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1"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6" r:id="rId23"/>
    <p:sldId id="277" r:id="rId24"/>
    <p:sldId id="278" r:id="rId25"/>
    <p:sldId id="290" r:id="rId26"/>
    <p:sldId id="281" r:id="rId27"/>
    <p:sldId id="282" r:id="rId28"/>
    <p:sldId id="283" r:id="rId29"/>
    <p:sldId id="284" r:id="rId30"/>
    <p:sldId id="285" r:id="rId31"/>
    <p:sldId id="287" r:id="rId32"/>
    <p:sldId id="288" r:id="rId33"/>
    <p:sldId id="289" r:id="rId34"/>
    <p:sldId id="279" r:id="rId35"/>
    <p:sldId id="28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54F8E7-019B-42C9-B79D-35C6857AF0D4}" v="1" dt="2023-12-26T13:09:13.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6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A5B78FA5-0362-4DBF-8605-3F585947C117}"/>
    <pc:docChg chg="undo custSel addSld modSld">
      <pc:chgData name="Přemysl Bar" userId="e729b752-3125-4e78-a7e7-46c1a5182e56" providerId="ADAL" clId="{A5B78FA5-0362-4DBF-8605-3F585947C117}" dt="2021-12-09T11:00:20.452" v="1394" actId="6549"/>
      <pc:docMkLst>
        <pc:docMk/>
      </pc:docMkLst>
      <pc:sldChg chg="modSp mod">
        <pc:chgData name="Přemysl Bar" userId="e729b752-3125-4e78-a7e7-46c1a5182e56" providerId="ADAL" clId="{A5B78FA5-0362-4DBF-8605-3F585947C117}" dt="2021-12-09T10:34:35.275" v="1258" actId="20577"/>
        <pc:sldMkLst>
          <pc:docMk/>
          <pc:sldMk cId="2018734580" sldId="257"/>
        </pc:sldMkLst>
        <pc:spChg chg="mod">
          <ac:chgData name="Přemysl Bar" userId="e729b752-3125-4e78-a7e7-46c1a5182e56" providerId="ADAL" clId="{A5B78FA5-0362-4DBF-8605-3F585947C117}" dt="2021-12-09T10:34:35.275" v="1258" actId="20577"/>
          <ac:spMkLst>
            <pc:docMk/>
            <pc:sldMk cId="2018734580" sldId="257"/>
            <ac:spMk id="3" creationId="{B069F075-ED75-4EE6-A70A-4533675A0444}"/>
          </ac:spMkLst>
        </pc:spChg>
      </pc:sldChg>
      <pc:sldChg chg="modSp new mod">
        <pc:chgData name="Přemysl Bar" userId="e729b752-3125-4e78-a7e7-46c1a5182e56" providerId="ADAL" clId="{A5B78FA5-0362-4DBF-8605-3F585947C117}" dt="2021-11-01T08:04:42.125" v="31" actId="123"/>
        <pc:sldMkLst>
          <pc:docMk/>
          <pc:sldMk cId="4268752120" sldId="258"/>
        </pc:sldMkLst>
        <pc:spChg chg="mod">
          <ac:chgData name="Přemysl Bar" userId="e729b752-3125-4e78-a7e7-46c1a5182e56" providerId="ADAL" clId="{A5B78FA5-0362-4DBF-8605-3F585947C117}" dt="2021-11-01T08:03:57.897" v="15" actId="20577"/>
          <ac:spMkLst>
            <pc:docMk/>
            <pc:sldMk cId="4268752120" sldId="258"/>
            <ac:spMk id="2" creationId="{A8F6F942-73B7-43BA-85A3-0624173F6F54}"/>
          </ac:spMkLst>
        </pc:spChg>
        <pc:spChg chg="mod">
          <ac:chgData name="Přemysl Bar" userId="e729b752-3125-4e78-a7e7-46c1a5182e56" providerId="ADAL" clId="{A5B78FA5-0362-4DBF-8605-3F585947C117}" dt="2021-11-01T08:04:42.125" v="31" actId="123"/>
          <ac:spMkLst>
            <pc:docMk/>
            <pc:sldMk cId="4268752120" sldId="258"/>
            <ac:spMk id="3" creationId="{9AFB0E36-A226-40CE-A344-2107FB3DD8DE}"/>
          </ac:spMkLst>
        </pc:spChg>
      </pc:sldChg>
      <pc:sldChg chg="modSp new mod">
        <pc:chgData name="Přemysl Bar" userId="e729b752-3125-4e78-a7e7-46c1a5182e56" providerId="ADAL" clId="{A5B78FA5-0362-4DBF-8605-3F585947C117}" dt="2021-11-01T08:06:14.141" v="61" actId="123"/>
        <pc:sldMkLst>
          <pc:docMk/>
          <pc:sldMk cId="269491566" sldId="259"/>
        </pc:sldMkLst>
        <pc:spChg chg="mod">
          <ac:chgData name="Přemysl Bar" userId="e729b752-3125-4e78-a7e7-46c1a5182e56" providerId="ADAL" clId="{A5B78FA5-0362-4DBF-8605-3F585947C117}" dt="2021-11-01T08:05:13.858" v="51" actId="20577"/>
          <ac:spMkLst>
            <pc:docMk/>
            <pc:sldMk cId="269491566" sldId="259"/>
            <ac:spMk id="2" creationId="{925E7893-5909-40BE-9542-A8A2A65B1FF9}"/>
          </ac:spMkLst>
        </pc:spChg>
        <pc:spChg chg="mod">
          <ac:chgData name="Přemysl Bar" userId="e729b752-3125-4e78-a7e7-46c1a5182e56" providerId="ADAL" clId="{A5B78FA5-0362-4DBF-8605-3F585947C117}" dt="2021-11-01T08:06:14.141" v="61" actId="123"/>
          <ac:spMkLst>
            <pc:docMk/>
            <pc:sldMk cId="269491566" sldId="259"/>
            <ac:spMk id="3" creationId="{B9909A07-08AA-4033-B071-FC97F09066EF}"/>
          </ac:spMkLst>
        </pc:spChg>
      </pc:sldChg>
      <pc:sldChg chg="modSp new mod">
        <pc:chgData name="Přemysl Bar" userId="e729b752-3125-4e78-a7e7-46c1a5182e56" providerId="ADAL" clId="{A5B78FA5-0362-4DBF-8605-3F585947C117}" dt="2021-12-09T10:35:41.037" v="1259" actId="123"/>
        <pc:sldMkLst>
          <pc:docMk/>
          <pc:sldMk cId="2011258121" sldId="260"/>
        </pc:sldMkLst>
        <pc:spChg chg="mod">
          <ac:chgData name="Přemysl Bar" userId="e729b752-3125-4e78-a7e7-46c1a5182e56" providerId="ADAL" clId="{A5B78FA5-0362-4DBF-8605-3F585947C117}" dt="2021-11-01T08:10:08.046" v="104" actId="20577"/>
          <ac:spMkLst>
            <pc:docMk/>
            <pc:sldMk cId="2011258121" sldId="260"/>
            <ac:spMk id="2" creationId="{D2EDC4E9-820E-45B6-B5F6-67B6E6DC0E94}"/>
          </ac:spMkLst>
        </pc:spChg>
        <pc:spChg chg="mod">
          <ac:chgData name="Přemysl Bar" userId="e729b752-3125-4e78-a7e7-46c1a5182e56" providerId="ADAL" clId="{A5B78FA5-0362-4DBF-8605-3F585947C117}" dt="2021-12-09T10:35:41.037" v="1259" actId="123"/>
          <ac:spMkLst>
            <pc:docMk/>
            <pc:sldMk cId="2011258121" sldId="260"/>
            <ac:spMk id="3" creationId="{753D5489-4FAB-4E4A-A59E-DD3CA54DF37F}"/>
          </ac:spMkLst>
        </pc:spChg>
      </pc:sldChg>
      <pc:sldChg chg="modSp new mod">
        <pc:chgData name="Přemysl Bar" userId="e729b752-3125-4e78-a7e7-46c1a5182e56" providerId="ADAL" clId="{A5B78FA5-0362-4DBF-8605-3F585947C117}" dt="2021-12-09T10:37:39.614" v="1287" actId="20577"/>
        <pc:sldMkLst>
          <pc:docMk/>
          <pc:sldMk cId="716264855" sldId="261"/>
        </pc:sldMkLst>
        <pc:spChg chg="mod">
          <ac:chgData name="Přemysl Bar" userId="e729b752-3125-4e78-a7e7-46c1a5182e56" providerId="ADAL" clId="{A5B78FA5-0362-4DBF-8605-3F585947C117}" dt="2021-11-01T08:11:36.756" v="155" actId="20577"/>
          <ac:spMkLst>
            <pc:docMk/>
            <pc:sldMk cId="716264855" sldId="261"/>
            <ac:spMk id="2" creationId="{57E2BE85-21C1-4F6C-825F-A06CEF655762}"/>
          </ac:spMkLst>
        </pc:spChg>
        <pc:spChg chg="mod">
          <ac:chgData name="Přemysl Bar" userId="e729b752-3125-4e78-a7e7-46c1a5182e56" providerId="ADAL" clId="{A5B78FA5-0362-4DBF-8605-3F585947C117}" dt="2021-12-09T10:37:39.614" v="1287" actId="20577"/>
          <ac:spMkLst>
            <pc:docMk/>
            <pc:sldMk cId="716264855" sldId="261"/>
            <ac:spMk id="3" creationId="{C305A4E9-DB45-4E80-9E78-8A90DD1D5865}"/>
          </ac:spMkLst>
        </pc:spChg>
      </pc:sldChg>
      <pc:sldChg chg="modSp add mod">
        <pc:chgData name="Přemysl Bar" userId="e729b752-3125-4e78-a7e7-46c1a5182e56" providerId="ADAL" clId="{A5B78FA5-0362-4DBF-8605-3F585947C117}" dt="2021-11-01T10:10:36.938" v="1243" actId="20577"/>
        <pc:sldMkLst>
          <pc:docMk/>
          <pc:sldMk cId="4094378691" sldId="262"/>
        </pc:sldMkLst>
        <pc:spChg chg="mod">
          <ac:chgData name="Přemysl Bar" userId="e729b752-3125-4e78-a7e7-46c1a5182e56" providerId="ADAL" clId="{A5B78FA5-0362-4DBF-8605-3F585947C117}" dt="2021-11-01T10:10:36.938" v="1243" actId="20577"/>
          <ac:spMkLst>
            <pc:docMk/>
            <pc:sldMk cId="4094378691" sldId="262"/>
            <ac:spMk id="3" creationId="{C305A4E9-DB45-4E80-9E78-8A90DD1D5865}"/>
          </ac:spMkLst>
        </pc:spChg>
      </pc:sldChg>
      <pc:sldChg chg="modSp new mod">
        <pc:chgData name="Přemysl Bar" userId="e729b752-3125-4e78-a7e7-46c1a5182e56" providerId="ADAL" clId="{A5B78FA5-0362-4DBF-8605-3F585947C117}" dt="2021-11-01T08:18:45.647" v="370" actId="20577"/>
        <pc:sldMkLst>
          <pc:docMk/>
          <pc:sldMk cId="2086679724" sldId="263"/>
        </pc:sldMkLst>
        <pc:spChg chg="mod">
          <ac:chgData name="Přemysl Bar" userId="e729b752-3125-4e78-a7e7-46c1a5182e56" providerId="ADAL" clId="{A5B78FA5-0362-4DBF-8605-3F585947C117}" dt="2021-11-01T08:17:05.522" v="302" actId="20577"/>
          <ac:spMkLst>
            <pc:docMk/>
            <pc:sldMk cId="2086679724" sldId="263"/>
            <ac:spMk id="2" creationId="{D8B45385-D770-4F38-98C6-A3F2A16203BD}"/>
          </ac:spMkLst>
        </pc:spChg>
        <pc:spChg chg="mod">
          <ac:chgData name="Přemysl Bar" userId="e729b752-3125-4e78-a7e7-46c1a5182e56" providerId="ADAL" clId="{A5B78FA5-0362-4DBF-8605-3F585947C117}" dt="2021-11-01T08:18:45.647" v="370" actId="20577"/>
          <ac:spMkLst>
            <pc:docMk/>
            <pc:sldMk cId="2086679724" sldId="263"/>
            <ac:spMk id="3" creationId="{CD7CB1CB-C57C-4FB3-B6D1-E72CA011FA18}"/>
          </ac:spMkLst>
        </pc:spChg>
      </pc:sldChg>
      <pc:sldChg chg="addSp delSp modSp new mod setBg">
        <pc:chgData name="Přemysl Bar" userId="e729b752-3125-4e78-a7e7-46c1a5182e56" providerId="ADAL" clId="{A5B78FA5-0362-4DBF-8605-3F585947C117}" dt="2021-11-01T08:35:06.423" v="393" actId="21"/>
        <pc:sldMkLst>
          <pc:docMk/>
          <pc:sldMk cId="1095058134" sldId="264"/>
        </pc:sldMkLst>
        <pc:spChg chg="mod">
          <ac:chgData name="Přemysl Bar" userId="e729b752-3125-4e78-a7e7-46c1a5182e56" providerId="ADAL" clId="{A5B78FA5-0362-4DBF-8605-3F585947C117}" dt="2021-11-01T08:34:36.040" v="389" actId="26606"/>
          <ac:spMkLst>
            <pc:docMk/>
            <pc:sldMk cId="1095058134" sldId="264"/>
            <ac:spMk id="2" creationId="{3D64B12B-FA2F-4195-BCD0-A775A1654883}"/>
          </ac:spMkLst>
        </pc:spChg>
        <pc:spChg chg="mod">
          <ac:chgData name="Přemysl Bar" userId="e729b752-3125-4e78-a7e7-46c1a5182e56" providerId="ADAL" clId="{A5B78FA5-0362-4DBF-8605-3F585947C117}" dt="2021-11-01T08:35:06.423" v="393" actId="21"/>
          <ac:spMkLst>
            <pc:docMk/>
            <pc:sldMk cId="1095058134" sldId="264"/>
            <ac:spMk id="3" creationId="{145143DA-8311-4D8F-BC04-B7EDABCF4C78}"/>
          </ac:spMkLst>
        </pc:spChg>
        <pc:spChg chg="add">
          <ac:chgData name="Přemysl Bar" userId="e729b752-3125-4e78-a7e7-46c1a5182e56" providerId="ADAL" clId="{A5B78FA5-0362-4DBF-8605-3F585947C117}" dt="2021-11-01T08:34:36.040" v="389" actId="26606"/>
          <ac:spMkLst>
            <pc:docMk/>
            <pc:sldMk cId="1095058134" sldId="264"/>
            <ac:spMk id="71" creationId="{C8A3C342-1D03-412F-8DD3-BF519E8E0AE9}"/>
          </ac:spMkLst>
        </pc:spChg>
        <pc:spChg chg="add">
          <ac:chgData name="Přemysl Bar" userId="e729b752-3125-4e78-a7e7-46c1a5182e56" providerId="ADAL" clId="{A5B78FA5-0362-4DBF-8605-3F585947C117}" dt="2021-11-01T08:34:36.040" v="389" actId="26606"/>
          <ac:spMkLst>
            <pc:docMk/>
            <pc:sldMk cId="1095058134" sldId="264"/>
            <ac:spMk id="73" creationId="{81CC9B02-E087-4350-AEBD-2C3CF001AF01}"/>
          </ac:spMkLst>
        </pc:spChg>
        <pc:picChg chg="add del mod">
          <ac:chgData name="Přemysl Bar" userId="e729b752-3125-4e78-a7e7-46c1a5182e56" providerId="ADAL" clId="{A5B78FA5-0362-4DBF-8605-3F585947C117}" dt="2021-11-01T08:34:28.981" v="388" actId="21"/>
          <ac:picMkLst>
            <pc:docMk/>
            <pc:sldMk cId="1095058134" sldId="264"/>
            <ac:picMk id="5" creationId="{D8D5A537-139D-4901-97C9-706679A13611}"/>
          </ac:picMkLst>
        </pc:picChg>
        <pc:picChg chg="add del mod">
          <ac:chgData name="Přemysl Bar" userId="e729b752-3125-4e78-a7e7-46c1a5182e56" providerId="ADAL" clId="{A5B78FA5-0362-4DBF-8605-3F585947C117}" dt="2021-11-01T08:34:49.741" v="391" actId="21"/>
          <ac:picMkLst>
            <pc:docMk/>
            <pc:sldMk cId="1095058134" sldId="264"/>
            <ac:picMk id="9" creationId="{70F7C454-3613-4CD6-B5C9-B1647117153B}"/>
          </ac:picMkLst>
        </pc:picChg>
        <pc:picChg chg="add mod">
          <ac:chgData name="Přemysl Bar" userId="e729b752-3125-4e78-a7e7-46c1a5182e56" providerId="ADAL" clId="{A5B78FA5-0362-4DBF-8605-3F585947C117}" dt="2021-11-01T08:34:36.040" v="389" actId="26606"/>
          <ac:picMkLst>
            <pc:docMk/>
            <pc:sldMk cId="1095058134" sldId="264"/>
            <ac:picMk id="1026" creationId="{DE208503-9511-428A-AC04-EF5899C500B9}"/>
          </ac:picMkLst>
        </pc:picChg>
      </pc:sldChg>
      <pc:sldChg chg="addSp modSp new mod">
        <pc:chgData name="Přemysl Bar" userId="e729b752-3125-4e78-a7e7-46c1a5182e56" providerId="ADAL" clId="{A5B78FA5-0362-4DBF-8605-3F585947C117}" dt="2021-11-01T08:40:27.162" v="435" actId="1076"/>
        <pc:sldMkLst>
          <pc:docMk/>
          <pc:sldMk cId="2640840295" sldId="265"/>
        </pc:sldMkLst>
        <pc:spChg chg="mod">
          <ac:chgData name="Přemysl Bar" userId="e729b752-3125-4e78-a7e7-46c1a5182e56" providerId="ADAL" clId="{A5B78FA5-0362-4DBF-8605-3F585947C117}" dt="2021-11-01T08:35:15.861" v="399" actId="20577"/>
          <ac:spMkLst>
            <pc:docMk/>
            <pc:sldMk cId="2640840295" sldId="265"/>
            <ac:spMk id="2" creationId="{F3A9B4CE-2EF9-45BB-89E9-5DED01A68B87}"/>
          </ac:spMkLst>
        </pc:spChg>
        <pc:spChg chg="mod">
          <ac:chgData name="Přemysl Bar" userId="e729b752-3125-4e78-a7e7-46c1a5182e56" providerId="ADAL" clId="{A5B78FA5-0362-4DBF-8605-3F585947C117}" dt="2021-11-01T08:39:11.633" v="427" actId="1076"/>
          <ac:spMkLst>
            <pc:docMk/>
            <pc:sldMk cId="2640840295" sldId="265"/>
            <ac:spMk id="3" creationId="{5C2C3914-5249-4518-89B7-D81671733DA1}"/>
          </ac:spMkLst>
        </pc:spChg>
        <pc:spChg chg="add mod">
          <ac:chgData name="Přemysl Bar" userId="e729b752-3125-4e78-a7e7-46c1a5182e56" providerId="ADAL" clId="{A5B78FA5-0362-4DBF-8605-3F585947C117}" dt="2021-11-01T08:39:23.498" v="430" actId="1076"/>
          <ac:spMkLst>
            <pc:docMk/>
            <pc:sldMk cId="2640840295" sldId="265"/>
            <ac:spMk id="7" creationId="{81EE3C35-28AB-4985-A897-3B40DF2433D2}"/>
          </ac:spMkLst>
        </pc:spChg>
        <pc:picChg chg="add mod ord">
          <ac:chgData name="Přemysl Bar" userId="e729b752-3125-4e78-a7e7-46c1a5182e56" providerId="ADAL" clId="{A5B78FA5-0362-4DBF-8605-3F585947C117}" dt="2021-11-01T08:39:07.783" v="426" actId="1076"/>
          <ac:picMkLst>
            <pc:docMk/>
            <pc:sldMk cId="2640840295" sldId="265"/>
            <ac:picMk id="5" creationId="{267A6CD1-447A-42B0-AF4D-F83EFAC17722}"/>
          </ac:picMkLst>
        </pc:picChg>
        <pc:picChg chg="add mod">
          <ac:chgData name="Přemysl Bar" userId="e729b752-3125-4e78-a7e7-46c1a5182e56" providerId="ADAL" clId="{A5B78FA5-0362-4DBF-8605-3F585947C117}" dt="2021-11-01T08:40:27.162" v="435" actId="1076"/>
          <ac:picMkLst>
            <pc:docMk/>
            <pc:sldMk cId="2640840295" sldId="265"/>
            <ac:picMk id="2050" creationId="{DFE89CED-E5A7-4FCB-BDFF-C1FF77007FBA}"/>
          </ac:picMkLst>
        </pc:picChg>
      </pc:sldChg>
      <pc:sldChg chg="modSp new mod">
        <pc:chgData name="Přemysl Bar" userId="e729b752-3125-4e78-a7e7-46c1a5182e56" providerId="ADAL" clId="{A5B78FA5-0362-4DBF-8605-3F585947C117}" dt="2021-12-09T10:38:54.569" v="1288" actId="123"/>
        <pc:sldMkLst>
          <pc:docMk/>
          <pc:sldMk cId="1651178506" sldId="266"/>
        </pc:sldMkLst>
        <pc:spChg chg="mod">
          <ac:chgData name="Přemysl Bar" userId="e729b752-3125-4e78-a7e7-46c1a5182e56" providerId="ADAL" clId="{A5B78FA5-0362-4DBF-8605-3F585947C117}" dt="2021-11-01T08:41:09.614" v="436"/>
          <ac:spMkLst>
            <pc:docMk/>
            <pc:sldMk cId="1651178506" sldId="266"/>
            <ac:spMk id="2" creationId="{4A8DC2EF-C2FD-42F2-9CD1-12CBE7F00C07}"/>
          </ac:spMkLst>
        </pc:spChg>
        <pc:spChg chg="mod">
          <ac:chgData name="Přemysl Bar" userId="e729b752-3125-4e78-a7e7-46c1a5182e56" providerId="ADAL" clId="{A5B78FA5-0362-4DBF-8605-3F585947C117}" dt="2021-12-09T10:38:54.569" v="1288" actId="123"/>
          <ac:spMkLst>
            <pc:docMk/>
            <pc:sldMk cId="1651178506" sldId="266"/>
            <ac:spMk id="3" creationId="{2735FD21-A5F4-4EDE-B5C0-F819F17744AB}"/>
          </ac:spMkLst>
        </pc:spChg>
      </pc:sldChg>
      <pc:sldChg chg="addSp delSp modSp add mod">
        <pc:chgData name="Přemysl Bar" userId="e729b752-3125-4e78-a7e7-46c1a5182e56" providerId="ADAL" clId="{A5B78FA5-0362-4DBF-8605-3F585947C117}" dt="2021-11-01T08:53:27.669" v="579" actId="1076"/>
        <pc:sldMkLst>
          <pc:docMk/>
          <pc:sldMk cId="2133012879" sldId="267"/>
        </pc:sldMkLst>
        <pc:spChg chg="mod">
          <ac:chgData name="Přemysl Bar" userId="e729b752-3125-4e78-a7e7-46c1a5182e56" providerId="ADAL" clId="{A5B78FA5-0362-4DBF-8605-3F585947C117}" dt="2021-11-01T08:53:27.669" v="579" actId="1076"/>
          <ac:spMkLst>
            <pc:docMk/>
            <pc:sldMk cId="2133012879" sldId="267"/>
            <ac:spMk id="3" creationId="{2735FD21-A5F4-4EDE-B5C0-F819F17744AB}"/>
          </ac:spMkLst>
        </pc:spChg>
        <pc:spChg chg="add mod">
          <ac:chgData name="Přemysl Bar" userId="e729b752-3125-4e78-a7e7-46c1a5182e56" providerId="ADAL" clId="{A5B78FA5-0362-4DBF-8605-3F585947C117}" dt="2021-11-01T08:53:21.758" v="578" actId="1076"/>
          <ac:spMkLst>
            <pc:docMk/>
            <pc:sldMk cId="2133012879" sldId="267"/>
            <ac:spMk id="12" creationId="{38F93659-CF78-4F04-9F87-2A9A74A45C11}"/>
          </ac:spMkLst>
        </pc:spChg>
        <pc:picChg chg="add mod modCrop">
          <ac:chgData name="Přemysl Bar" userId="e729b752-3125-4e78-a7e7-46c1a5182e56" providerId="ADAL" clId="{A5B78FA5-0362-4DBF-8605-3F585947C117}" dt="2021-11-01T08:51:39.727" v="487" actId="1076"/>
          <ac:picMkLst>
            <pc:docMk/>
            <pc:sldMk cId="2133012879" sldId="267"/>
            <ac:picMk id="5" creationId="{6A4ACDC7-B68A-4199-B053-141A3FF92EC2}"/>
          </ac:picMkLst>
        </pc:picChg>
        <pc:picChg chg="add del mod modCrop">
          <ac:chgData name="Přemysl Bar" userId="e729b752-3125-4e78-a7e7-46c1a5182e56" providerId="ADAL" clId="{A5B78FA5-0362-4DBF-8605-3F585947C117}" dt="2021-11-01T08:49:25.952" v="460" actId="21"/>
          <ac:picMkLst>
            <pc:docMk/>
            <pc:sldMk cId="2133012879" sldId="267"/>
            <ac:picMk id="7" creationId="{F0B54558-5E36-4E09-A41B-E07E1F7116BD}"/>
          </ac:picMkLst>
        </pc:picChg>
        <pc:picChg chg="add mod modCrop">
          <ac:chgData name="Přemysl Bar" userId="e729b752-3125-4e78-a7e7-46c1a5182e56" providerId="ADAL" clId="{A5B78FA5-0362-4DBF-8605-3F585947C117}" dt="2021-11-01T08:51:44.580" v="489" actId="1076"/>
          <ac:picMkLst>
            <pc:docMk/>
            <pc:sldMk cId="2133012879" sldId="267"/>
            <ac:picMk id="9" creationId="{FB646A65-A21E-44AE-97A0-8578F3C7085F}"/>
          </ac:picMkLst>
        </pc:picChg>
        <pc:picChg chg="add mod modCrop">
          <ac:chgData name="Přemysl Bar" userId="e729b752-3125-4e78-a7e7-46c1a5182e56" providerId="ADAL" clId="{A5B78FA5-0362-4DBF-8605-3F585947C117}" dt="2021-11-01T08:51:42.453" v="488" actId="1076"/>
          <ac:picMkLst>
            <pc:docMk/>
            <pc:sldMk cId="2133012879" sldId="267"/>
            <ac:picMk id="11" creationId="{EE58A047-8E49-4A10-9C7B-6B01F1733B9E}"/>
          </ac:picMkLst>
        </pc:picChg>
      </pc:sldChg>
      <pc:sldChg chg="addSp delSp modSp new mod">
        <pc:chgData name="Přemysl Bar" userId="e729b752-3125-4e78-a7e7-46c1a5182e56" providerId="ADAL" clId="{A5B78FA5-0362-4DBF-8605-3F585947C117}" dt="2021-11-01T09:14:32.605" v="624" actId="123"/>
        <pc:sldMkLst>
          <pc:docMk/>
          <pc:sldMk cId="2345436403" sldId="268"/>
        </pc:sldMkLst>
        <pc:spChg chg="mod">
          <ac:chgData name="Přemysl Bar" userId="e729b752-3125-4e78-a7e7-46c1a5182e56" providerId="ADAL" clId="{A5B78FA5-0362-4DBF-8605-3F585947C117}" dt="2021-11-01T08:53:51.208" v="585" actId="20577"/>
          <ac:spMkLst>
            <pc:docMk/>
            <pc:sldMk cId="2345436403" sldId="268"/>
            <ac:spMk id="2" creationId="{B8A14A5A-A51B-429E-B3A1-4F56C8CEC429}"/>
          </ac:spMkLst>
        </pc:spChg>
        <pc:spChg chg="mod">
          <ac:chgData name="Přemysl Bar" userId="e729b752-3125-4e78-a7e7-46c1a5182e56" providerId="ADAL" clId="{A5B78FA5-0362-4DBF-8605-3F585947C117}" dt="2021-11-01T09:14:32.605" v="624" actId="123"/>
          <ac:spMkLst>
            <pc:docMk/>
            <pc:sldMk cId="2345436403" sldId="268"/>
            <ac:spMk id="3" creationId="{8E021C93-052F-4489-A78C-93DF3CDD895A}"/>
          </ac:spMkLst>
        </pc:spChg>
        <pc:spChg chg="add del mod">
          <ac:chgData name="Přemysl Bar" userId="e729b752-3125-4e78-a7e7-46c1a5182e56" providerId="ADAL" clId="{A5B78FA5-0362-4DBF-8605-3F585947C117}" dt="2021-11-01T09:11:46.005" v="611"/>
          <ac:spMkLst>
            <pc:docMk/>
            <pc:sldMk cId="2345436403" sldId="268"/>
            <ac:spMk id="8" creationId="{FAF2E26D-8BC7-45A0-B24E-C9F641C7C862}"/>
          </ac:spMkLst>
        </pc:spChg>
        <pc:spChg chg="add mod">
          <ac:chgData name="Přemysl Bar" userId="e729b752-3125-4e78-a7e7-46c1a5182e56" providerId="ADAL" clId="{A5B78FA5-0362-4DBF-8605-3F585947C117}" dt="2021-11-01T09:14:16.712" v="622" actId="14100"/>
          <ac:spMkLst>
            <pc:docMk/>
            <pc:sldMk cId="2345436403" sldId="268"/>
            <ac:spMk id="9" creationId="{A7BAB2AA-3E40-4492-A8B9-73182E2E9F55}"/>
          </ac:spMkLst>
        </pc:spChg>
        <pc:picChg chg="add mod modCrop">
          <ac:chgData name="Přemysl Bar" userId="e729b752-3125-4e78-a7e7-46c1a5182e56" providerId="ADAL" clId="{A5B78FA5-0362-4DBF-8605-3F585947C117}" dt="2021-11-01T09:11:19.379" v="604" actId="1076"/>
          <ac:picMkLst>
            <pc:docMk/>
            <pc:sldMk cId="2345436403" sldId="268"/>
            <ac:picMk id="5" creationId="{34D704B2-B9CD-4428-AF60-47E05993CD83}"/>
          </ac:picMkLst>
        </pc:picChg>
        <pc:picChg chg="add mod modCrop">
          <ac:chgData name="Přemysl Bar" userId="e729b752-3125-4e78-a7e7-46c1a5182e56" providerId="ADAL" clId="{A5B78FA5-0362-4DBF-8605-3F585947C117}" dt="2021-11-01T09:11:21.113" v="605" actId="1076"/>
          <ac:picMkLst>
            <pc:docMk/>
            <pc:sldMk cId="2345436403" sldId="268"/>
            <ac:picMk id="7" creationId="{7BAFF7C1-D881-47D6-A06D-968B7E4C0DEC}"/>
          </ac:picMkLst>
        </pc:picChg>
        <pc:picChg chg="add mod">
          <ac:chgData name="Přemysl Bar" userId="e729b752-3125-4e78-a7e7-46c1a5182e56" providerId="ADAL" clId="{A5B78FA5-0362-4DBF-8605-3F585947C117}" dt="2021-11-01T09:13:34.001" v="614" actId="1076"/>
          <ac:picMkLst>
            <pc:docMk/>
            <pc:sldMk cId="2345436403" sldId="268"/>
            <ac:picMk id="3074" creationId="{9CF4DB6C-B881-445C-A1A5-4F0E32892AFC}"/>
          </ac:picMkLst>
        </pc:picChg>
      </pc:sldChg>
      <pc:sldChg chg="addSp delSp modSp new mod setBg">
        <pc:chgData name="Přemysl Bar" userId="e729b752-3125-4e78-a7e7-46c1a5182e56" providerId="ADAL" clId="{A5B78FA5-0362-4DBF-8605-3F585947C117}" dt="2021-11-01T09:26:47.358" v="712" actId="1076"/>
        <pc:sldMkLst>
          <pc:docMk/>
          <pc:sldMk cId="2727655375" sldId="269"/>
        </pc:sldMkLst>
        <pc:spChg chg="mod">
          <ac:chgData name="Přemysl Bar" userId="e729b752-3125-4e78-a7e7-46c1a5182e56" providerId="ADAL" clId="{A5B78FA5-0362-4DBF-8605-3F585947C117}" dt="2021-11-01T09:16:38.186" v="637" actId="26606"/>
          <ac:spMkLst>
            <pc:docMk/>
            <pc:sldMk cId="2727655375" sldId="269"/>
            <ac:spMk id="2" creationId="{F130AD15-4BC5-4FA8-AF7C-A1782D185181}"/>
          </ac:spMkLst>
        </pc:spChg>
        <pc:spChg chg="mod">
          <ac:chgData name="Přemysl Bar" userId="e729b752-3125-4e78-a7e7-46c1a5182e56" providerId="ADAL" clId="{A5B78FA5-0362-4DBF-8605-3F585947C117}" dt="2021-11-01T09:26:40.686" v="710" actId="1076"/>
          <ac:spMkLst>
            <pc:docMk/>
            <pc:sldMk cId="2727655375" sldId="269"/>
            <ac:spMk id="3" creationId="{84A55184-11CE-498F-8758-783B034906D3}"/>
          </ac:spMkLst>
        </pc:spChg>
        <pc:spChg chg="add del">
          <ac:chgData name="Přemysl Bar" userId="e729b752-3125-4e78-a7e7-46c1a5182e56" providerId="ADAL" clId="{A5B78FA5-0362-4DBF-8605-3F585947C117}" dt="2021-11-01T09:17:19.051" v="639" actId="26606"/>
          <ac:spMkLst>
            <pc:docMk/>
            <pc:sldMk cId="2727655375" sldId="269"/>
            <ac:spMk id="71" creationId="{C8A3C342-1D03-412F-8DD3-BF519E8E0AE9}"/>
          </ac:spMkLst>
        </pc:spChg>
        <pc:spChg chg="add del">
          <ac:chgData name="Přemysl Bar" userId="e729b752-3125-4e78-a7e7-46c1a5182e56" providerId="ADAL" clId="{A5B78FA5-0362-4DBF-8605-3F585947C117}" dt="2021-11-01T09:17:19.051" v="639" actId="26606"/>
          <ac:spMkLst>
            <pc:docMk/>
            <pc:sldMk cId="2727655375" sldId="269"/>
            <ac:spMk id="73" creationId="{81CC9B02-E087-4350-AEBD-2C3CF001AF01}"/>
          </ac:spMkLst>
        </pc:spChg>
        <pc:spChg chg="add">
          <ac:chgData name="Přemysl Bar" userId="e729b752-3125-4e78-a7e7-46c1a5182e56" providerId="ADAL" clId="{A5B78FA5-0362-4DBF-8605-3F585947C117}" dt="2021-11-01T09:17:19.051" v="639" actId="26606"/>
          <ac:spMkLst>
            <pc:docMk/>
            <pc:sldMk cId="2727655375" sldId="269"/>
            <ac:spMk id="137" creationId="{C8A3C342-1D03-412F-8DD3-BF519E8E0AE9}"/>
          </ac:spMkLst>
        </pc:spChg>
        <pc:spChg chg="add">
          <ac:chgData name="Přemysl Bar" userId="e729b752-3125-4e78-a7e7-46c1a5182e56" providerId="ADAL" clId="{A5B78FA5-0362-4DBF-8605-3F585947C117}" dt="2021-11-01T09:17:19.051" v="639" actId="26606"/>
          <ac:spMkLst>
            <pc:docMk/>
            <pc:sldMk cId="2727655375" sldId="269"/>
            <ac:spMk id="139" creationId="{81CC9B02-E087-4350-AEBD-2C3CF001AF01}"/>
          </ac:spMkLst>
        </pc:spChg>
        <pc:picChg chg="add mod modCrop">
          <ac:chgData name="Přemysl Bar" userId="e729b752-3125-4e78-a7e7-46c1a5182e56" providerId="ADAL" clId="{A5B78FA5-0362-4DBF-8605-3F585947C117}" dt="2021-11-01T09:26:47.358" v="712" actId="1076"/>
          <ac:picMkLst>
            <pc:docMk/>
            <pc:sldMk cId="2727655375" sldId="269"/>
            <ac:picMk id="5" creationId="{4EA115F7-305C-4E88-9E70-F0642B2F4161}"/>
          </ac:picMkLst>
        </pc:picChg>
        <pc:picChg chg="add mod modCrop">
          <ac:chgData name="Přemysl Bar" userId="e729b752-3125-4e78-a7e7-46c1a5182e56" providerId="ADAL" clId="{A5B78FA5-0362-4DBF-8605-3F585947C117}" dt="2021-11-01T09:26:45.936" v="711" actId="1076"/>
          <ac:picMkLst>
            <pc:docMk/>
            <pc:sldMk cId="2727655375" sldId="269"/>
            <ac:picMk id="7" creationId="{E2D59090-BF26-4BA2-8B50-B1547425A3C5}"/>
          </ac:picMkLst>
        </pc:picChg>
        <pc:picChg chg="add del mod ord">
          <ac:chgData name="Přemysl Bar" userId="e729b752-3125-4e78-a7e7-46c1a5182e56" providerId="ADAL" clId="{A5B78FA5-0362-4DBF-8605-3F585947C117}" dt="2021-11-01T09:24:19.950" v="672" actId="21"/>
          <ac:picMkLst>
            <pc:docMk/>
            <pc:sldMk cId="2727655375" sldId="269"/>
            <ac:picMk id="4098" creationId="{095A0F38-86A0-4CE5-94A2-9C87A1CA8A65}"/>
          </ac:picMkLst>
        </pc:picChg>
        <pc:picChg chg="add del mod">
          <ac:chgData name="Přemysl Bar" userId="e729b752-3125-4e78-a7e7-46c1a5182e56" providerId="ADAL" clId="{A5B78FA5-0362-4DBF-8605-3F585947C117}" dt="2021-11-01T09:24:17.383" v="671" actId="21"/>
          <ac:picMkLst>
            <pc:docMk/>
            <pc:sldMk cId="2727655375" sldId="269"/>
            <ac:picMk id="4100" creationId="{D2F2C26D-3B18-4775-B6B0-51EE773D4F1A}"/>
          </ac:picMkLst>
        </pc:picChg>
      </pc:sldChg>
      <pc:sldChg chg="modSp add mod">
        <pc:chgData name="Přemysl Bar" userId="e729b752-3125-4e78-a7e7-46c1a5182e56" providerId="ADAL" clId="{A5B78FA5-0362-4DBF-8605-3F585947C117}" dt="2021-12-09T10:40:13.730" v="1289" actId="20577"/>
        <pc:sldMkLst>
          <pc:docMk/>
          <pc:sldMk cId="625718403" sldId="270"/>
        </pc:sldMkLst>
        <pc:spChg chg="mod">
          <ac:chgData name="Přemysl Bar" userId="e729b752-3125-4e78-a7e7-46c1a5182e56" providerId="ADAL" clId="{A5B78FA5-0362-4DBF-8605-3F585947C117}" dt="2021-12-09T10:40:13.730" v="1289" actId="20577"/>
          <ac:spMkLst>
            <pc:docMk/>
            <pc:sldMk cId="625718403" sldId="270"/>
            <ac:spMk id="3" creationId="{84A55184-11CE-498F-8758-783B034906D3}"/>
          </ac:spMkLst>
        </pc:spChg>
      </pc:sldChg>
      <pc:sldChg chg="modSp new mod">
        <pc:chgData name="Přemysl Bar" userId="e729b752-3125-4e78-a7e7-46c1a5182e56" providerId="ADAL" clId="{A5B78FA5-0362-4DBF-8605-3F585947C117}" dt="2021-11-01T09:28:09.633" v="722" actId="123"/>
        <pc:sldMkLst>
          <pc:docMk/>
          <pc:sldMk cId="1900594260" sldId="271"/>
        </pc:sldMkLst>
        <pc:spChg chg="mod">
          <ac:chgData name="Přemysl Bar" userId="e729b752-3125-4e78-a7e7-46c1a5182e56" providerId="ADAL" clId="{A5B78FA5-0362-4DBF-8605-3F585947C117}" dt="2021-11-01T09:27:39.524" v="718" actId="20577"/>
          <ac:spMkLst>
            <pc:docMk/>
            <pc:sldMk cId="1900594260" sldId="271"/>
            <ac:spMk id="2" creationId="{4989939A-5793-42B1-A24E-6C4EFCF7D945}"/>
          </ac:spMkLst>
        </pc:spChg>
        <pc:spChg chg="mod">
          <ac:chgData name="Přemysl Bar" userId="e729b752-3125-4e78-a7e7-46c1a5182e56" providerId="ADAL" clId="{A5B78FA5-0362-4DBF-8605-3F585947C117}" dt="2021-11-01T09:28:09.633" v="722" actId="123"/>
          <ac:spMkLst>
            <pc:docMk/>
            <pc:sldMk cId="1900594260" sldId="271"/>
            <ac:spMk id="3" creationId="{673B6277-D547-408A-AB7A-8EAF3DB3C7A8}"/>
          </ac:spMkLst>
        </pc:spChg>
      </pc:sldChg>
      <pc:sldChg chg="addSp modSp new mod">
        <pc:chgData name="Přemysl Bar" userId="e729b752-3125-4e78-a7e7-46c1a5182e56" providerId="ADAL" clId="{A5B78FA5-0362-4DBF-8605-3F585947C117}" dt="2021-12-09T10:46:30.246" v="1313" actId="948"/>
        <pc:sldMkLst>
          <pc:docMk/>
          <pc:sldMk cId="1231856326" sldId="272"/>
        </pc:sldMkLst>
        <pc:spChg chg="mod">
          <ac:chgData name="Přemysl Bar" userId="e729b752-3125-4e78-a7e7-46c1a5182e56" providerId="ADAL" clId="{A5B78FA5-0362-4DBF-8605-3F585947C117}" dt="2021-11-01T09:28:19.557" v="728" actId="20577"/>
          <ac:spMkLst>
            <pc:docMk/>
            <pc:sldMk cId="1231856326" sldId="272"/>
            <ac:spMk id="2" creationId="{C141CA31-ED3B-4214-A32C-643B11F0C1ED}"/>
          </ac:spMkLst>
        </pc:spChg>
        <pc:spChg chg="mod">
          <ac:chgData name="Přemysl Bar" userId="e729b752-3125-4e78-a7e7-46c1a5182e56" providerId="ADAL" clId="{A5B78FA5-0362-4DBF-8605-3F585947C117}" dt="2021-11-01T09:38:42.076" v="820" actId="20577"/>
          <ac:spMkLst>
            <pc:docMk/>
            <pc:sldMk cId="1231856326" sldId="272"/>
            <ac:spMk id="3" creationId="{D557F0D1-0EA8-43BA-966E-09DA44A13D7B}"/>
          </ac:spMkLst>
        </pc:spChg>
        <pc:spChg chg="add mod">
          <ac:chgData name="Přemysl Bar" userId="e729b752-3125-4e78-a7e7-46c1a5182e56" providerId="ADAL" clId="{A5B78FA5-0362-4DBF-8605-3F585947C117}" dt="2021-12-09T10:46:01.724" v="1310" actId="27636"/>
          <ac:spMkLst>
            <pc:docMk/>
            <pc:sldMk cId="1231856326" sldId="272"/>
            <ac:spMk id="7" creationId="{10577DF6-57F6-4BC9-B3B2-437791D14222}"/>
          </ac:spMkLst>
        </pc:spChg>
        <pc:spChg chg="add mod">
          <ac:chgData name="Přemysl Bar" userId="e729b752-3125-4e78-a7e7-46c1a5182e56" providerId="ADAL" clId="{A5B78FA5-0362-4DBF-8605-3F585947C117}" dt="2021-12-09T10:46:30.246" v="1313" actId="948"/>
          <ac:spMkLst>
            <pc:docMk/>
            <pc:sldMk cId="1231856326" sldId="272"/>
            <ac:spMk id="8" creationId="{BC37B88F-E2E9-43F9-9EC7-4006F7CB4F4B}"/>
          </ac:spMkLst>
        </pc:spChg>
        <pc:picChg chg="add mod modCrop">
          <ac:chgData name="Přemysl Bar" userId="e729b752-3125-4e78-a7e7-46c1a5182e56" providerId="ADAL" clId="{A5B78FA5-0362-4DBF-8605-3F585947C117}" dt="2021-11-01T09:39:12.255" v="824" actId="1076"/>
          <ac:picMkLst>
            <pc:docMk/>
            <pc:sldMk cId="1231856326" sldId="272"/>
            <ac:picMk id="5" creationId="{FB1DBC0B-F7BB-47AD-B543-5DB8B45A02E7}"/>
          </ac:picMkLst>
        </pc:picChg>
        <pc:picChg chg="add mod">
          <ac:chgData name="Přemysl Bar" userId="e729b752-3125-4e78-a7e7-46c1a5182e56" providerId="ADAL" clId="{A5B78FA5-0362-4DBF-8605-3F585947C117}" dt="2021-11-01T09:37:19.675" v="799" actId="1076"/>
          <ac:picMkLst>
            <pc:docMk/>
            <pc:sldMk cId="1231856326" sldId="272"/>
            <ac:picMk id="5122" creationId="{F3F7B565-D236-400C-8B0D-6B3FF2F8D7BC}"/>
          </ac:picMkLst>
        </pc:picChg>
      </pc:sldChg>
      <pc:sldChg chg="addSp delSp modSp new mod setBg">
        <pc:chgData name="Přemysl Bar" userId="e729b752-3125-4e78-a7e7-46c1a5182e56" providerId="ADAL" clId="{A5B78FA5-0362-4DBF-8605-3F585947C117}" dt="2021-11-01T09:48:15.765" v="877" actId="123"/>
        <pc:sldMkLst>
          <pc:docMk/>
          <pc:sldMk cId="1606727154" sldId="273"/>
        </pc:sldMkLst>
        <pc:spChg chg="mod">
          <ac:chgData name="Přemysl Bar" userId="e729b752-3125-4e78-a7e7-46c1a5182e56" providerId="ADAL" clId="{A5B78FA5-0362-4DBF-8605-3F585947C117}" dt="2021-11-01T09:47:48.723" v="865" actId="26606"/>
          <ac:spMkLst>
            <pc:docMk/>
            <pc:sldMk cId="1606727154" sldId="273"/>
            <ac:spMk id="2" creationId="{041E2D69-5D8D-432B-AFEB-C1C01B0D3FF3}"/>
          </ac:spMkLst>
        </pc:spChg>
        <pc:spChg chg="mod">
          <ac:chgData name="Přemysl Bar" userId="e729b752-3125-4e78-a7e7-46c1a5182e56" providerId="ADAL" clId="{A5B78FA5-0362-4DBF-8605-3F585947C117}" dt="2021-11-01T09:48:15.765" v="877" actId="123"/>
          <ac:spMkLst>
            <pc:docMk/>
            <pc:sldMk cId="1606727154" sldId="273"/>
            <ac:spMk id="3" creationId="{E3B37DBB-FBDF-4B87-9381-078983936972}"/>
          </ac:spMkLst>
        </pc:spChg>
        <pc:spChg chg="add del">
          <ac:chgData name="Přemysl Bar" userId="e729b752-3125-4e78-a7e7-46c1a5182e56" providerId="ADAL" clId="{A5B78FA5-0362-4DBF-8605-3F585947C117}" dt="2021-11-01T09:45:23.484" v="862" actId="22"/>
          <ac:spMkLst>
            <pc:docMk/>
            <pc:sldMk cId="1606727154" sldId="273"/>
            <ac:spMk id="5" creationId="{FE52EDCD-544A-41F4-BE05-EFC6FDE9942C}"/>
          </ac:spMkLst>
        </pc:spChg>
        <pc:spChg chg="add">
          <ac:chgData name="Přemysl Bar" userId="e729b752-3125-4e78-a7e7-46c1a5182e56" providerId="ADAL" clId="{A5B78FA5-0362-4DBF-8605-3F585947C117}" dt="2021-11-01T09:47:48.723" v="865" actId="26606"/>
          <ac:spMkLst>
            <pc:docMk/>
            <pc:sldMk cId="1606727154" sldId="273"/>
            <ac:spMk id="73" creationId="{C8A3C342-1D03-412F-8DD3-BF519E8E0AE9}"/>
          </ac:spMkLst>
        </pc:spChg>
        <pc:spChg chg="add">
          <ac:chgData name="Přemysl Bar" userId="e729b752-3125-4e78-a7e7-46c1a5182e56" providerId="ADAL" clId="{A5B78FA5-0362-4DBF-8605-3F585947C117}" dt="2021-11-01T09:47:48.723" v="865" actId="26606"/>
          <ac:spMkLst>
            <pc:docMk/>
            <pc:sldMk cId="1606727154" sldId="273"/>
            <ac:spMk id="75" creationId="{81CC9B02-E087-4350-AEBD-2C3CF001AF01}"/>
          </ac:spMkLst>
        </pc:spChg>
        <pc:spChg chg="add">
          <ac:chgData name="Přemysl Bar" userId="e729b752-3125-4e78-a7e7-46c1a5182e56" providerId="ADAL" clId="{A5B78FA5-0362-4DBF-8605-3F585947C117}" dt="2021-11-01T09:47:48.723" v="865" actId="26606"/>
          <ac:spMkLst>
            <pc:docMk/>
            <pc:sldMk cId="1606727154" sldId="273"/>
            <ac:spMk id="77" creationId="{D6F18ACE-6E82-4ADC-8A2F-A1771B309B16}"/>
          </ac:spMkLst>
        </pc:spChg>
        <pc:picChg chg="add mod">
          <ac:chgData name="Přemysl Bar" userId="e729b752-3125-4e78-a7e7-46c1a5182e56" providerId="ADAL" clId="{A5B78FA5-0362-4DBF-8605-3F585947C117}" dt="2021-11-01T09:47:57.444" v="867" actId="27614"/>
          <ac:picMkLst>
            <pc:docMk/>
            <pc:sldMk cId="1606727154" sldId="273"/>
            <ac:picMk id="6146" creationId="{BC87A169-6F6A-40BE-8E2C-0C22DB7AD435}"/>
          </ac:picMkLst>
        </pc:picChg>
        <pc:picChg chg="add mod ord">
          <ac:chgData name="Přemysl Bar" userId="e729b752-3125-4e78-a7e7-46c1a5182e56" providerId="ADAL" clId="{A5B78FA5-0362-4DBF-8605-3F585947C117}" dt="2021-11-01T09:47:57.621" v="869" actId="27614"/>
          <ac:picMkLst>
            <pc:docMk/>
            <pc:sldMk cId="1606727154" sldId="273"/>
            <ac:picMk id="6148" creationId="{8F9DAF2A-9B9E-4E43-8096-303343BDF0DE}"/>
          </ac:picMkLst>
        </pc:picChg>
      </pc:sldChg>
      <pc:sldChg chg="addSp delSp modSp new mod">
        <pc:chgData name="Přemysl Bar" userId="e729b752-3125-4e78-a7e7-46c1a5182e56" providerId="ADAL" clId="{A5B78FA5-0362-4DBF-8605-3F585947C117}" dt="2021-12-09T10:52:06.382" v="1325" actId="20577"/>
        <pc:sldMkLst>
          <pc:docMk/>
          <pc:sldMk cId="4145292328" sldId="274"/>
        </pc:sldMkLst>
        <pc:spChg chg="mod">
          <ac:chgData name="Přemysl Bar" userId="e729b752-3125-4e78-a7e7-46c1a5182e56" providerId="ADAL" clId="{A5B78FA5-0362-4DBF-8605-3F585947C117}" dt="2021-11-01T09:49:37.858" v="889" actId="20577"/>
          <ac:spMkLst>
            <pc:docMk/>
            <pc:sldMk cId="4145292328" sldId="274"/>
            <ac:spMk id="2" creationId="{8CAB35FC-00EB-4230-8DE9-3FB9ED0BD9A9}"/>
          </ac:spMkLst>
        </pc:spChg>
        <pc:spChg chg="mod">
          <ac:chgData name="Přemysl Bar" userId="e729b752-3125-4e78-a7e7-46c1a5182e56" providerId="ADAL" clId="{A5B78FA5-0362-4DBF-8605-3F585947C117}" dt="2021-12-09T10:52:06.382" v="1325" actId="20577"/>
          <ac:spMkLst>
            <pc:docMk/>
            <pc:sldMk cId="4145292328" sldId="274"/>
            <ac:spMk id="3" creationId="{1D03F03E-A749-4F56-A604-BA824F8D47E1}"/>
          </ac:spMkLst>
        </pc:spChg>
        <pc:spChg chg="add del">
          <ac:chgData name="Přemysl Bar" userId="e729b752-3125-4e78-a7e7-46c1a5182e56" providerId="ADAL" clId="{A5B78FA5-0362-4DBF-8605-3F585947C117}" dt="2021-11-01T09:49:32.765" v="878" actId="21"/>
          <ac:spMkLst>
            <pc:docMk/>
            <pc:sldMk cId="4145292328" sldId="274"/>
            <ac:spMk id="5" creationId="{186851D1-0D42-4860-9E37-DA48235B070C}"/>
          </ac:spMkLst>
        </pc:spChg>
      </pc:sldChg>
      <pc:sldChg chg="addSp modSp new mod">
        <pc:chgData name="Přemysl Bar" userId="e729b752-3125-4e78-a7e7-46c1a5182e56" providerId="ADAL" clId="{A5B78FA5-0362-4DBF-8605-3F585947C117}" dt="2021-11-01T09:57:06.611" v="1016" actId="1036"/>
        <pc:sldMkLst>
          <pc:docMk/>
          <pc:sldMk cId="2122727179" sldId="275"/>
        </pc:sldMkLst>
        <pc:spChg chg="mod">
          <ac:chgData name="Přemysl Bar" userId="e729b752-3125-4e78-a7e7-46c1a5182e56" providerId="ADAL" clId="{A5B78FA5-0362-4DBF-8605-3F585947C117}" dt="2021-11-01T09:53:51.154" v="937" actId="20577"/>
          <ac:spMkLst>
            <pc:docMk/>
            <pc:sldMk cId="2122727179" sldId="275"/>
            <ac:spMk id="2" creationId="{71AA3817-AA2E-471A-9D40-056458EB4AEA}"/>
          </ac:spMkLst>
        </pc:spChg>
        <pc:spChg chg="mod ord">
          <ac:chgData name="Přemysl Bar" userId="e729b752-3125-4e78-a7e7-46c1a5182e56" providerId="ADAL" clId="{A5B78FA5-0362-4DBF-8605-3F585947C117}" dt="2021-11-01T09:56:21.631" v="973" actId="27636"/>
          <ac:spMkLst>
            <pc:docMk/>
            <pc:sldMk cId="2122727179" sldId="275"/>
            <ac:spMk id="3" creationId="{7992A09B-258A-463C-B7F7-7662CFFCF144}"/>
          </ac:spMkLst>
        </pc:spChg>
        <pc:spChg chg="add mod">
          <ac:chgData name="Přemysl Bar" userId="e729b752-3125-4e78-a7e7-46c1a5182e56" providerId="ADAL" clId="{A5B78FA5-0362-4DBF-8605-3F585947C117}" dt="2021-11-01T09:57:06.611" v="1016" actId="1036"/>
          <ac:spMkLst>
            <pc:docMk/>
            <pc:sldMk cId="2122727179" sldId="275"/>
            <ac:spMk id="4" creationId="{9E7F18DF-0868-493F-B142-224912AA8386}"/>
          </ac:spMkLst>
        </pc:spChg>
        <pc:picChg chg="add mod">
          <ac:chgData name="Přemysl Bar" userId="e729b752-3125-4e78-a7e7-46c1a5182e56" providerId="ADAL" clId="{A5B78FA5-0362-4DBF-8605-3F585947C117}" dt="2021-11-01T09:56:28.260" v="974" actId="1076"/>
          <ac:picMkLst>
            <pc:docMk/>
            <pc:sldMk cId="2122727179" sldId="275"/>
            <ac:picMk id="5" creationId="{B07393F4-8E5F-4CFD-B78F-D7A2996038D6}"/>
          </ac:picMkLst>
        </pc:picChg>
        <pc:picChg chg="add mod">
          <ac:chgData name="Přemysl Bar" userId="e729b752-3125-4e78-a7e7-46c1a5182e56" providerId="ADAL" clId="{A5B78FA5-0362-4DBF-8605-3F585947C117}" dt="2021-11-01T09:55:58.239" v="963" actId="1076"/>
          <ac:picMkLst>
            <pc:docMk/>
            <pc:sldMk cId="2122727179" sldId="275"/>
            <ac:picMk id="7170" creationId="{5C9B40AC-90B1-4F41-B709-DFB46AA9BF05}"/>
          </ac:picMkLst>
        </pc:picChg>
      </pc:sldChg>
      <pc:sldChg chg="addSp modSp new mod">
        <pc:chgData name="Přemysl Bar" userId="e729b752-3125-4e78-a7e7-46c1a5182e56" providerId="ADAL" clId="{A5B78FA5-0362-4DBF-8605-3F585947C117}" dt="2021-11-01T10:00:01.683" v="1052" actId="20577"/>
        <pc:sldMkLst>
          <pc:docMk/>
          <pc:sldMk cId="457483971" sldId="276"/>
        </pc:sldMkLst>
        <pc:spChg chg="mod">
          <ac:chgData name="Přemysl Bar" userId="e729b752-3125-4e78-a7e7-46c1a5182e56" providerId="ADAL" clId="{A5B78FA5-0362-4DBF-8605-3F585947C117}" dt="2021-11-01T10:00:01.683" v="1052" actId="20577"/>
          <ac:spMkLst>
            <pc:docMk/>
            <pc:sldMk cId="457483971" sldId="276"/>
            <ac:spMk id="2" creationId="{61D81962-8F08-45A3-8D30-6C844E3439C5}"/>
          </ac:spMkLst>
        </pc:spChg>
        <pc:spChg chg="mod">
          <ac:chgData name="Přemysl Bar" userId="e729b752-3125-4e78-a7e7-46c1a5182e56" providerId="ADAL" clId="{A5B78FA5-0362-4DBF-8605-3F585947C117}" dt="2021-11-01T09:59:43.992" v="1050" actId="1076"/>
          <ac:spMkLst>
            <pc:docMk/>
            <pc:sldMk cId="457483971" sldId="276"/>
            <ac:spMk id="3" creationId="{FC3BBC82-73D9-49A4-8EA9-E35DE07A8655}"/>
          </ac:spMkLst>
        </pc:spChg>
        <pc:picChg chg="add mod">
          <ac:chgData name="Přemysl Bar" userId="e729b752-3125-4e78-a7e7-46c1a5182e56" providerId="ADAL" clId="{A5B78FA5-0362-4DBF-8605-3F585947C117}" dt="2021-11-01T09:59:17.540" v="1033" actId="1076"/>
          <ac:picMkLst>
            <pc:docMk/>
            <pc:sldMk cId="457483971" sldId="276"/>
            <ac:picMk id="8194" creationId="{4BBB76C0-F449-45AF-B053-74FCCE6BED05}"/>
          </ac:picMkLst>
        </pc:picChg>
      </pc:sldChg>
      <pc:sldChg chg="addSp delSp modSp new mod setBg">
        <pc:chgData name="Přemysl Bar" userId="e729b752-3125-4e78-a7e7-46c1a5182e56" providerId="ADAL" clId="{A5B78FA5-0362-4DBF-8605-3F585947C117}" dt="2021-12-09T10:52:37.866" v="1326" actId="123"/>
        <pc:sldMkLst>
          <pc:docMk/>
          <pc:sldMk cId="3222378240" sldId="277"/>
        </pc:sldMkLst>
        <pc:spChg chg="mod">
          <ac:chgData name="Přemysl Bar" userId="e729b752-3125-4e78-a7e7-46c1a5182e56" providerId="ADAL" clId="{A5B78FA5-0362-4DBF-8605-3F585947C117}" dt="2021-11-01T10:04:25.631" v="1133" actId="26606"/>
          <ac:spMkLst>
            <pc:docMk/>
            <pc:sldMk cId="3222378240" sldId="277"/>
            <ac:spMk id="2" creationId="{28B07A3E-CD57-4992-AC25-06B7A41B5CF5}"/>
          </ac:spMkLst>
        </pc:spChg>
        <pc:spChg chg="mod">
          <ac:chgData name="Přemysl Bar" userId="e729b752-3125-4e78-a7e7-46c1a5182e56" providerId="ADAL" clId="{A5B78FA5-0362-4DBF-8605-3F585947C117}" dt="2021-12-09T10:52:37.866" v="1326" actId="123"/>
          <ac:spMkLst>
            <pc:docMk/>
            <pc:sldMk cId="3222378240" sldId="277"/>
            <ac:spMk id="3" creationId="{0317BA63-9EE0-4F04-8515-D3792685EC22}"/>
          </ac:spMkLst>
        </pc:spChg>
        <pc:spChg chg="add">
          <ac:chgData name="Přemysl Bar" userId="e729b752-3125-4e78-a7e7-46c1a5182e56" providerId="ADAL" clId="{A5B78FA5-0362-4DBF-8605-3F585947C117}" dt="2021-11-01T10:04:25.631" v="1133" actId="26606"/>
          <ac:spMkLst>
            <pc:docMk/>
            <pc:sldMk cId="3222378240" sldId="277"/>
            <ac:spMk id="73" creationId="{C8A3C342-1D03-412F-8DD3-BF519E8E0AE9}"/>
          </ac:spMkLst>
        </pc:spChg>
        <pc:spChg chg="add">
          <ac:chgData name="Přemysl Bar" userId="e729b752-3125-4e78-a7e7-46c1a5182e56" providerId="ADAL" clId="{A5B78FA5-0362-4DBF-8605-3F585947C117}" dt="2021-11-01T10:04:25.631" v="1133" actId="26606"/>
          <ac:spMkLst>
            <pc:docMk/>
            <pc:sldMk cId="3222378240" sldId="277"/>
            <ac:spMk id="75" creationId="{81CC9B02-E087-4350-AEBD-2C3CF001AF01}"/>
          </ac:spMkLst>
        </pc:spChg>
        <pc:picChg chg="add del">
          <ac:chgData name="Přemysl Bar" userId="e729b752-3125-4e78-a7e7-46c1a5182e56" providerId="ADAL" clId="{A5B78FA5-0362-4DBF-8605-3F585947C117}" dt="2021-11-01T10:04:18.390" v="1132" actId="21"/>
          <ac:picMkLst>
            <pc:docMk/>
            <pc:sldMk cId="3222378240" sldId="277"/>
            <ac:picMk id="9218" creationId="{F57FA6E8-C1A4-41ED-B3BF-714C242F93D7}"/>
          </ac:picMkLst>
        </pc:picChg>
        <pc:picChg chg="add mod">
          <ac:chgData name="Přemysl Bar" userId="e729b752-3125-4e78-a7e7-46c1a5182e56" providerId="ADAL" clId="{A5B78FA5-0362-4DBF-8605-3F585947C117}" dt="2021-11-01T10:04:25.631" v="1133" actId="26606"/>
          <ac:picMkLst>
            <pc:docMk/>
            <pc:sldMk cId="3222378240" sldId="277"/>
            <ac:picMk id="9220" creationId="{C47E8F44-7C8F-4E40-8823-40ED6946007F}"/>
          </ac:picMkLst>
        </pc:picChg>
      </pc:sldChg>
      <pc:sldChg chg="modSp new mod">
        <pc:chgData name="Přemysl Bar" userId="e729b752-3125-4e78-a7e7-46c1a5182e56" providerId="ADAL" clId="{A5B78FA5-0362-4DBF-8605-3F585947C117}" dt="2021-11-01T10:06:39.552" v="1177" actId="113"/>
        <pc:sldMkLst>
          <pc:docMk/>
          <pc:sldMk cId="214099774" sldId="278"/>
        </pc:sldMkLst>
        <pc:spChg chg="mod">
          <ac:chgData name="Přemysl Bar" userId="e729b752-3125-4e78-a7e7-46c1a5182e56" providerId="ADAL" clId="{A5B78FA5-0362-4DBF-8605-3F585947C117}" dt="2021-11-01T10:05:21.126" v="1138"/>
          <ac:spMkLst>
            <pc:docMk/>
            <pc:sldMk cId="214099774" sldId="278"/>
            <ac:spMk id="2" creationId="{3C56A270-D55B-4667-86A8-56E508F0D262}"/>
          </ac:spMkLst>
        </pc:spChg>
        <pc:spChg chg="mod">
          <ac:chgData name="Přemysl Bar" userId="e729b752-3125-4e78-a7e7-46c1a5182e56" providerId="ADAL" clId="{A5B78FA5-0362-4DBF-8605-3F585947C117}" dt="2021-11-01T10:06:39.552" v="1177" actId="113"/>
          <ac:spMkLst>
            <pc:docMk/>
            <pc:sldMk cId="214099774" sldId="278"/>
            <ac:spMk id="3" creationId="{46285559-BA03-450A-A9B8-B3AB2861F413}"/>
          </ac:spMkLst>
        </pc:spChg>
      </pc:sldChg>
      <pc:sldChg chg="modSp new mod">
        <pc:chgData name="Přemysl Bar" userId="e729b752-3125-4e78-a7e7-46c1a5182e56" providerId="ADAL" clId="{A5B78FA5-0362-4DBF-8605-3F585947C117}" dt="2021-12-09T10:58:50.782" v="1375" actId="20577"/>
        <pc:sldMkLst>
          <pc:docMk/>
          <pc:sldMk cId="1032479424" sldId="279"/>
        </pc:sldMkLst>
        <pc:spChg chg="mod">
          <ac:chgData name="Přemysl Bar" userId="e729b752-3125-4e78-a7e7-46c1a5182e56" providerId="ADAL" clId="{A5B78FA5-0362-4DBF-8605-3F585947C117}" dt="2021-11-01T10:07:54.061" v="1188" actId="20577"/>
          <ac:spMkLst>
            <pc:docMk/>
            <pc:sldMk cId="1032479424" sldId="279"/>
            <ac:spMk id="2" creationId="{86D0085D-A065-43A5-9E5C-ACC14A699393}"/>
          </ac:spMkLst>
        </pc:spChg>
        <pc:spChg chg="mod">
          <ac:chgData name="Přemysl Bar" userId="e729b752-3125-4e78-a7e7-46c1a5182e56" providerId="ADAL" clId="{A5B78FA5-0362-4DBF-8605-3F585947C117}" dt="2021-12-09T10:58:50.782" v="1375" actId="20577"/>
          <ac:spMkLst>
            <pc:docMk/>
            <pc:sldMk cId="1032479424" sldId="279"/>
            <ac:spMk id="3" creationId="{E08E3844-8411-4497-A448-10FB4E9E2E75}"/>
          </ac:spMkLst>
        </pc:spChg>
      </pc:sldChg>
      <pc:sldChg chg="modSp new mod">
        <pc:chgData name="Přemysl Bar" userId="e729b752-3125-4e78-a7e7-46c1a5182e56" providerId="ADAL" clId="{A5B78FA5-0362-4DBF-8605-3F585947C117}" dt="2021-12-09T11:00:20.452" v="1394" actId="6549"/>
        <pc:sldMkLst>
          <pc:docMk/>
          <pc:sldMk cId="2440118288" sldId="280"/>
        </pc:sldMkLst>
        <pc:spChg chg="mod">
          <ac:chgData name="Přemysl Bar" userId="e729b752-3125-4e78-a7e7-46c1a5182e56" providerId="ADAL" clId="{A5B78FA5-0362-4DBF-8605-3F585947C117}" dt="2021-12-09T10:58:07.836" v="1356" actId="20577"/>
          <ac:spMkLst>
            <pc:docMk/>
            <pc:sldMk cId="2440118288" sldId="280"/>
            <ac:spMk id="2" creationId="{10EC07C8-30F9-42A2-A36D-D5C38C310BEE}"/>
          </ac:spMkLst>
        </pc:spChg>
        <pc:spChg chg="mod">
          <ac:chgData name="Přemysl Bar" userId="e729b752-3125-4e78-a7e7-46c1a5182e56" providerId="ADAL" clId="{A5B78FA5-0362-4DBF-8605-3F585947C117}" dt="2021-12-09T11:00:20.452" v="1394" actId="6549"/>
          <ac:spMkLst>
            <pc:docMk/>
            <pc:sldMk cId="2440118288" sldId="280"/>
            <ac:spMk id="3" creationId="{3D9BC2F8-AA42-456A-9F54-D78F11B95E3B}"/>
          </ac:spMkLst>
        </pc:spChg>
      </pc:sldChg>
    </pc:docChg>
  </pc:docChgLst>
  <pc:docChgLst>
    <pc:chgData name="Přemysl Bar" userId="e729b752-3125-4e78-a7e7-46c1a5182e56" providerId="ADAL" clId="{B11B9316-6F94-4791-BF1E-8E8BE8FBC33F}"/>
    <pc:docChg chg="undo custSel addSld modSld sldOrd">
      <pc:chgData name="Přemysl Bar" userId="e729b752-3125-4e78-a7e7-46c1a5182e56" providerId="ADAL" clId="{B11B9316-6F94-4791-BF1E-8E8BE8FBC33F}" dt="2022-11-02T15:39:21.105" v="2063"/>
      <pc:docMkLst>
        <pc:docMk/>
      </pc:docMkLst>
      <pc:sldChg chg="modSp mod">
        <pc:chgData name="Přemysl Bar" userId="e729b752-3125-4e78-a7e7-46c1a5182e56" providerId="ADAL" clId="{B11B9316-6F94-4791-BF1E-8E8BE8FBC33F}" dt="2022-11-02T08:32:06.962" v="16" actId="207"/>
        <pc:sldMkLst>
          <pc:docMk/>
          <pc:sldMk cId="3720510660" sldId="256"/>
        </pc:sldMkLst>
        <pc:spChg chg="mod">
          <ac:chgData name="Přemysl Bar" userId="e729b752-3125-4e78-a7e7-46c1a5182e56" providerId="ADAL" clId="{B11B9316-6F94-4791-BF1E-8E8BE8FBC33F}" dt="2022-11-02T08:32:06.962" v="16" actId="207"/>
          <ac:spMkLst>
            <pc:docMk/>
            <pc:sldMk cId="3720510660" sldId="256"/>
            <ac:spMk id="2" creationId="{6AE66559-8F0A-4F07-83BA-40F4D5FF5137}"/>
          </ac:spMkLst>
        </pc:spChg>
        <pc:spChg chg="mod">
          <ac:chgData name="Přemysl Bar" userId="e729b752-3125-4e78-a7e7-46c1a5182e56" providerId="ADAL" clId="{B11B9316-6F94-4791-BF1E-8E8BE8FBC33F}" dt="2022-11-02T08:30:37.981" v="5"/>
          <ac:spMkLst>
            <pc:docMk/>
            <pc:sldMk cId="3720510660" sldId="256"/>
            <ac:spMk id="3" creationId="{37F001DF-571F-460B-8FED-DC19B75E7FA7}"/>
          </ac:spMkLst>
        </pc:spChg>
      </pc:sldChg>
      <pc:sldChg chg="modSp mod">
        <pc:chgData name="Přemysl Bar" userId="e729b752-3125-4e78-a7e7-46c1a5182e56" providerId="ADAL" clId="{B11B9316-6F94-4791-BF1E-8E8BE8FBC33F}" dt="2022-11-02T08:32:29.237" v="18" actId="207"/>
        <pc:sldMkLst>
          <pc:docMk/>
          <pc:sldMk cId="2018734580" sldId="257"/>
        </pc:sldMkLst>
        <pc:spChg chg="mod">
          <ac:chgData name="Přemysl Bar" userId="e729b752-3125-4e78-a7e7-46c1a5182e56" providerId="ADAL" clId="{B11B9316-6F94-4791-BF1E-8E8BE8FBC33F}" dt="2022-11-02T08:32:24.430" v="17" actId="207"/>
          <ac:spMkLst>
            <pc:docMk/>
            <pc:sldMk cId="2018734580" sldId="257"/>
            <ac:spMk id="2" creationId="{C69D99F0-16F1-499F-8CE3-B6115158BA3A}"/>
          </ac:spMkLst>
        </pc:spChg>
        <pc:spChg chg="mod">
          <ac:chgData name="Přemysl Bar" userId="e729b752-3125-4e78-a7e7-46c1a5182e56" providerId="ADAL" clId="{B11B9316-6F94-4791-BF1E-8E8BE8FBC33F}" dt="2022-11-02T08:32:29.237" v="18" actId="207"/>
          <ac:spMkLst>
            <pc:docMk/>
            <pc:sldMk cId="2018734580" sldId="257"/>
            <ac:spMk id="3" creationId="{B069F075-ED75-4EE6-A70A-4533675A0444}"/>
          </ac:spMkLst>
        </pc:spChg>
      </pc:sldChg>
      <pc:sldChg chg="modSp mod">
        <pc:chgData name="Přemysl Bar" userId="e729b752-3125-4e78-a7e7-46c1a5182e56" providerId="ADAL" clId="{B11B9316-6F94-4791-BF1E-8E8BE8FBC33F}" dt="2022-11-02T08:32:39.520" v="20" actId="207"/>
        <pc:sldMkLst>
          <pc:docMk/>
          <pc:sldMk cId="4268752120" sldId="258"/>
        </pc:sldMkLst>
        <pc:spChg chg="mod">
          <ac:chgData name="Přemysl Bar" userId="e729b752-3125-4e78-a7e7-46c1a5182e56" providerId="ADAL" clId="{B11B9316-6F94-4791-BF1E-8E8BE8FBC33F}" dt="2022-11-02T08:32:37.020" v="19" actId="207"/>
          <ac:spMkLst>
            <pc:docMk/>
            <pc:sldMk cId="4268752120" sldId="258"/>
            <ac:spMk id="2" creationId="{A8F6F942-73B7-43BA-85A3-0624173F6F54}"/>
          </ac:spMkLst>
        </pc:spChg>
        <pc:spChg chg="mod">
          <ac:chgData name="Přemysl Bar" userId="e729b752-3125-4e78-a7e7-46c1a5182e56" providerId="ADAL" clId="{B11B9316-6F94-4791-BF1E-8E8BE8FBC33F}" dt="2022-11-02T08:32:39.520" v="20" actId="207"/>
          <ac:spMkLst>
            <pc:docMk/>
            <pc:sldMk cId="4268752120" sldId="258"/>
            <ac:spMk id="3" creationId="{9AFB0E36-A226-40CE-A344-2107FB3DD8DE}"/>
          </ac:spMkLst>
        </pc:spChg>
      </pc:sldChg>
      <pc:sldChg chg="modSp mod">
        <pc:chgData name="Přemysl Bar" userId="e729b752-3125-4e78-a7e7-46c1a5182e56" providerId="ADAL" clId="{B11B9316-6F94-4791-BF1E-8E8BE8FBC33F}" dt="2022-11-02T08:32:45.863" v="22" actId="207"/>
        <pc:sldMkLst>
          <pc:docMk/>
          <pc:sldMk cId="269491566" sldId="259"/>
        </pc:sldMkLst>
        <pc:spChg chg="mod">
          <ac:chgData name="Přemysl Bar" userId="e729b752-3125-4e78-a7e7-46c1a5182e56" providerId="ADAL" clId="{B11B9316-6F94-4791-BF1E-8E8BE8FBC33F}" dt="2022-11-02T08:32:45.863" v="22" actId="207"/>
          <ac:spMkLst>
            <pc:docMk/>
            <pc:sldMk cId="269491566" sldId="259"/>
            <ac:spMk id="2" creationId="{925E7893-5909-40BE-9542-A8A2A65B1FF9}"/>
          </ac:spMkLst>
        </pc:spChg>
        <pc:spChg chg="mod">
          <ac:chgData name="Přemysl Bar" userId="e729b752-3125-4e78-a7e7-46c1a5182e56" providerId="ADAL" clId="{B11B9316-6F94-4791-BF1E-8E8BE8FBC33F}" dt="2022-11-02T08:32:43.395" v="21" actId="207"/>
          <ac:spMkLst>
            <pc:docMk/>
            <pc:sldMk cId="269491566" sldId="259"/>
            <ac:spMk id="3" creationId="{B9909A07-08AA-4033-B071-FC97F09066EF}"/>
          </ac:spMkLst>
        </pc:spChg>
      </pc:sldChg>
      <pc:sldChg chg="modSp mod">
        <pc:chgData name="Přemysl Bar" userId="e729b752-3125-4e78-a7e7-46c1a5182e56" providerId="ADAL" clId="{B11B9316-6F94-4791-BF1E-8E8BE8FBC33F}" dt="2022-11-02T08:32:52.816" v="24" actId="207"/>
        <pc:sldMkLst>
          <pc:docMk/>
          <pc:sldMk cId="2011258121" sldId="260"/>
        </pc:sldMkLst>
        <pc:spChg chg="mod">
          <ac:chgData name="Přemysl Bar" userId="e729b752-3125-4e78-a7e7-46c1a5182e56" providerId="ADAL" clId="{B11B9316-6F94-4791-BF1E-8E8BE8FBC33F}" dt="2022-11-02T08:32:50.316" v="23" actId="207"/>
          <ac:spMkLst>
            <pc:docMk/>
            <pc:sldMk cId="2011258121" sldId="260"/>
            <ac:spMk id="2" creationId="{D2EDC4E9-820E-45B6-B5F6-67B6E6DC0E94}"/>
          </ac:spMkLst>
        </pc:spChg>
        <pc:spChg chg="mod">
          <ac:chgData name="Přemysl Bar" userId="e729b752-3125-4e78-a7e7-46c1a5182e56" providerId="ADAL" clId="{B11B9316-6F94-4791-BF1E-8E8BE8FBC33F}" dt="2022-11-02T08:32:52.816" v="24" actId="207"/>
          <ac:spMkLst>
            <pc:docMk/>
            <pc:sldMk cId="2011258121" sldId="260"/>
            <ac:spMk id="3" creationId="{753D5489-4FAB-4E4A-A59E-DD3CA54DF37F}"/>
          </ac:spMkLst>
        </pc:spChg>
      </pc:sldChg>
      <pc:sldChg chg="modSp mod">
        <pc:chgData name="Přemysl Bar" userId="e729b752-3125-4e78-a7e7-46c1a5182e56" providerId="ADAL" clId="{B11B9316-6F94-4791-BF1E-8E8BE8FBC33F}" dt="2022-11-02T08:32:59.747" v="26" actId="207"/>
        <pc:sldMkLst>
          <pc:docMk/>
          <pc:sldMk cId="716264855" sldId="261"/>
        </pc:sldMkLst>
        <pc:spChg chg="mod">
          <ac:chgData name="Přemysl Bar" userId="e729b752-3125-4e78-a7e7-46c1a5182e56" providerId="ADAL" clId="{B11B9316-6F94-4791-BF1E-8E8BE8FBC33F}" dt="2022-11-02T08:32:56.966" v="25" actId="207"/>
          <ac:spMkLst>
            <pc:docMk/>
            <pc:sldMk cId="716264855" sldId="261"/>
            <ac:spMk id="2" creationId="{57E2BE85-21C1-4F6C-825F-A06CEF655762}"/>
          </ac:spMkLst>
        </pc:spChg>
        <pc:spChg chg="mod">
          <ac:chgData name="Přemysl Bar" userId="e729b752-3125-4e78-a7e7-46c1a5182e56" providerId="ADAL" clId="{B11B9316-6F94-4791-BF1E-8E8BE8FBC33F}" dt="2022-11-02T08:32:59.747" v="26" actId="207"/>
          <ac:spMkLst>
            <pc:docMk/>
            <pc:sldMk cId="716264855" sldId="261"/>
            <ac:spMk id="3" creationId="{C305A4E9-DB45-4E80-9E78-8A90DD1D5865}"/>
          </ac:spMkLst>
        </pc:spChg>
      </pc:sldChg>
      <pc:sldChg chg="modSp mod">
        <pc:chgData name="Přemysl Bar" userId="e729b752-3125-4e78-a7e7-46c1a5182e56" providerId="ADAL" clId="{B11B9316-6F94-4791-BF1E-8E8BE8FBC33F}" dt="2022-11-02T08:33:10.349" v="28" actId="207"/>
        <pc:sldMkLst>
          <pc:docMk/>
          <pc:sldMk cId="4094378691" sldId="262"/>
        </pc:sldMkLst>
        <pc:spChg chg="mod">
          <ac:chgData name="Přemysl Bar" userId="e729b752-3125-4e78-a7e7-46c1a5182e56" providerId="ADAL" clId="{B11B9316-6F94-4791-BF1E-8E8BE8FBC33F}" dt="2022-11-02T08:33:07.252" v="27" actId="207"/>
          <ac:spMkLst>
            <pc:docMk/>
            <pc:sldMk cId="4094378691" sldId="262"/>
            <ac:spMk id="2" creationId="{57E2BE85-21C1-4F6C-825F-A06CEF655762}"/>
          </ac:spMkLst>
        </pc:spChg>
        <pc:spChg chg="mod">
          <ac:chgData name="Přemysl Bar" userId="e729b752-3125-4e78-a7e7-46c1a5182e56" providerId="ADAL" clId="{B11B9316-6F94-4791-BF1E-8E8BE8FBC33F}" dt="2022-11-02T08:33:10.349" v="28" actId="207"/>
          <ac:spMkLst>
            <pc:docMk/>
            <pc:sldMk cId="4094378691" sldId="262"/>
            <ac:spMk id="3" creationId="{C305A4E9-DB45-4E80-9E78-8A90DD1D5865}"/>
          </ac:spMkLst>
        </pc:spChg>
      </pc:sldChg>
      <pc:sldChg chg="modSp mod">
        <pc:chgData name="Přemysl Bar" userId="e729b752-3125-4e78-a7e7-46c1a5182e56" providerId="ADAL" clId="{B11B9316-6F94-4791-BF1E-8E8BE8FBC33F}" dt="2022-11-02T08:33:18.626" v="30" actId="207"/>
        <pc:sldMkLst>
          <pc:docMk/>
          <pc:sldMk cId="2086679724" sldId="263"/>
        </pc:sldMkLst>
        <pc:spChg chg="mod">
          <ac:chgData name="Přemysl Bar" userId="e729b752-3125-4e78-a7e7-46c1a5182e56" providerId="ADAL" clId="{B11B9316-6F94-4791-BF1E-8E8BE8FBC33F}" dt="2022-11-02T08:33:18.626" v="30" actId="207"/>
          <ac:spMkLst>
            <pc:docMk/>
            <pc:sldMk cId="2086679724" sldId="263"/>
            <ac:spMk id="2" creationId="{D8B45385-D770-4F38-98C6-A3F2A16203BD}"/>
          </ac:spMkLst>
        </pc:spChg>
        <pc:spChg chg="mod">
          <ac:chgData name="Přemysl Bar" userId="e729b752-3125-4e78-a7e7-46c1a5182e56" providerId="ADAL" clId="{B11B9316-6F94-4791-BF1E-8E8BE8FBC33F}" dt="2022-11-02T08:33:15.270" v="29" actId="207"/>
          <ac:spMkLst>
            <pc:docMk/>
            <pc:sldMk cId="2086679724" sldId="263"/>
            <ac:spMk id="3" creationId="{CD7CB1CB-C57C-4FB3-B6D1-E72CA011FA18}"/>
          </ac:spMkLst>
        </pc:spChg>
      </pc:sldChg>
      <pc:sldChg chg="delSp modSp mod delDesignElem">
        <pc:chgData name="Přemysl Bar" userId="e729b752-3125-4e78-a7e7-46c1a5182e56" providerId="ADAL" clId="{B11B9316-6F94-4791-BF1E-8E8BE8FBC33F}" dt="2022-11-02T08:37:51.871" v="104" actId="14100"/>
        <pc:sldMkLst>
          <pc:docMk/>
          <pc:sldMk cId="1095058134" sldId="264"/>
        </pc:sldMkLst>
        <pc:spChg chg="mod">
          <ac:chgData name="Přemysl Bar" userId="e729b752-3125-4e78-a7e7-46c1a5182e56" providerId="ADAL" clId="{B11B9316-6F94-4791-BF1E-8E8BE8FBC33F}" dt="2022-11-02T08:33:36.133" v="32" actId="14100"/>
          <ac:spMkLst>
            <pc:docMk/>
            <pc:sldMk cId="1095058134" sldId="264"/>
            <ac:spMk id="2" creationId="{3D64B12B-FA2F-4195-BCD0-A775A1654883}"/>
          </ac:spMkLst>
        </pc:spChg>
        <pc:spChg chg="mod">
          <ac:chgData name="Přemysl Bar" userId="e729b752-3125-4e78-a7e7-46c1a5182e56" providerId="ADAL" clId="{B11B9316-6F94-4791-BF1E-8E8BE8FBC33F}" dt="2022-11-02T08:37:51.871" v="104" actId="14100"/>
          <ac:spMkLst>
            <pc:docMk/>
            <pc:sldMk cId="1095058134" sldId="264"/>
            <ac:spMk id="3" creationId="{145143DA-8311-4D8F-BC04-B7EDABCF4C78}"/>
          </ac:spMkLst>
        </pc:spChg>
        <pc:spChg chg="del">
          <ac:chgData name="Přemysl Bar" userId="e729b752-3125-4e78-a7e7-46c1a5182e56" providerId="ADAL" clId="{B11B9316-6F94-4791-BF1E-8E8BE8FBC33F}" dt="2022-11-02T08:30:37.981" v="5"/>
          <ac:spMkLst>
            <pc:docMk/>
            <pc:sldMk cId="1095058134" sldId="264"/>
            <ac:spMk id="71" creationId="{C8A3C342-1D03-412F-8DD3-BF519E8E0AE9}"/>
          </ac:spMkLst>
        </pc:spChg>
        <pc:spChg chg="del">
          <ac:chgData name="Přemysl Bar" userId="e729b752-3125-4e78-a7e7-46c1a5182e56" providerId="ADAL" clId="{B11B9316-6F94-4791-BF1E-8E8BE8FBC33F}" dt="2022-11-02T08:30:37.981" v="5"/>
          <ac:spMkLst>
            <pc:docMk/>
            <pc:sldMk cId="1095058134" sldId="264"/>
            <ac:spMk id="73" creationId="{81CC9B02-E087-4350-AEBD-2C3CF001AF01}"/>
          </ac:spMkLst>
        </pc:spChg>
      </pc:sldChg>
      <pc:sldChg chg="modSp mod">
        <pc:chgData name="Přemysl Bar" userId="e729b752-3125-4e78-a7e7-46c1a5182e56" providerId="ADAL" clId="{B11B9316-6F94-4791-BF1E-8E8BE8FBC33F}" dt="2022-11-02T08:37:30.822" v="100" actId="113"/>
        <pc:sldMkLst>
          <pc:docMk/>
          <pc:sldMk cId="2640840295" sldId="265"/>
        </pc:sldMkLst>
        <pc:spChg chg="mod">
          <ac:chgData name="Přemysl Bar" userId="e729b752-3125-4e78-a7e7-46c1a5182e56" providerId="ADAL" clId="{B11B9316-6F94-4791-BF1E-8E8BE8FBC33F}" dt="2022-11-02T08:33:54.202" v="35" actId="207"/>
          <ac:spMkLst>
            <pc:docMk/>
            <pc:sldMk cId="2640840295" sldId="265"/>
            <ac:spMk id="2" creationId="{F3A9B4CE-2EF9-45BB-89E9-5DED01A68B87}"/>
          </ac:spMkLst>
        </pc:spChg>
        <pc:spChg chg="mod">
          <ac:chgData name="Přemysl Bar" userId="e729b752-3125-4e78-a7e7-46c1a5182e56" providerId="ADAL" clId="{B11B9316-6F94-4791-BF1E-8E8BE8FBC33F}" dt="2022-11-02T08:37:30.822" v="100" actId="113"/>
          <ac:spMkLst>
            <pc:docMk/>
            <pc:sldMk cId="2640840295" sldId="265"/>
            <ac:spMk id="3" creationId="{5C2C3914-5249-4518-89B7-D81671733DA1}"/>
          </ac:spMkLst>
        </pc:spChg>
      </pc:sldChg>
      <pc:sldChg chg="modSp mod">
        <pc:chgData name="Přemysl Bar" userId="e729b752-3125-4e78-a7e7-46c1a5182e56" providerId="ADAL" clId="{B11B9316-6F94-4791-BF1E-8E8BE8FBC33F}" dt="2022-11-02T08:37:26.072" v="99" actId="113"/>
        <pc:sldMkLst>
          <pc:docMk/>
          <pc:sldMk cId="1651178506" sldId="266"/>
        </pc:sldMkLst>
        <pc:spChg chg="mod">
          <ac:chgData name="Přemysl Bar" userId="e729b752-3125-4e78-a7e7-46c1a5182e56" providerId="ADAL" clId="{B11B9316-6F94-4791-BF1E-8E8BE8FBC33F}" dt="2022-11-02T08:34:13.010" v="40" actId="207"/>
          <ac:spMkLst>
            <pc:docMk/>
            <pc:sldMk cId="1651178506" sldId="266"/>
            <ac:spMk id="2" creationId="{4A8DC2EF-C2FD-42F2-9CD1-12CBE7F00C07}"/>
          </ac:spMkLst>
        </pc:spChg>
        <pc:spChg chg="mod">
          <ac:chgData name="Přemysl Bar" userId="e729b752-3125-4e78-a7e7-46c1a5182e56" providerId="ADAL" clId="{B11B9316-6F94-4791-BF1E-8E8BE8FBC33F}" dt="2022-11-02T08:37:26.072" v="99" actId="113"/>
          <ac:spMkLst>
            <pc:docMk/>
            <pc:sldMk cId="1651178506" sldId="266"/>
            <ac:spMk id="3" creationId="{2735FD21-A5F4-4EDE-B5C0-F819F17744AB}"/>
          </ac:spMkLst>
        </pc:spChg>
      </pc:sldChg>
      <pc:sldChg chg="modSp mod">
        <pc:chgData name="Přemysl Bar" userId="e729b752-3125-4e78-a7e7-46c1a5182e56" providerId="ADAL" clId="{B11B9316-6F94-4791-BF1E-8E8BE8FBC33F}" dt="2022-11-02T08:37:16.359" v="97" actId="1076"/>
        <pc:sldMkLst>
          <pc:docMk/>
          <pc:sldMk cId="2133012879" sldId="267"/>
        </pc:sldMkLst>
        <pc:spChg chg="mod">
          <ac:chgData name="Přemysl Bar" userId="e729b752-3125-4e78-a7e7-46c1a5182e56" providerId="ADAL" clId="{B11B9316-6F94-4791-BF1E-8E8BE8FBC33F}" dt="2022-11-02T08:34:24.773" v="42" actId="207"/>
          <ac:spMkLst>
            <pc:docMk/>
            <pc:sldMk cId="2133012879" sldId="267"/>
            <ac:spMk id="2" creationId="{4A8DC2EF-C2FD-42F2-9CD1-12CBE7F00C07}"/>
          </ac:spMkLst>
        </pc:spChg>
        <pc:spChg chg="mod">
          <ac:chgData name="Přemysl Bar" userId="e729b752-3125-4e78-a7e7-46c1a5182e56" providerId="ADAL" clId="{B11B9316-6F94-4791-BF1E-8E8BE8FBC33F}" dt="2022-11-02T08:36:24.627" v="93" actId="113"/>
          <ac:spMkLst>
            <pc:docMk/>
            <pc:sldMk cId="2133012879" sldId="267"/>
            <ac:spMk id="3" creationId="{2735FD21-A5F4-4EDE-B5C0-F819F17744AB}"/>
          </ac:spMkLst>
        </pc:spChg>
        <pc:spChg chg="mod">
          <ac:chgData name="Přemysl Bar" userId="e729b752-3125-4e78-a7e7-46c1a5182e56" providerId="ADAL" clId="{B11B9316-6F94-4791-BF1E-8E8BE8FBC33F}" dt="2022-11-02T08:37:16.359" v="97" actId="1076"/>
          <ac:spMkLst>
            <pc:docMk/>
            <pc:sldMk cId="2133012879" sldId="267"/>
            <ac:spMk id="12" creationId="{38F93659-CF78-4F04-9F87-2A9A74A45C11}"/>
          </ac:spMkLst>
        </pc:spChg>
      </pc:sldChg>
      <pc:sldChg chg="addSp delSp modSp mod">
        <pc:chgData name="Přemysl Bar" userId="e729b752-3125-4e78-a7e7-46c1a5182e56" providerId="ADAL" clId="{B11B9316-6F94-4791-BF1E-8E8BE8FBC33F}" dt="2022-11-02T14:55:50.463" v="942" actId="1076"/>
        <pc:sldMkLst>
          <pc:docMk/>
          <pc:sldMk cId="2345436403" sldId="268"/>
        </pc:sldMkLst>
        <pc:spChg chg="mod">
          <ac:chgData name="Přemysl Bar" userId="e729b752-3125-4e78-a7e7-46c1a5182e56" providerId="ADAL" clId="{B11B9316-6F94-4791-BF1E-8E8BE8FBC33F}" dt="2022-11-02T14:55:50.463" v="942" actId="1076"/>
          <ac:spMkLst>
            <pc:docMk/>
            <pc:sldMk cId="2345436403" sldId="268"/>
            <ac:spMk id="2" creationId="{B8A14A5A-A51B-429E-B3A1-4F56C8CEC429}"/>
          </ac:spMkLst>
        </pc:spChg>
        <pc:spChg chg="del mod">
          <ac:chgData name="Přemysl Bar" userId="e729b752-3125-4e78-a7e7-46c1a5182e56" providerId="ADAL" clId="{B11B9316-6F94-4791-BF1E-8E8BE8FBC33F}" dt="2022-11-02T14:53:43.955" v="919" actId="21"/>
          <ac:spMkLst>
            <pc:docMk/>
            <pc:sldMk cId="2345436403" sldId="268"/>
            <ac:spMk id="3" creationId="{8E021C93-052F-4489-A78C-93DF3CDD895A}"/>
          </ac:spMkLst>
        </pc:spChg>
        <pc:spChg chg="add del mod">
          <ac:chgData name="Přemysl Bar" userId="e729b752-3125-4e78-a7e7-46c1a5182e56" providerId="ADAL" clId="{B11B9316-6F94-4791-BF1E-8E8BE8FBC33F}" dt="2022-11-02T14:54:22.593" v="928" actId="21"/>
          <ac:spMkLst>
            <pc:docMk/>
            <pc:sldMk cId="2345436403" sldId="268"/>
            <ac:spMk id="6" creationId="{FEF6BB9B-8560-5038-5F11-83737273F38D}"/>
          </ac:spMkLst>
        </pc:spChg>
        <pc:spChg chg="mod">
          <ac:chgData name="Přemysl Bar" userId="e729b752-3125-4e78-a7e7-46c1a5182e56" providerId="ADAL" clId="{B11B9316-6F94-4791-BF1E-8E8BE8FBC33F}" dt="2022-11-02T14:55:26.074" v="940" actId="1076"/>
          <ac:spMkLst>
            <pc:docMk/>
            <pc:sldMk cId="2345436403" sldId="268"/>
            <ac:spMk id="9" creationId="{A7BAB2AA-3E40-4492-A8B9-73182E2E9F55}"/>
          </ac:spMkLst>
        </pc:spChg>
        <pc:picChg chg="del">
          <ac:chgData name="Přemysl Bar" userId="e729b752-3125-4e78-a7e7-46c1a5182e56" providerId="ADAL" clId="{B11B9316-6F94-4791-BF1E-8E8BE8FBC33F}" dt="2022-11-02T14:53:46.658" v="920" actId="21"/>
          <ac:picMkLst>
            <pc:docMk/>
            <pc:sldMk cId="2345436403" sldId="268"/>
            <ac:picMk id="5" creationId="{34D704B2-B9CD-4428-AF60-47E05993CD83}"/>
          </ac:picMkLst>
        </pc:picChg>
        <pc:picChg chg="del">
          <ac:chgData name="Přemysl Bar" userId="e729b752-3125-4e78-a7e7-46c1a5182e56" providerId="ADAL" clId="{B11B9316-6F94-4791-BF1E-8E8BE8FBC33F}" dt="2022-11-02T14:53:48.330" v="921" actId="21"/>
          <ac:picMkLst>
            <pc:docMk/>
            <pc:sldMk cId="2345436403" sldId="268"/>
            <ac:picMk id="7" creationId="{7BAFF7C1-D881-47D6-A06D-968B7E4C0DEC}"/>
          </ac:picMkLst>
        </pc:picChg>
        <pc:picChg chg="mod">
          <ac:chgData name="Přemysl Bar" userId="e729b752-3125-4e78-a7e7-46c1a5182e56" providerId="ADAL" clId="{B11B9316-6F94-4791-BF1E-8E8BE8FBC33F}" dt="2022-11-02T14:54:44.186" v="934" actId="14100"/>
          <ac:picMkLst>
            <pc:docMk/>
            <pc:sldMk cId="2345436403" sldId="268"/>
            <ac:picMk id="3074" creationId="{9CF4DB6C-B881-445C-A1A5-4F0E32892AFC}"/>
          </ac:picMkLst>
        </pc:picChg>
      </pc:sldChg>
      <pc:sldChg chg="delSp modSp mod delDesignElem">
        <pc:chgData name="Přemysl Bar" userId="e729b752-3125-4e78-a7e7-46c1a5182e56" providerId="ADAL" clId="{B11B9316-6F94-4791-BF1E-8E8BE8FBC33F}" dt="2022-11-02T08:38:44.971" v="116" actId="113"/>
        <pc:sldMkLst>
          <pc:docMk/>
          <pc:sldMk cId="2727655375" sldId="269"/>
        </pc:sldMkLst>
        <pc:spChg chg="mod">
          <ac:chgData name="Přemysl Bar" userId="e729b752-3125-4e78-a7e7-46c1a5182e56" providerId="ADAL" clId="{B11B9316-6F94-4791-BF1E-8E8BE8FBC33F}" dt="2022-11-02T08:38:27.278" v="110" actId="14100"/>
          <ac:spMkLst>
            <pc:docMk/>
            <pc:sldMk cId="2727655375" sldId="269"/>
            <ac:spMk id="2" creationId="{F130AD15-4BC5-4FA8-AF7C-A1782D185181}"/>
          </ac:spMkLst>
        </pc:spChg>
        <pc:spChg chg="mod">
          <ac:chgData name="Přemysl Bar" userId="e729b752-3125-4e78-a7e7-46c1a5182e56" providerId="ADAL" clId="{B11B9316-6F94-4791-BF1E-8E8BE8FBC33F}" dt="2022-11-02T08:38:44.971" v="116" actId="113"/>
          <ac:spMkLst>
            <pc:docMk/>
            <pc:sldMk cId="2727655375" sldId="269"/>
            <ac:spMk id="3" creationId="{84A55184-11CE-498F-8758-783B034906D3}"/>
          </ac:spMkLst>
        </pc:spChg>
        <pc:spChg chg="del">
          <ac:chgData name="Přemysl Bar" userId="e729b752-3125-4e78-a7e7-46c1a5182e56" providerId="ADAL" clId="{B11B9316-6F94-4791-BF1E-8E8BE8FBC33F}" dt="2022-11-02T08:30:37.981" v="5"/>
          <ac:spMkLst>
            <pc:docMk/>
            <pc:sldMk cId="2727655375" sldId="269"/>
            <ac:spMk id="137" creationId="{C8A3C342-1D03-412F-8DD3-BF519E8E0AE9}"/>
          </ac:spMkLst>
        </pc:spChg>
        <pc:spChg chg="del">
          <ac:chgData name="Přemysl Bar" userId="e729b752-3125-4e78-a7e7-46c1a5182e56" providerId="ADAL" clId="{B11B9316-6F94-4791-BF1E-8E8BE8FBC33F}" dt="2022-11-02T08:30:37.981" v="5"/>
          <ac:spMkLst>
            <pc:docMk/>
            <pc:sldMk cId="2727655375" sldId="269"/>
            <ac:spMk id="139" creationId="{81CC9B02-E087-4350-AEBD-2C3CF001AF01}"/>
          </ac:spMkLst>
        </pc:spChg>
      </pc:sldChg>
      <pc:sldChg chg="delSp modSp mod delDesignElem">
        <pc:chgData name="Přemysl Bar" userId="e729b752-3125-4e78-a7e7-46c1a5182e56" providerId="ADAL" clId="{B11B9316-6F94-4791-BF1E-8E8BE8FBC33F}" dt="2022-11-02T08:40:21.317" v="134" actId="1076"/>
        <pc:sldMkLst>
          <pc:docMk/>
          <pc:sldMk cId="625718403" sldId="270"/>
        </pc:sldMkLst>
        <pc:spChg chg="mod">
          <ac:chgData name="Přemysl Bar" userId="e729b752-3125-4e78-a7e7-46c1a5182e56" providerId="ADAL" clId="{B11B9316-6F94-4791-BF1E-8E8BE8FBC33F}" dt="2022-11-02T08:39:03.388" v="122" actId="207"/>
          <ac:spMkLst>
            <pc:docMk/>
            <pc:sldMk cId="625718403" sldId="270"/>
            <ac:spMk id="2" creationId="{F130AD15-4BC5-4FA8-AF7C-A1782D185181}"/>
          </ac:spMkLst>
        </pc:spChg>
        <pc:spChg chg="mod">
          <ac:chgData name="Přemysl Bar" userId="e729b752-3125-4e78-a7e7-46c1a5182e56" providerId="ADAL" clId="{B11B9316-6F94-4791-BF1E-8E8BE8FBC33F}" dt="2022-11-02T08:40:21.317" v="134" actId="1076"/>
          <ac:spMkLst>
            <pc:docMk/>
            <pc:sldMk cId="625718403" sldId="270"/>
            <ac:spMk id="3" creationId="{84A55184-11CE-498F-8758-783B034906D3}"/>
          </ac:spMkLst>
        </pc:spChg>
        <pc:spChg chg="del">
          <ac:chgData name="Přemysl Bar" userId="e729b752-3125-4e78-a7e7-46c1a5182e56" providerId="ADAL" clId="{B11B9316-6F94-4791-BF1E-8E8BE8FBC33F}" dt="2022-11-02T08:30:37.981" v="5"/>
          <ac:spMkLst>
            <pc:docMk/>
            <pc:sldMk cId="625718403" sldId="270"/>
            <ac:spMk id="137" creationId="{C8A3C342-1D03-412F-8DD3-BF519E8E0AE9}"/>
          </ac:spMkLst>
        </pc:spChg>
        <pc:spChg chg="del">
          <ac:chgData name="Přemysl Bar" userId="e729b752-3125-4e78-a7e7-46c1a5182e56" providerId="ADAL" clId="{B11B9316-6F94-4791-BF1E-8E8BE8FBC33F}" dt="2022-11-02T08:30:37.981" v="5"/>
          <ac:spMkLst>
            <pc:docMk/>
            <pc:sldMk cId="625718403" sldId="270"/>
            <ac:spMk id="139" creationId="{81CC9B02-E087-4350-AEBD-2C3CF001AF01}"/>
          </ac:spMkLst>
        </pc:spChg>
      </pc:sldChg>
      <pc:sldChg chg="modSp mod">
        <pc:chgData name="Přemysl Bar" userId="e729b752-3125-4e78-a7e7-46c1a5182e56" providerId="ADAL" clId="{B11B9316-6F94-4791-BF1E-8E8BE8FBC33F}" dt="2022-11-02T08:40:44.085" v="139" actId="113"/>
        <pc:sldMkLst>
          <pc:docMk/>
          <pc:sldMk cId="1900594260" sldId="271"/>
        </pc:sldMkLst>
        <pc:spChg chg="mod">
          <ac:chgData name="Přemysl Bar" userId="e729b752-3125-4e78-a7e7-46c1a5182e56" providerId="ADAL" clId="{B11B9316-6F94-4791-BF1E-8E8BE8FBC33F}" dt="2022-11-02T08:40:27.884" v="135" actId="207"/>
          <ac:spMkLst>
            <pc:docMk/>
            <pc:sldMk cId="1900594260" sldId="271"/>
            <ac:spMk id="2" creationId="{4989939A-5793-42B1-A24E-6C4EFCF7D945}"/>
          </ac:spMkLst>
        </pc:spChg>
        <pc:spChg chg="mod">
          <ac:chgData name="Přemysl Bar" userId="e729b752-3125-4e78-a7e7-46c1a5182e56" providerId="ADAL" clId="{B11B9316-6F94-4791-BF1E-8E8BE8FBC33F}" dt="2022-11-02T08:40:44.085" v="139" actId="113"/>
          <ac:spMkLst>
            <pc:docMk/>
            <pc:sldMk cId="1900594260" sldId="271"/>
            <ac:spMk id="3" creationId="{673B6277-D547-408A-AB7A-8EAF3DB3C7A8}"/>
          </ac:spMkLst>
        </pc:spChg>
      </pc:sldChg>
      <pc:sldChg chg="modSp mod">
        <pc:chgData name="Přemysl Bar" userId="e729b752-3125-4e78-a7e7-46c1a5182e56" providerId="ADAL" clId="{B11B9316-6F94-4791-BF1E-8E8BE8FBC33F}" dt="2022-11-02T08:41:16.714" v="145" actId="113"/>
        <pc:sldMkLst>
          <pc:docMk/>
          <pc:sldMk cId="1231856326" sldId="272"/>
        </pc:sldMkLst>
        <pc:spChg chg="mod">
          <ac:chgData name="Přemysl Bar" userId="e729b752-3125-4e78-a7e7-46c1a5182e56" providerId="ADAL" clId="{B11B9316-6F94-4791-BF1E-8E8BE8FBC33F}" dt="2022-11-02T08:40:56.930" v="140" actId="207"/>
          <ac:spMkLst>
            <pc:docMk/>
            <pc:sldMk cId="1231856326" sldId="272"/>
            <ac:spMk id="2" creationId="{C141CA31-ED3B-4214-A32C-643B11F0C1ED}"/>
          </ac:spMkLst>
        </pc:spChg>
        <pc:spChg chg="mod">
          <ac:chgData name="Přemysl Bar" userId="e729b752-3125-4e78-a7e7-46c1a5182e56" providerId="ADAL" clId="{B11B9316-6F94-4791-BF1E-8E8BE8FBC33F}" dt="2022-11-02T08:41:16.714" v="145" actId="113"/>
          <ac:spMkLst>
            <pc:docMk/>
            <pc:sldMk cId="1231856326" sldId="272"/>
            <ac:spMk id="3" creationId="{D557F0D1-0EA8-43BA-966E-09DA44A13D7B}"/>
          </ac:spMkLst>
        </pc:spChg>
        <pc:spChg chg="mod">
          <ac:chgData name="Přemysl Bar" userId="e729b752-3125-4e78-a7e7-46c1a5182e56" providerId="ADAL" clId="{B11B9316-6F94-4791-BF1E-8E8BE8FBC33F}" dt="2022-11-02T08:41:09.867" v="143" actId="207"/>
          <ac:spMkLst>
            <pc:docMk/>
            <pc:sldMk cId="1231856326" sldId="272"/>
            <ac:spMk id="7" creationId="{10577DF6-57F6-4BC9-B3B2-437791D14222}"/>
          </ac:spMkLst>
        </pc:spChg>
        <pc:spChg chg="mod">
          <ac:chgData name="Přemysl Bar" userId="e729b752-3125-4e78-a7e7-46c1a5182e56" providerId="ADAL" clId="{B11B9316-6F94-4791-BF1E-8E8BE8FBC33F}" dt="2022-11-02T08:41:04.883" v="142" actId="207"/>
          <ac:spMkLst>
            <pc:docMk/>
            <pc:sldMk cId="1231856326" sldId="272"/>
            <ac:spMk id="8" creationId="{BC37B88F-E2E9-43F9-9EC7-4006F7CB4F4B}"/>
          </ac:spMkLst>
        </pc:spChg>
      </pc:sldChg>
      <pc:sldChg chg="delSp modSp mod delDesignElem">
        <pc:chgData name="Přemysl Bar" userId="e729b752-3125-4e78-a7e7-46c1a5182e56" providerId="ADAL" clId="{B11B9316-6F94-4791-BF1E-8E8BE8FBC33F}" dt="2022-11-02T08:41:47.190" v="149" actId="113"/>
        <pc:sldMkLst>
          <pc:docMk/>
          <pc:sldMk cId="1606727154" sldId="273"/>
        </pc:sldMkLst>
        <pc:spChg chg="mod">
          <ac:chgData name="Přemysl Bar" userId="e729b752-3125-4e78-a7e7-46c1a5182e56" providerId="ADAL" clId="{B11B9316-6F94-4791-BF1E-8E8BE8FBC33F}" dt="2022-11-02T08:41:38.558" v="146" actId="207"/>
          <ac:spMkLst>
            <pc:docMk/>
            <pc:sldMk cId="1606727154" sldId="273"/>
            <ac:spMk id="2" creationId="{041E2D69-5D8D-432B-AFEB-C1C01B0D3FF3}"/>
          </ac:spMkLst>
        </pc:spChg>
        <pc:spChg chg="mod">
          <ac:chgData name="Přemysl Bar" userId="e729b752-3125-4e78-a7e7-46c1a5182e56" providerId="ADAL" clId="{B11B9316-6F94-4791-BF1E-8E8BE8FBC33F}" dt="2022-11-02T08:41:47.190" v="149" actId="113"/>
          <ac:spMkLst>
            <pc:docMk/>
            <pc:sldMk cId="1606727154" sldId="273"/>
            <ac:spMk id="3" creationId="{E3B37DBB-FBDF-4B87-9381-078983936972}"/>
          </ac:spMkLst>
        </pc:spChg>
        <pc:spChg chg="del">
          <ac:chgData name="Přemysl Bar" userId="e729b752-3125-4e78-a7e7-46c1a5182e56" providerId="ADAL" clId="{B11B9316-6F94-4791-BF1E-8E8BE8FBC33F}" dt="2022-11-02T08:30:37.981" v="5"/>
          <ac:spMkLst>
            <pc:docMk/>
            <pc:sldMk cId="1606727154" sldId="273"/>
            <ac:spMk id="73" creationId="{C8A3C342-1D03-412F-8DD3-BF519E8E0AE9}"/>
          </ac:spMkLst>
        </pc:spChg>
        <pc:spChg chg="del">
          <ac:chgData name="Přemysl Bar" userId="e729b752-3125-4e78-a7e7-46c1a5182e56" providerId="ADAL" clId="{B11B9316-6F94-4791-BF1E-8E8BE8FBC33F}" dt="2022-11-02T08:30:37.981" v="5"/>
          <ac:spMkLst>
            <pc:docMk/>
            <pc:sldMk cId="1606727154" sldId="273"/>
            <ac:spMk id="75" creationId="{81CC9B02-E087-4350-AEBD-2C3CF001AF01}"/>
          </ac:spMkLst>
        </pc:spChg>
        <pc:spChg chg="del">
          <ac:chgData name="Přemysl Bar" userId="e729b752-3125-4e78-a7e7-46c1a5182e56" providerId="ADAL" clId="{B11B9316-6F94-4791-BF1E-8E8BE8FBC33F}" dt="2022-11-02T08:30:37.981" v="5"/>
          <ac:spMkLst>
            <pc:docMk/>
            <pc:sldMk cId="1606727154" sldId="273"/>
            <ac:spMk id="77" creationId="{D6F18ACE-6E82-4ADC-8A2F-A1771B309B16}"/>
          </ac:spMkLst>
        </pc:spChg>
      </pc:sldChg>
      <pc:sldChg chg="modSp mod">
        <pc:chgData name="Přemysl Bar" userId="e729b752-3125-4e78-a7e7-46c1a5182e56" providerId="ADAL" clId="{B11B9316-6F94-4791-BF1E-8E8BE8FBC33F}" dt="2022-11-02T08:42:11.688" v="151" actId="207"/>
        <pc:sldMkLst>
          <pc:docMk/>
          <pc:sldMk cId="4145292328" sldId="274"/>
        </pc:sldMkLst>
        <pc:spChg chg="mod">
          <ac:chgData name="Přemysl Bar" userId="e729b752-3125-4e78-a7e7-46c1a5182e56" providerId="ADAL" clId="{B11B9316-6F94-4791-BF1E-8E8BE8FBC33F}" dt="2022-11-02T08:42:09.209" v="150" actId="207"/>
          <ac:spMkLst>
            <pc:docMk/>
            <pc:sldMk cId="4145292328" sldId="274"/>
            <ac:spMk id="2" creationId="{8CAB35FC-00EB-4230-8DE9-3FB9ED0BD9A9}"/>
          </ac:spMkLst>
        </pc:spChg>
        <pc:spChg chg="mod">
          <ac:chgData name="Přemysl Bar" userId="e729b752-3125-4e78-a7e7-46c1a5182e56" providerId="ADAL" clId="{B11B9316-6F94-4791-BF1E-8E8BE8FBC33F}" dt="2022-11-02T08:42:11.688" v="151" actId="207"/>
          <ac:spMkLst>
            <pc:docMk/>
            <pc:sldMk cId="4145292328" sldId="274"/>
            <ac:spMk id="3" creationId="{1D03F03E-A749-4F56-A604-BA824F8D47E1}"/>
          </ac:spMkLst>
        </pc:spChg>
      </pc:sldChg>
      <pc:sldChg chg="addSp modSp mod">
        <pc:chgData name="Přemysl Bar" userId="e729b752-3125-4e78-a7e7-46c1a5182e56" providerId="ADAL" clId="{B11B9316-6F94-4791-BF1E-8E8BE8FBC33F}" dt="2022-11-02T14:58:52.164" v="944" actId="1076"/>
        <pc:sldMkLst>
          <pc:docMk/>
          <pc:sldMk cId="2122727179" sldId="275"/>
        </pc:sldMkLst>
        <pc:spChg chg="mod">
          <ac:chgData name="Přemysl Bar" userId="e729b752-3125-4e78-a7e7-46c1a5182e56" providerId="ADAL" clId="{B11B9316-6F94-4791-BF1E-8E8BE8FBC33F}" dt="2022-11-02T08:30:37.981" v="5"/>
          <ac:spMkLst>
            <pc:docMk/>
            <pc:sldMk cId="2122727179" sldId="275"/>
            <ac:spMk id="2" creationId="{71AA3817-AA2E-471A-9D40-056458EB4AEA}"/>
          </ac:spMkLst>
        </pc:spChg>
        <pc:spChg chg="mod">
          <ac:chgData name="Přemysl Bar" userId="e729b752-3125-4e78-a7e7-46c1a5182e56" providerId="ADAL" clId="{B11B9316-6F94-4791-BF1E-8E8BE8FBC33F}" dt="2022-11-02T08:30:38.264" v="11" actId="27636"/>
          <ac:spMkLst>
            <pc:docMk/>
            <pc:sldMk cId="2122727179" sldId="275"/>
            <ac:spMk id="3" creationId="{7992A09B-258A-463C-B7F7-7662CFFCF144}"/>
          </ac:spMkLst>
        </pc:spChg>
        <pc:spChg chg="mod">
          <ac:chgData name="Přemysl Bar" userId="e729b752-3125-4e78-a7e7-46c1a5182e56" providerId="ADAL" clId="{B11B9316-6F94-4791-BF1E-8E8BE8FBC33F}" dt="2022-11-02T14:58:52.164" v="944" actId="1076"/>
          <ac:spMkLst>
            <pc:docMk/>
            <pc:sldMk cId="2122727179" sldId="275"/>
            <ac:spMk id="4" creationId="{9E7F18DF-0868-493F-B142-224912AA8386}"/>
          </ac:spMkLst>
        </pc:spChg>
        <pc:spChg chg="add mod">
          <ac:chgData name="Přemysl Bar" userId="e729b752-3125-4e78-a7e7-46c1a5182e56" providerId="ADAL" clId="{B11B9316-6F94-4791-BF1E-8E8BE8FBC33F}" dt="2022-11-02T08:44:36.527" v="180" actId="27636"/>
          <ac:spMkLst>
            <pc:docMk/>
            <pc:sldMk cId="2122727179" sldId="275"/>
            <ac:spMk id="6" creationId="{404739B0-C77F-8FAD-5848-58B433A07278}"/>
          </ac:spMkLst>
        </pc:spChg>
        <pc:picChg chg="mod">
          <ac:chgData name="Přemysl Bar" userId="e729b752-3125-4e78-a7e7-46c1a5182e56" providerId="ADAL" clId="{B11B9316-6F94-4791-BF1E-8E8BE8FBC33F}" dt="2022-11-02T14:58:42.740" v="943" actId="14100"/>
          <ac:picMkLst>
            <pc:docMk/>
            <pc:sldMk cId="2122727179" sldId="275"/>
            <ac:picMk id="5" creationId="{B07393F4-8E5F-4CFD-B78F-D7A2996038D6}"/>
          </ac:picMkLst>
        </pc:picChg>
      </pc:sldChg>
      <pc:sldChg chg="modSp mod">
        <pc:chgData name="Přemysl Bar" userId="e729b752-3125-4e78-a7e7-46c1a5182e56" providerId="ADAL" clId="{B11B9316-6F94-4791-BF1E-8E8BE8FBC33F}" dt="2022-11-02T08:44:52.298" v="182" actId="207"/>
        <pc:sldMkLst>
          <pc:docMk/>
          <pc:sldMk cId="457483971" sldId="276"/>
        </pc:sldMkLst>
        <pc:spChg chg="mod">
          <ac:chgData name="Přemysl Bar" userId="e729b752-3125-4e78-a7e7-46c1a5182e56" providerId="ADAL" clId="{B11B9316-6F94-4791-BF1E-8E8BE8FBC33F}" dt="2022-11-02T08:44:49.555" v="181" actId="207"/>
          <ac:spMkLst>
            <pc:docMk/>
            <pc:sldMk cId="457483971" sldId="276"/>
            <ac:spMk id="2" creationId="{61D81962-8F08-45A3-8D30-6C844E3439C5}"/>
          </ac:spMkLst>
        </pc:spChg>
        <pc:spChg chg="mod">
          <ac:chgData name="Přemysl Bar" userId="e729b752-3125-4e78-a7e7-46c1a5182e56" providerId="ADAL" clId="{B11B9316-6F94-4791-BF1E-8E8BE8FBC33F}" dt="2022-11-02T08:44:52.298" v="182" actId="207"/>
          <ac:spMkLst>
            <pc:docMk/>
            <pc:sldMk cId="457483971" sldId="276"/>
            <ac:spMk id="3" creationId="{FC3BBC82-73D9-49A4-8EA9-E35DE07A8655}"/>
          </ac:spMkLst>
        </pc:spChg>
      </pc:sldChg>
      <pc:sldChg chg="delSp modSp mod delDesignElem">
        <pc:chgData name="Přemysl Bar" userId="e729b752-3125-4e78-a7e7-46c1a5182e56" providerId="ADAL" clId="{B11B9316-6F94-4791-BF1E-8E8BE8FBC33F}" dt="2022-11-02T08:45:04.233" v="185" actId="207"/>
        <pc:sldMkLst>
          <pc:docMk/>
          <pc:sldMk cId="3222378240" sldId="277"/>
        </pc:sldMkLst>
        <pc:spChg chg="mod">
          <ac:chgData name="Přemysl Bar" userId="e729b752-3125-4e78-a7e7-46c1a5182e56" providerId="ADAL" clId="{B11B9316-6F94-4791-BF1E-8E8BE8FBC33F}" dt="2022-11-02T08:45:01.303" v="184" actId="14100"/>
          <ac:spMkLst>
            <pc:docMk/>
            <pc:sldMk cId="3222378240" sldId="277"/>
            <ac:spMk id="2" creationId="{28B07A3E-CD57-4992-AC25-06B7A41B5CF5}"/>
          </ac:spMkLst>
        </pc:spChg>
        <pc:spChg chg="mod">
          <ac:chgData name="Přemysl Bar" userId="e729b752-3125-4e78-a7e7-46c1a5182e56" providerId="ADAL" clId="{B11B9316-6F94-4791-BF1E-8E8BE8FBC33F}" dt="2022-11-02T08:45:04.233" v="185" actId="207"/>
          <ac:spMkLst>
            <pc:docMk/>
            <pc:sldMk cId="3222378240" sldId="277"/>
            <ac:spMk id="3" creationId="{0317BA63-9EE0-4F04-8515-D3792685EC22}"/>
          </ac:spMkLst>
        </pc:spChg>
        <pc:spChg chg="del">
          <ac:chgData name="Přemysl Bar" userId="e729b752-3125-4e78-a7e7-46c1a5182e56" providerId="ADAL" clId="{B11B9316-6F94-4791-BF1E-8E8BE8FBC33F}" dt="2022-11-02T08:30:37.981" v="5"/>
          <ac:spMkLst>
            <pc:docMk/>
            <pc:sldMk cId="3222378240" sldId="277"/>
            <ac:spMk id="73" creationId="{C8A3C342-1D03-412F-8DD3-BF519E8E0AE9}"/>
          </ac:spMkLst>
        </pc:spChg>
        <pc:spChg chg="del">
          <ac:chgData name="Přemysl Bar" userId="e729b752-3125-4e78-a7e7-46c1a5182e56" providerId="ADAL" clId="{B11B9316-6F94-4791-BF1E-8E8BE8FBC33F}" dt="2022-11-02T08:30:37.981" v="5"/>
          <ac:spMkLst>
            <pc:docMk/>
            <pc:sldMk cId="3222378240" sldId="277"/>
            <ac:spMk id="75" creationId="{81CC9B02-E087-4350-AEBD-2C3CF001AF01}"/>
          </ac:spMkLst>
        </pc:spChg>
      </pc:sldChg>
      <pc:sldChg chg="modSp mod">
        <pc:chgData name="Přemysl Bar" userId="e729b752-3125-4e78-a7e7-46c1a5182e56" providerId="ADAL" clId="{B11B9316-6F94-4791-BF1E-8E8BE8FBC33F}" dt="2022-11-02T14:43:18.928" v="881" actId="12"/>
        <pc:sldMkLst>
          <pc:docMk/>
          <pc:sldMk cId="214099774" sldId="278"/>
        </pc:sldMkLst>
        <pc:spChg chg="mod">
          <ac:chgData name="Přemysl Bar" userId="e729b752-3125-4e78-a7e7-46c1a5182e56" providerId="ADAL" clId="{B11B9316-6F94-4791-BF1E-8E8BE8FBC33F}" dt="2022-11-02T08:45:32.964" v="186" actId="207"/>
          <ac:spMkLst>
            <pc:docMk/>
            <pc:sldMk cId="214099774" sldId="278"/>
            <ac:spMk id="2" creationId="{3C56A270-D55B-4667-86A8-56E508F0D262}"/>
          </ac:spMkLst>
        </pc:spChg>
        <pc:spChg chg="mod">
          <ac:chgData name="Přemysl Bar" userId="e729b752-3125-4e78-a7e7-46c1a5182e56" providerId="ADAL" clId="{B11B9316-6F94-4791-BF1E-8E8BE8FBC33F}" dt="2022-11-02T14:43:18.928" v="881" actId="12"/>
          <ac:spMkLst>
            <pc:docMk/>
            <pc:sldMk cId="214099774" sldId="278"/>
            <ac:spMk id="3" creationId="{46285559-BA03-450A-A9B8-B3AB2861F413}"/>
          </ac:spMkLst>
        </pc:spChg>
      </pc:sldChg>
      <pc:sldChg chg="modSp mod">
        <pc:chgData name="Přemysl Bar" userId="e729b752-3125-4e78-a7e7-46c1a5182e56" providerId="ADAL" clId="{B11B9316-6F94-4791-BF1E-8E8BE8FBC33F}" dt="2022-11-02T08:46:30.461" v="204" actId="20577"/>
        <pc:sldMkLst>
          <pc:docMk/>
          <pc:sldMk cId="1032479424" sldId="279"/>
        </pc:sldMkLst>
        <pc:spChg chg="mod">
          <ac:chgData name="Přemysl Bar" userId="e729b752-3125-4e78-a7e7-46c1a5182e56" providerId="ADAL" clId="{B11B9316-6F94-4791-BF1E-8E8BE8FBC33F}" dt="2022-11-02T08:45:41.914" v="188" actId="207"/>
          <ac:spMkLst>
            <pc:docMk/>
            <pc:sldMk cId="1032479424" sldId="279"/>
            <ac:spMk id="2" creationId="{86D0085D-A065-43A5-9E5C-ACC14A699393}"/>
          </ac:spMkLst>
        </pc:spChg>
        <pc:spChg chg="mod">
          <ac:chgData name="Přemysl Bar" userId="e729b752-3125-4e78-a7e7-46c1a5182e56" providerId="ADAL" clId="{B11B9316-6F94-4791-BF1E-8E8BE8FBC33F}" dt="2022-11-02T08:46:30.461" v="204" actId="20577"/>
          <ac:spMkLst>
            <pc:docMk/>
            <pc:sldMk cId="1032479424" sldId="279"/>
            <ac:spMk id="3" creationId="{E08E3844-8411-4497-A448-10FB4E9E2E75}"/>
          </ac:spMkLst>
        </pc:spChg>
      </pc:sldChg>
      <pc:sldChg chg="modSp mod">
        <pc:chgData name="Přemysl Bar" userId="e729b752-3125-4e78-a7e7-46c1a5182e56" providerId="ADAL" clId="{B11B9316-6F94-4791-BF1E-8E8BE8FBC33F}" dt="2022-11-02T08:47:25.076" v="206" actId="207"/>
        <pc:sldMkLst>
          <pc:docMk/>
          <pc:sldMk cId="2440118288" sldId="280"/>
        </pc:sldMkLst>
        <pc:spChg chg="mod">
          <ac:chgData name="Přemysl Bar" userId="e729b752-3125-4e78-a7e7-46c1a5182e56" providerId="ADAL" clId="{B11B9316-6F94-4791-BF1E-8E8BE8FBC33F}" dt="2022-11-02T08:47:22.841" v="205" actId="207"/>
          <ac:spMkLst>
            <pc:docMk/>
            <pc:sldMk cId="2440118288" sldId="280"/>
            <ac:spMk id="2" creationId="{10EC07C8-30F9-42A2-A36D-D5C38C310BEE}"/>
          </ac:spMkLst>
        </pc:spChg>
        <pc:spChg chg="mod">
          <ac:chgData name="Přemysl Bar" userId="e729b752-3125-4e78-a7e7-46c1a5182e56" providerId="ADAL" clId="{B11B9316-6F94-4791-BF1E-8E8BE8FBC33F}" dt="2022-11-02T08:47:25.076" v="206" actId="207"/>
          <ac:spMkLst>
            <pc:docMk/>
            <pc:sldMk cId="2440118288" sldId="280"/>
            <ac:spMk id="3" creationId="{3D9BC2F8-AA42-456A-9F54-D78F11B95E3B}"/>
          </ac:spMkLst>
        </pc:spChg>
      </pc:sldChg>
      <pc:sldChg chg="addSp delSp modSp new mod">
        <pc:chgData name="Přemysl Bar" userId="e729b752-3125-4e78-a7e7-46c1a5182e56" providerId="ADAL" clId="{B11B9316-6F94-4791-BF1E-8E8BE8FBC33F}" dt="2022-11-02T14:37:39.477" v="841" actId="1076"/>
        <pc:sldMkLst>
          <pc:docMk/>
          <pc:sldMk cId="4265506678" sldId="281"/>
        </pc:sldMkLst>
        <pc:spChg chg="mod">
          <ac:chgData name="Přemysl Bar" userId="e729b752-3125-4e78-a7e7-46c1a5182e56" providerId="ADAL" clId="{B11B9316-6F94-4791-BF1E-8E8BE8FBC33F}" dt="2022-11-02T14:19:23.781" v="328" actId="207"/>
          <ac:spMkLst>
            <pc:docMk/>
            <pc:sldMk cId="4265506678" sldId="281"/>
            <ac:spMk id="2" creationId="{AA92BE1B-C65C-43EC-835F-F3B4C47B4D6E}"/>
          </ac:spMkLst>
        </pc:spChg>
        <pc:spChg chg="del">
          <ac:chgData name="Přemysl Bar" userId="e729b752-3125-4e78-a7e7-46c1a5182e56" providerId="ADAL" clId="{B11B9316-6F94-4791-BF1E-8E8BE8FBC33F}" dt="2022-11-02T14:12:49.677" v="254"/>
          <ac:spMkLst>
            <pc:docMk/>
            <pc:sldMk cId="4265506678" sldId="281"/>
            <ac:spMk id="3" creationId="{949FAF0D-B934-8EC5-FF3F-C5F94ED90B1A}"/>
          </ac:spMkLst>
        </pc:spChg>
        <pc:spChg chg="add mod">
          <ac:chgData name="Přemysl Bar" userId="e729b752-3125-4e78-a7e7-46c1a5182e56" providerId="ADAL" clId="{B11B9316-6F94-4791-BF1E-8E8BE8FBC33F}" dt="2022-11-02T14:19:32.983" v="330" actId="207"/>
          <ac:spMkLst>
            <pc:docMk/>
            <pc:sldMk cId="4265506678" sldId="281"/>
            <ac:spMk id="6" creationId="{86C655EC-3476-5A56-23E9-062CF1C19F6E}"/>
          </ac:spMkLst>
        </pc:spChg>
        <pc:spChg chg="add mod">
          <ac:chgData name="Přemysl Bar" userId="e729b752-3125-4e78-a7e7-46c1a5182e56" providerId="ADAL" clId="{B11B9316-6F94-4791-BF1E-8E8BE8FBC33F}" dt="2022-11-02T14:19:29.890" v="329" actId="207"/>
          <ac:spMkLst>
            <pc:docMk/>
            <pc:sldMk cId="4265506678" sldId="281"/>
            <ac:spMk id="9" creationId="{0A9057DC-CC05-AA8E-518B-8FA805083912}"/>
          </ac:spMkLst>
        </pc:spChg>
        <pc:spChg chg="add mod">
          <ac:chgData name="Přemysl Bar" userId="e729b752-3125-4e78-a7e7-46c1a5182e56" providerId="ADAL" clId="{B11B9316-6F94-4791-BF1E-8E8BE8FBC33F}" dt="2022-11-02T14:36:27.836" v="817" actId="207"/>
          <ac:spMkLst>
            <pc:docMk/>
            <pc:sldMk cId="4265506678" sldId="281"/>
            <ac:spMk id="10" creationId="{0832511D-8B8A-F436-0D82-91756C7E4F63}"/>
          </ac:spMkLst>
        </pc:spChg>
        <pc:spChg chg="add mod">
          <ac:chgData name="Přemysl Bar" userId="e729b752-3125-4e78-a7e7-46c1a5182e56" providerId="ADAL" clId="{B11B9316-6F94-4791-BF1E-8E8BE8FBC33F}" dt="2022-11-02T14:37:39.477" v="841" actId="1076"/>
          <ac:spMkLst>
            <pc:docMk/>
            <pc:sldMk cId="4265506678" sldId="281"/>
            <ac:spMk id="11" creationId="{5FA91F0D-A3D2-94F7-D965-E676B88764F7}"/>
          </ac:spMkLst>
        </pc:spChg>
        <pc:picChg chg="add mod">
          <ac:chgData name="Přemysl Bar" userId="e729b752-3125-4e78-a7e7-46c1a5182e56" providerId="ADAL" clId="{B11B9316-6F94-4791-BF1E-8E8BE8FBC33F}" dt="2022-11-02T14:16:20.649" v="289" actId="1076"/>
          <ac:picMkLst>
            <pc:docMk/>
            <pc:sldMk cId="4265506678" sldId="281"/>
            <ac:picMk id="5" creationId="{AF0D9DA2-C7BE-D8F5-33C8-B9AC1444A1E2}"/>
          </ac:picMkLst>
        </pc:picChg>
        <pc:picChg chg="add mod">
          <ac:chgData name="Přemysl Bar" userId="e729b752-3125-4e78-a7e7-46c1a5182e56" providerId="ADAL" clId="{B11B9316-6F94-4791-BF1E-8E8BE8FBC33F}" dt="2022-11-02T14:16:26.384" v="290" actId="14100"/>
          <ac:picMkLst>
            <pc:docMk/>
            <pc:sldMk cId="4265506678" sldId="281"/>
            <ac:picMk id="8" creationId="{C42578EB-F879-443D-C63F-53E28574C584}"/>
          </ac:picMkLst>
        </pc:picChg>
      </pc:sldChg>
      <pc:sldChg chg="addSp delSp modSp add mod">
        <pc:chgData name="Přemysl Bar" userId="e729b752-3125-4e78-a7e7-46c1a5182e56" providerId="ADAL" clId="{B11B9316-6F94-4791-BF1E-8E8BE8FBC33F}" dt="2022-11-02T14:25:42.990" v="519" actId="1076"/>
        <pc:sldMkLst>
          <pc:docMk/>
          <pc:sldMk cId="3973746762" sldId="282"/>
        </pc:sldMkLst>
        <pc:spChg chg="mod">
          <ac:chgData name="Přemysl Bar" userId="e729b752-3125-4e78-a7e7-46c1a5182e56" providerId="ADAL" clId="{B11B9316-6F94-4791-BF1E-8E8BE8FBC33F}" dt="2022-11-02T14:25:42.990" v="519" actId="1076"/>
          <ac:spMkLst>
            <pc:docMk/>
            <pc:sldMk cId="3973746762" sldId="282"/>
            <ac:spMk id="2" creationId="{AA92BE1B-C65C-43EC-835F-F3B4C47B4D6E}"/>
          </ac:spMkLst>
        </pc:spChg>
        <pc:spChg chg="add del mod">
          <ac:chgData name="Přemysl Bar" userId="e729b752-3125-4e78-a7e7-46c1a5182e56" providerId="ADAL" clId="{B11B9316-6F94-4791-BF1E-8E8BE8FBC33F}" dt="2022-11-02T14:21:05.981" v="331"/>
          <ac:spMkLst>
            <pc:docMk/>
            <pc:sldMk cId="3973746762" sldId="282"/>
            <ac:spMk id="4" creationId="{C4E3ABA7-2F84-7FD0-0B78-1AA1A31B38A4}"/>
          </ac:spMkLst>
        </pc:spChg>
        <pc:spChg chg="del">
          <ac:chgData name="Přemysl Bar" userId="e729b752-3125-4e78-a7e7-46c1a5182e56" providerId="ADAL" clId="{B11B9316-6F94-4791-BF1E-8E8BE8FBC33F}" dt="2022-11-02T14:19:14.907" v="327" actId="21"/>
          <ac:spMkLst>
            <pc:docMk/>
            <pc:sldMk cId="3973746762" sldId="282"/>
            <ac:spMk id="6" creationId="{86C655EC-3476-5A56-23E9-062CF1C19F6E}"/>
          </ac:spMkLst>
        </pc:spChg>
        <pc:spChg chg="del">
          <ac:chgData name="Přemysl Bar" userId="e729b752-3125-4e78-a7e7-46c1a5182e56" providerId="ADAL" clId="{B11B9316-6F94-4791-BF1E-8E8BE8FBC33F}" dt="2022-11-02T14:19:11.930" v="326" actId="21"/>
          <ac:spMkLst>
            <pc:docMk/>
            <pc:sldMk cId="3973746762" sldId="282"/>
            <ac:spMk id="9" creationId="{0A9057DC-CC05-AA8E-518B-8FA805083912}"/>
          </ac:spMkLst>
        </pc:spChg>
        <pc:spChg chg="add mod">
          <ac:chgData name="Přemysl Bar" userId="e729b752-3125-4e78-a7e7-46c1a5182e56" providerId="ADAL" clId="{B11B9316-6F94-4791-BF1E-8E8BE8FBC33F}" dt="2022-11-02T14:24:47.732" v="514" actId="207"/>
          <ac:spMkLst>
            <pc:docMk/>
            <pc:sldMk cId="3973746762" sldId="282"/>
            <ac:spMk id="11" creationId="{04ED4DE7-7A5A-77AC-5831-FB4A02E20ECE}"/>
          </ac:spMkLst>
        </pc:spChg>
        <pc:spChg chg="add mod">
          <ac:chgData name="Přemysl Bar" userId="e729b752-3125-4e78-a7e7-46c1a5182e56" providerId="ADAL" clId="{B11B9316-6F94-4791-BF1E-8E8BE8FBC33F}" dt="2022-11-02T14:24:52.013" v="515" actId="207"/>
          <ac:spMkLst>
            <pc:docMk/>
            <pc:sldMk cId="3973746762" sldId="282"/>
            <ac:spMk id="12" creationId="{80E3BE06-9E0A-0B1E-83B7-477E8402BE25}"/>
          </ac:spMkLst>
        </pc:spChg>
        <pc:picChg chg="del">
          <ac:chgData name="Přemysl Bar" userId="e729b752-3125-4e78-a7e7-46c1a5182e56" providerId="ADAL" clId="{B11B9316-6F94-4791-BF1E-8E8BE8FBC33F}" dt="2022-11-02T14:19:08.430" v="325" actId="21"/>
          <ac:picMkLst>
            <pc:docMk/>
            <pc:sldMk cId="3973746762" sldId="282"/>
            <ac:picMk id="5" creationId="{AF0D9DA2-C7BE-D8F5-33C8-B9AC1444A1E2}"/>
          </ac:picMkLst>
        </pc:picChg>
        <pc:picChg chg="del">
          <ac:chgData name="Přemysl Bar" userId="e729b752-3125-4e78-a7e7-46c1a5182e56" providerId="ADAL" clId="{B11B9316-6F94-4791-BF1E-8E8BE8FBC33F}" dt="2022-11-02T14:19:05.477" v="324" actId="21"/>
          <ac:picMkLst>
            <pc:docMk/>
            <pc:sldMk cId="3973746762" sldId="282"/>
            <ac:picMk id="8" creationId="{C42578EB-F879-443D-C63F-53E28574C584}"/>
          </ac:picMkLst>
        </pc:picChg>
        <pc:picChg chg="add mod">
          <ac:chgData name="Přemysl Bar" userId="e729b752-3125-4e78-a7e7-46c1a5182e56" providerId="ADAL" clId="{B11B9316-6F94-4791-BF1E-8E8BE8FBC33F}" dt="2022-11-02T14:24:06.563" v="506" actId="1076"/>
          <ac:picMkLst>
            <pc:docMk/>
            <pc:sldMk cId="3973746762" sldId="282"/>
            <ac:picMk id="10" creationId="{E3D4E0AA-079F-21A1-1DC3-FE222B0DBE21}"/>
          </ac:picMkLst>
        </pc:picChg>
      </pc:sldChg>
      <pc:sldChg chg="addSp delSp modSp new mod">
        <pc:chgData name="Přemysl Bar" userId="e729b752-3125-4e78-a7e7-46c1a5182e56" providerId="ADAL" clId="{B11B9316-6F94-4791-BF1E-8E8BE8FBC33F}" dt="2022-11-02T15:30:49.509" v="1848" actId="14100"/>
        <pc:sldMkLst>
          <pc:docMk/>
          <pc:sldMk cId="3151270943" sldId="283"/>
        </pc:sldMkLst>
        <pc:spChg chg="del">
          <ac:chgData name="Přemysl Bar" userId="e729b752-3125-4e78-a7e7-46c1a5182e56" providerId="ADAL" clId="{B11B9316-6F94-4791-BF1E-8E8BE8FBC33F}" dt="2022-11-02T14:26:03.762" v="522" actId="21"/>
          <ac:spMkLst>
            <pc:docMk/>
            <pc:sldMk cId="3151270943" sldId="283"/>
            <ac:spMk id="2" creationId="{740C8C77-151B-94DC-EB8E-E66CBC69AC64}"/>
          </ac:spMkLst>
        </pc:spChg>
        <pc:spChg chg="del">
          <ac:chgData name="Přemysl Bar" userId="e729b752-3125-4e78-a7e7-46c1a5182e56" providerId="ADAL" clId="{B11B9316-6F94-4791-BF1E-8E8BE8FBC33F}" dt="2022-11-02T14:27:27.408" v="545"/>
          <ac:spMkLst>
            <pc:docMk/>
            <pc:sldMk cId="3151270943" sldId="283"/>
            <ac:spMk id="3" creationId="{D228EA9D-9322-C0AF-FEE5-74A8293ED6D4}"/>
          </ac:spMkLst>
        </pc:spChg>
        <pc:spChg chg="add mod">
          <ac:chgData name="Přemysl Bar" userId="e729b752-3125-4e78-a7e7-46c1a5182e56" providerId="ADAL" clId="{B11B9316-6F94-4791-BF1E-8E8BE8FBC33F}" dt="2022-11-02T14:27:57.765" v="551" actId="1076"/>
          <ac:spMkLst>
            <pc:docMk/>
            <pc:sldMk cId="3151270943" sldId="283"/>
            <ac:spMk id="4" creationId="{D1B24CB7-B146-ED7B-DB17-AC5390D78E65}"/>
          </ac:spMkLst>
        </pc:spChg>
        <pc:spChg chg="add mod">
          <ac:chgData name="Přemysl Bar" userId="e729b752-3125-4e78-a7e7-46c1a5182e56" providerId="ADAL" clId="{B11B9316-6F94-4791-BF1E-8E8BE8FBC33F}" dt="2022-11-02T14:30:53.528" v="708" actId="207"/>
          <ac:spMkLst>
            <pc:docMk/>
            <pc:sldMk cId="3151270943" sldId="283"/>
            <ac:spMk id="7" creationId="{89FE3AFA-FC0F-8EAD-F542-3B237128DBB3}"/>
          </ac:spMkLst>
        </pc:spChg>
        <pc:spChg chg="add mod">
          <ac:chgData name="Přemysl Bar" userId="e729b752-3125-4e78-a7e7-46c1a5182e56" providerId="ADAL" clId="{B11B9316-6F94-4791-BF1E-8E8BE8FBC33F}" dt="2022-11-02T14:30:56.856" v="709" actId="207"/>
          <ac:spMkLst>
            <pc:docMk/>
            <pc:sldMk cId="3151270943" sldId="283"/>
            <ac:spMk id="8" creationId="{7B427FD3-1D2E-63E1-F9D6-3CF8D018ABD7}"/>
          </ac:spMkLst>
        </pc:spChg>
        <pc:picChg chg="add mod">
          <ac:chgData name="Přemysl Bar" userId="e729b752-3125-4e78-a7e7-46c1a5182e56" providerId="ADAL" clId="{B11B9316-6F94-4791-BF1E-8E8BE8FBC33F}" dt="2022-11-02T14:27:47.594" v="550" actId="1076"/>
          <ac:picMkLst>
            <pc:docMk/>
            <pc:sldMk cId="3151270943" sldId="283"/>
            <ac:picMk id="6" creationId="{78001174-7B1B-BBE9-5A16-BEB79D16BD45}"/>
          </ac:picMkLst>
        </pc:picChg>
        <pc:picChg chg="add mod modCrop">
          <ac:chgData name="Přemysl Bar" userId="e729b752-3125-4e78-a7e7-46c1a5182e56" providerId="ADAL" clId="{B11B9316-6F94-4791-BF1E-8E8BE8FBC33F}" dt="2022-11-02T15:30:49.509" v="1848" actId="14100"/>
          <ac:picMkLst>
            <pc:docMk/>
            <pc:sldMk cId="3151270943" sldId="283"/>
            <ac:picMk id="10" creationId="{EF5293E8-0991-17B9-7F8D-A1157679D459}"/>
          </ac:picMkLst>
        </pc:picChg>
      </pc:sldChg>
      <pc:sldChg chg="addSp delSp modSp new mod">
        <pc:chgData name="Přemysl Bar" userId="e729b752-3125-4e78-a7e7-46c1a5182e56" providerId="ADAL" clId="{B11B9316-6F94-4791-BF1E-8E8BE8FBC33F}" dt="2022-11-02T14:38:07.600" v="843" actId="6549"/>
        <pc:sldMkLst>
          <pc:docMk/>
          <pc:sldMk cId="1065609622" sldId="284"/>
        </pc:sldMkLst>
        <pc:spChg chg="mod">
          <ac:chgData name="Přemysl Bar" userId="e729b752-3125-4e78-a7e7-46c1a5182e56" providerId="ADAL" clId="{B11B9316-6F94-4791-BF1E-8E8BE8FBC33F}" dt="2022-11-02T14:35:51.660" v="797" actId="207"/>
          <ac:spMkLst>
            <pc:docMk/>
            <pc:sldMk cId="1065609622" sldId="284"/>
            <ac:spMk id="2" creationId="{4E4F3E52-D3E4-D7B1-1DDA-E0DFFA633E85}"/>
          </ac:spMkLst>
        </pc:spChg>
        <pc:spChg chg="del">
          <ac:chgData name="Přemysl Bar" userId="e729b752-3125-4e78-a7e7-46c1a5182e56" providerId="ADAL" clId="{B11B9316-6F94-4791-BF1E-8E8BE8FBC33F}" dt="2022-11-02T14:32:50.959" v="739"/>
          <ac:spMkLst>
            <pc:docMk/>
            <pc:sldMk cId="1065609622" sldId="284"/>
            <ac:spMk id="3" creationId="{26C67502-7BC9-1F00-7EE2-6209DA0C7AE6}"/>
          </ac:spMkLst>
        </pc:spChg>
        <pc:spChg chg="add mod">
          <ac:chgData name="Přemysl Bar" userId="e729b752-3125-4e78-a7e7-46c1a5182e56" providerId="ADAL" clId="{B11B9316-6F94-4791-BF1E-8E8BE8FBC33F}" dt="2022-11-02T14:37:53.195" v="842" actId="1076"/>
          <ac:spMkLst>
            <pc:docMk/>
            <pc:sldMk cId="1065609622" sldId="284"/>
            <ac:spMk id="6" creationId="{9FFA3023-F5E8-A36C-6EC8-1C290A7E4E0D}"/>
          </ac:spMkLst>
        </pc:spChg>
        <pc:spChg chg="add mod">
          <ac:chgData name="Přemysl Bar" userId="e729b752-3125-4e78-a7e7-46c1a5182e56" providerId="ADAL" clId="{B11B9316-6F94-4791-BF1E-8E8BE8FBC33F}" dt="2022-11-02T14:38:07.600" v="843" actId="6549"/>
          <ac:spMkLst>
            <pc:docMk/>
            <pc:sldMk cId="1065609622" sldId="284"/>
            <ac:spMk id="7" creationId="{D2DFFE96-CEF6-3132-C4F9-FFB5ACE3C19E}"/>
          </ac:spMkLst>
        </pc:spChg>
        <pc:picChg chg="add mod">
          <ac:chgData name="Přemysl Bar" userId="e729b752-3125-4e78-a7e7-46c1a5182e56" providerId="ADAL" clId="{B11B9316-6F94-4791-BF1E-8E8BE8FBC33F}" dt="2022-11-02T14:33:16.631" v="749" actId="14100"/>
          <ac:picMkLst>
            <pc:docMk/>
            <pc:sldMk cId="1065609622" sldId="284"/>
            <ac:picMk id="5" creationId="{0BCF7450-C459-0377-E4A4-85F461CB498A}"/>
          </ac:picMkLst>
        </pc:picChg>
      </pc:sldChg>
      <pc:sldChg chg="addSp delSp modSp new mod">
        <pc:chgData name="Přemysl Bar" userId="e729b752-3125-4e78-a7e7-46c1a5182e56" providerId="ADAL" clId="{B11B9316-6F94-4791-BF1E-8E8BE8FBC33F}" dt="2022-11-02T15:09:36.616" v="1397" actId="1076"/>
        <pc:sldMkLst>
          <pc:docMk/>
          <pc:sldMk cId="3995275993" sldId="285"/>
        </pc:sldMkLst>
        <pc:spChg chg="mod">
          <ac:chgData name="Přemysl Bar" userId="e729b752-3125-4e78-a7e7-46c1a5182e56" providerId="ADAL" clId="{B11B9316-6F94-4791-BF1E-8E8BE8FBC33F}" dt="2022-11-02T14:40:17.768" v="879" actId="1076"/>
          <ac:spMkLst>
            <pc:docMk/>
            <pc:sldMk cId="3995275993" sldId="285"/>
            <ac:spMk id="2" creationId="{26C533F4-858C-E861-A348-D42481912AA7}"/>
          </ac:spMkLst>
        </pc:spChg>
        <pc:spChg chg="del">
          <ac:chgData name="Přemysl Bar" userId="e729b752-3125-4e78-a7e7-46c1a5182e56" providerId="ADAL" clId="{B11B9316-6F94-4791-BF1E-8E8BE8FBC33F}" dt="2022-11-02T14:39:41.755" v="870"/>
          <ac:spMkLst>
            <pc:docMk/>
            <pc:sldMk cId="3995275993" sldId="285"/>
            <ac:spMk id="3" creationId="{B328844C-2F12-802F-9424-046F41C5BBA5}"/>
          </ac:spMkLst>
        </pc:spChg>
        <pc:spChg chg="add mod">
          <ac:chgData name="Přemysl Bar" userId="e729b752-3125-4e78-a7e7-46c1a5182e56" providerId="ADAL" clId="{B11B9316-6F94-4791-BF1E-8E8BE8FBC33F}" dt="2022-11-02T15:09:36.616" v="1397" actId="1076"/>
          <ac:spMkLst>
            <pc:docMk/>
            <pc:sldMk cId="3995275993" sldId="285"/>
            <ac:spMk id="6" creationId="{9FD7F2D6-F0EA-E398-7CB0-265A83921522}"/>
          </ac:spMkLst>
        </pc:spChg>
        <pc:spChg chg="add mod">
          <ac:chgData name="Přemysl Bar" userId="e729b752-3125-4e78-a7e7-46c1a5182e56" providerId="ADAL" clId="{B11B9316-6F94-4791-BF1E-8E8BE8FBC33F}" dt="2022-11-02T15:09:29.085" v="1395" actId="1076"/>
          <ac:spMkLst>
            <pc:docMk/>
            <pc:sldMk cId="3995275993" sldId="285"/>
            <ac:spMk id="7" creationId="{EF2485CA-A604-4B81-48AA-DC56F7CFCFE0}"/>
          </ac:spMkLst>
        </pc:spChg>
        <pc:picChg chg="add mod">
          <ac:chgData name="Přemysl Bar" userId="e729b752-3125-4e78-a7e7-46c1a5182e56" providerId="ADAL" clId="{B11B9316-6F94-4791-BF1E-8E8BE8FBC33F}" dt="2022-11-02T14:40:00.488" v="876" actId="1076"/>
          <ac:picMkLst>
            <pc:docMk/>
            <pc:sldMk cId="3995275993" sldId="285"/>
            <ac:picMk id="5" creationId="{FD762DF0-4E2B-5264-D328-DDC8561D1FC7}"/>
          </ac:picMkLst>
        </pc:picChg>
      </pc:sldChg>
      <pc:sldChg chg="delSp modSp add mod">
        <pc:chgData name="Přemysl Bar" userId="e729b752-3125-4e78-a7e7-46c1a5182e56" providerId="ADAL" clId="{B11B9316-6F94-4791-BF1E-8E8BE8FBC33F}" dt="2022-11-02T14:53:17.850" v="918" actId="14100"/>
        <pc:sldMkLst>
          <pc:docMk/>
          <pc:sldMk cId="2025147456" sldId="286"/>
        </pc:sldMkLst>
        <pc:spChg chg="mod">
          <ac:chgData name="Přemysl Bar" userId="e729b752-3125-4e78-a7e7-46c1a5182e56" providerId="ADAL" clId="{B11B9316-6F94-4791-BF1E-8E8BE8FBC33F}" dt="2022-11-02T14:53:17.850" v="918" actId="14100"/>
          <ac:spMkLst>
            <pc:docMk/>
            <pc:sldMk cId="2025147456" sldId="286"/>
            <ac:spMk id="2" creationId="{B8A14A5A-A51B-429E-B3A1-4F56C8CEC429}"/>
          </ac:spMkLst>
        </pc:spChg>
        <pc:spChg chg="mod">
          <ac:chgData name="Přemysl Bar" userId="e729b752-3125-4e78-a7e7-46c1a5182e56" providerId="ADAL" clId="{B11B9316-6F94-4791-BF1E-8E8BE8FBC33F}" dt="2022-11-02T14:53:10.475" v="915" actId="1076"/>
          <ac:spMkLst>
            <pc:docMk/>
            <pc:sldMk cId="2025147456" sldId="286"/>
            <ac:spMk id="3" creationId="{8E021C93-052F-4489-A78C-93DF3CDD895A}"/>
          </ac:spMkLst>
        </pc:spChg>
        <pc:spChg chg="del">
          <ac:chgData name="Přemysl Bar" userId="e729b752-3125-4e78-a7e7-46c1a5182e56" providerId="ADAL" clId="{B11B9316-6F94-4791-BF1E-8E8BE8FBC33F}" dt="2022-11-02T14:51:57.657" v="896" actId="21"/>
          <ac:spMkLst>
            <pc:docMk/>
            <pc:sldMk cId="2025147456" sldId="286"/>
            <ac:spMk id="9" creationId="{A7BAB2AA-3E40-4492-A8B9-73182E2E9F55}"/>
          </ac:spMkLst>
        </pc:spChg>
        <pc:picChg chg="mod">
          <ac:chgData name="Přemysl Bar" userId="e729b752-3125-4e78-a7e7-46c1a5182e56" providerId="ADAL" clId="{B11B9316-6F94-4791-BF1E-8E8BE8FBC33F}" dt="2022-11-02T14:53:12.553" v="916" actId="1076"/>
          <ac:picMkLst>
            <pc:docMk/>
            <pc:sldMk cId="2025147456" sldId="286"/>
            <ac:picMk id="5" creationId="{34D704B2-B9CD-4428-AF60-47E05993CD83}"/>
          </ac:picMkLst>
        </pc:picChg>
        <pc:picChg chg="mod">
          <ac:chgData name="Přemysl Bar" userId="e729b752-3125-4e78-a7e7-46c1a5182e56" providerId="ADAL" clId="{B11B9316-6F94-4791-BF1E-8E8BE8FBC33F}" dt="2022-11-02T14:53:13.865" v="917" actId="1076"/>
          <ac:picMkLst>
            <pc:docMk/>
            <pc:sldMk cId="2025147456" sldId="286"/>
            <ac:picMk id="7" creationId="{7BAFF7C1-D881-47D6-A06D-968B7E4C0DEC}"/>
          </ac:picMkLst>
        </pc:picChg>
        <pc:picChg chg="del">
          <ac:chgData name="Přemysl Bar" userId="e729b752-3125-4e78-a7e7-46c1a5182e56" providerId="ADAL" clId="{B11B9316-6F94-4791-BF1E-8E8BE8FBC33F}" dt="2022-11-02T14:51:54.282" v="895" actId="21"/>
          <ac:picMkLst>
            <pc:docMk/>
            <pc:sldMk cId="2025147456" sldId="286"/>
            <ac:picMk id="3074" creationId="{9CF4DB6C-B881-445C-A1A5-4F0E32892AFC}"/>
          </ac:picMkLst>
        </pc:picChg>
      </pc:sldChg>
      <pc:sldChg chg="addSp delSp modSp new mod">
        <pc:chgData name="Přemysl Bar" userId="e729b752-3125-4e78-a7e7-46c1a5182e56" providerId="ADAL" clId="{B11B9316-6F94-4791-BF1E-8E8BE8FBC33F}" dt="2022-11-02T15:04:32.052" v="1065" actId="1076"/>
        <pc:sldMkLst>
          <pc:docMk/>
          <pc:sldMk cId="2843638336" sldId="287"/>
        </pc:sldMkLst>
        <pc:spChg chg="mod">
          <ac:chgData name="Přemysl Bar" userId="e729b752-3125-4e78-a7e7-46c1a5182e56" providerId="ADAL" clId="{B11B9316-6F94-4791-BF1E-8E8BE8FBC33F}" dt="2022-11-02T15:04:32.052" v="1065" actId="1076"/>
          <ac:spMkLst>
            <pc:docMk/>
            <pc:sldMk cId="2843638336" sldId="287"/>
            <ac:spMk id="2" creationId="{B33587B9-4C26-E2D3-E31F-6D2F7FB250B1}"/>
          </ac:spMkLst>
        </pc:spChg>
        <pc:spChg chg="del">
          <ac:chgData name="Přemysl Bar" userId="e729b752-3125-4e78-a7e7-46c1a5182e56" providerId="ADAL" clId="{B11B9316-6F94-4791-BF1E-8E8BE8FBC33F}" dt="2022-11-02T15:01:19.806" v="970"/>
          <ac:spMkLst>
            <pc:docMk/>
            <pc:sldMk cId="2843638336" sldId="287"/>
            <ac:spMk id="3" creationId="{EE161C2A-80F6-96A9-B220-404B14EA2CD4}"/>
          </ac:spMkLst>
        </pc:spChg>
        <pc:spChg chg="add mod">
          <ac:chgData name="Přemysl Bar" userId="e729b752-3125-4e78-a7e7-46c1a5182e56" providerId="ADAL" clId="{B11B9316-6F94-4791-BF1E-8E8BE8FBC33F}" dt="2022-11-02T15:04:23.521" v="1064" actId="207"/>
          <ac:spMkLst>
            <pc:docMk/>
            <pc:sldMk cId="2843638336" sldId="287"/>
            <ac:spMk id="6" creationId="{19AF859C-1B14-05FD-88E7-E17DC9435C60}"/>
          </ac:spMkLst>
        </pc:spChg>
        <pc:spChg chg="add mod">
          <ac:chgData name="Přemysl Bar" userId="e729b752-3125-4e78-a7e7-46c1a5182e56" providerId="ADAL" clId="{B11B9316-6F94-4791-BF1E-8E8BE8FBC33F}" dt="2022-11-02T15:04:04.934" v="1060" actId="1076"/>
          <ac:spMkLst>
            <pc:docMk/>
            <pc:sldMk cId="2843638336" sldId="287"/>
            <ac:spMk id="7" creationId="{21A0A77F-7BB4-75FF-5F9E-3F0413123244}"/>
          </ac:spMkLst>
        </pc:spChg>
        <pc:picChg chg="add mod modCrop">
          <ac:chgData name="Přemysl Bar" userId="e729b752-3125-4e78-a7e7-46c1a5182e56" providerId="ADAL" clId="{B11B9316-6F94-4791-BF1E-8E8BE8FBC33F}" dt="2022-11-02T15:01:52.054" v="979" actId="1076"/>
          <ac:picMkLst>
            <pc:docMk/>
            <pc:sldMk cId="2843638336" sldId="287"/>
            <ac:picMk id="5" creationId="{52DBCB63-36A2-8433-96FA-C5213E3D4204}"/>
          </ac:picMkLst>
        </pc:picChg>
      </pc:sldChg>
      <pc:sldChg chg="addSp delSp modSp new mod">
        <pc:chgData name="Přemysl Bar" userId="e729b752-3125-4e78-a7e7-46c1a5182e56" providerId="ADAL" clId="{B11B9316-6F94-4791-BF1E-8E8BE8FBC33F}" dt="2022-11-02T15:17:40.802" v="1536" actId="20577"/>
        <pc:sldMkLst>
          <pc:docMk/>
          <pc:sldMk cId="111895477" sldId="288"/>
        </pc:sldMkLst>
        <pc:spChg chg="mod ord">
          <ac:chgData name="Přemysl Bar" userId="e729b752-3125-4e78-a7e7-46c1a5182e56" providerId="ADAL" clId="{B11B9316-6F94-4791-BF1E-8E8BE8FBC33F}" dt="2022-11-02T15:13:37.315" v="1453" actId="122"/>
          <ac:spMkLst>
            <pc:docMk/>
            <pc:sldMk cId="111895477" sldId="288"/>
            <ac:spMk id="2" creationId="{6272BE28-51E8-332F-75B3-0183F5DA9ADB}"/>
          </ac:spMkLst>
        </pc:spChg>
        <pc:spChg chg="del">
          <ac:chgData name="Přemysl Bar" userId="e729b752-3125-4e78-a7e7-46c1a5182e56" providerId="ADAL" clId="{B11B9316-6F94-4791-BF1E-8E8BE8FBC33F}" dt="2022-11-02T15:11:36.085" v="1427"/>
          <ac:spMkLst>
            <pc:docMk/>
            <pc:sldMk cId="111895477" sldId="288"/>
            <ac:spMk id="3" creationId="{26872502-72A7-A928-5495-4D5790C0B75B}"/>
          </ac:spMkLst>
        </pc:spChg>
        <pc:spChg chg="add mod">
          <ac:chgData name="Přemysl Bar" userId="e729b752-3125-4e78-a7e7-46c1a5182e56" providerId="ADAL" clId="{B11B9316-6F94-4791-BF1E-8E8BE8FBC33F}" dt="2022-11-02T15:16:02.887" v="1508" actId="20577"/>
          <ac:spMkLst>
            <pc:docMk/>
            <pc:sldMk cId="111895477" sldId="288"/>
            <ac:spMk id="8" creationId="{4DD8520D-63D0-DB3D-A9FC-3F6CCA907F65}"/>
          </ac:spMkLst>
        </pc:spChg>
        <pc:spChg chg="add mod">
          <ac:chgData name="Přemysl Bar" userId="e729b752-3125-4e78-a7e7-46c1a5182e56" providerId="ADAL" clId="{B11B9316-6F94-4791-BF1E-8E8BE8FBC33F}" dt="2022-11-02T15:17:40.802" v="1536" actId="20577"/>
          <ac:spMkLst>
            <pc:docMk/>
            <pc:sldMk cId="111895477" sldId="288"/>
            <ac:spMk id="9" creationId="{93EFA9BE-A6C9-42CE-EA55-CD8954529E14}"/>
          </ac:spMkLst>
        </pc:spChg>
        <pc:picChg chg="add mod modCrop">
          <ac:chgData name="Přemysl Bar" userId="e729b752-3125-4e78-a7e7-46c1a5182e56" providerId="ADAL" clId="{B11B9316-6F94-4791-BF1E-8E8BE8FBC33F}" dt="2022-11-02T15:12:45.552" v="1441" actId="14100"/>
          <ac:picMkLst>
            <pc:docMk/>
            <pc:sldMk cId="111895477" sldId="288"/>
            <ac:picMk id="5" creationId="{DAA181CE-30E4-6D83-7EAA-BBBEFD85F4A4}"/>
          </ac:picMkLst>
        </pc:picChg>
        <pc:picChg chg="add mod modCrop">
          <ac:chgData name="Přemysl Bar" userId="e729b752-3125-4e78-a7e7-46c1a5182e56" providerId="ADAL" clId="{B11B9316-6F94-4791-BF1E-8E8BE8FBC33F}" dt="2022-11-02T15:12:51.596" v="1443" actId="14100"/>
          <ac:picMkLst>
            <pc:docMk/>
            <pc:sldMk cId="111895477" sldId="288"/>
            <ac:picMk id="7" creationId="{BEF9CF9D-5F0D-73B6-8030-5C5461E582EA}"/>
          </ac:picMkLst>
        </pc:picChg>
      </pc:sldChg>
      <pc:sldChg chg="addSp delSp modSp new mod">
        <pc:chgData name="Přemysl Bar" userId="e729b752-3125-4e78-a7e7-46c1a5182e56" providerId="ADAL" clId="{B11B9316-6F94-4791-BF1E-8E8BE8FBC33F}" dt="2022-11-02T15:29:45.828" v="1837" actId="207"/>
        <pc:sldMkLst>
          <pc:docMk/>
          <pc:sldMk cId="3677632224" sldId="289"/>
        </pc:sldMkLst>
        <pc:spChg chg="mod">
          <ac:chgData name="Přemysl Bar" userId="e729b752-3125-4e78-a7e7-46c1a5182e56" providerId="ADAL" clId="{B11B9316-6F94-4791-BF1E-8E8BE8FBC33F}" dt="2022-11-02T15:23:14.974" v="1606" actId="207"/>
          <ac:spMkLst>
            <pc:docMk/>
            <pc:sldMk cId="3677632224" sldId="289"/>
            <ac:spMk id="2" creationId="{55E76EF0-C68F-C5D2-CF0B-67A67D78F4AB}"/>
          </ac:spMkLst>
        </pc:spChg>
        <pc:spChg chg="del">
          <ac:chgData name="Přemysl Bar" userId="e729b752-3125-4e78-a7e7-46c1a5182e56" providerId="ADAL" clId="{B11B9316-6F94-4791-BF1E-8E8BE8FBC33F}" dt="2022-11-02T15:19:15.374" v="1559"/>
          <ac:spMkLst>
            <pc:docMk/>
            <pc:sldMk cId="3677632224" sldId="289"/>
            <ac:spMk id="3" creationId="{7370C91D-9624-1242-61E2-F8E075BE9DC1}"/>
          </ac:spMkLst>
        </pc:spChg>
        <pc:spChg chg="add mod">
          <ac:chgData name="Přemysl Bar" userId="e729b752-3125-4e78-a7e7-46c1a5182e56" providerId="ADAL" clId="{B11B9316-6F94-4791-BF1E-8E8BE8FBC33F}" dt="2022-11-02T15:29:35.600" v="1833" actId="207"/>
          <ac:spMkLst>
            <pc:docMk/>
            <pc:sldMk cId="3677632224" sldId="289"/>
            <ac:spMk id="12" creationId="{42D2F7EF-2564-4DC0-3ECF-AC797DA4C98A}"/>
          </ac:spMkLst>
        </pc:spChg>
        <pc:spChg chg="add mod">
          <ac:chgData name="Přemysl Bar" userId="e729b752-3125-4e78-a7e7-46c1a5182e56" providerId="ADAL" clId="{B11B9316-6F94-4791-BF1E-8E8BE8FBC33F}" dt="2022-11-02T15:29:45.828" v="1837" actId="207"/>
          <ac:spMkLst>
            <pc:docMk/>
            <pc:sldMk cId="3677632224" sldId="289"/>
            <ac:spMk id="13" creationId="{2A8C6BF6-7B1D-AC30-04A8-9827A2376E2D}"/>
          </ac:spMkLst>
        </pc:spChg>
        <pc:spChg chg="add mod">
          <ac:chgData name="Přemysl Bar" userId="e729b752-3125-4e78-a7e7-46c1a5182e56" providerId="ADAL" clId="{B11B9316-6F94-4791-BF1E-8E8BE8FBC33F}" dt="2022-11-02T15:29:38.288" v="1834" actId="207"/>
          <ac:spMkLst>
            <pc:docMk/>
            <pc:sldMk cId="3677632224" sldId="289"/>
            <ac:spMk id="14" creationId="{660DDE39-0F4D-9D15-4D5C-50901015D4E7}"/>
          </ac:spMkLst>
        </pc:spChg>
        <pc:spChg chg="add mod">
          <ac:chgData name="Přemysl Bar" userId="e729b752-3125-4e78-a7e7-46c1a5182e56" providerId="ADAL" clId="{B11B9316-6F94-4791-BF1E-8E8BE8FBC33F}" dt="2022-11-02T15:29:32.029" v="1832" actId="207"/>
          <ac:spMkLst>
            <pc:docMk/>
            <pc:sldMk cId="3677632224" sldId="289"/>
            <ac:spMk id="15" creationId="{349A5842-F262-A8C5-59CA-CDE70E17C685}"/>
          </ac:spMkLst>
        </pc:spChg>
        <pc:picChg chg="add mod modCrop">
          <ac:chgData name="Přemysl Bar" userId="e729b752-3125-4e78-a7e7-46c1a5182e56" providerId="ADAL" clId="{B11B9316-6F94-4791-BF1E-8E8BE8FBC33F}" dt="2022-11-02T15:23:21.427" v="1607" actId="1076"/>
          <ac:picMkLst>
            <pc:docMk/>
            <pc:sldMk cId="3677632224" sldId="289"/>
            <ac:picMk id="5" creationId="{45BF37EC-7D32-D277-CC5C-83F07B75B8A3}"/>
          </ac:picMkLst>
        </pc:picChg>
        <pc:picChg chg="add mod modCrop">
          <ac:chgData name="Přemysl Bar" userId="e729b752-3125-4e78-a7e7-46c1a5182e56" providerId="ADAL" clId="{B11B9316-6F94-4791-BF1E-8E8BE8FBC33F}" dt="2022-11-02T15:23:58.411" v="1617" actId="1076"/>
          <ac:picMkLst>
            <pc:docMk/>
            <pc:sldMk cId="3677632224" sldId="289"/>
            <ac:picMk id="7" creationId="{D8256943-1763-B320-7C8F-76516D1E2809}"/>
          </ac:picMkLst>
        </pc:picChg>
        <pc:picChg chg="add mod modCrop">
          <ac:chgData name="Přemysl Bar" userId="e729b752-3125-4e78-a7e7-46c1a5182e56" providerId="ADAL" clId="{B11B9316-6F94-4791-BF1E-8E8BE8FBC33F}" dt="2022-11-02T15:23:50.723" v="1614" actId="1076"/>
          <ac:picMkLst>
            <pc:docMk/>
            <pc:sldMk cId="3677632224" sldId="289"/>
            <ac:picMk id="9" creationId="{2A60AB87-1C0C-F9BF-8919-DB3899CECC15}"/>
          </ac:picMkLst>
        </pc:picChg>
        <pc:picChg chg="add mod modCrop">
          <ac:chgData name="Přemysl Bar" userId="e729b752-3125-4e78-a7e7-46c1a5182e56" providerId="ADAL" clId="{B11B9316-6F94-4791-BF1E-8E8BE8FBC33F}" dt="2022-11-02T15:24:03.254" v="1618" actId="1076"/>
          <ac:picMkLst>
            <pc:docMk/>
            <pc:sldMk cId="3677632224" sldId="289"/>
            <ac:picMk id="11" creationId="{72E4E2DC-3F2B-DCC0-BA68-E8506984666C}"/>
          </ac:picMkLst>
        </pc:picChg>
      </pc:sldChg>
      <pc:sldChg chg="addSp delSp modSp new mod ord">
        <pc:chgData name="Přemysl Bar" userId="e729b752-3125-4e78-a7e7-46c1a5182e56" providerId="ADAL" clId="{B11B9316-6F94-4791-BF1E-8E8BE8FBC33F}" dt="2022-11-02T15:39:21.105" v="2063"/>
        <pc:sldMkLst>
          <pc:docMk/>
          <pc:sldMk cId="1140914097" sldId="290"/>
        </pc:sldMkLst>
        <pc:spChg chg="mod">
          <ac:chgData name="Přemysl Bar" userId="e729b752-3125-4e78-a7e7-46c1a5182e56" providerId="ADAL" clId="{B11B9316-6F94-4791-BF1E-8E8BE8FBC33F}" dt="2022-11-02T15:35:24.294" v="1925" actId="1076"/>
          <ac:spMkLst>
            <pc:docMk/>
            <pc:sldMk cId="1140914097" sldId="290"/>
            <ac:spMk id="2" creationId="{2A2209D8-5047-5094-12B2-59AAE3C1E0E5}"/>
          </ac:spMkLst>
        </pc:spChg>
        <pc:spChg chg="del">
          <ac:chgData name="Přemysl Bar" userId="e729b752-3125-4e78-a7e7-46c1a5182e56" providerId="ADAL" clId="{B11B9316-6F94-4791-BF1E-8E8BE8FBC33F}" dt="2022-11-02T15:33:00.777" v="1897"/>
          <ac:spMkLst>
            <pc:docMk/>
            <pc:sldMk cId="1140914097" sldId="290"/>
            <ac:spMk id="3" creationId="{BA64F645-E675-178A-B3C1-F3FF3506AA4A}"/>
          </ac:spMkLst>
        </pc:spChg>
        <pc:spChg chg="add mod">
          <ac:chgData name="Přemysl Bar" userId="e729b752-3125-4e78-a7e7-46c1a5182e56" providerId="ADAL" clId="{B11B9316-6F94-4791-BF1E-8E8BE8FBC33F}" dt="2022-11-02T15:39:21.105" v="2063"/>
          <ac:spMkLst>
            <pc:docMk/>
            <pc:sldMk cId="1140914097" sldId="290"/>
            <ac:spMk id="8" creationId="{12EA7924-058A-221E-96B7-13236EFCC095}"/>
          </ac:spMkLst>
        </pc:spChg>
        <pc:spChg chg="add mod">
          <ac:chgData name="Přemysl Bar" userId="e729b752-3125-4e78-a7e7-46c1a5182e56" providerId="ADAL" clId="{B11B9316-6F94-4791-BF1E-8E8BE8FBC33F}" dt="2022-11-02T15:38:21.986" v="2041" actId="1076"/>
          <ac:spMkLst>
            <pc:docMk/>
            <pc:sldMk cId="1140914097" sldId="290"/>
            <ac:spMk id="9" creationId="{432B5CF6-A1D9-14E2-F692-28F6135BCFAB}"/>
          </ac:spMkLst>
        </pc:spChg>
        <pc:spChg chg="add mod">
          <ac:chgData name="Přemysl Bar" userId="e729b752-3125-4e78-a7e7-46c1a5182e56" providerId="ADAL" clId="{B11B9316-6F94-4791-BF1E-8E8BE8FBC33F}" dt="2022-11-02T15:38:33.164" v="2045" actId="6549"/>
          <ac:spMkLst>
            <pc:docMk/>
            <pc:sldMk cId="1140914097" sldId="290"/>
            <ac:spMk id="10" creationId="{7D4D542D-6E42-D80E-63AE-C33389C33B24}"/>
          </ac:spMkLst>
        </pc:spChg>
        <pc:picChg chg="add mod modCrop">
          <ac:chgData name="Přemysl Bar" userId="e729b752-3125-4e78-a7e7-46c1a5182e56" providerId="ADAL" clId="{B11B9316-6F94-4791-BF1E-8E8BE8FBC33F}" dt="2022-11-02T15:34:36.695" v="1913" actId="14100"/>
          <ac:picMkLst>
            <pc:docMk/>
            <pc:sldMk cId="1140914097" sldId="290"/>
            <ac:picMk id="5" creationId="{B47A17A4-08BD-4D7B-850B-0B1FF0261CE0}"/>
          </ac:picMkLst>
        </pc:picChg>
        <pc:picChg chg="add mod modCrop">
          <ac:chgData name="Přemysl Bar" userId="e729b752-3125-4e78-a7e7-46c1a5182e56" providerId="ADAL" clId="{B11B9316-6F94-4791-BF1E-8E8BE8FBC33F}" dt="2022-11-02T15:34:49.647" v="1917" actId="14100"/>
          <ac:picMkLst>
            <pc:docMk/>
            <pc:sldMk cId="1140914097" sldId="290"/>
            <ac:picMk id="7" creationId="{8529810A-D612-D08E-D7F8-694FA744827D}"/>
          </ac:picMkLst>
        </pc:picChg>
      </pc:sldChg>
    </pc:docChg>
  </pc:docChgLst>
  <pc:docChgLst>
    <pc:chgData name="Přemysl Bar" userId="e729b752-3125-4e78-a7e7-46c1a5182e56" providerId="ADAL" clId="{CD54F8E7-019B-42C9-B79D-35C6857AF0D4}"/>
    <pc:docChg chg="custSel modSld">
      <pc:chgData name="Přemysl Bar" userId="e729b752-3125-4e78-a7e7-46c1a5182e56" providerId="ADAL" clId="{CD54F8E7-019B-42C9-B79D-35C6857AF0D4}" dt="2023-12-26T13:14:12.725" v="40" actId="1076"/>
      <pc:docMkLst>
        <pc:docMk/>
      </pc:docMkLst>
      <pc:sldChg chg="modSp mod">
        <pc:chgData name="Přemysl Bar" userId="e729b752-3125-4e78-a7e7-46c1a5182e56" providerId="ADAL" clId="{CD54F8E7-019B-42C9-B79D-35C6857AF0D4}" dt="2023-12-26T13:11:26.369" v="14" actId="14100"/>
        <pc:sldMkLst>
          <pc:docMk/>
          <pc:sldMk cId="2640840295" sldId="265"/>
        </pc:sldMkLst>
        <pc:spChg chg="mod">
          <ac:chgData name="Přemysl Bar" userId="e729b752-3125-4e78-a7e7-46c1a5182e56" providerId="ADAL" clId="{CD54F8E7-019B-42C9-B79D-35C6857AF0D4}" dt="2023-12-26T13:11:06.895" v="8" actId="255"/>
          <ac:spMkLst>
            <pc:docMk/>
            <pc:sldMk cId="2640840295" sldId="265"/>
            <ac:spMk id="3" creationId="{5C2C3914-5249-4518-89B7-D81671733DA1}"/>
          </ac:spMkLst>
        </pc:spChg>
        <pc:spChg chg="mod">
          <ac:chgData name="Přemysl Bar" userId="e729b752-3125-4e78-a7e7-46c1a5182e56" providerId="ADAL" clId="{CD54F8E7-019B-42C9-B79D-35C6857AF0D4}" dt="2023-12-26T13:11:26.369" v="14" actId="14100"/>
          <ac:spMkLst>
            <pc:docMk/>
            <pc:sldMk cId="2640840295" sldId="265"/>
            <ac:spMk id="7" creationId="{81EE3C35-28AB-4985-A897-3B40DF2433D2}"/>
          </ac:spMkLst>
        </pc:spChg>
      </pc:sldChg>
      <pc:sldChg chg="modSp mod">
        <pc:chgData name="Přemysl Bar" userId="e729b752-3125-4e78-a7e7-46c1a5182e56" providerId="ADAL" clId="{CD54F8E7-019B-42C9-B79D-35C6857AF0D4}" dt="2023-12-26T13:13:31.411" v="33" actId="12"/>
        <pc:sldMkLst>
          <pc:docMk/>
          <pc:sldMk cId="2133012879" sldId="267"/>
        </pc:sldMkLst>
        <pc:spChg chg="mod">
          <ac:chgData name="Přemysl Bar" userId="e729b752-3125-4e78-a7e7-46c1a5182e56" providerId="ADAL" clId="{CD54F8E7-019B-42C9-B79D-35C6857AF0D4}" dt="2023-12-26T13:13:18.312" v="32" actId="12"/>
          <ac:spMkLst>
            <pc:docMk/>
            <pc:sldMk cId="2133012879" sldId="267"/>
            <ac:spMk id="3" creationId="{2735FD21-A5F4-4EDE-B5C0-F819F17744AB}"/>
          </ac:spMkLst>
        </pc:spChg>
        <pc:spChg chg="mod">
          <ac:chgData name="Přemysl Bar" userId="e729b752-3125-4e78-a7e7-46c1a5182e56" providerId="ADAL" clId="{CD54F8E7-019B-42C9-B79D-35C6857AF0D4}" dt="2023-12-26T13:13:31.411" v="33" actId="12"/>
          <ac:spMkLst>
            <pc:docMk/>
            <pc:sldMk cId="2133012879" sldId="267"/>
            <ac:spMk id="12" creationId="{38F93659-CF78-4F04-9F87-2A9A74A45C11}"/>
          </ac:spMkLst>
        </pc:spChg>
      </pc:sldChg>
      <pc:sldChg chg="modSp mod">
        <pc:chgData name="Přemysl Bar" userId="e729b752-3125-4e78-a7e7-46c1a5182e56" providerId="ADAL" clId="{CD54F8E7-019B-42C9-B79D-35C6857AF0D4}" dt="2023-12-26T13:14:12.725" v="40" actId="1076"/>
        <pc:sldMkLst>
          <pc:docMk/>
          <pc:sldMk cId="2345436403" sldId="268"/>
        </pc:sldMkLst>
        <pc:spChg chg="mod">
          <ac:chgData name="Přemysl Bar" userId="e729b752-3125-4e78-a7e7-46c1a5182e56" providerId="ADAL" clId="{CD54F8E7-019B-42C9-B79D-35C6857AF0D4}" dt="2023-12-26T13:14:12.725" v="40" actId="1076"/>
          <ac:spMkLst>
            <pc:docMk/>
            <pc:sldMk cId="2345436403" sldId="268"/>
            <ac:spMk id="9" creationId="{A7BAB2AA-3E40-4492-A8B9-73182E2E9F55}"/>
          </ac:spMkLst>
        </pc:spChg>
      </pc:sldChg>
    </pc:docChg>
  </pc:docChgLst>
  <pc:docChgLst>
    <pc:chgData name="Přemysl Bar" userId="e729b752-3125-4e78-a7e7-46c1a5182e56" providerId="ADAL" clId="{D9B0876C-55A5-4589-8DC4-34F0BA6A87AA}"/>
    <pc:docChg chg="undo custSel addSld delSld modSld">
      <pc:chgData name="Přemysl Bar" userId="e729b752-3125-4e78-a7e7-46c1a5182e56" providerId="ADAL" clId="{D9B0876C-55A5-4589-8DC4-34F0BA6A87AA}" dt="2023-12-12T12:00:05.668" v="246" actId="2696"/>
      <pc:docMkLst>
        <pc:docMk/>
      </pc:docMkLst>
      <pc:sldChg chg="modSp mod">
        <pc:chgData name="Přemysl Bar" userId="e729b752-3125-4e78-a7e7-46c1a5182e56" providerId="ADAL" clId="{D9B0876C-55A5-4589-8DC4-34F0BA6A87AA}" dt="2023-11-28T09:18:59.957" v="0" actId="20577"/>
        <pc:sldMkLst>
          <pc:docMk/>
          <pc:sldMk cId="269491566" sldId="259"/>
        </pc:sldMkLst>
        <pc:spChg chg="mod">
          <ac:chgData name="Přemysl Bar" userId="e729b752-3125-4e78-a7e7-46c1a5182e56" providerId="ADAL" clId="{D9B0876C-55A5-4589-8DC4-34F0BA6A87AA}" dt="2023-11-28T09:18:59.957" v="0" actId="20577"/>
          <ac:spMkLst>
            <pc:docMk/>
            <pc:sldMk cId="269491566" sldId="259"/>
            <ac:spMk id="3" creationId="{B9909A07-08AA-4033-B071-FC97F09066EF}"/>
          </ac:spMkLst>
        </pc:spChg>
      </pc:sldChg>
      <pc:sldChg chg="modSp mod">
        <pc:chgData name="Přemysl Bar" userId="e729b752-3125-4e78-a7e7-46c1a5182e56" providerId="ADAL" clId="{D9B0876C-55A5-4589-8DC4-34F0BA6A87AA}" dt="2023-11-28T09:26:32.930" v="1" actId="20577"/>
        <pc:sldMkLst>
          <pc:docMk/>
          <pc:sldMk cId="4094378691" sldId="262"/>
        </pc:sldMkLst>
        <pc:spChg chg="mod">
          <ac:chgData name="Přemysl Bar" userId="e729b752-3125-4e78-a7e7-46c1a5182e56" providerId="ADAL" clId="{D9B0876C-55A5-4589-8DC4-34F0BA6A87AA}" dt="2023-11-28T09:26:32.930" v="1" actId="20577"/>
          <ac:spMkLst>
            <pc:docMk/>
            <pc:sldMk cId="4094378691" sldId="262"/>
            <ac:spMk id="3" creationId="{C305A4E9-DB45-4E80-9E78-8A90DD1D5865}"/>
          </ac:spMkLst>
        </pc:spChg>
      </pc:sldChg>
      <pc:sldChg chg="modSp mod">
        <pc:chgData name="Přemysl Bar" userId="e729b752-3125-4e78-a7e7-46c1a5182e56" providerId="ADAL" clId="{D9B0876C-55A5-4589-8DC4-34F0BA6A87AA}" dt="2023-11-28T09:27:05.274" v="12" actId="20577"/>
        <pc:sldMkLst>
          <pc:docMk/>
          <pc:sldMk cId="2086679724" sldId="263"/>
        </pc:sldMkLst>
        <pc:spChg chg="mod">
          <ac:chgData name="Přemysl Bar" userId="e729b752-3125-4e78-a7e7-46c1a5182e56" providerId="ADAL" clId="{D9B0876C-55A5-4589-8DC4-34F0BA6A87AA}" dt="2023-11-28T09:27:05.274" v="12" actId="20577"/>
          <ac:spMkLst>
            <pc:docMk/>
            <pc:sldMk cId="2086679724" sldId="263"/>
            <ac:spMk id="3" creationId="{CD7CB1CB-C57C-4FB3-B6D1-E72CA011FA18}"/>
          </ac:spMkLst>
        </pc:spChg>
      </pc:sldChg>
      <pc:sldChg chg="modSp mod">
        <pc:chgData name="Přemysl Bar" userId="e729b752-3125-4e78-a7e7-46c1a5182e56" providerId="ADAL" clId="{D9B0876C-55A5-4589-8DC4-34F0BA6A87AA}" dt="2023-12-12T08:58:26.178" v="112" actId="20577"/>
        <pc:sldMkLst>
          <pc:docMk/>
          <pc:sldMk cId="1095058134" sldId="264"/>
        </pc:sldMkLst>
        <pc:spChg chg="mod">
          <ac:chgData name="Přemysl Bar" userId="e729b752-3125-4e78-a7e7-46c1a5182e56" providerId="ADAL" clId="{D9B0876C-55A5-4589-8DC4-34F0BA6A87AA}" dt="2023-12-12T08:58:26.178" v="112" actId="20577"/>
          <ac:spMkLst>
            <pc:docMk/>
            <pc:sldMk cId="1095058134" sldId="264"/>
            <ac:spMk id="3" creationId="{145143DA-8311-4D8F-BC04-B7EDABCF4C78}"/>
          </ac:spMkLst>
        </pc:spChg>
      </pc:sldChg>
      <pc:sldChg chg="modSp mod">
        <pc:chgData name="Přemysl Bar" userId="e729b752-3125-4e78-a7e7-46c1a5182e56" providerId="ADAL" clId="{D9B0876C-55A5-4589-8DC4-34F0BA6A87AA}" dt="2023-11-28T10:13:46.333" v="65" actId="20577"/>
        <pc:sldMkLst>
          <pc:docMk/>
          <pc:sldMk cId="2640840295" sldId="265"/>
        </pc:sldMkLst>
        <pc:spChg chg="mod">
          <ac:chgData name="Přemysl Bar" userId="e729b752-3125-4e78-a7e7-46c1a5182e56" providerId="ADAL" clId="{D9B0876C-55A5-4589-8DC4-34F0BA6A87AA}" dt="2023-11-28T10:13:46.333" v="65" actId="20577"/>
          <ac:spMkLst>
            <pc:docMk/>
            <pc:sldMk cId="2640840295" sldId="265"/>
            <ac:spMk id="7" creationId="{81EE3C35-28AB-4985-A897-3B40DF2433D2}"/>
          </ac:spMkLst>
        </pc:spChg>
      </pc:sldChg>
      <pc:sldChg chg="modSp mod">
        <pc:chgData name="Přemysl Bar" userId="e729b752-3125-4e78-a7e7-46c1a5182e56" providerId="ADAL" clId="{D9B0876C-55A5-4589-8DC4-34F0BA6A87AA}" dt="2023-12-12T09:01:37.528" v="140" actId="20577"/>
        <pc:sldMkLst>
          <pc:docMk/>
          <pc:sldMk cId="625718403" sldId="270"/>
        </pc:sldMkLst>
        <pc:spChg chg="mod">
          <ac:chgData name="Přemysl Bar" userId="e729b752-3125-4e78-a7e7-46c1a5182e56" providerId="ADAL" clId="{D9B0876C-55A5-4589-8DC4-34F0BA6A87AA}" dt="2023-12-12T09:01:37.528" v="140" actId="20577"/>
          <ac:spMkLst>
            <pc:docMk/>
            <pc:sldMk cId="625718403" sldId="270"/>
            <ac:spMk id="3" creationId="{84A55184-11CE-498F-8758-783B034906D3}"/>
          </ac:spMkLst>
        </pc:spChg>
      </pc:sldChg>
      <pc:sldChg chg="modSp mod">
        <pc:chgData name="Přemysl Bar" userId="e729b752-3125-4e78-a7e7-46c1a5182e56" providerId="ADAL" clId="{D9B0876C-55A5-4589-8DC4-34F0BA6A87AA}" dt="2023-12-12T09:03:22.283" v="149" actId="115"/>
        <pc:sldMkLst>
          <pc:docMk/>
          <pc:sldMk cId="1231856326" sldId="272"/>
        </pc:sldMkLst>
        <pc:spChg chg="mod">
          <ac:chgData name="Přemysl Bar" userId="e729b752-3125-4e78-a7e7-46c1a5182e56" providerId="ADAL" clId="{D9B0876C-55A5-4589-8DC4-34F0BA6A87AA}" dt="2023-12-12T09:02:25.082" v="142" actId="113"/>
          <ac:spMkLst>
            <pc:docMk/>
            <pc:sldMk cId="1231856326" sldId="272"/>
            <ac:spMk id="3" creationId="{D557F0D1-0EA8-43BA-966E-09DA44A13D7B}"/>
          </ac:spMkLst>
        </pc:spChg>
        <pc:spChg chg="mod">
          <ac:chgData name="Přemysl Bar" userId="e729b752-3125-4e78-a7e7-46c1a5182e56" providerId="ADAL" clId="{D9B0876C-55A5-4589-8DC4-34F0BA6A87AA}" dt="2023-12-12T09:03:22.283" v="149" actId="115"/>
          <ac:spMkLst>
            <pc:docMk/>
            <pc:sldMk cId="1231856326" sldId="272"/>
            <ac:spMk id="7" creationId="{10577DF6-57F6-4BC9-B3B2-437791D14222}"/>
          </ac:spMkLst>
        </pc:spChg>
        <pc:spChg chg="mod">
          <ac:chgData name="Přemysl Bar" userId="e729b752-3125-4e78-a7e7-46c1a5182e56" providerId="ADAL" clId="{D9B0876C-55A5-4589-8DC4-34F0BA6A87AA}" dt="2023-12-12T09:03:18.171" v="148" actId="115"/>
          <ac:spMkLst>
            <pc:docMk/>
            <pc:sldMk cId="1231856326" sldId="272"/>
            <ac:spMk id="8" creationId="{BC37B88F-E2E9-43F9-9EC7-4006F7CB4F4B}"/>
          </ac:spMkLst>
        </pc:spChg>
      </pc:sldChg>
      <pc:sldChg chg="modSp mod">
        <pc:chgData name="Přemysl Bar" userId="e729b752-3125-4e78-a7e7-46c1a5182e56" providerId="ADAL" clId="{D9B0876C-55A5-4589-8DC4-34F0BA6A87AA}" dt="2023-11-28T10:39:40.673" v="79" actId="20577"/>
        <pc:sldMkLst>
          <pc:docMk/>
          <pc:sldMk cId="1606727154" sldId="273"/>
        </pc:sldMkLst>
        <pc:spChg chg="mod">
          <ac:chgData name="Přemysl Bar" userId="e729b752-3125-4e78-a7e7-46c1a5182e56" providerId="ADAL" clId="{D9B0876C-55A5-4589-8DC4-34F0BA6A87AA}" dt="2023-11-28T10:39:40.673" v="79" actId="20577"/>
          <ac:spMkLst>
            <pc:docMk/>
            <pc:sldMk cId="1606727154" sldId="273"/>
            <ac:spMk id="3" creationId="{E3B37DBB-FBDF-4B87-9381-078983936972}"/>
          </ac:spMkLst>
        </pc:spChg>
      </pc:sldChg>
      <pc:sldChg chg="modSp mod">
        <pc:chgData name="Přemysl Bar" userId="e729b752-3125-4e78-a7e7-46c1a5182e56" providerId="ADAL" clId="{D9B0876C-55A5-4589-8DC4-34F0BA6A87AA}" dt="2023-12-12T09:06:24.412" v="150" actId="113"/>
        <pc:sldMkLst>
          <pc:docMk/>
          <pc:sldMk cId="4145292328" sldId="274"/>
        </pc:sldMkLst>
        <pc:spChg chg="mod">
          <ac:chgData name="Přemysl Bar" userId="e729b752-3125-4e78-a7e7-46c1a5182e56" providerId="ADAL" clId="{D9B0876C-55A5-4589-8DC4-34F0BA6A87AA}" dt="2023-12-12T09:06:24.412" v="150" actId="113"/>
          <ac:spMkLst>
            <pc:docMk/>
            <pc:sldMk cId="4145292328" sldId="274"/>
            <ac:spMk id="3" creationId="{1D03F03E-A749-4F56-A604-BA824F8D47E1}"/>
          </ac:spMkLst>
        </pc:spChg>
      </pc:sldChg>
      <pc:sldChg chg="modSp mod">
        <pc:chgData name="Přemysl Bar" userId="e729b752-3125-4e78-a7e7-46c1a5182e56" providerId="ADAL" clId="{D9B0876C-55A5-4589-8DC4-34F0BA6A87AA}" dt="2023-11-28T10:42:24.287" v="86" actId="113"/>
        <pc:sldMkLst>
          <pc:docMk/>
          <pc:sldMk cId="3222378240" sldId="277"/>
        </pc:sldMkLst>
        <pc:spChg chg="mod">
          <ac:chgData name="Přemysl Bar" userId="e729b752-3125-4e78-a7e7-46c1a5182e56" providerId="ADAL" clId="{D9B0876C-55A5-4589-8DC4-34F0BA6A87AA}" dt="2023-11-28T10:42:24.287" v="86" actId="113"/>
          <ac:spMkLst>
            <pc:docMk/>
            <pc:sldMk cId="3222378240" sldId="277"/>
            <ac:spMk id="3" creationId="{0317BA63-9EE0-4F04-8515-D3792685EC22}"/>
          </ac:spMkLst>
        </pc:spChg>
      </pc:sldChg>
      <pc:sldChg chg="modSp mod">
        <pc:chgData name="Přemysl Bar" userId="e729b752-3125-4e78-a7e7-46c1a5182e56" providerId="ADAL" clId="{D9B0876C-55A5-4589-8DC4-34F0BA6A87AA}" dt="2023-12-12T09:19:15.908" v="237" actId="20577"/>
        <pc:sldMkLst>
          <pc:docMk/>
          <pc:sldMk cId="1032479424" sldId="279"/>
        </pc:sldMkLst>
        <pc:spChg chg="mod">
          <ac:chgData name="Přemysl Bar" userId="e729b752-3125-4e78-a7e7-46c1a5182e56" providerId="ADAL" clId="{D9B0876C-55A5-4589-8DC4-34F0BA6A87AA}" dt="2023-12-12T09:19:15.908" v="237" actId="20577"/>
          <ac:spMkLst>
            <pc:docMk/>
            <pc:sldMk cId="1032479424" sldId="279"/>
            <ac:spMk id="3" creationId="{E08E3844-8411-4497-A448-10FB4E9E2E75}"/>
          </ac:spMkLst>
        </pc:spChg>
      </pc:sldChg>
      <pc:sldChg chg="addSp delSp modSp mod">
        <pc:chgData name="Přemysl Bar" userId="e729b752-3125-4e78-a7e7-46c1a5182e56" providerId="ADAL" clId="{D9B0876C-55A5-4589-8DC4-34F0BA6A87AA}" dt="2023-12-12T09:16:25.101" v="234" actId="14100"/>
        <pc:sldMkLst>
          <pc:docMk/>
          <pc:sldMk cId="3151270943" sldId="283"/>
        </pc:sldMkLst>
        <pc:picChg chg="mod">
          <ac:chgData name="Přemysl Bar" userId="e729b752-3125-4e78-a7e7-46c1a5182e56" providerId="ADAL" clId="{D9B0876C-55A5-4589-8DC4-34F0BA6A87AA}" dt="2023-12-12T09:15:29.589" v="226" actId="692"/>
          <ac:picMkLst>
            <pc:docMk/>
            <pc:sldMk cId="3151270943" sldId="283"/>
            <ac:picMk id="10" creationId="{EF5293E8-0991-17B9-7F8D-A1157679D459}"/>
          </ac:picMkLst>
        </pc:picChg>
        <pc:cxnChg chg="add del mod">
          <ac:chgData name="Přemysl Bar" userId="e729b752-3125-4e78-a7e7-46c1a5182e56" providerId="ADAL" clId="{D9B0876C-55A5-4589-8DC4-34F0BA6A87AA}" dt="2023-12-12T09:14:43.693" v="190" actId="21"/>
          <ac:cxnSpMkLst>
            <pc:docMk/>
            <pc:sldMk cId="3151270943" sldId="283"/>
            <ac:cxnSpMk id="3" creationId="{7DB6B107-ECA2-EF17-B808-9CCAE9705184}"/>
          </ac:cxnSpMkLst>
        </pc:cxnChg>
        <pc:cxnChg chg="add del mod">
          <ac:chgData name="Přemysl Bar" userId="e729b752-3125-4e78-a7e7-46c1a5182e56" providerId="ADAL" clId="{D9B0876C-55A5-4589-8DC4-34F0BA6A87AA}" dt="2023-12-12T09:14:47.771" v="191" actId="21"/>
          <ac:cxnSpMkLst>
            <pc:docMk/>
            <pc:sldMk cId="3151270943" sldId="283"/>
            <ac:cxnSpMk id="9" creationId="{3A793F97-70A2-8D2B-867B-6F9AD334076B}"/>
          </ac:cxnSpMkLst>
        </pc:cxnChg>
        <pc:cxnChg chg="add mod">
          <ac:chgData name="Přemysl Bar" userId="e729b752-3125-4e78-a7e7-46c1a5182e56" providerId="ADAL" clId="{D9B0876C-55A5-4589-8DC4-34F0BA6A87AA}" dt="2023-12-12T09:16:25.101" v="234" actId="14100"/>
          <ac:cxnSpMkLst>
            <pc:docMk/>
            <pc:sldMk cId="3151270943" sldId="283"/>
            <ac:cxnSpMk id="19" creationId="{92A61B82-273E-9949-7673-40CB3573E1D8}"/>
          </ac:cxnSpMkLst>
        </pc:cxnChg>
      </pc:sldChg>
      <pc:sldChg chg="modSp mod">
        <pc:chgData name="Přemysl Bar" userId="e729b752-3125-4e78-a7e7-46c1a5182e56" providerId="ADAL" clId="{D9B0876C-55A5-4589-8DC4-34F0BA6A87AA}" dt="2023-12-12T09:17:16.338" v="236" actId="20577"/>
        <pc:sldMkLst>
          <pc:docMk/>
          <pc:sldMk cId="3995275993" sldId="285"/>
        </pc:sldMkLst>
        <pc:spChg chg="mod">
          <ac:chgData name="Přemysl Bar" userId="e729b752-3125-4e78-a7e7-46c1a5182e56" providerId="ADAL" clId="{D9B0876C-55A5-4589-8DC4-34F0BA6A87AA}" dt="2023-12-12T09:17:16.338" v="236" actId="20577"/>
          <ac:spMkLst>
            <pc:docMk/>
            <pc:sldMk cId="3995275993" sldId="285"/>
            <ac:spMk id="7" creationId="{EF2485CA-A604-4B81-48AA-DC56F7CFCFE0}"/>
          </ac:spMkLst>
        </pc:spChg>
      </pc:sldChg>
      <pc:sldChg chg="addSp delSp modSp new del mod">
        <pc:chgData name="Přemysl Bar" userId="e729b752-3125-4e78-a7e7-46c1a5182e56" providerId="ADAL" clId="{D9B0876C-55A5-4589-8DC4-34F0BA6A87AA}" dt="2023-12-12T12:00:05.668" v="246" actId="2696"/>
        <pc:sldMkLst>
          <pc:docMk/>
          <pc:sldMk cId="3616077726" sldId="291"/>
        </pc:sldMkLst>
        <pc:spChg chg="del">
          <ac:chgData name="Přemysl Bar" userId="e729b752-3125-4e78-a7e7-46c1a5182e56" providerId="ADAL" clId="{D9B0876C-55A5-4589-8DC4-34F0BA6A87AA}" dt="2023-12-12T11:59:34.102" v="239"/>
          <ac:spMkLst>
            <pc:docMk/>
            <pc:sldMk cId="3616077726" sldId="291"/>
            <ac:spMk id="3" creationId="{DF375CC6-4F0C-7906-9A57-CEDF8CCAA2DC}"/>
          </ac:spMkLst>
        </pc:spChg>
        <pc:picChg chg="add mod">
          <ac:chgData name="Přemysl Bar" userId="e729b752-3125-4e78-a7e7-46c1a5182e56" providerId="ADAL" clId="{D9B0876C-55A5-4589-8DC4-34F0BA6A87AA}" dt="2023-12-12T11:59:59.291" v="245" actId="14100"/>
          <ac:picMkLst>
            <pc:docMk/>
            <pc:sldMk cId="3616077726" sldId="291"/>
            <ac:picMk id="6" creationId="{48B60617-8B8E-923A-82BD-2AA8ECD9FC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96875-737A-4421-95A3-4C4313A6C571}" type="datetimeFigureOut">
              <a:rPr lang="cs-CZ" smtClean="0"/>
              <a:t>26.12.2023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B5A7C-57DD-49A9-9D9E-4180FD13FFBA}" type="slidenum">
              <a:rPr lang="cs-CZ" smtClean="0"/>
              <a:t>‹#›</a:t>
            </a:fld>
            <a:endParaRPr lang="cs-CZ"/>
          </a:p>
        </p:txBody>
      </p:sp>
    </p:spTree>
    <p:extLst>
      <p:ext uri="{BB962C8B-B14F-4D97-AF65-F5344CB8AC3E}">
        <p14:creationId xmlns:p14="http://schemas.microsoft.com/office/powerpoint/2010/main" val="123120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7D31C34-7640-459C-9205-04454F178566}"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3673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C656D51-CA3F-4672-89CB-407D734FF3DF}"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7503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60A9AC3-070F-4B66-A2EB-A906FE38772A}"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1745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01EF2EBA-E590-4C0C-AF3F-E5E1D2EC16D1}" type="datetime1">
              <a:rPr lang="en-US" smtClean="0"/>
              <a:t>12/26/2023</a:t>
            </a:fld>
            <a:endParaRPr lang="en-US" dirty="0"/>
          </a:p>
        </p:txBody>
      </p:sp>
      <p:sp>
        <p:nvSpPr>
          <p:cNvPr id="6" name="Footer Placeholder 5"/>
          <p:cNvSpPr>
            <a:spLocks noGrp="1"/>
          </p:cNvSpPr>
          <p:nvPr>
            <p:ph type="ftr" sz="quarter" idx="11"/>
          </p:nvPr>
        </p:nvSpPr>
        <p:spPr/>
        <p:txBody>
          <a:bodyPr/>
          <a:lstStyle/>
          <a:p>
            <a:r>
              <a:rPr lang="en-US"/>
              <a:t>Sfragistika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1449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74ADFA0E-AE75-4AF7-AC29-E99E9EDB56E9}" type="datetime1">
              <a:rPr lang="en-US" smtClean="0"/>
              <a:t>12/26/2023</a:t>
            </a:fld>
            <a:endParaRPr lang="en-US" dirty="0"/>
          </a:p>
        </p:txBody>
      </p:sp>
      <p:sp>
        <p:nvSpPr>
          <p:cNvPr id="6" name="Footer Placeholder 5"/>
          <p:cNvSpPr>
            <a:spLocks noGrp="1"/>
          </p:cNvSpPr>
          <p:nvPr>
            <p:ph type="ftr" sz="quarter" idx="11"/>
          </p:nvPr>
        </p:nvSpPr>
        <p:spPr/>
        <p:txBody>
          <a:bodyPr/>
          <a:lstStyle/>
          <a:p>
            <a:r>
              <a:rPr lang="en-US"/>
              <a:t>Sfragistika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46082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p:txBody>
          <a:bodyPr/>
          <a:lstStyle/>
          <a:p>
            <a:fld id="{3C856796-2F07-4B79-9069-93599A46B7E1}" type="datetime1">
              <a:rPr lang="en-US" smtClean="0"/>
              <a:t>12/26/2023</a:t>
            </a:fld>
            <a:endParaRPr lang="en-US" dirty="0"/>
          </a:p>
        </p:txBody>
      </p:sp>
      <p:sp>
        <p:nvSpPr>
          <p:cNvPr id="6" name="Footer Placeholder 5"/>
          <p:cNvSpPr>
            <a:spLocks noGrp="1"/>
          </p:cNvSpPr>
          <p:nvPr>
            <p:ph type="ftr" sz="quarter" idx="11"/>
          </p:nvPr>
        </p:nvSpPr>
        <p:spPr/>
        <p:txBody>
          <a:bodyPr/>
          <a:lstStyle/>
          <a:p>
            <a:r>
              <a:rPr lang="en-US"/>
              <a:t>Sfragistika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8704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A74D7B-BAAE-43C1-A5BA-824F12DCA772}"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0340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30F7237-AB7E-4EFB-BC8F-86C5D07B330F}"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815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EF10BD9-1E5C-4BF0-BE90-905C32A5B18F}"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714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00F3EC16-295F-40CA-B191-EDDFAE574910}" type="datetime1">
              <a:rPr lang="en-US" smtClean="0"/>
              <a:t>12/26/2023</a:t>
            </a:fld>
            <a:endParaRPr lang="en-US" dirty="0"/>
          </a:p>
        </p:txBody>
      </p:sp>
      <p:sp>
        <p:nvSpPr>
          <p:cNvPr id="5" name="Footer Placeholder 4"/>
          <p:cNvSpPr>
            <a:spLocks noGrp="1"/>
          </p:cNvSpPr>
          <p:nvPr>
            <p:ph type="ftr" sz="quarter" idx="11"/>
          </p:nvPr>
        </p:nvSpPr>
        <p:spPr/>
        <p:txBody>
          <a:bodyPr/>
          <a:lstStyle/>
          <a:p>
            <a:r>
              <a:rPr lang="en-US"/>
              <a:t>Sfragistika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823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2915FE2-9E01-453B-86AF-DC6F425AF76A}" type="datetime1">
              <a:rPr lang="en-US" smtClean="0"/>
              <a:t>12/26/2023</a:t>
            </a:fld>
            <a:endParaRPr lang="en-US" dirty="0"/>
          </a:p>
        </p:txBody>
      </p:sp>
      <p:sp>
        <p:nvSpPr>
          <p:cNvPr id="6" name="Footer Placeholder 5"/>
          <p:cNvSpPr>
            <a:spLocks noGrp="1"/>
          </p:cNvSpPr>
          <p:nvPr>
            <p:ph type="ftr" sz="quarter" idx="11"/>
          </p:nvPr>
        </p:nvSpPr>
        <p:spPr/>
        <p:txBody>
          <a:bodyPr/>
          <a:lstStyle/>
          <a:p>
            <a:r>
              <a:rPr lang="en-US"/>
              <a:t>Sfragistika</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5762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DC54BE0-DDB6-4348-A67B-7162BC15D0D3}" type="datetime1">
              <a:rPr lang="en-US" smtClean="0"/>
              <a:t>12/26/2023</a:t>
            </a:fld>
            <a:endParaRPr lang="en-US" dirty="0"/>
          </a:p>
        </p:txBody>
      </p:sp>
      <p:sp>
        <p:nvSpPr>
          <p:cNvPr id="8" name="Footer Placeholder 7"/>
          <p:cNvSpPr>
            <a:spLocks noGrp="1"/>
          </p:cNvSpPr>
          <p:nvPr>
            <p:ph type="ftr" sz="quarter" idx="11"/>
          </p:nvPr>
        </p:nvSpPr>
        <p:spPr/>
        <p:txBody>
          <a:bodyPr/>
          <a:lstStyle/>
          <a:p>
            <a:r>
              <a:rPr lang="en-US"/>
              <a:t>Sfragistika</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2386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321DEB0-30F4-4766-BD23-EC96ED619DBF}" type="datetime1">
              <a:rPr lang="en-US" smtClean="0"/>
              <a:t>12/26/2023</a:t>
            </a:fld>
            <a:endParaRPr lang="en-US" dirty="0"/>
          </a:p>
        </p:txBody>
      </p:sp>
      <p:sp>
        <p:nvSpPr>
          <p:cNvPr id="4" name="Footer Placeholder 3"/>
          <p:cNvSpPr>
            <a:spLocks noGrp="1"/>
          </p:cNvSpPr>
          <p:nvPr>
            <p:ph type="ftr" sz="quarter" idx="11"/>
          </p:nvPr>
        </p:nvSpPr>
        <p:spPr/>
        <p:txBody>
          <a:bodyPr/>
          <a:lstStyle/>
          <a:p>
            <a:r>
              <a:rPr lang="en-US"/>
              <a:t>Sfragistika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358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BAD29-6B8E-43D0-9858-CC6E6BDE5488}" type="datetime1">
              <a:rPr lang="en-US" smtClean="0"/>
              <a:t>12/26/2023</a:t>
            </a:fld>
            <a:endParaRPr lang="en-US" dirty="0"/>
          </a:p>
        </p:txBody>
      </p:sp>
      <p:sp>
        <p:nvSpPr>
          <p:cNvPr id="3" name="Footer Placeholder 2"/>
          <p:cNvSpPr>
            <a:spLocks noGrp="1"/>
          </p:cNvSpPr>
          <p:nvPr>
            <p:ph type="ftr" sz="quarter" idx="11"/>
          </p:nvPr>
        </p:nvSpPr>
        <p:spPr/>
        <p:txBody>
          <a:bodyPr/>
          <a:lstStyle/>
          <a:p>
            <a:r>
              <a:rPr lang="en-US"/>
              <a:t>Sfragistika</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942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4FD92B7-C745-479C-B5FA-062FB8E36369}" type="datetime1">
              <a:rPr lang="en-US" smtClean="0"/>
              <a:t>12/26/2023</a:t>
            </a:fld>
            <a:endParaRPr lang="en-US" dirty="0"/>
          </a:p>
        </p:txBody>
      </p:sp>
      <p:sp>
        <p:nvSpPr>
          <p:cNvPr id="6" name="Footer Placeholder 5"/>
          <p:cNvSpPr>
            <a:spLocks noGrp="1"/>
          </p:cNvSpPr>
          <p:nvPr>
            <p:ph type="ftr" sz="quarter" idx="11"/>
          </p:nvPr>
        </p:nvSpPr>
        <p:spPr/>
        <p:txBody>
          <a:bodyPr/>
          <a:lstStyle/>
          <a:p>
            <a:r>
              <a:rPr lang="en-US"/>
              <a:t>Sfragistika</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538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71AB694-1A7E-4992-AE7E-C208387AB063}" type="datetime1">
              <a:rPr lang="en-US" smtClean="0"/>
              <a:t>12/26/2023</a:t>
            </a:fld>
            <a:endParaRPr lang="en-US" dirty="0"/>
          </a:p>
        </p:txBody>
      </p:sp>
      <p:sp>
        <p:nvSpPr>
          <p:cNvPr id="6" name="Footer Placeholder 5"/>
          <p:cNvSpPr>
            <a:spLocks noGrp="1"/>
          </p:cNvSpPr>
          <p:nvPr>
            <p:ph type="ftr" sz="quarter" idx="11"/>
          </p:nvPr>
        </p:nvSpPr>
        <p:spPr/>
        <p:txBody>
          <a:bodyPr/>
          <a:lstStyle/>
          <a:p>
            <a:r>
              <a:rPr lang="en-US"/>
              <a:t>Sfragistika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792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94364B9-B0A2-40E5-A194-EC5787AE12E0}" type="datetime1">
              <a:rPr lang="en-US" smtClean="0"/>
              <a:t>12/26/2023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Sfragistika</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00230497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E66559-8F0A-4F07-83BA-40F4D5FF5137}"/>
              </a:ext>
            </a:extLst>
          </p:cNvPr>
          <p:cNvSpPr>
            <a:spLocks noGrp="1"/>
          </p:cNvSpPr>
          <p:nvPr>
            <p:ph type="ctrTitle"/>
          </p:nvPr>
        </p:nvSpPr>
        <p:spPr/>
        <p:txBody>
          <a:bodyPr/>
          <a:lstStyle/>
          <a:p>
            <a:r>
              <a:rPr lang="pl-PL" dirty="0" err="1">
                <a:solidFill>
                  <a:schemeClr val="accent3">
                    <a:lumMod val="50000"/>
                  </a:schemeClr>
                </a:solidFill>
              </a:rPr>
              <a:t>Sfragistika</a:t>
            </a:r>
            <a:endParaRPr lang="cs-CZ" dirty="0">
              <a:solidFill>
                <a:schemeClr val="accent3">
                  <a:lumMod val="50000"/>
                </a:schemeClr>
              </a:solidFill>
            </a:endParaRPr>
          </a:p>
        </p:txBody>
      </p:sp>
      <p:sp>
        <p:nvSpPr>
          <p:cNvPr id="3" name="Podnadpis 2">
            <a:extLst>
              <a:ext uri="{FF2B5EF4-FFF2-40B4-BE49-F238E27FC236}">
                <a16:creationId xmlns:a16="http://schemas.microsoft.com/office/drawing/2014/main" id="{37F001DF-571F-460B-8FED-DC19B75E7FA7}"/>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372051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7A6CD1-447A-42B0-AF4D-F83EFAC17722}"/>
              </a:ext>
            </a:extLst>
          </p:cNvPr>
          <p:cNvPicPr>
            <a:picLocks noChangeAspect="1"/>
          </p:cNvPicPr>
          <p:nvPr/>
        </p:nvPicPr>
        <p:blipFill>
          <a:blip r:embed="rId2"/>
          <a:stretch>
            <a:fillRect/>
          </a:stretch>
        </p:blipFill>
        <p:spPr>
          <a:xfrm>
            <a:off x="0" y="1421935"/>
            <a:ext cx="4440573" cy="3330430"/>
          </a:xfrm>
          <a:prstGeom prst="rect">
            <a:avLst/>
          </a:prstGeom>
        </p:spPr>
      </p:pic>
      <p:sp>
        <p:nvSpPr>
          <p:cNvPr id="2" name="Nadpis 1">
            <a:extLst>
              <a:ext uri="{FF2B5EF4-FFF2-40B4-BE49-F238E27FC236}">
                <a16:creationId xmlns:a16="http://schemas.microsoft.com/office/drawing/2014/main" id="{F3A9B4CE-2EF9-45BB-89E9-5DED01A68B87}"/>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5C2C3914-5249-4518-89B7-D81671733DA1}"/>
              </a:ext>
            </a:extLst>
          </p:cNvPr>
          <p:cNvSpPr>
            <a:spLocks noGrp="1"/>
          </p:cNvSpPr>
          <p:nvPr>
            <p:ph idx="1"/>
          </p:nvPr>
        </p:nvSpPr>
        <p:spPr>
          <a:xfrm>
            <a:off x="4651855" y="1457342"/>
            <a:ext cx="6572615" cy="1323364"/>
          </a:xfrm>
        </p:spPr>
        <p:txBody>
          <a:bodyPr>
            <a:normAutofit/>
          </a:bodyPr>
          <a:lstStyle/>
          <a:p>
            <a:pPr algn="just"/>
            <a:r>
              <a:rPr lang="cs-CZ" sz="2000" b="1" dirty="0" err="1">
                <a:solidFill>
                  <a:schemeClr val="accent3">
                    <a:lumMod val="50000"/>
                  </a:schemeClr>
                </a:solidFill>
              </a:rPr>
              <a:t>Contrasigillum</a:t>
            </a:r>
            <a:r>
              <a:rPr lang="cs-CZ" sz="2000" dirty="0">
                <a:solidFill>
                  <a:schemeClr val="accent3">
                    <a:lumMod val="50000"/>
                  </a:schemeClr>
                </a:solidFill>
              </a:rPr>
              <a:t> (</a:t>
            </a:r>
            <a:r>
              <a:rPr lang="cs-CZ" sz="2000" dirty="0" err="1">
                <a:solidFill>
                  <a:schemeClr val="accent3">
                    <a:lumMod val="50000"/>
                  </a:schemeClr>
                </a:solidFill>
              </a:rPr>
              <a:t>kontrasigillum</a:t>
            </a:r>
            <a:r>
              <a:rPr lang="cs-CZ" sz="2000" dirty="0">
                <a:solidFill>
                  <a:schemeClr val="accent3">
                    <a:lumMod val="50000"/>
                  </a:schemeClr>
                </a:solidFill>
              </a:rPr>
              <a:t>, </a:t>
            </a:r>
            <a:r>
              <a:rPr lang="cs-CZ" sz="2000" dirty="0" err="1">
                <a:solidFill>
                  <a:schemeClr val="accent3">
                    <a:lumMod val="50000"/>
                  </a:schemeClr>
                </a:solidFill>
              </a:rPr>
              <a:t>protipečeť</a:t>
            </a:r>
            <a:r>
              <a:rPr lang="cs-CZ" sz="2000" dirty="0">
                <a:solidFill>
                  <a:schemeClr val="accent3">
                    <a:lumMod val="50000"/>
                  </a:schemeClr>
                </a:solidFill>
              </a:rPr>
              <a:t>, rubní pečeť) – pečeť otištěná do rubní části jednostranné pečeti.</a:t>
            </a:r>
          </a:p>
        </p:txBody>
      </p:sp>
      <p:pic>
        <p:nvPicPr>
          <p:cNvPr id="2050" name="Picture 2" descr="Pečeť">
            <a:extLst>
              <a:ext uri="{FF2B5EF4-FFF2-40B4-BE49-F238E27FC236}">
                <a16:creationId xmlns:a16="http://schemas.microsoft.com/office/drawing/2014/main" id="{DFE89CED-E5A7-4FCB-BDFF-C1FF77007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7" t="4268" r="5996" b="2911"/>
          <a:stretch/>
        </p:blipFill>
        <p:spPr bwMode="auto">
          <a:xfrm>
            <a:off x="8064616" y="2865916"/>
            <a:ext cx="4127384" cy="3992084"/>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2">
            <a:extLst>
              <a:ext uri="{FF2B5EF4-FFF2-40B4-BE49-F238E27FC236}">
                <a16:creationId xmlns:a16="http://schemas.microsoft.com/office/drawing/2014/main" id="{81EE3C35-28AB-4985-A897-3B40DF2433D2}"/>
              </a:ext>
            </a:extLst>
          </p:cNvPr>
          <p:cNvSpPr txBox="1">
            <a:spLocks/>
          </p:cNvSpPr>
          <p:nvPr/>
        </p:nvSpPr>
        <p:spPr>
          <a:xfrm>
            <a:off x="1596788" y="5004753"/>
            <a:ext cx="6000302" cy="16660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buClr>
                <a:srgbClr val="C00000"/>
              </a:buClr>
              <a:buFont typeface="Wingdings 3" panose="05040102010807070707" pitchFamily="18" charset="2"/>
              <a:buChar char=""/>
            </a:pPr>
            <a:r>
              <a:rPr lang="cs-CZ" b="1" dirty="0"/>
              <a:t>Legenda</a:t>
            </a:r>
            <a:r>
              <a:rPr lang="cs-CZ" dirty="0"/>
              <a:t> – text nacházející se po obvodu pečeti, v němž je zpravidla uvedeno jméno majitele, jeho tituly, úřad, predikát či jiné určení totožnosti či právní působnosti (PECZET. DIEDINY. PACETLVK)</a:t>
            </a:r>
          </a:p>
        </p:txBody>
      </p:sp>
    </p:spTree>
    <p:extLst>
      <p:ext uri="{BB962C8B-B14F-4D97-AF65-F5344CB8AC3E}">
        <p14:creationId xmlns:p14="http://schemas.microsoft.com/office/powerpoint/2010/main" val="264084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DC2EF-C2FD-42F2-9CD1-12CBE7F00C07}"/>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2735FD21-A5F4-4EDE-B5C0-F819F17744AB}"/>
              </a:ext>
            </a:extLst>
          </p:cNvPr>
          <p:cNvSpPr>
            <a:spLocks noGrp="1"/>
          </p:cNvSpPr>
          <p:nvPr>
            <p:ph idx="1"/>
          </p:nvPr>
        </p:nvSpPr>
        <p:spPr/>
        <p:txBody>
          <a:bodyPr/>
          <a:lstStyle/>
          <a:p>
            <a:pPr algn="just"/>
            <a:endParaRPr lang="cs-CZ" dirty="0">
              <a:solidFill>
                <a:schemeClr val="accent3">
                  <a:lumMod val="50000"/>
                </a:schemeClr>
              </a:solidFill>
            </a:endParaRPr>
          </a:p>
          <a:p>
            <a:pPr algn="just"/>
            <a:r>
              <a:rPr lang="cs-CZ" b="1" dirty="0">
                <a:solidFill>
                  <a:schemeClr val="accent3">
                    <a:lumMod val="50000"/>
                  </a:schemeClr>
                </a:solidFill>
              </a:rPr>
              <a:t>Ikonografický rozbor </a:t>
            </a:r>
            <a:r>
              <a:rPr lang="cs-CZ" dirty="0">
                <a:solidFill>
                  <a:schemeClr val="accent3">
                    <a:lumMod val="50000"/>
                  </a:schemeClr>
                </a:solidFill>
              </a:rPr>
              <a:t>– rozbor náplně pečetního pole, jenž má postihnout to, co pečeť vyjadřuje; častý zejména u církevních pečetí.</a:t>
            </a:r>
          </a:p>
          <a:p>
            <a:pPr algn="just"/>
            <a:endParaRPr lang="cs-CZ" dirty="0">
              <a:solidFill>
                <a:schemeClr val="accent3">
                  <a:lumMod val="50000"/>
                </a:schemeClr>
              </a:solidFill>
            </a:endParaRPr>
          </a:p>
          <a:p>
            <a:pPr algn="just"/>
            <a:r>
              <a:rPr lang="cs-CZ" b="1" dirty="0">
                <a:solidFill>
                  <a:schemeClr val="accent3">
                    <a:lumMod val="50000"/>
                  </a:schemeClr>
                </a:solidFill>
              </a:rPr>
              <a:t>Koroborace</a:t>
            </a:r>
            <a:r>
              <a:rPr lang="cs-CZ" dirty="0">
                <a:solidFill>
                  <a:schemeClr val="accent3">
                    <a:lumMod val="50000"/>
                  </a:schemeClr>
                </a:solidFill>
              </a:rPr>
              <a:t> – součást textu listiny, v níž je oznámeno, kým a jak byla listina zpečetěna či právně ověřena.</a:t>
            </a:r>
          </a:p>
        </p:txBody>
      </p:sp>
    </p:spTree>
    <p:extLst>
      <p:ext uri="{BB962C8B-B14F-4D97-AF65-F5344CB8AC3E}">
        <p14:creationId xmlns:p14="http://schemas.microsoft.com/office/powerpoint/2010/main" val="1651178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DC2EF-C2FD-42F2-9CD1-12CBE7F00C07}"/>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2735FD21-A5F4-4EDE-B5C0-F819F17744AB}"/>
              </a:ext>
            </a:extLst>
          </p:cNvPr>
          <p:cNvSpPr>
            <a:spLocks noGrp="1"/>
          </p:cNvSpPr>
          <p:nvPr>
            <p:ph idx="1"/>
          </p:nvPr>
        </p:nvSpPr>
        <p:spPr>
          <a:xfrm>
            <a:off x="1364776" y="1855363"/>
            <a:ext cx="4341093" cy="1008635"/>
          </a:xfrm>
        </p:spPr>
        <p:txBody>
          <a:bodyPr>
            <a:normAutofit/>
          </a:bodyPr>
          <a:lstStyle/>
          <a:p>
            <a:pPr algn="just">
              <a:buClr>
                <a:srgbClr val="C00000"/>
              </a:buClr>
            </a:pPr>
            <a:r>
              <a:rPr lang="cs-CZ" sz="2000" b="1" i="1" dirty="0" err="1">
                <a:solidFill>
                  <a:schemeClr val="accent3">
                    <a:lumMod val="50000"/>
                  </a:schemeClr>
                </a:solidFill>
              </a:rPr>
              <a:t>Litterae</a:t>
            </a:r>
            <a:r>
              <a:rPr lang="cs-CZ" sz="2000" b="1" i="1" dirty="0">
                <a:solidFill>
                  <a:schemeClr val="accent3">
                    <a:lumMod val="50000"/>
                  </a:schemeClr>
                </a:solidFill>
              </a:rPr>
              <a:t> </a:t>
            </a:r>
            <a:r>
              <a:rPr lang="cs-CZ" sz="2000" b="1" i="1" dirty="0" err="1">
                <a:solidFill>
                  <a:schemeClr val="accent3">
                    <a:lumMod val="50000"/>
                  </a:schemeClr>
                </a:solidFill>
              </a:rPr>
              <a:t>clausae</a:t>
            </a:r>
            <a:r>
              <a:rPr lang="cs-CZ" sz="2000" b="1" i="1" dirty="0">
                <a:solidFill>
                  <a:schemeClr val="accent3">
                    <a:lumMod val="50000"/>
                  </a:schemeClr>
                </a:solidFill>
              </a:rPr>
              <a:t> </a:t>
            </a:r>
            <a:r>
              <a:rPr lang="cs-CZ" sz="2000" dirty="0">
                <a:solidFill>
                  <a:schemeClr val="accent3">
                    <a:lumMod val="50000"/>
                  </a:schemeClr>
                </a:solidFill>
              </a:rPr>
              <a:t>– uzavřené písemnosti.</a:t>
            </a:r>
          </a:p>
        </p:txBody>
      </p:sp>
      <p:pic>
        <p:nvPicPr>
          <p:cNvPr id="5" name="Obrázek 4" descr="Obsah obrázku text&#10;&#10;Popis byl vytvořen automaticky">
            <a:extLst>
              <a:ext uri="{FF2B5EF4-FFF2-40B4-BE49-F238E27FC236}">
                <a16:creationId xmlns:a16="http://schemas.microsoft.com/office/drawing/2014/main" id="{6A4ACDC7-B68A-4199-B053-141A3FF92EC2}"/>
              </a:ext>
            </a:extLst>
          </p:cNvPr>
          <p:cNvPicPr>
            <a:picLocks noChangeAspect="1"/>
          </p:cNvPicPr>
          <p:nvPr/>
        </p:nvPicPr>
        <p:blipFill rotWithShape="1">
          <a:blip r:embed="rId2"/>
          <a:srcRect l="-108" t="8889" r="8503" b="10612"/>
          <a:stretch/>
        </p:blipFill>
        <p:spPr>
          <a:xfrm>
            <a:off x="6072874" y="305909"/>
            <a:ext cx="5788090" cy="3814759"/>
          </a:xfrm>
          <a:prstGeom prst="rect">
            <a:avLst/>
          </a:prstGeom>
        </p:spPr>
      </p:pic>
      <p:pic>
        <p:nvPicPr>
          <p:cNvPr id="9" name="Obrázek 8" descr="Obsah obrázku text&#10;&#10;Popis byl vytvořen automaticky">
            <a:extLst>
              <a:ext uri="{FF2B5EF4-FFF2-40B4-BE49-F238E27FC236}">
                <a16:creationId xmlns:a16="http://schemas.microsoft.com/office/drawing/2014/main" id="{FB646A65-A21E-44AE-97A0-8578F3C7085F}"/>
              </a:ext>
            </a:extLst>
          </p:cNvPr>
          <p:cNvPicPr>
            <a:picLocks noChangeAspect="1"/>
          </p:cNvPicPr>
          <p:nvPr/>
        </p:nvPicPr>
        <p:blipFill rotWithShape="1">
          <a:blip r:embed="rId3"/>
          <a:srcRect l="680" t="29388" r="68300" b="34558"/>
          <a:stretch/>
        </p:blipFill>
        <p:spPr>
          <a:xfrm>
            <a:off x="6072874" y="4267477"/>
            <a:ext cx="2836506" cy="2472612"/>
          </a:xfrm>
          <a:prstGeom prst="rect">
            <a:avLst/>
          </a:prstGeom>
        </p:spPr>
      </p:pic>
      <p:pic>
        <p:nvPicPr>
          <p:cNvPr id="11" name="Obrázek 10" descr="Obsah obrázku text&#10;&#10;Popis byl vytvořen automaticky">
            <a:extLst>
              <a:ext uri="{FF2B5EF4-FFF2-40B4-BE49-F238E27FC236}">
                <a16:creationId xmlns:a16="http://schemas.microsoft.com/office/drawing/2014/main" id="{EE58A047-8E49-4A10-9C7B-6B01F1733B9E}"/>
              </a:ext>
            </a:extLst>
          </p:cNvPr>
          <p:cNvPicPr>
            <a:picLocks noChangeAspect="1"/>
          </p:cNvPicPr>
          <p:nvPr/>
        </p:nvPicPr>
        <p:blipFill rotWithShape="1">
          <a:blip r:embed="rId4"/>
          <a:srcRect l="71599" t="31701" r="136" b="32245"/>
          <a:stretch/>
        </p:blipFill>
        <p:spPr>
          <a:xfrm>
            <a:off x="9276385" y="4267477"/>
            <a:ext cx="2584579" cy="2472612"/>
          </a:xfrm>
          <a:prstGeom prst="rect">
            <a:avLst/>
          </a:prstGeom>
        </p:spPr>
      </p:pic>
      <p:sp>
        <p:nvSpPr>
          <p:cNvPr id="12" name="Zástupný obsah 2">
            <a:extLst>
              <a:ext uri="{FF2B5EF4-FFF2-40B4-BE49-F238E27FC236}">
                <a16:creationId xmlns:a16="http://schemas.microsoft.com/office/drawing/2014/main" id="{38F93659-CF78-4F04-9F87-2A9A74A45C11}"/>
              </a:ext>
            </a:extLst>
          </p:cNvPr>
          <p:cNvSpPr txBox="1">
            <a:spLocks/>
          </p:cNvSpPr>
          <p:nvPr/>
        </p:nvSpPr>
        <p:spPr>
          <a:xfrm>
            <a:off x="1364776" y="3494530"/>
            <a:ext cx="4341093" cy="324555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buClr>
                <a:srgbClr val="C00000"/>
              </a:buClr>
              <a:buFont typeface="Wingdings 3" panose="05040102010807070707" pitchFamily="18" charset="2"/>
              <a:buChar char="´"/>
            </a:pPr>
            <a:r>
              <a:rPr lang="cs-CZ" b="1" dirty="0">
                <a:solidFill>
                  <a:schemeClr val="accent3">
                    <a:lumMod val="50000"/>
                  </a:schemeClr>
                </a:solidFill>
              </a:rPr>
              <a:t>Kryt papíru </a:t>
            </a:r>
            <a:r>
              <a:rPr lang="cs-CZ" dirty="0">
                <a:solidFill>
                  <a:schemeClr val="accent3">
                    <a:lumMod val="50000"/>
                  </a:schemeClr>
                </a:solidFill>
              </a:rPr>
              <a:t>– ochranný prostředek před zničením pečeti. Na psací látku nanesený pečetní vosk se před otiskem </a:t>
            </a:r>
            <a:r>
              <a:rPr lang="cs-CZ" dirty="0" err="1">
                <a:solidFill>
                  <a:schemeClr val="accent3">
                    <a:lumMod val="50000"/>
                  </a:schemeClr>
                </a:solidFill>
              </a:rPr>
              <a:t>typáře</a:t>
            </a:r>
            <a:r>
              <a:rPr lang="cs-CZ" dirty="0">
                <a:solidFill>
                  <a:schemeClr val="accent3">
                    <a:lumMod val="50000"/>
                  </a:schemeClr>
                </a:solidFill>
              </a:rPr>
              <a:t> položí papírová clona, často ozdobně vykrajovaná a teprve přes ni se otiskne pečetidlo.</a:t>
            </a:r>
          </a:p>
        </p:txBody>
      </p:sp>
    </p:spTree>
    <p:extLst>
      <p:ext uri="{BB962C8B-B14F-4D97-AF65-F5344CB8AC3E}">
        <p14:creationId xmlns:p14="http://schemas.microsoft.com/office/powerpoint/2010/main" val="2133012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14A5A-A51B-429E-B3A1-4F56C8CEC429}"/>
              </a:ext>
            </a:extLst>
          </p:cNvPr>
          <p:cNvSpPr>
            <a:spLocks noGrp="1"/>
          </p:cNvSpPr>
          <p:nvPr>
            <p:ph type="title"/>
          </p:nvPr>
        </p:nvSpPr>
        <p:spPr>
          <a:xfrm>
            <a:off x="8715056" y="727197"/>
            <a:ext cx="1552349" cy="724055"/>
          </a:xfrm>
        </p:spPr>
        <p:txBody>
          <a:bodyPr/>
          <a:lstStyle/>
          <a:p>
            <a:r>
              <a:rPr lang="cs-CZ" dirty="0">
                <a:solidFill>
                  <a:schemeClr val="accent3">
                    <a:lumMod val="50000"/>
                  </a:schemeClr>
                </a:solidFill>
              </a:rPr>
              <a:t>Pojmy</a:t>
            </a:r>
          </a:p>
        </p:txBody>
      </p:sp>
      <p:pic>
        <p:nvPicPr>
          <p:cNvPr id="3074" name="Picture 2" descr="Čechy Martin z Wirdšperka odlitek pečeti">
            <a:extLst>
              <a:ext uri="{FF2B5EF4-FFF2-40B4-BE49-F238E27FC236}">
                <a16:creationId xmlns:a16="http://schemas.microsoft.com/office/drawing/2014/main" id="{9CF4DB6C-B881-445C-A1A5-4F0E32892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t="7751" r="5405" b="10426"/>
          <a:stretch/>
        </p:blipFill>
        <p:spPr bwMode="auto">
          <a:xfrm>
            <a:off x="-1" y="0"/>
            <a:ext cx="6666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7BAB2AA-3E40-4492-A8B9-73182E2E9F55}"/>
              </a:ext>
            </a:extLst>
          </p:cNvPr>
          <p:cNvSpPr txBox="1"/>
          <p:nvPr/>
        </p:nvSpPr>
        <p:spPr>
          <a:xfrm>
            <a:off x="7219359" y="3429000"/>
            <a:ext cx="4543742" cy="646331"/>
          </a:xfrm>
          <a:prstGeom prst="rect">
            <a:avLst/>
          </a:prstGeom>
          <a:noFill/>
        </p:spPr>
        <p:txBody>
          <a:bodyPr wrap="square" rtlCol="0">
            <a:spAutoFit/>
          </a:bodyPr>
          <a:lstStyle/>
          <a:p>
            <a:pPr marL="285750" indent="-285750">
              <a:buClr>
                <a:srgbClr val="C00000"/>
              </a:buClr>
              <a:buFont typeface="Wingdings 3" panose="05040102010807070707" pitchFamily="18" charset="2"/>
              <a:buChar char="´"/>
            </a:pPr>
            <a:r>
              <a:rPr lang="cs-CZ" b="1" dirty="0">
                <a:solidFill>
                  <a:schemeClr val="accent3">
                    <a:lumMod val="50000"/>
                  </a:schemeClr>
                </a:solidFill>
              </a:rPr>
              <a:t>Odlitek</a:t>
            </a:r>
            <a:r>
              <a:rPr lang="cs-CZ" dirty="0">
                <a:solidFill>
                  <a:schemeClr val="accent3">
                    <a:lumMod val="50000"/>
                  </a:schemeClr>
                </a:solidFill>
              </a:rPr>
              <a:t> – zhotovený otiskem pečeti</a:t>
            </a:r>
          </a:p>
          <a:p>
            <a:endParaRPr lang="cs-CZ" dirty="0">
              <a:solidFill>
                <a:schemeClr val="accent3">
                  <a:lumMod val="50000"/>
                </a:schemeClr>
              </a:solidFill>
            </a:endParaRPr>
          </a:p>
        </p:txBody>
      </p:sp>
    </p:spTree>
    <p:extLst>
      <p:ext uri="{BB962C8B-B14F-4D97-AF65-F5344CB8AC3E}">
        <p14:creationId xmlns:p14="http://schemas.microsoft.com/office/powerpoint/2010/main" val="234543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0AD15-4BC5-4FA8-AF7C-A1782D185181}"/>
              </a:ext>
            </a:extLst>
          </p:cNvPr>
          <p:cNvSpPr>
            <a:spLocks noGrp="1"/>
          </p:cNvSpPr>
          <p:nvPr>
            <p:ph type="title"/>
          </p:nvPr>
        </p:nvSpPr>
        <p:spPr>
          <a:xfrm>
            <a:off x="1738264" y="629266"/>
            <a:ext cx="1801641" cy="641769"/>
          </a:xfrm>
        </p:spPr>
        <p:txBody>
          <a:bodyPr>
            <a:normAutofit/>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84A55184-11CE-498F-8758-783B034906D3}"/>
              </a:ext>
            </a:extLst>
          </p:cNvPr>
          <p:cNvSpPr>
            <a:spLocks noGrp="1"/>
          </p:cNvSpPr>
          <p:nvPr>
            <p:ph idx="1"/>
          </p:nvPr>
        </p:nvSpPr>
        <p:spPr>
          <a:xfrm>
            <a:off x="1186068" y="5586965"/>
            <a:ext cx="9448732" cy="928545"/>
          </a:xfrm>
        </p:spPr>
        <p:txBody>
          <a:bodyPr>
            <a:normAutofit fontScale="92500" lnSpcReduction="20000"/>
          </a:bodyPr>
          <a:lstStyle/>
          <a:p>
            <a:pPr algn="just"/>
            <a:r>
              <a:rPr lang="cs-CZ" sz="1900" b="1" dirty="0">
                <a:solidFill>
                  <a:schemeClr val="accent3">
                    <a:lumMod val="50000"/>
                  </a:schemeClr>
                </a:solidFill>
              </a:rPr>
              <a:t>Miska</a:t>
            </a:r>
            <a:r>
              <a:rPr lang="cs-CZ" sz="1900" dirty="0">
                <a:solidFill>
                  <a:schemeClr val="accent3">
                    <a:lumMod val="50000"/>
                  </a:schemeClr>
                </a:solidFill>
              </a:rPr>
              <a:t> – jeden z ochranných prvků pečeti, vyrobený z vosku nejčastěji přírodní barvy.</a:t>
            </a:r>
          </a:p>
          <a:p>
            <a:pPr algn="just"/>
            <a:r>
              <a:rPr lang="cs-CZ" sz="1900" b="1" dirty="0">
                <a:solidFill>
                  <a:schemeClr val="accent3">
                    <a:lumMod val="50000"/>
                  </a:schemeClr>
                </a:solidFill>
              </a:rPr>
              <a:t>Otisk</a:t>
            </a:r>
            <a:r>
              <a:rPr lang="cs-CZ" sz="1900" dirty="0">
                <a:solidFill>
                  <a:schemeClr val="accent3">
                    <a:lumMod val="50000"/>
                  </a:schemeClr>
                </a:solidFill>
              </a:rPr>
              <a:t> – pečeť, otisk </a:t>
            </a:r>
            <a:r>
              <a:rPr lang="cs-CZ" sz="1900" dirty="0" err="1">
                <a:solidFill>
                  <a:schemeClr val="accent3">
                    <a:lumMod val="50000"/>
                  </a:schemeClr>
                </a:solidFill>
              </a:rPr>
              <a:t>typáře</a:t>
            </a:r>
            <a:r>
              <a:rPr lang="cs-CZ" sz="1900" dirty="0">
                <a:solidFill>
                  <a:schemeClr val="accent3">
                    <a:lumMod val="50000"/>
                  </a:schemeClr>
                </a:solidFill>
              </a:rPr>
              <a:t> do pečetní látky.</a:t>
            </a:r>
          </a:p>
        </p:txBody>
      </p:sp>
      <p:pic>
        <p:nvPicPr>
          <p:cNvPr id="5" name="Obrázek 4" descr="Obsah obrázku text&#10;&#10;Popis byl vytvořen automaticky">
            <a:extLst>
              <a:ext uri="{FF2B5EF4-FFF2-40B4-BE49-F238E27FC236}">
                <a16:creationId xmlns:a16="http://schemas.microsoft.com/office/drawing/2014/main" id="{4EA115F7-305C-4E88-9E70-F0642B2F4161}"/>
              </a:ext>
            </a:extLst>
          </p:cNvPr>
          <p:cNvPicPr>
            <a:picLocks noChangeAspect="1"/>
          </p:cNvPicPr>
          <p:nvPr/>
        </p:nvPicPr>
        <p:blipFill rotWithShape="1">
          <a:blip r:embed="rId3"/>
          <a:srcRect l="27231" t="67169" r="40712" b="3265"/>
          <a:stretch/>
        </p:blipFill>
        <p:spPr>
          <a:xfrm>
            <a:off x="1186068" y="1440426"/>
            <a:ext cx="4310573" cy="3952480"/>
          </a:xfrm>
          <a:prstGeom prst="rect">
            <a:avLst/>
          </a:prstGeom>
        </p:spPr>
      </p:pic>
      <p:pic>
        <p:nvPicPr>
          <p:cNvPr id="7" name="Obrázek 6" descr="Obsah obrázku text&#10;&#10;Popis byl vytvořen automaticky">
            <a:extLst>
              <a:ext uri="{FF2B5EF4-FFF2-40B4-BE49-F238E27FC236}">
                <a16:creationId xmlns:a16="http://schemas.microsoft.com/office/drawing/2014/main" id="{E2D59090-BF26-4BA2-8B50-B1547425A3C5}"/>
              </a:ext>
            </a:extLst>
          </p:cNvPr>
          <p:cNvPicPr>
            <a:picLocks noChangeAspect="1"/>
          </p:cNvPicPr>
          <p:nvPr/>
        </p:nvPicPr>
        <p:blipFill rotWithShape="1">
          <a:blip r:embed="rId4"/>
          <a:srcRect l="34382" t="67755" r="33172" b="758"/>
          <a:stretch/>
        </p:blipFill>
        <p:spPr>
          <a:xfrm>
            <a:off x="6400709" y="1452760"/>
            <a:ext cx="4234091" cy="3952480"/>
          </a:xfrm>
          <a:prstGeom prst="rect">
            <a:avLst/>
          </a:prstGeom>
        </p:spPr>
      </p:pic>
    </p:spTree>
    <p:extLst>
      <p:ext uri="{BB962C8B-B14F-4D97-AF65-F5344CB8AC3E}">
        <p14:creationId xmlns:p14="http://schemas.microsoft.com/office/powerpoint/2010/main" val="272765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0AD15-4BC5-4FA8-AF7C-A1782D185181}"/>
              </a:ext>
            </a:extLst>
          </p:cNvPr>
          <p:cNvSpPr>
            <a:spLocks noGrp="1"/>
          </p:cNvSpPr>
          <p:nvPr>
            <p:ph type="title"/>
          </p:nvPr>
        </p:nvSpPr>
        <p:spPr>
          <a:xfrm>
            <a:off x="1789667" y="733769"/>
            <a:ext cx="2030896" cy="592952"/>
          </a:xfrm>
        </p:spPr>
        <p:txBody>
          <a:bodyPr>
            <a:normAutofit fontScale="90000"/>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84A55184-11CE-498F-8758-783B034906D3}"/>
              </a:ext>
            </a:extLst>
          </p:cNvPr>
          <p:cNvSpPr>
            <a:spLocks noGrp="1"/>
          </p:cNvSpPr>
          <p:nvPr>
            <p:ph idx="1"/>
          </p:nvPr>
        </p:nvSpPr>
        <p:spPr>
          <a:xfrm>
            <a:off x="1013989" y="2338812"/>
            <a:ext cx="6004200" cy="3785419"/>
          </a:xfrm>
        </p:spPr>
        <p:txBody>
          <a:bodyPr>
            <a:normAutofit/>
          </a:bodyPr>
          <a:lstStyle/>
          <a:p>
            <a:pPr algn="just"/>
            <a:r>
              <a:rPr lang="cs-CZ" sz="1900" b="1" dirty="0">
                <a:solidFill>
                  <a:schemeClr val="accent3">
                    <a:lumMod val="50000"/>
                  </a:schemeClr>
                </a:solidFill>
              </a:rPr>
              <a:t>Pečetidlo</a:t>
            </a:r>
            <a:r>
              <a:rPr lang="cs-CZ" sz="1900" dirty="0">
                <a:solidFill>
                  <a:schemeClr val="accent3">
                    <a:lumMod val="50000"/>
                  </a:schemeClr>
                </a:solidFill>
              </a:rPr>
              <a:t> – matrice, </a:t>
            </a:r>
            <a:r>
              <a:rPr lang="cs-CZ" sz="1900" dirty="0" err="1">
                <a:solidFill>
                  <a:schemeClr val="accent3">
                    <a:lumMod val="50000"/>
                  </a:schemeClr>
                </a:solidFill>
              </a:rPr>
              <a:t>typář</a:t>
            </a:r>
            <a:r>
              <a:rPr lang="cs-CZ" sz="1900" dirty="0">
                <a:solidFill>
                  <a:schemeClr val="accent3">
                    <a:lumMod val="50000"/>
                  </a:schemeClr>
                </a:solidFill>
              </a:rPr>
              <a:t>.</a:t>
            </a:r>
          </a:p>
          <a:p>
            <a:pPr algn="just"/>
            <a:endParaRPr lang="cs-CZ" sz="1900" dirty="0">
              <a:solidFill>
                <a:schemeClr val="accent3">
                  <a:lumMod val="50000"/>
                </a:schemeClr>
              </a:solidFill>
            </a:endParaRPr>
          </a:p>
          <a:p>
            <a:pPr algn="just"/>
            <a:r>
              <a:rPr lang="cs-CZ" sz="1900" b="1" dirty="0" err="1">
                <a:solidFill>
                  <a:schemeClr val="accent3">
                    <a:lumMod val="50000"/>
                  </a:schemeClr>
                </a:solidFill>
              </a:rPr>
              <a:t>Pečetitel</a:t>
            </a:r>
            <a:r>
              <a:rPr lang="cs-CZ" sz="1900" dirty="0">
                <a:solidFill>
                  <a:schemeClr val="accent3">
                    <a:lumMod val="50000"/>
                  </a:schemeClr>
                </a:solidFill>
              </a:rPr>
              <a:t> – osoba provádějící praktický úkon pečetění: </a:t>
            </a:r>
          </a:p>
          <a:p>
            <a:pPr lvl="1" algn="just"/>
            <a:r>
              <a:rPr lang="cs-CZ" sz="1700" b="1" i="1" dirty="0" err="1">
                <a:solidFill>
                  <a:schemeClr val="accent3">
                    <a:lumMod val="50000"/>
                  </a:schemeClr>
                </a:solidFill>
              </a:rPr>
              <a:t>Bullatores</a:t>
            </a:r>
            <a:r>
              <a:rPr lang="cs-CZ" sz="1700" dirty="0">
                <a:solidFill>
                  <a:schemeClr val="accent3">
                    <a:lumMod val="50000"/>
                  </a:schemeClr>
                </a:solidFill>
              </a:rPr>
              <a:t> – </a:t>
            </a:r>
            <a:r>
              <a:rPr lang="cs-CZ" sz="1700" dirty="0" err="1">
                <a:solidFill>
                  <a:schemeClr val="accent3">
                    <a:lumMod val="50000"/>
                  </a:schemeClr>
                </a:solidFill>
              </a:rPr>
              <a:t>pečetitelé</a:t>
            </a:r>
            <a:r>
              <a:rPr lang="cs-CZ" sz="1700" dirty="0">
                <a:solidFill>
                  <a:schemeClr val="accent3">
                    <a:lumMod val="50000"/>
                  </a:schemeClr>
                </a:solidFill>
              </a:rPr>
              <a:t> či </a:t>
            </a:r>
            <a:r>
              <a:rPr lang="cs-CZ" sz="1700" dirty="0" err="1">
                <a:solidFill>
                  <a:schemeClr val="accent3">
                    <a:lumMod val="50000"/>
                  </a:schemeClr>
                </a:solidFill>
              </a:rPr>
              <a:t>sigilátoři</a:t>
            </a:r>
            <a:r>
              <a:rPr lang="cs-CZ" sz="1700" dirty="0">
                <a:solidFill>
                  <a:schemeClr val="accent3">
                    <a:lumMod val="50000"/>
                  </a:schemeClr>
                </a:solidFill>
              </a:rPr>
              <a:t>, osoby, které prováděly v kanceláři praktické pečetění.</a:t>
            </a:r>
          </a:p>
          <a:p>
            <a:pPr lvl="1" algn="just"/>
            <a:r>
              <a:rPr lang="cs-CZ" sz="1700" b="1" i="1" dirty="0" err="1">
                <a:solidFill>
                  <a:schemeClr val="accent3">
                    <a:lumMod val="50000"/>
                  </a:schemeClr>
                </a:solidFill>
              </a:rPr>
              <a:t>Plumbatores</a:t>
            </a:r>
            <a:r>
              <a:rPr lang="cs-CZ" sz="1700" b="1" dirty="0">
                <a:solidFill>
                  <a:schemeClr val="accent3">
                    <a:lumMod val="50000"/>
                  </a:schemeClr>
                </a:solidFill>
              </a:rPr>
              <a:t> </a:t>
            </a:r>
            <a:r>
              <a:rPr lang="cs-CZ" sz="1700" dirty="0">
                <a:solidFill>
                  <a:schemeClr val="accent3">
                    <a:lumMod val="50000"/>
                  </a:schemeClr>
                </a:solidFill>
              </a:rPr>
              <a:t>– lat. </a:t>
            </a:r>
            <a:r>
              <a:rPr lang="cs-CZ" sz="1700" dirty="0" err="1">
                <a:solidFill>
                  <a:schemeClr val="accent3">
                    <a:lumMod val="50000"/>
                  </a:schemeClr>
                </a:solidFill>
              </a:rPr>
              <a:t>plumbum</a:t>
            </a:r>
            <a:r>
              <a:rPr lang="cs-CZ" sz="1700" dirty="0">
                <a:solidFill>
                  <a:schemeClr val="accent3">
                    <a:lumMod val="50000"/>
                  </a:schemeClr>
                </a:solidFill>
              </a:rPr>
              <a:t> = olovo.</a:t>
            </a:r>
          </a:p>
          <a:p>
            <a:pPr lvl="1" algn="just"/>
            <a:r>
              <a:rPr lang="cs-CZ" sz="1700" b="1" i="1" dirty="0" err="1">
                <a:solidFill>
                  <a:schemeClr val="accent3">
                    <a:lumMod val="50000"/>
                  </a:schemeClr>
                </a:solidFill>
              </a:rPr>
              <a:t>Sigillatores</a:t>
            </a:r>
            <a:r>
              <a:rPr lang="cs-CZ" sz="1700" dirty="0">
                <a:solidFill>
                  <a:schemeClr val="accent3">
                    <a:lumMod val="50000"/>
                  </a:schemeClr>
                </a:solidFill>
              </a:rPr>
              <a:t> – </a:t>
            </a:r>
            <a:r>
              <a:rPr lang="cs-CZ" sz="1700" dirty="0" err="1">
                <a:solidFill>
                  <a:schemeClr val="accent3">
                    <a:lumMod val="50000"/>
                  </a:schemeClr>
                </a:solidFill>
              </a:rPr>
              <a:t>sigilátoři</a:t>
            </a:r>
            <a:r>
              <a:rPr lang="cs-CZ" sz="1700" dirty="0">
                <a:solidFill>
                  <a:schemeClr val="accent3">
                    <a:lumMod val="50000"/>
                  </a:schemeClr>
                </a:solidFill>
              </a:rPr>
              <a:t>.</a:t>
            </a:r>
          </a:p>
          <a:p>
            <a:pPr algn="just"/>
            <a:endParaRPr lang="cs-CZ" sz="1900" dirty="0">
              <a:solidFill>
                <a:schemeClr val="accent3">
                  <a:lumMod val="50000"/>
                </a:schemeClr>
              </a:solidFill>
            </a:endParaRPr>
          </a:p>
        </p:txBody>
      </p:sp>
      <p:pic>
        <p:nvPicPr>
          <p:cNvPr id="4100" name="Picture 4" descr="Typář | LovecPokladu.cz">
            <a:extLst>
              <a:ext uri="{FF2B5EF4-FFF2-40B4-BE49-F238E27FC236}">
                <a16:creationId xmlns:a16="http://schemas.microsoft.com/office/drawing/2014/main" id="{D2F2C26D-3B18-4775-B6B0-51EE773D4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74" r="-1" b="3586"/>
          <a:stretch/>
        </p:blipFill>
        <p:spPr bwMode="auto">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VIRTUÁLNÍ VÝSTAVA - Typáře ze sbírky muzea | muzeum-myto.cz">
            <a:extLst>
              <a:ext uri="{FF2B5EF4-FFF2-40B4-BE49-F238E27FC236}">
                <a16:creationId xmlns:a16="http://schemas.microsoft.com/office/drawing/2014/main" id="{095A0F38-86A0-4CE5-94A2-9C87A1CA8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86" b="2"/>
          <a:stretch/>
        </p:blipFill>
        <p:spPr bwMode="auto">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1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9939A-5793-42B1-A24E-6C4EFCF7D945}"/>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673B6277-D547-408A-AB7A-8EAF3DB3C7A8}"/>
              </a:ext>
            </a:extLst>
          </p:cNvPr>
          <p:cNvSpPr>
            <a:spLocks noGrp="1"/>
          </p:cNvSpPr>
          <p:nvPr>
            <p:ph idx="1"/>
          </p:nvPr>
        </p:nvSpPr>
        <p:spPr/>
        <p:txBody>
          <a:bodyPr/>
          <a:lstStyle/>
          <a:p>
            <a:pPr algn="just"/>
            <a:r>
              <a:rPr lang="cs-CZ" b="1" dirty="0">
                <a:solidFill>
                  <a:schemeClr val="accent3">
                    <a:lumMod val="50000"/>
                  </a:schemeClr>
                </a:solidFill>
              </a:rPr>
              <a:t>Pečetní pole </a:t>
            </a:r>
            <a:r>
              <a:rPr lang="cs-CZ" dirty="0">
                <a:solidFill>
                  <a:schemeClr val="accent3">
                    <a:lumMod val="50000"/>
                  </a:schemeClr>
                </a:solidFill>
              </a:rPr>
              <a:t>– místo na pečeti, v němž je vyryt pečetní obraz nebo nápis.</a:t>
            </a:r>
          </a:p>
          <a:p>
            <a:pPr algn="just"/>
            <a:endParaRPr lang="cs-CZ" dirty="0">
              <a:solidFill>
                <a:schemeClr val="accent3">
                  <a:lumMod val="50000"/>
                </a:schemeClr>
              </a:solidFill>
            </a:endParaRPr>
          </a:p>
          <a:p>
            <a:pPr algn="just"/>
            <a:r>
              <a:rPr lang="cs-CZ" b="1" dirty="0">
                <a:solidFill>
                  <a:schemeClr val="accent3">
                    <a:lumMod val="50000"/>
                  </a:schemeClr>
                </a:solidFill>
              </a:rPr>
              <a:t>Pečetní obraz </a:t>
            </a:r>
            <a:r>
              <a:rPr lang="cs-CZ" dirty="0">
                <a:solidFill>
                  <a:schemeClr val="accent3">
                    <a:lumMod val="50000"/>
                  </a:schemeClr>
                </a:solidFill>
              </a:rPr>
              <a:t>– náplň pečetního pole, může být obrazový, portrétní, erbovní, nápisový nebo smíšený.</a:t>
            </a:r>
          </a:p>
          <a:p>
            <a:pPr algn="just"/>
            <a:endParaRPr lang="cs-CZ" dirty="0">
              <a:solidFill>
                <a:schemeClr val="accent3">
                  <a:lumMod val="50000"/>
                </a:schemeClr>
              </a:solidFill>
            </a:endParaRPr>
          </a:p>
          <a:p>
            <a:pPr algn="just"/>
            <a:r>
              <a:rPr lang="cs-CZ" b="1" dirty="0">
                <a:solidFill>
                  <a:schemeClr val="accent3">
                    <a:lumMod val="50000"/>
                  </a:schemeClr>
                </a:solidFill>
              </a:rPr>
              <a:t>Pečetní vosk </a:t>
            </a:r>
            <a:r>
              <a:rPr lang="cs-CZ" dirty="0">
                <a:solidFill>
                  <a:schemeClr val="accent3">
                    <a:lumMod val="50000"/>
                  </a:schemeClr>
                </a:solidFill>
              </a:rPr>
              <a:t>– jedna z nekovových pečetních látek, ve střední Evropě vůbec nejčastější. Až do novověku se používal přírodní včelí vosk, do něhož se přidávaly pro zpevnění a zbarvení různé přísady.</a:t>
            </a:r>
          </a:p>
        </p:txBody>
      </p:sp>
    </p:spTree>
    <p:extLst>
      <p:ext uri="{BB962C8B-B14F-4D97-AF65-F5344CB8AC3E}">
        <p14:creationId xmlns:p14="http://schemas.microsoft.com/office/powerpoint/2010/main" val="190059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1CA31-ED3B-4214-A32C-643B11F0C1ED}"/>
              </a:ext>
            </a:extLst>
          </p:cNvPr>
          <p:cNvSpPr>
            <a:spLocks noGrp="1"/>
          </p:cNvSpPr>
          <p:nvPr>
            <p:ph type="title"/>
          </p:nvPr>
        </p:nvSpPr>
        <p:spPr/>
        <p:txBody>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D557F0D1-0EA8-43BA-966E-09DA44A13D7B}"/>
              </a:ext>
            </a:extLst>
          </p:cNvPr>
          <p:cNvSpPr>
            <a:spLocks noGrp="1"/>
          </p:cNvSpPr>
          <p:nvPr>
            <p:ph idx="1"/>
          </p:nvPr>
        </p:nvSpPr>
        <p:spPr>
          <a:xfrm>
            <a:off x="524815" y="1476462"/>
            <a:ext cx="11278410" cy="1459806"/>
          </a:xfrm>
        </p:spPr>
        <p:txBody>
          <a:bodyPr>
            <a:normAutofit fontScale="92500" lnSpcReduction="20000"/>
          </a:bodyPr>
          <a:lstStyle/>
          <a:p>
            <a:pPr algn="just"/>
            <a:r>
              <a:rPr lang="cs-CZ" b="1" dirty="0">
                <a:solidFill>
                  <a:schemeClr val="accent3">
                    <a:lumMod val="50000"/>
                  </a:schemeClr>
                </a:solidFill>
              </a:rPr>
              <a:t>Pergamenový proužek </a:t>
            </a:r>
            <a:r>
              <a:rPr lang="cs-CZ" dirty="0">
                <a:solidFill>
                  <a:schemeClr val="accent3">
                    <a:lumMod val="50000"/>
                  </a:schemeClr>
                </a:solidFill>
              </a:rPr>
              <a:t>– proužek, přes který dochází k </a:t>
            </a:r>
            <a:r>
              <a:rPr lang="cs-CZ" b="1" dirty="0">
                <a:solidFill>
                  <a:schemeClr val="accent3">
                    <a:lumMod val="50000"/>
                  </a:schemeClr>
                </a:solidFill>
              </a:rPr>
              <a:t>přivěšení</a:t>
            </a:r>
            <a:r>
              <a:rPr lang="cs-CZ" dirty="0">
                <a:solidFill>
                  <a:schemeClr val="accent3">
                    <a:lumMod val="50000"/>
                  </a:schemeClr>
                </a:solidFill>
              </a:rPr>
              <a:t> či </a:t>
            </a:r>
            <a:r>
              <a:rPr lang="cs-CZ" b="1" dirty="0">
                <a:solidFill>
                  <a:schemeClr val="accent3">
                    <a:lumMod val="50000"/>
                  </a:schemeClr>
                </a:solidFill>
              </a:rPr>
              <a:t>zavěšení</a:t>
            </a:r>
            <a:r>
              <a:rPr lang="cs-CZ" dirty="0">
                <a:solidFill>
                  <a:schemeClr val="accent3">
                    <a:lumMod val="50000"/>
                  </a:schemeClr>
                </a:solidFill>
              </a:rPr>
              <a:t> pečeti k písemnosti.</a:t>
            </a:r>
          </a:p>
          <a:p>
            <a:pPr algn="just"/>
            <a:endParaRPr lang="cs-CZ" dirty="0">
              <a:solidFill>
                <a:schemeClr val="accent3">
                  <a:lumMod val="50000"/>
                </a:schemeClr>
              </a:solidFill>
            </a:endParaRPr>
          </a:p>
          <a:p>
            <a:pPr algn="just"/>
            <a:r>
              <a:rPr lang="cs-CZ" b="1" dirty="0" err="1">
                <a:solidFill>
                  <a:schemeClr val="accent3">
                    <a:lumMod val="50000"/>
                  </a:schemeClr>
                </a:solidFill>
              </a:rPr>
              <a:t>Plika</a:t>
            </a:r>
            <a:r>
              <a:rPr lang="cs-CZ" dirty="0">
                <a:solidFill>
                  <a:schemeClr val="accent3">
                    <a:lumMod val="50000"/>
                  </a:schemeClr>
                </a:solidFill>
              </a:rPr>
              <a:t> – ohnutý spodní okraj písemnosti za účelem jeho zdvojení a přivěšení pečeti. Tento zdvojený okraj tak unese větší hmotnost, a tudíž i visutou větší pečeť. </a:t>
            </a:r>
            <a:r>
              <a:rPr lang="cs-CZ" dirty="0" err="1">
                <a:solidFill>
                  <a:schemeClr val="accent3">
                    <a:lumMod val="50000"/>
                  </a:schemeClr>
                </a:solidFill>
              </a:rPr>
              <a:t>Plika</a:t>
            </a:r>
            <a:r>
              <a:rPr lang="cs-CZ" dirty="0">
                <a:solidFill>
                  <a:schemeClr val="accent3">
                    <a:lumMod val="50000"/>
                  </a:schemeClr>
                </a:solidFill>
              </a:rPr>
              <a:t> se nepoužívá, když je pečeť k písemnosti zavěšená.</a:t>
            </a:r>
          </a:p>
        </p:txBody>
      </p:sp>
      <p:pic>
        <p:nvPicPr>
          <p:cNvPr id="5" name="Obrázek 4" descr="Obsah obrázku text&#10;&#10;Popis byl vytvořen automaticky">
            <a:extLst>
              <a:ext uri="{FF2B5EF4-FFF2-40B4-BE49-F238E27FC236}">
                <a16:creationId xmlns:a16="http://schemas.microsoft.com/office/drawing/2014/main" id="{FB1DBC0B-F7BB-47AD-B543-5DB8B45A02E7}"/>
              </a:ext>
            </a:extLst>
          </p:cNvPr>
          <p:cNvPicPr>
            <a:picLocks noChangeAspect="1"/>
          </p:cNvPicPr>
          <p:nvPr/>
        </p:nvPicPr>
        <p:blipFill rotWithShape="1">
          <a:blip r:embed="rId2"/>
          <a:srcRect l="22301" t="46394" r="18041"/>
          <a:stretch/>
        </p:blipFill>
        <p:spPr>
          <a:xfrm>
            <a:off x="7137918" y="3443503"/>
            <a:ext cx="4917221" cy="3429000"/>
          </a:xfrm>
          <a:prstGeom prst="rect">
            <a:avLst/>
          </a:prstGeom>
        </p:spPr>
      </p:pic>
      <p:pic>
        <p:nvPicPr>
          <p:cNvPr id="5122" name="Picture 2">
            <a:extLst>
              <a:ext uri="{FF2B5EF4-FFF2-40B4-BE49-F238E27FC236}">
                <a16:creationId xmlns:a16="http://schemas.microsoft.com/office/drawing/2014/main" id="{F3F7B565-D236-400C-8B0D-6B3FF2F8D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0" t="45442" r="24517" b="4762"/>
          <a:stretch/>
        </p:blipFill>
        <p:spPr bwMode="auto">
          <a:xfrm>
            <a:off x="0" y="3442995"/>
            <a:ext cx="7137918" cy="3415005"/>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2">
            <a:extLst>
              <a:ext uri="{FF2B5EF4-FFF2-40B4-BE49-F238E27FC236}">
                <a16:creationId xmlns:a16="http://schemas.microsoft.com/office/drawing/2014/main" id="{10577DF6-57F6-4BC9-B3B2-437791D14222}"/>
              </a:ext>
            </a:extLst>
          </p:cNvPr>
          <p:cNvSpPr txBox="1">
            <a:spLocks/>
          </p:cNvSpPr>
          <p:nvPr/>
        </p:nvSpPr>
        <p:spPr>
          <a:xfrm>
            <a:off x="4731392" y="5293452"/>
            <a:ext cx="3624043" cy="15790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180000" lvl="1" indent="0">
              <a:spcBef>
                <a:spcPts val="0"/>
              </a:spcBef>
              <a:buNone/>
            </a:pPr>
            <a:r>
              <a:rPr lang="cs-CZ" sz="1500" b="1" dirty="0">
                <a:solidFill>
                  <a:schemeClr val="accent3">
                    <a:lumMod val="50000"/>
                  </a:schemeClr>
                </a:solidFill>
              </a:rPr>
              <a:t>Přivěšení</a:t>
            </a:r>
            <a:r>
              <a:rPr lang="cs-CZ" sz="1500" dirty="0">
                <a:solidFill>
                  <a:schemeClr val="accent3">
                    <a:lumMod val="50000"/>
                  </a:schemeClr>
                </a:solidFill>
              </a:rPr>
              <a:t> – jeden ze způsobů připevnění pečeti k písemnosti. Pečeť mohla být přivěšena nitěmi, šňůrami, stuhami či pergamenovým proužkem; </a:t>
            </a:r>
            <a:r>
              <a:rPr lang="cs-CZ" sz="1500" u="sng" dirty="0">
                <a:solidFill>
                  <a:schemeClr val="accent3">
                    <a:lumMod val="50000"/>
                  </a:schemeClr>
                </a:solidFill>
              </a:rPr>
              <a:t>ten však nebyl součástí </a:t>
            </a:r>
            <a:r>
              <a:rPr lang="cs-CZ" sz="1500" dirty="0">
                <a:solidFill>
                  <a:schemeClr val="accent3">
                    <a:lumMod val="50000"/>
                  </a:schemeClr>
                </a:solidFill>
              </a:rPr>
              <a:t>psací látky.</a:t>
            </a:r>
          </a:p>
        </p:txBody>
      </p:sp>
      <p:sp>
        <p:nvSpPr>
          <p:cNvPr id="8" name="Zástupný obsah 2">
            <a:extLst>
              <a:ext uri="{FF2B5EF4-FFF2-40B4-BE49-F238E27FC236}">
                <a16:creationId xmlns:a16="http://schemas.microsoft.com/office/drawing/2014/main" id="{BC37B88F-E2E9-43F9-9EC7-4006F7CB4F4B}"/>
              </a:ext>
            </a:extLst>
          </p:cNvPr>
          <p:cNvSpPr txBox="1">
            <a:spLocks/>
          </p:cNvSpPr>
          <p:nvPr/>
        </p:nvSpPr>
        <p:spPr>
          <a:xfrm>
            <a:off x="0" y="4483892"/>
            <a:ext cx="3060868" cy="237410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180000" lvl="1" indent="0">
              <a:spcBef>
                <a:spcPts val="0"/>
              </a:spcBef>
              <a:buNone/>
            </a:pPr>
            <a:r>
              <a:rPr lang="cs-CZ" sz="1500" b="1" dirty="0">
                <a:solidFill>
                  <a:schemeClr val="accent3">
                    <a:lumMod val="50000"/>
                  </a:schemeClr>
                </a:solidFill>
              </a:rPr>
              <a:t>Zavěšení</a:t>
            </a:r>
            <a:r>
              <a:rPr lang="cs-CZ" sz="1500" dirty="0">
                <a:solidFill>
                  <a:schemeClr val="accent3">
                    <a:lumMod val="50000"/>
                  </a:schemeClr>
                </a:solidFill>
              </a:rPr>
              <a:t> – připevnění pečeti k písemnosti pomocí pergamenového proužku, jež vznikne naříznutím a zohnutím kousku pergamenu, který – na rozdíl od přivěšení – </a:t>
            </a:r>
            <a:r>
              <a:rPr lang="cs-CZ" sz="1500" u="sng" dirty="0">
                <a:solidFill>
                  <a:schemeClr val="accent3">
                    <a:lumMod val="50000"/>
                  </a:schemeClr>
                </a:solidFill>
              </a:rPr>
              <a:t>je součástí psací látky</a:t>
            </a:r>
            <a:r>
              <a:rPr lang="cs-CZ" sz="1500" dirty="0">
                <a:solidFill>
                  <a:schemeClr val="accent3">
                    <a:lumMod val="50000"/>
                  </a:schemeClr>
                </a:solidFill>
              </a:rPr>
              <a:t> zpečetěné písemnosti.</a:t>
            </a:r>
          </a:p>
          <a:p>
            <a:pPr marL="180000" lvl="1" indent="0">
              <a:spcBef>
                <a:spcPts val="0"/>
              </a:spcBef>
              <a:spcAft>
                <a:spcPts val="600"/>
              </a:spcAft>
              <a:buNone/>
            </a:pPr>
            <a:endParaRPr lang="cs-CZ" sz="1500" dirty="0">
              <a:solidFill>
                <a:schemeClr val="accent3">
                  <a:lumMod val="50000"/>
                </a:schemeClr>
              </a:solidFill>
            </a:endParaRPr>
          </a:p>
        </p:txBody>
      </p:sp>
    </p:spTree>
    <p:extLst>
      <p:ext uri="{BB962C8B-B14F-4D97-AF65-F5344CB8AC3E}">
        <p14:creationId xmlns:p14="http://schemas.microsoft.com/office/powerpoint/2010/main" val="123185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1E2D69-5D8D-432B-AFEB-C1C01B0D3FF3}"/>
              </a:ext>
            </a:extLst>
          </p:cNvPr>
          <p:cNvSpPr>
            <a:spLocks noGrp="1"/>
          </p:cNvSpPr>
          <p:nvPr>
            <p:ph type="title"/>
          </p:nvPr>
        </p:nvSpPr>
        <p:spPr>
          <a:xfrm>
            <a:off x="5411931" y="452718"/>
            <a:ext cx="4638903" cy="1400530"/>
          </a:xfrm>
        </p:spPr>
        <p:txBody>
          <a:bodyPr>
            <a:normAutofit/>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E3B37DBB-FBDF-4B87-9381-078983936972}"/>
              </a:ext>
            </a:extLst>
          </p:cNvPr>
          <p:cNvSpPr>
            <a:spLocks noGrp="1"/>
          </p:cNvSpPr>
          <p:nvPr>
            <p:ph idx="1"/>
          </p:nvPr>
        </p:nvSpPr>
        <p:spPr>
          <a:xfrm>
            <a:off x="5410950" y="2052918"/>
            <a:ext cx="4638903" cy="4195481"/>
          </a:xfrm>
        </p:spPr>
        <p:txBody>
          <a:bodyPr>
            <a:normAutofit/>
          </a:bodyPr>
          <a:lstStyle/>
          <a:p>
            <a:pPr algn="just"/>
            <a:r>
              <a:rPr lang="cs-CZ" b="1" dirty="0">
                <a:solidFill>
                  <a:schemeClr val="accent3">
                    <a:lumMod val="50000"/>
                  </a:schemeClr>
                </a:solidFill>
              </a:rPr>
              <a:t>Slepá pečeť </a:t>
            </a:r>
            <a:r>
              <a:rPr lang="cs-CZ" dirty="0">
                <a:solidFill>
                  <a:schemeClr val="accent3">
                    <a:lumMod val="50000"/>
                  </a:schemeClr>
                </a:solidFill>
              </a:rPr>
              <a:t>– pečeť, jež je otištěna přímo do psací látky, a ne do látky pečetní.</a:t>
            </a:r>
          </a:p>
          <a:p>
            <a:pPr algn="just"/>
            <a:endParaRPr lang="cs-CZ" dirty="0">
              <a:solidFill>
                <a:schemeClr val="accent3">
                  <a:lumMod val="50000"/>
                </a:schemeClr>
              </a:solidFill>
            </a:endParaRPr>
          </a:p>
          <a:p>
            <a:pPr algn="just"/>
            <a:r>
              <a:rPr lang="cs-CZ" b="1" dirty="0">
                <a:solidFill>
                  <a:schemeClr val="accent3">
                    <a:lumMod val="50000"/>
                  </a:schemeClr>
                </a:solidFill>
              </a:rPr>
              <a:t>Razítko</a:t>
            </a:r>
            <a:r>
              <a:rPr lang="cs-CZ" dirty="0">
                <a:solidFill>
                  <a:schemeClr val="accent3">
                    <a:lumMod val="50000"/>
                  </a:schemeClr>
                </a:solidFill>
              </a:rPr>
              <a:t> – vystřídalo pečeť v novověku; první razítka se objevila v 17. století, avšak jejich rozmach nastal od poloviny 19. st. Později zcela dominantní ověřovací prostředek vedle podpisu.</a:t>
            </a:r>
          </a:p>
          <a:p>
            <a:pPr algn="just"/>
            <a:endParaRPr lang="cs-CZ" dirty="0">
              <a:solidFill>
                <a:schemeClr val="accent3">
                  <a:lumMod val="50000"/>
                </a:schemeClr>
              </a:solidFill>
            </a:endParaRPr>
          </a:p>
          <a:p>
            <a:pPr algn="just"/>
            <a:endParaRPr lang="cs-CZ" dirty="0">
              <a:solidFill>
                <a:schemeClr val="accent3">
                  <a:lumMod val="50000"/>
                </a:schemeClr>
              </a:solidFill>
            </a:endParaRPr>
          </a:p>
        </p:txBody>
      </p:sp>
      <p:pic>
        <p:nvPicPr>
          <p:cNvPr id="6148" name="Picture 4" descr="Obsah obrázku text, mince&#10;&#10;Popis byl vytvořen automaticky">
            <a:extLst>
              <a:ext uri="{FF2B5EF4-FFF2-40B4-BE49-F238E27FC236}">
                <a16:creationId xmlns:a16="http://schemas.microsoft.com/office/drawing/2014/main" id="{8F9DAF2A-9B9E-4E43-8096-303343BDF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97" r="-1" b="25532"/>
          <a:stretch/>
        </p:blipFill>
        <p:spPr bwMode="auto">
          <a:xfrm>
            <a:off x="3" y="10"/>
            <a:ext cx="4971922"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Obsah obrázku text&#10;&#10;Popis byl vytvořen automaticky">
            <a:extLst>
              <a:ext uri="{FF2B5EF4-FFF2-40B4-BE49-F238E27FC236}">
                <a16:creationId xmlns:a16="http://schemas.microsoft.com/office/drawing/2014/main" id="{BC87A169-6F6A-40BE-8E2C-0C22DB7AD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64" r="-2" b="16700"/>
          <a:stretch/>
        </p:blipFill>
        <p:spPr bwMode="auto">
          <a:xfrm>
            <a:off x="20" y="3428999"/>
            <a:ext cx="4973079"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2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B35FC-00EB-4230-8DE9-3FB9ED0BD9A9}"/>
              </a:ext>
            </a:extLst>
          </p:cNvPr>
          <p:cNvSpPr>
            <a:spLocks noGrp="1"/>
          </p:cNvSpPr>
          <p:nvPr>
            <p:ph type="title"/>
          </p:nvPr>
        </p:nvSpPr>
        <p:spPr/>
        <p:txBody>
          <a:bodyPr/>
          <a:lstStyle/>
          <a:p>
            <a:r>
              <a:rPr lang="cs-CZ" dirty="0">
                <a:solidFill>
                  <a:schemeClr val="accent3">
                    <a:lumMod val="50000"/>
                  </a:schemeClr>
                </a:solidFill>
              </a:rPr>
              <a:t>Typy pečetí</a:t>
            </a:r>
          </a:p>
        </p:txBody>
      </p:sp>
      <p:sp>
        <p:nvSpPr>
          <p:cNvPr id="3" name="Zástupný obsah 2">
            <a:extLst>
              <a:ext uri="{FF2B5EF4-FFF2-40B4-BE49-F238E27FC236}">
                <a16:creationId xmlns:a16="http://schemas.microsoft.com/office/drawing/2014/main" id="{1D03F03E-A749-4F56-A604-BA824F8D47E1}"/>
              </a:ext>
            </a:extLst>
          </p:cNvPr>
          <p:cNvSpPr>
            <a:spLocks noGrp="1"/>
          </p:cNvSpPr>
          <p:nvPr>
            <p:ph idx="1"/>
          </p:nvPr>
        </p:nvSpPr>
        <p:spPr/>
        <p:txBody>
          <a:bodyPr>
            <a:normAutofit fontScale="92500" lnSpcReduction="20000"/>
          </a:bodyPr>
          <a:lstStyle/>
          <a:p>
            <a:pPr algn="just"/>
            <a:r>
              <a:rPr lang="cs-CZ" b="1" dirty="0">
                <a:solidFill>
                  <a:schemeClr val="accent3">
                    <a:lumMod val="50000"/>
                  </a:schemeClr>
                </a:solidFill>
              </a:rPr>
              <a:t>Velká pečeť </a:t>
            </a:r>
            <a:r>
              <a:rPr lang="cs-CZ" dirty="0">
                <a:solidFill>
                  <a:schemeClr val="accent3">
                    <a:lumMod val="50000"/>
                  </a:schemeClr>
                </a:solidFill>
              </a:rPr>
              <a:t>– dostala název podle rozměrů. Míní se hlavní pečeť v kanceláří. Nejen rozměry, ale také nejhonosnější náplň a provedení pečetního obrazu.</a:t>
            </a:r>
          </a:p>
          <a:p>
            <a:pPr algn="just"/>
            <a:r>
              <a:rPr lang="cs-CZ" b="1" dirty="0">
                <a:solidFill>
                  <a:schemeClr val="accent3">
                    <a:lumMod val="50000"/>
                  </a:schemeClr>
                </a:solidFill>
              </a:rPr>
              <a:t>Menší pečeť </a:t>
            </a:r>
            <a:r>
              <a:rPr lang="cs-CZ" dirty="0">
                <a:solidFill>
                  <a:schemeClr val="accent3">
                    <a:lumMod val="50000"/>
                  </a:schemeClr>
                </a:solidFill>
              </a:rPr>
              <a:t>– vzhledem i velikostí se odlišovala od velké čili hlavní pečeti v kanceláři.</a:t>
            </a:r>
          </a:p>
          <a:p>
            <a:pPr algn="just"/>
            <a:r>
              <a:rPr lang="cs-CZ" b="1" dirty="0" err="1">
                <a:solidFill>
                  <a:schemeClr val="accent3">
                    <a:lumMod val="50000"/>
                  </a:schemeClr>
                </a:solidFill>
              </a:rPr>
              <a:t>Sekretní</a:t>
            </a:r>
            <a:r>
              <a:rPr lang="cs-CZ" b="1" dirty="0">
                <a:solidFill>
                  <a:schemeClr val="accent3">
                    <a:lumMod val="50000"/>
                  </a:schemeClr>
                </a:solidFill>
              </a:rPr>
              <a:t> pečeť </a:t>
            </a:r>
            <a:r>
              <a:rPr lang="cs-CZ" dirty="0">
                <a:solidFill>
                  <a:schemeClr val="accent3">
                    <a:lumMod val="50000"/>
                  </a:schemeClr>
                </a:solidFill>
              </a:rPr>
              <a:t>(sekret) - sloužila původně jako osobní pečeť majitele kanceláře k zapečeťování listů. Později se rovněž používala ve funkci </a:t>
            </a:r>
            <a:r>
              <a:rPr lang="cs-CZ" i="1" dirty="0" err="1">
                <a:solidFill>
                  <a:schemeClr val="accent3">
                    <a:lumMod val="50000"/>
                  </a:schemeClr>
                </a:solidFill>
              </a:rPr>
              <a:t>contrasigilla</a:t>
            </a:r>
            <a:r>
              <a:rPr lang="cs-CZ" dirty="0">
                <a:solidFill>
                  <a:schemeClr val="accent3">
                    <a:lumMod val="50000"/>
                  </a:schemeClr>
                </a:solidFill>
              </a:rPr>
              <a:t>, tedy </a:t>
            </a:r>
            <a:r>
              <a:rPr lang="cs-CZ" b="1" dirty="0">
                <a:solidFill>
                  <a:schemeClr val="accent3">
                    <a:lumMod val="50000"/>
                  </a:schemeClr>
                </a:solidFill>
              </a:rPr>
              <a:t>rubní pečeti</a:t>
            </a:r>
            <a:r>
              <a:rPr lang="cs-CZ" dirty="0">
                <a:solidFill>
                  <a:schemeClr val="accent3">
                    <a:lumMod val="50000"/>
                  </a:schemeClr>
                </a:solidFill>
              </a:rPr>
              <a:t>, jejíž přítomnost na </a:t>
            </a:r>
            <a:r>
              <a:rPr lang="cs-CZ" dirty="0" err="1">
                <a:solidFill>
                  <a:schemeClr val="accent3">
                    <a:lumMod val="50000"/>
                  </a:schemeClr>
                </a:solidFill>
              </a:rPr>
              <a:t>dorsu</a:t>
            </a:r>
            <a:r>
              <a:rPr lang="cs-CZ" dirty="0">
                <a:solidFill>
                  <a:schemeClr val="accent3">
                    <a:lumMod val="50000"/>
                  </a:schemeClr>
                </a:solidFill>
              </a:rPr>
              <a:t> velké pečeti znamenala souhlas majitele velké pečeti se zněním (obsahem) textu zpečetěné písemnosti.</a:t>
            </a:r>
          </a:p>
          <a:p>
            <a:pPr algn="just"/>
            <a:r>
              <a:rPr lang="cs-CZ" b="1" dirty="0">
                <a:solidFill>
                  <a:schemeClr val="accent3">
                    <a:lumMod val="50000"/>
                  </a:schemeClr>
                </a:solidFill>
              </a:rPr>
              <a:t>Signet</a:t>
            </a:r>
            <a:r>
              <a:rPr lang="cs-CZ" dirty="0">
                <a:solidFill>
                  <a:schemeClr val="accent3">
                    <a:lumMod val="50000"/>
                  </a:schemeClr>
                </a:solidFill>
              </a:rPr>
              <a:t> - pečeť drobných rozměrů, prosté výzdoby, jež nikdy nenabyla plné právní autenticity. Objevuje se obvykle poté, co se sekretu zmocnila kancelář majitele, neboť v rámci rostoucí byrokratizace a rozšiřující se škály písemností již nevystačila s velkou, eventuálně menší pečetí.</a:t>
            </a:r>
          </a:p>
          <a:p>
            <a:pPr algn="just"/>
            <a:r>
              <a:rPr lang="cs-CZ" b="1" dirty="0">
                <a:solidFill>
                  <a:schemeClr val="accent3">
                    <a:lumMod val="50000"/>
                  </a:schemeClr>
                </a:solidFill>
              </a:rPr>
              <a:t>Rubní pečeť -</a:t>
            </a:r>
            <a:r>
              <a:rPr lang="cs-CZ" dirty="0">
                <a:solidFill>
                  <a:schemeClr val="accent3">
                    <a:lumMod val="50000"/>
                  </a:schemeClr>
                </a:solidFill>
              </a:rPr>
              <a:t> reverzní pečeť k jednostranné pečeti. Pokud je stejně velká nebo téměř stejně velká, jako averzní pečeť, pak s ní tvoří jeden celek (= mincovní pečeť).</a:t>
            </a:r>
          </a:p>
        </p:txBody>
      </p:sp>
    </p:spTree>
    <p:extLst>
      <p:ext uri="{BB962C8B-B14F-4D97-AF65-F5344CB8AC3E}">
        <p14:creationId xmlns:p14="http://schemas.microsoft.com/office/powerpoint/2010/main" val="414529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9D99F0-16F1-499F-8CE3-B6115158BA3A}"/>
              </a:ext>
            </a:extLst>
          </p:cNvPr>
          <p:cNvSpPr>
            <a:spLocks noGrp="1"/>
          </p:cNvSpPr>
          <p:nvPr>
            <p:ph type="title"/>
          </p:nvPr>
        </p:nvSpPr>
        <p:spPr/>
        <p:txBody>
          <a:bodyPr/>
          <a:lstStyle/>
          <a:p>
            <a:r>
              <a:rPr lang="pl-PL" dirty="0" err="1">
                <a:solidFill>
                  <a:schemeClr val="accent3">
                    <a:lumMod val="50000"/>
                  </a:schemeClr>
                </a:solidFill>
              </a:rPr>
              <a:t>Název</a:t>
            </a:r>
            <a:endParaRPr lang="cs-CZ" dirty="0">
              <a:solidFill>
                <a:schemeClr val="accent3">
                  <a:lumMod val="50000"/>
                </a:schemeClr>
              </a:solidFill>
            </a:endParaRPr>
          </a:p>
        </p:txBody>
      </p:sp>
      <p:sp>
        <p:nvSpPr>
          <p:cNvPr id="3" name="Zástupný obsah 2">
            <a:extLst>
              <a:ext uri="{FF2B5EF4-FFF2-40B4-BE49-F238E27FC236}">
                <a16:creationId xmlns:a16="http://schemas.microsoft.com/office/drawing/2014/main" id="{B069F075-ED75-4EE6-A70A-4533675A0444}"/>
              </a:ext>
            </a:extLst>
          </p:cNvPr>
          <p:cNvSpPr>
            <a:spLocks noGrp="1"/>
          </p:cNvSpPr>
          <p:nvPr>
            <p:ph idx="1"/>
          </p:nvPr>
        </p:nvSpPr>
        <p:spPr/>
        <p:txBody>
          <a:bodyPr/>
          <a:lstStyle/>
          <a:p>
            <a:pPr algn="just"/>
            <a:r>
              <a:rPr lang="cs-CZ" dirty="0" err="1">
                <a:solidFill>
                  <a:schemeClr val="accent3">
                    <a:lumMod val="50000"/>
                  </a:schemeClr>
                </a:solidFill>
              </a:rPr>
              <a:t>sfragís</a:t>
            </a:r>
            <a:r>
              <a:rPr lang="cs-CZ" dirty="0">
                <a:solidFill>
                  <a:schemeClr val="accent3">
                    <a:lumMod val="50000"/>
                  </a:schemeClr>
                </a:solidFill>
              </a:rPr>
              <a:t> (</a:t>
            </a:r>
            <a:r>
              <a:rPr lang="cs-CZ" dirty="0" err="1">
                <a:solidFill>
                  <a:schemeClr val="accent3">
                    <a:lumMod val="50000"/>
                  </a:schemeClr>
                </a:solidFill>
              </a:rPr>
              <a:t>řec</a:t>
            </a:r>
            <a:r>
              <a:rPr lang="cs-CZ" dirty="0">
                <a:solidFill>
                  <a:schemeClr val="accent3">
                    <a:lumMod val="50000"/>
                  </a:schemeClr>
                </a:solidFill>
              </a:rPr>
              <a:t>.) = pečeť</a:t>
            </a:r>
          </a:p>
          <a:p>
            <a:pPr algn="just"/>
            <a:endParaRPr lang="cs-CZ" dirty="0">
              <a:solidFill>
                <a:schemeClr val="accent3">
                  <a:lumMod val="50000"/>
                </a:schemeClr>
              </a:solidFill>
            </a:endParaRPr>
          </a:p>
          <a:p>
            <a:pPr algn="just"/>
            <a:r>
              <a:rPr lang="cs-CZ" dirty="0" err="1">
                <a:solidFill>
                  <a:schemeClr val="accent3">
                    <a:lumMod val="50000"/>
                  </a:schemeClr>
                </a:solidFill>
              </a:rPr>
              <a:t>sigilografie</a:t>
            </a:r>
            <a:r>
              <a:rPr lang="cs-CZ" dirty="0">
                <a:solidFill>
                  <a:schemeClr val="accent3">
                    <a:lumMod val="50000"/>
                  </a:schemeClr>
                </a:solidFill>
              </a:rPr>
              <a:t> (z lat. </a:t>
            </a:r>
            <a:r>
              <a:rPr lang="cs-CZ" dirty="0" err="1">
                <a:solidFill>
                  <a:schemeClr val="accent3">
                    <a:lumMod val="50000"/>
                  </a:schemeClr>
                </a:solidFill>
              </a:rPr>
              <a:t>sigillum</a:t>
            </a:r>
            <a:r>
              <a:rPr lang="cs-CZ" dirty="0">
                <a:solidFill>
                  <a:schemeClr val="accent3">
                    <a:lumMod val="50000"/>
                  </a:schemeClr>
                </a:solidFill>
              </a:rPr>
              <a:t> = pečeť)</a:t>
            </a:r>
          </a:p>
          <a:p>
            <a:pPr algn="just"/>
            <a:endParaRPr lang="cs-CZ" dirty="0">
              <a:solidFill>
                <a:schemeClr val="accent3">
                  <a:lumMod val="50000"/>
                </a:schemeClr>
              </a:solidFill>
            </a:endParaRPr>
          </a:p>
          <a:p>
            <a:pPr algn="just"/>
            <a:r>
              <a:rPr lang="cs-CZ" dirty="0">
                <a:solidFill>
                  <a:schemeClr val="accent3">
                    <a:lumMod val="50000"/>
                  </a:schemeClr>
                </a:solidFill>
              </a:rPr>
              <a:t>Sfragistik, resp. </a:t>
            </a:r>
            <a:r>
              <a:rPr lang="cs-CZ" dirty="0" err="1">
                <a:solidFill>
                  <a:schemeClr val="accent3">
                    <a:lumMod val="50000"/>
                  </a:schemeClr>
                </a:solidFill>
              </a:rPr>
              <a:t>Siegelkunde</a:t>
            </a:r>
            <a:r>
              <a:rPr lang="cs-CZ" dirty="0">
                <a:solidFill>
                  <a:schemeClr val="accent3">
                    <a:lumMod val="50000"/>
                  </a:schemeClr>
                </a:solidFill>
              </a:rPr>
              <a:t> (něm.)</a:t>
            </a:r>
          </a:p>
          <a:p>
            <a:pPr algn="just"/>
            <a:endParaRPr lang="cs-CZ" dirty="0">
              <a:solidFill>
                <a:schemeClr val="accent3">
                  <a:lumMod val="50000"/>
                </a:schemeClr>
              </a:solidFill>
            </a:endParaRPr>
          </a:p>
          <a:p>
            <a:pPr algn="just"/>
            <a:r>
              <a:rPr lang="cs-CZ" dirty="0">
                <a:solidFill>
                  <a:schemeClr val="accent3">
                    <a:lumMod val="50000"/>
                  </a:schemeClr>
                </a:solidFill>
              </a:rPr>
              <a:t>V románských jazycích a angličtině - většinou odvozeno z latinského termínu </a:t>
            </a:r>
            <a:r>
              <a:rPr lang="cs-CZ" i="1" dirty="0" err="1">
                <a:solidFill>
                  <a:schemeClr val="accent3">
                    <a:lumMod val="50000"/>
                  </a:schemeClr>
                </a:solidFill>
              </a:rPr>
              <a:t>sigillum</a:t>
            </a:r>
            <a:r>
              <a:rPr lang="cs-CZ" dirty="0">
                <a:solidFill>
                  <a:schemeClr val="accent3">
                    <a:lumMod val="50000"/>
                  </a:schemeClr>
                </a:solidFill>
              </a:rPr>
              <a:t> (</a:t>
            </a:r>
            <a:r>
              <a:rPr lang="cs-CZ" dirty="0" err="1">
                <a:solidFill>
                  <a:schemeClr val="accent3">
                    <a:lumMod val="50000"/>
                  </a:schemeClr>
                </a:solidFill>
              </a:rPr>
              <a:t>sigillographia</a:t>
            </a:r>
            <a:r>
              <a:rPr lang="cs-CZ" dirty="0">
                <a:solidFill>
                  <a:schemeClr val="accent3">
                    <a:lumMod val="50000"/>
                  </a:schemeClr>
                </a:solidFill>
              </a:rPr>
              <a:t>, </a:t>
            </a:r>
            <a:r>
              <a:rPr lang="cs-CZ" dirty="0" err="1">
                <a:solidFill>
                  <a:schemeClr val="accent3">
                    <a:lumMod val="50000"/>
                  </a:schemeClr>
                </a:solidFill>
              </a:rPr>
              <a:t>sigillographie</a:t>
            </a:r>
            <a:r>
              <a:rPr lang="cs-CZ" dirty="0">
                <a:solidFill>
                  <a:schemeClr val="accent3">
                    <a:lumMod val="50000"/>
                  </a:schemeClr>
                </a:solidFill>
              </a:rPr>
              <a:t> apod.)</a:t>
            </a:r>
          </a:p>
        </p:txBody>
      </p:sp>
    </p:spTree>
    <p:extLst>
      <p:ext uri="{BB962C8B-B14F-4D97-AF65-F5344CB8AC3E}">
        <p14:creationId xmlns:p14="http://schemas.microsoft.com/office/powerpoint/2010/main" val="201873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AA3817-AA2E-471A-9D40-056458EB4AEA}"/>
              </a:ext>
            </a:extLst>
          </p:cNvPr>
          <p:cNvSpPr>
            <a:spLocks noGrp="1"/>
          </p:cNvSpPr>
          <p:nvPr>
            <p:ph type="title"/>
          </p:nvPr>
        </p:nvSpPr>
        <p:spPr/>
        <p:txBody>
          <a:bodyPr/>
          <a:lstStyle/>
          <a:p>
            <a:r>
              <a:rPr lang="cs-CZ" dirty="0"/>
              <a:t>Typy pečetí</a:t>
            </a:r>
          </a:p>
        </p:txBody>
      </p:sp>
      <p:sp>
        <p:nvSpPr>
          <p:cNvPr id="3" name="Zástupný obsah 2">
            <a:extLst>
              <a:ext uri="{FF2B5EF4-FFF2-40B4-BE49-F238E27FC236}">
                <a16:creationId xmlns:a16="http://schemas.microsoft.com/office/drawing/2014/main" id="{7992A09B-258A-463C-B7F7-7662CFFCF144}"/>
              </a:ext>
            </a:extLst>
          </p:cNvPr>
          <p:cNvSpPr>
            <a:spLocks noGrp="1"/>
          </p:cNvSpPr>
          <p:nvPr>
            <p:ph idx="1"/>
          </p:nvPr>
        </p:nvSpPr>
        <p:spPr>
          <a:xfrm>
            <a:off x="646111" y="5419288"/>
            <a:ext cx="2004810" cy="701405"/>
          </a:xfrm>
        </p:spPr>
        <p:txBody>
          <a:bodyPr>
            <a:normAutofit fontScale="92500" lnSpcReduction="10000"/>
          </a:bodyPr>
          <a:lstStyle/>
          <a:p>
            <a:pPr marL="0" indent="0">
              <a:buNone/>
            </a:pPr>
            <a:r>
              <a:rPr lang="cs-CZ" dirty="0">
                <a:solidFill>
                  <a:schemeClr val="bg1"/>
                </a:solidFill>
              </a:rPr>
              <a:t>Velká</a:t>
            </a:r>
          </a:p>
          <a:p>
            <a:pPr marL="0" indent="0">
              <a:buNone/>
            </a:pPr>
            <a:r>
              <a:rPr lang="cs-CZ" dirty="0">
                <a:solidFill>
                  <a:schemeClr val="bg1"/>
                </a:solidFill>
              </a:rPr>
              <a:t>pečeť</a:t>
            </a:r>
          </a:p>
        </p:txBody>
      </p:sp>
      <p:pic>
        <p:nvPicPr>
          <p:cNvPr id="7170" name="Picture 2" descr="Großes siegel von charles, der kühne herzog von burgunder, jahrgangsgravur. Großes  siegel von charles die kühne, burgundische | CanStock">
            <a:extLst>
              <a:ext uri="{FF2B5EF4-FFF2-40B4-BE49-F238E27FC236}">
                <a16:creationId xmlns:a16="http://schemas.microsoft.com/office/drawing/2014/main" id="{5C9B40AC-90B1-4F41-B709-DFB46AA9B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2"/>
          <a:stretch/>
        </p:blipFill>
        <p:spPr bwMode="auto">
          <a:xfrm>
            <a:off x="646111" y="1341428"/>
            <a:ext cx="4829175" cy="477926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descr="Obsah obrázku text&#10;&#10;Popis byl vytvořen automaticky">
            <a:extLst>
              <a:ext uri="{FF2B5EF4-FFF2-40B4-BE49-F238E27FC236}">
                <a16:creationId xmlns:a16="http://schemas.microsoft.com/office/drawing/2014/main" id="{B07393F4-8E5F-4CFD-B78F-D7A2996038D6}"/>
              </a:ext>
            </a:extLst>
          </p:cNvPr>
          <p:cNvPicPr>
            <a:picLocks noChangeAspect="1"/>
          </p:cNvPicPr>
          <p:nvPr/>
        </p:nvPicPr>
        <p:blipFill rotWithShape="1">
          <a:blip r:embed="rId3"/>
          <a:srcRect l="27231" t="67169" r="40712" b="3265"/>
          <a:stretch/>
        </p:blipFill>
        <p:spPr>
          <a:xfrm>
            <a:off x="5999635" y="1341428"/>
            <a:ext cx="5217005" cy="4783612"/>
          </a:xfrm>
          <a:prstGeom prst="rect">
            <a:avLst/>
          </a:prstGeom>
        </p:spPr>
      </p:pic>
      <p:sp>
        <p:nvSpPr>
          <p:cNvPr id="4" name="TextovéPole 3">
            <a:extLst>
              <a:ext uri="{FF2B5EF4-FFF2-40B4-BE49-F238E27FC236}">
                <a16:creationId xmlns:a16="http://schemas.microsoft.com/office/drawing/2014/main" id="{9E7F18DF-0868-493F-B142-224912AA8386}"/>
              </a:ext>
            </a:extLst>
          </p:cNvPr>
          <p:cNvSpPr txBox="1"/>
          <p:nvPr/>
        </p:nvSpPr>
        <p:spPr>
          <a:xfrm>
            <a:off x="8633882" y="5751361"/>
            <a:ext cx="2582758" cy="369332"/>
          </a:xfrm>
          <a:prstGeom prst="rect">
            <a:avLst/>
          </a:prstGeom>
          <a:noFill/>
        </p:spPr>
        <p:txBody>
          <a:bodyPr wrap="none" rtlCol="0">
            <a:spAutoFit/>
          </a:bodyPr>
          <a:lstStyle/>
          <a:p>
            <a:r>
              <a:rPr lang="cs-CZ" b="1" dirty="0">
                <a:solidFill>
                  <a:schemeClr val="bg1"/>
                </a:solidFill>
              </a:rPr>
              <a:t>Malá pečeť (</a:t>
            </a:r>
            <a:r>
              <a:rPr lang="cs-CZ" b="1" dirty="0" err="1">
                <a:solidFill>
                  <a:schemeClr val="bg1"/>
                </a:solidFill>
              </a:rPr>
              <a:t>sekretní</a:t>
            </a:r>
            <a:r>
              <a:rPr lang="cs-CZ" b="1" dirty="0">
                <a:solidFill>
                  <a:schemeClr val="bg1"/>
                </a:solidFill>
              </a:rPr>
              <a:t>)</a:t>
            </a:r>
          </a:p>
        </p:txBody>
      </p:sp>
      <p:sp>
        <p:nvSpPr>
          <p:cNvPr id="6" name="Zástupný obsah 2">
            <a:extLst>
              <a:ext uri="{FF2B5EF4-FFF2-40B4-BE49-F238E27FC236}">
                <a16:creationId xmlns:a16="http://schemas.microsoft.com/office/drawing/2014/main" id="{404739B0-C77F-8FAD-5848-58B433A07278}"/>
              </a:ext>
            </a:extLst>
          </p:cNvPr>
          <p:cNvSpPr txBox="1">
            <a:spLocks/>
          </p:cNvSpPr>
          <p:nvPr/>
        </p:nvSpPr>
        <p:spPr>
          <a:xfrm>
            <a:off x="646111" y="5419288"/>
            <a:ext cx="2004810" cy="7014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cs-CZ" b="1" dirty="0">
                <a:solidFill>
                  <a:schemeClr val="accent3">
                    <a:lumMod val="50000"/>
                  </a:schemeClr>
                </a:solidFill>
              </a:rPr>
              <a:t>Velká</a:t>
            </a:r>
          </a:p>
          <a:p>
            <a:pPr marL="0" indent="0">
              <a:spcBef>
                <a:spcPts val="0"/>
              </a:spcBef>
              <a:buFont typeface="Wingdings 3" charset="2"/>
              <a:buNone/>
            </a:pPr>
            <a:r>
              <a:rPr lang="cs-CZ" b="1" dirty="0">
                <a:solidFill>
                  <a:schemeClr val="accent3">
                    <a:lumMod val="50000"/>
                  </a:schemeClr>
                </a:solidFill>
              </a:rPr>
              <a:t>pečeť</a:t>
            </a:r>
          </a:p>
        </p:txBody>
      </p:sp>
    </p:spTree>
    <p:extLst>
      <p:ext uri="{BB962C8B-B14F-4D97-AF65-F5344CB8AC3E}">
        <p14:creationId xmlns:p14="http://schemas.microsoft.com/office/powerpoint/2010/main" val="212272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81962-8F08-45A3-8D30-6C844E3439C5}"/>
              </a:ext>
            </a:extLst>
          </p:cNvPr>
          <p:cNvSpPr>
            <a:spLocks noGrp="1"/>
          </p:cNvSpPr>
          <p:nvPr>
            <p:ph type="title"/>
          </p:nvPr>
        </p:nvSpPr>
        <p:spPr/>
        <p:txBody>
          <a:bodyPr/>
          <a:lstStyle/>
          <a:p>
            <a:r>
              <a:rPr lang="cs-CZ" dirty="0">
                <a:solidFill>
                  <a:schemeClr val="accent3">
                    <a:lumMod val="50000"/>
                  </a:schemeClr>
                </a:solidFill>
              </a:rPr>
              <a:t>Typy pečetí</a:t>
            </a:r>
          </a:p>
        </p:txBody>
      </p:sp>
      <p:sp>
        <p:nvSpPr>
          <p:cNvPr id="3" name="Zástupný obsah 2">
            <a:extLst>
              <a:ext uri="{FF2B5EF4-FFF2-40B4-BE49-F238E27FC236}">
                <a16:creationId xmlns:a16="http://schemas.microsoft.com/office/drawing/2014/main" id="{FC3BBC82-73D9-49A4-8EA9-E35DE07A8655}"/>
              </a:ext>
            </a:extLst>
          </p:cNvPr>
          <p:cNvSpPr>
            <a:spLocks noGrp="1"/>
          </p:cNvSpPr>
          <p:nvPr>
            <p:ph idx="1"/>
          </p:nvPr>
        </p:nvSpPr>
        <p:spPr>
          <a:xfrm>
            <a:off x="3830960" y="1573421"/>
            <a:ext cx="1792289" cy="559654"/>
          </a:xfrm>
        </p:spPr>
        <p:txBody>
          <a:bodyPr/>
          <a:lstStyle/>
          <a:p>
            <a:pPr marL="0" indent="0">
              <a:buNone/>
            </a:pPr>
            <a:r>
              <a:rPr lang="cs-CZ" dirty="0">
                <a:solidFill>
                  <a:schemeClr val="accent3">
                    <a:lumMod val="50000"/>
                  </a:schemeClr>
                </a:solidFill>
              </a:rPr>
              <a:t>Rubní pečeť</a:t>
            </a:r>
          </a:p>
        </p:txBody>
      </p:sp>
      <p:pic>
        <p:nvPicPr>
          <p:cNvPr id="8194" name="Picture 2" descr="Rücksiegel als eine Form der zusätzlichen Beglaubigung bei Urkunden |  Siegelblog">
            <a:extLst>
              <a:ext uri="{FF2B5EF4-FFF2-40B4-BE49-F238E27FC236}">
                <a16:creationId xmlns:a16="http://schemas.microsoft.com/office/drawing/2014/main" id="{4BBB76C0-F449-45AF-B053-74FCCE6BED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00" r="2423" b="8889"/>
          <a:stretch/>
        </p:blipFill>
        <p:spPr bwMode="auto">
          <a:xfrm>
            <a:off x="5623249" y="609601"/>
            <a:ext cx="6568751" cy="62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83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14A5A-A51B-429E-B3A1-4F56C8CEC429}"/>
              </a:ext>
            </a:extLst>
          </p:cNvPr>
          <p:cNvSpPr>
            <a:spLocks noGrp="1"/>
          </p:cNvSpPr>
          <p:nvPr>
            <p:ph type="title"/>
          </p:nvPr>
        </p:nvSpPr>
        <p:spPr>
          <a:xfrm>
            <a:off x="1678532" y="634482"/>
            <a:ext cx="1733837" cy="1280890"/>
          </a:xfrm>
        </p:spPr>
        <p:txBody>
          <a:bodyPr/>
          <a:lstStyle/>
          <a:p>
            <a:r>
              <a:rPr lang="cs-CZ" dirty="0">
                <a:solidFill>
                  <a:schemeClr val="accent3">
                    <a:lumMod val="50000"/>
                  </a:schemeClr>
                </a:solidFill>
              </a:rPr>
              <a:t>Typy pečetí</a:t>
            </a:r>
          </a:p>
        </p:txBody>
      </p:sp>
      <p:sp>
        <p:nvSpPr>
          <p:cNvPr id="3" name="Zástupný obsah 2">
            <a:extLst>
              <a:ext uri="{FF2B5EF4-FFF2-40B4-BE49-F238E27FC236}">
                <a16:creationId xmlns:a16="http://schemas.microsoft.com/office/drawing/2014/main" id="{8E021C93-052F-4489-A78C-93DF3CDD895A}"/>
              </a:ext>
            </a:extLst>
          </p:cNvPr>
          <p:cNvSpPr>
            <a:spLocks noGrp="1"/>
          </p:cNvSpPr>
          <p:nvPr>
            <p:ph idx="1"/>
          </p:nvPr>
        </p:nvSpPr>
        <p:spPr>
          <a:xfrm>
            <a:off x="3412369" y="4940506"/>
            <a:ext cx="8658333" cy="659172"/>
          </a:xfrm>
        </p:spPr>
        <p:txBody>
          <a:bodyPr>
            <a:normAutofit fontScale="92500" lnSpcReduction="20000"/>
          </a:bodyPr>
          <a:lstStyle/>
          <a:p>
            <a:pPr marL="0" indent="0" algn="ctr">
              <a:buNone/>
            </a:pPr>
            <a:r>
              <a:rPr lang="cs-CZ" b="1" dirty="0">
                <a:solidFill>
                  <a:schemeClr val="accent3">
                    <a:lumMod val="50000"/>
                  </a:schemeClr>
                </a:solidFill>
              </a:rPr>
              <a:t>Mincovní pečeť </a:t>
            </a:r>
            <a:r>
              <a:rPr lang="cs-CZ" dirty="0">
                <a:solidFill>
                  <a:schemeClr val="accent3">
                    <a:lumMod val="50000"/>
                  </a:schemeClr>
                </a:solidFill>
              </a:rPr>
              <a:t>(</a:t>
            </a:r>
            <a:r>
              <a:rPr lang="cs-CZ" dirty="0" err="1">
                <a:solidFill>
                  <a:schemeClr val="accent3">
                    <a:lumMod val="50000"/>
                  </a:schemeClr>
                </a:solidFill>
              </a:rPr>
              <a:t>sigillum</a:t>
            </a:r>
            <a:r>
              <a:rPr lang="cs-CZ" dirty="0">
                <a:solidFill>
                  <a:schemeClr val="accent3">
                    <a:lumMod val="50000"/>
                  </a:schemeClr>
                </a:solidFill>
              </a:rPr>
              <a:t> duplex) </a:t>
            </a:r>
          </a:p>
          <a:p>
            <a:pPr marL="0" indent="0" algn="ctr">
              <a:buNone/>
            </a:pPr>
            <a:r>
              <a:rPr lang="cs-CZ" dirty="0">
                <a:solidFill>
                  <a:schemeClr val="accent3">
                    <a:lumMod val="50000"/>
                  </a:schemeClr>
                </a:solidFill>
              </a:rPr>
              <a:t>dvoustranná pečeť, u které otisky na rubu i líci mají stejný rozměr.</a:t>
            </a:r>
          </a:p>
        </p:txBody>
      </p:sp>
      <p:pic>
        <p:nvPicPr>
          <p:cNvPr id="5" name="Obrázek 4" descr="Obsah obrázku patro, interiér, dřevěné, dřevo&#10;&#10;Popis byl vytvořen automaticky">
            <a:extLst>
              <a:ext uri="{FF2B5EF4-FFF2-40B4-BE49-F238E27FC236}">
                <a16:creationId xmlns:a16="http://schemas.microsoft.com/office/drawing/2014/main" id="{34D704B2-B9CD-4428-AF60-47E05993CD83}"/>
              </a:ext>
            </a:extLst>
          </p:cNvPr>
          <p:cNvPicPr>
            <a:picLocks noChangeAspect="1"/>
          </p:cNvPicPr>
          <p:nvPr/>
        </p:nvPicPr>
        <p:blipFill rotWithShape="1">
          <a:blip r:embed="rId2"/>
          <a:srcRect l="29456" t="28708" r="28197" b="14149"/>
          <a:stretch/>
        </p:blipFill>
        <p:spPr>
          <a:xfrm>
            <a:off x="3412369" y="634482"/>
            <a:ext cx="3872205" cy="3918858"/>
          </a:xfrm>
          <a:prstGeom prst="rect">
            <a:avLst/>
          </a:prstGeom>
        </p:spPr>
      </p:pic>
      <p:pic>
        <p:nvPicPr>
          <p:cNvPr id="7" name="Obrázek 6" descr="Obsah obrázku stůl, patro, interiér, dřevěné&#10;&#10;Popis byl vytvořen automaticky">
            <a:extLst>
              <a:ext uri="{FF2B5EF4-FFF2-40B4-BE49-F238E27FC236}">
                <a16:creationId xmlns:a16="http://schemas.microsoft.com/office/drawing/2014/main" id="{7BAFF7C1-D881-47D6-A06D-968B7E4C0DEC}"/>
              </a:ext>
            </a:extLst>
          </p:cNvPr>
          <p:cNvPicPr>
            <a:picLocks noChangeAspect="1"/>
          </p:cNvPicPr>
          <p:nvPr/>
        </p:nvPicPr>
        <p:blipFill rotWithShape="1">
          <a:blip r:embed="rId3"/>
          <a:srcRect l="25817" t="21687" r="24932" b="21170"/>
          <a:stretch/>
        </p:blipFill>
        <p:spPr>
          <a:xfrm>
            <a:off x="7567126" y="634482"/>
            <a:ext cx="4503576" cy="3918858"/>
          </a:xfrm>
          <a:prstGeom prst="rect">
            <a:avLst/>
          </a:prstGeom>
        </p:spPr>
      </p:pic>
    </p:spTree>
    <p:extLst>
      <p:ext uri="{BB962C8B-B14F-4D97-AF65-F5344CB8AC3E}">
        <p14:creationId xmlns:p14="http://schemas.microsoft.com/office/powerpoint/2010/main" val="202514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07A3E-CD57-4992-AC25-06B7A41B5CF5}"/>
              </a:ext>
            </a:extLst>
          </p:cNvPr>
          <p:cNvSpPr>
            <a:spLocks noGrp="1"/>
          </p:cNvSpPr>
          <p:nvPr>
            <p:ph type="title"/>
          </p:nvPr>
        </p:nvSpPr>
        <p:spPr>
          <a:xfrm>
            <a:off x="1873874" y="629266"/>
            <a:ext cx="4963245" cy="1622321"/>
          </a:xfrm>
        </p:spPr>
        <p:txBody>
          <a:bodyPr>
            <a:normAutofit/>
          </a:bodyPr>
          <a:lstStyle/>
          <a:p>
            <a:r>
              <a:rPr lang="cs-CZ" dirty="0">
                <a:solidFill>
                  <a:schemeClr val="accent3">
                    <a:lumMod val="50000"/>
                  </a:schemeClr>
                </a:solidFill>
              </a:rPr>
              <a:t>Vnější znaky pečetí</a:t>
            </a:r>
          </a:p>
        </p:txBody>
      </p:sp>
      <p:sp>
        <p:nvSpPr>
          <p:cNvPr id="3" name="Zástupný obsah 2">
            <a:extLst>
              <a:ext uri="{FF2B5EF4-FFF2-40B4-BE49-F238E27FC236}">
                <a16:creationId xmlns:a16="http://schemas.microsoft.com/office/drawing/2014/main" id="{0317BA63-9EE0-4F04-8515-D3792685EC22}"/>
              </a:ext>
            </a:extLst>
          </p:cNvPr>
          <p:cNvSpPr>
            <a:spLocks noGrp="1"/>
          </p:cNvSpPr>
          <p:nvPr>
            <p:ph idx="1"/>
          </p:nvPr>
        </p:nvSpPr>
        <p:spPr>
          <a:xfrm>
            <a:off x="648930" y="1996750"/>
            <a:ext cx="6188189" cy="4227069"/>
          </a:xfrm>
        </p:spPr>
        <p:txBody>
          <a:bodyPr>
            <a:normAutofit/>
          </a:bodyPr>
          <a:lstStyle/>
          <a:p>
            <a:pPr algn="just">
              <a:lnSpc>
                <a:spcPct val="90000"/>
              </a:lnSpc>
            </a:pPr>
            <a:r>
              <a:rPr lang="cs-CZ" sz="1400" b="1" dirty="0">
                <a:solidFill>
                  <a:schemeClr val="accent3">
                    <a:lumMod val="50000"/>
                  </a:schemeClr>
                </a:solidFill>
              </a:rPr>
              <a:t>Pečetní látka </a:t>
            </a:r>
            <a:r>
              <a:rPr lang="cs-CZ" sz="1400" dirty="0">
                <a:solidFill>
                  <a:schemeClr val="accent3">
                    <a:lumMod val="50000"/>
                  </a:schemeClr>
                </a:solidFill>
              </a:rPr>
              <a:t>– látka, do níž je otiskován pečetní </a:t>
            </a:r>
            <a:r>
              <a:rPr lang="cs-CZ" sz="1400" dirty="0" err="1">
                <a:solidFill>
                  <a:schemeClr val="accent3">
                    <a:lumMod val="50000"/>
                  </a:schemeClr>
                </a:solidFill>
              </a:rPr>
              <a:t>typář</a:t>
            </a:r>
            <a:r>
              <a:rPr lang="cs-CZ" sz="1400" dirty="0">
                <a:solidFill>
                  <a:schemeClr val="accent3">
                    <a:lumMod val="50000"/>
                  </a:schemeClr>
                </a:solidFill>
              </a:rPr>
              <a:t>:</a:t>
            </a:r>
          </a:p>
          <a:p>
            <a:pPr lvl="1" algn="just">
              <a:lnSpc>
                <a:spcPct val="90000"/>
              </a:lnSpc>
            </a:pPr>
            <a:r>
              <a:rPr lang="cs-CZ" sz="1400" dirty="0">
                <a:solidFill>
                  <a:schemeClr val="accent3">
                    <a:lumMod val="50000"/>
                  </a:schemeClr>
                </a:solidFill>
              </a:rPr>
              <a:t>Kov (zlato, stříbro nebo </a:t>
            </a:r>
            <a:r>
              <a:rPr lang="cs-CZ" sz="1400" b="1" dirty="0">
                <a:solidFill>
                  <a:schemeClr val="accent3">
                    <a:lumMod val="50000"/>
                  </a:schemeClr>
                </a:solidFill>
              </a:rPr>
              <a:t>olovo</a:t>
            </a:r>
            <a:r>
              <a:rPr lang="cs-CZ" sz="1400" dirty="0">
                <a:solidFill>
                  <a:schemeClr val="accent3">
                    <a:lumMod val="50000"/>
                  </a:schemeClr>
                </a:solidFill>
              </a:rPr>
              <a:t>) – buly.</a:t>
            </a:r>
          </a:p>
          <a:p>
            <a:pPr lvl="1" algn="just">
              <a:lnSpc>
                <a:spcPct val="90000"/>
              </a:lnSpc>
            </a:pPr>
            <a:r>
              <a:rPr lang="cs-CZ" sz="1400" dirty="0">
                <a:solidFill>
                  <a:schemeClr val="accent3">
                    <a:lumMod val="50000"/>
                  </a:schemeClr>
                </a:solidFill>
              </a:rPr>
              <a:t>Nekovové pečetní látky (hlína, </a:t>
            </a:r>
            <a:r>
              <a:rPr lang="cs-CZ" sz="1400" b="1" dirty="0">
                <a:solidFill>
                  <a:schemeClr val="accent3">
                    <a:lumMod val="50000"/>
                  </a:schemeClr>
                </a:solidFill>
              </a:rPr>
              <a:t>včelí vosk</a:t>
            </a:r>
            <a:r>
              <a:rPr lang="cs-CZ" sz="1400" dirty="0">
                <a:solidFill>
                  <a:schemeClr val="accent3">
                    <a:lumMod val="50000"/>
                  </a:schemeClr>
                </a:solidFill>
              </a:rPr>
              <a:t>, těsto, lak, papír).</a:t>
            </a:r>
          </a:p>
          <a:p>
            <a:pPr lvl="1" algn="just">
              <a:lnSpc>
                <a:spcPct val="90000"/>
              </a:lnSpc>
            </a:pPr>
            <a:endParaRPr lang="cs-CZ" sz="1400" dirty="0">
              <a:solidFill>
                <a:schemeClr val="accent3">
                  <a:lumMod val="50000"/>
                </a:schemeClr>
              </a:solidFill>
            </a:endParaRPr>
          </a:p>
          <a:p>
            <a:pPr algn="just">
              <a:lnSpc>
                <a:spcPct val="90000"/>
              </a:lnSpc>
            </a:pPr>
            <a:r>
              <a:rPr lang="cs-CZ" sz="1400" b="1" dirty="0">
                <a:solidFill>
                  <a:schemeClr val="accent3">
                    <a:lumMod val="50000"/>
                  </a:schemeClr>
                </a:solidFill>
              </a:rPr>
              <a:t>Tvar pečeti:</a:t>
            </a:r>
          </a:p>
          <a:p>
            <a:pPr lvl="1" algn="just">
              <a:lnSpc>
                <a:spcPct val="90000"/>
              </a:lnSpc>
            </a:pPr>
            <a:r>
              <a:rPr lang="cs-CZ" sz="1400" dirty="0">
                <a:solidFill>
                  <a:schemeClr val="accent3">
                    <a:lumMod val="50000"/>
                  </a:schemeClr>
                </a:solidFill>
              </a:rPr>
              <a:t>Kulatý/okrouhlý.</a:t>
            </a:r>
          </a:p>
          <a:p>
            <a:pPr lvl="1" algn="just">
              <a:lnSpc>
                <a:spcPct val="90000"/>
              </a:lnSpc>
            </a:pPr>
            <a:r>
              <a:rPr lang="cs-CZ" sz="1400" dirty="0">
                <a:solidFill>
                  <a:schemeClr val="accent3">
                    <a:lumMod val="50000"/>
                  </a:schemeClr>
                </a:solidFill>
              </a:rPr>
              <a:t>Oválný.</a:t>
            </a:r>
          </a:p>
          <a:p>
            <a:pPr lvl="1" algn="just">
              <a:lnSpc>
                <a:spcPct val="90000"/>
              </a:lnSpc>
            </a:pPr>
            <a:r>
              <a:rPr lang="cs-CZ" sz="1400" dirty="0">
                <a:solidFill>
                  <a:schemeClr val="accent3">
                    <a:lumMod val="50000"/>
                  </a:schemeClr>
                </a:solidFill>
              </a:rPr>
              <a:t>Špičatě-oválný – často používané v církevním prostředí, tvar hodící se pro stojící postavu (např. ženy bez královského titulu).</a:t>
            </a:r>
          </a:p>
          <a:p>
            <a:pPr lvl="1" algn="just">
              <a:lnSpc>
                <a:spcPct val="90000"/>
              </a:lnSpc>
            </a:pPr>
            <a:r>
              <a:rPr lang="cs-CZ" sz="1400" dirty="0">
                <a:solidFill>
                  <a:schemeClr val="accent3">
                    <a:lumMod val="50000"/>
                  </a:schemeClr>
                </a:solidFill>
              </a:rPr>
              <a:t>Štítovitý – zobrazení erbu/znaku, jenž byl umístěn na štítu.</a:t>
            </a:r>
          </a:p>
          <a:p>
            <a:pPr lvl="1" algn="just">
              <a:lnSpc>
                <a:spcPct val="90000"/>
              </a:lnSpc>
            </a:pPr>
            <a:r>
              <a:rPr lang="cs-CZ" sz="1400" dirty="0" err="1">
                <a:solidFill>
                  <a:schemeClr val="accent3">
                    <a:lumMod val="50000"/>
                  </a:schemeClr>
                </a:solidFill>
              </a:rPr>
              <a:t>Víceboký</a:t>
            </a:r>
            <a:r>
              <a:rPr lang="cs-CZ" sz="1400" dirty="0">
                <a:solidFill>
                  <a:schemeClr val="accent3">
                    <a:lumMod val="50000"/>
                  </a:schemeClr>
                </a:solidFill>
              </a:rPr>
              <a:t>.</a:t>
            </a:r>
          </a:p>
        </p:txBody>
      </p:sp>
      <p:pic>
        <p:nvPicPr>
          <p:cNvPr id="9220" name="Picture 4" descr="Kirchen-Petschaft aus der Stadt Reims">
            <a:extLst>
              <a:ext uri="{FF2B5EF4-FFF2-40B4-BE49-F238E27FC236}">
                <a16:creationId xmlns:a16="http://schemas.microsoft.com/office/drawing/2014/main" id="{C47E8F44-7C8F-4E40-8823-40ED69460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27" r="2" b="3424"/>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7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56A270-D55B-4667-86A8-56E508F0D262}"/>
              </a:ext>
            </a:extLst>
          </p:cNvPr>
          <p:cNvSpPr>
            <a:spLocks noGrp="1"/>
          </p:cNvSpPr>
          <p:nvPr>
            <p:ph type="title"/>
          </p:nvPr>
        </p:nvSpPr>
        <p:spPr/>
        <p:txBody>
          <a:bodyPr/>
          <a:lstStyle/>
          <a:p>
            <a:r>
              <a:rPr lang="cs-CZ" dirty="0">
                <a:solidFill>
                  <a:schemeClr val="accent3">
                    <a:lumMod val="50000"/>
                  </a:schemeClr>
                </a:solidFill>
              </a:rPr>
              <a:t>Typologie pečetního obrazu</a:t>
            </a:r>
          </a:p>
        </p:txBody>
      </p:sp>
      <p:sp>
        <p:nvSpPr>
          <p:cNvPr id="3" name="Zástupný obsah 2">
            <a:extLst>
              <a:ext uri="{FF2B5EF4-FFF2-40B4-BE49-F238E27FC236}">
                <a16:creationId xmlns:a16="http://schemas.microsoft.com/office/drawing/2014/main" id="{46285559-BA03-450A-A9B8-B3AB2861F413}"/>
              </a:ext>
            </a:extLst>
          </p:cNvPr>
          <p:cNvSpPr>
            <a:spLocks noGrp="1"/>
          </p:cNvSpPr>
          <p:nvPr>
            <p:ph idx="1"/>
          </p:nvPr>
        </p:nvSpPr>
        <p:spPr/>
        <p:txBody>
          <a:bodyPr>
            <a:normAutofit fontScale="70000" lnSpcReduction="20000"/>
          </a:bodyPr>
          <a:lstStyle/>
          <a:p>
            <a:pPr algn="just"/>
            <a:r>
              <a:rPr lang="cs-CZ" dirty="0">
                <a:solidFill>
                  <a:schemeClr val="accent3">
                    <a:lumMod val="50000"/>
                  </a:schemeClr>
                </a:solidFill>
              </a:rPr>
              <a:t>Pečeti </a:t>
            </a:r>
            <a:r>
              <a:rPr lang="cs-CZ" b="1" dirty="0">
                <a:solidFill>
                  <a:schemeClr val="accent3">
                    <a:lumMod val="50000"/>
                  </a:schemeClr>
                </a:solidFill>
              </a:rPr>
              <a:t>nápisové</a:t>
            </a:r>
            <a:r>
              <a:rPr lang="cs-CZ" dirty="0">
                <a:solidFill>
                  <a:schemeClr val="accent3">
                    <a:lumMod val="50000"/>
                  </a:schemeClr>
                </a:solidFill>
              </a:rPr>
              <a:t> – nejrozšířenější od 18. století u právnických osob (úřady, firmy, instituce, korporace).</a:t>
            </a:r>
          </a:p>
          <a:p>
            <a:pPr algn="just"/>
            <a:r>
              <a:rPr lang="cs-CZ" dirty="0">
                <a:solidFill>
                  <a:schemeClr val="accent3">
                    <a:lumMod val="50000"/>
                  </a:schemeClr>
                </a:solidFill>
              </a:rPr>
              <a:t>Pečeti </a:t>
            </a:r>
            <a:r>
              <a:rPr lang="cs-CZ" b="1" dirty="0">
                <a:solidFill>
                  <a:schemeClr val="accent3">
                    <a:lumMod val="50000"/>
                  </a:schemeClr>
                </a:solidFill>
              </a:rPr>
              <a:t>obrazové</a:t>
            </a:r>
            <a:r>
              <a:rPr lang="cs-CZ" dirty="0">
                <a:solidFill>
                  <a:schemeClr val="accent3">
                    <a:lumMod val="50000"/>
                  </a:schemeClr>
                </a:solidFill>
              </a:rPr>
              <a:t>:</a:t>
            </a:r>
          </a:p>
          <a:p>
            <a:pPr marL="457200" lvl="1" indent="0" algn="just">
              <a:buNone/>
            </a:pPr>
            <a:r>
              <a:rPr lang="cs-CZ" dirty="0">
                <a:solidFill>
                  <a:schemeClr val="accent3">
                    <a:lumMod val="50000"/>
                  </a:schemeClr>
                </a:solidFill>
              </a:rPr>
              <a:t>a) Typ topografický (budovy, hradby).</a:t>
            </a:r>
          </a:p>
          <a:p>
            <a:pPr marL="457200" lvl="1" indent="0" algn="just">
              <a:buNone/>
            </a:pPr>
            <a:r>
              <a:rPr lang="cs-CZ" dirty="0">
                <a:solidFill>
                  <a:schemeClr val="accent3">
                    <a:lumMod val="50000"/>
                  </a:schemeClr>
                </a:solidFill>
              </a:rPr>
              <a:t>b) Typ věcný (předměty, nářadí, řemesla, výrobky atd.).</a:t>
            </a:r>
          </a:p>
          <a:p>
            <a:pPr marL="457200" lvl="1" indent="0" algn="just">
              <a:buNone/>
            </a:pPr>
            <a:r>
              <a:rPr lang="cs-CZ" dirty="0">
                <a:solidFill>
                  <a:schemeClr val="accent3">
                    <a:lumMod val="50000"/>
                  </a:schemeClr>
                </a:solidFill>
              </a:rPr>
              <a:t>c) Typ fantastický (bazilišek, drak, fantastická zvířata …).</a:t>
            </a:r>
          </a:p>
          <a:p>
            <a:pPr marL="457200" lvl="1" indent="0" algn="just">
              <a:buNone/>
            </a:pPr>
            <a:r>
              <a:rPr lang="cs-CZ" dirty="0">
                <a:solidFill>
                  <a:schemeClr val="accent3">
                    <a:lumMod val="50000"/>
                  </a:schemeClr>
                </a:solidFill>
              </a:rPr>
              <a:t>d) Typ hagiografický (světci, jejich atributy, biblické výjevy …).</a:t>
            </a:r>
          </a:p>
          <a:p>
            <a:pPr algn="just"/>
            <a:r>
              <a:rPr lang="cs-CZ" dirty="0">
                <a:solidFill>
                  <a:schemeClr val="accent3">
                    <a:lumMod val="50000"/>
                  </a:schemeClr>
                </a:solidFill>
              </a:rPr>
              <a:t>Pečeti </a:t>
            </a:r>
            <a:r>
              <a:rPr lang="cs-CZ" b="1" dirty="0">
                <a:solidFill>
                  <a:schemeClr val="accent3">
                    <a:lumMod val="50000"/>
                  </a:schemeClr>
                </a:solidFill>
              </a:rPr>
              <a:t>portrétní</a:t>
            </a:r>
            <a:r>
              <a:rPr lang="cs-CZ" dirty="0">
                <a:solidFill>
                  <a:schemeClr val="accent3">
                    <a:lumMod val="50000"/>
                  </a:schemeClr>
                </a:solidFill>
              </a:rPr>
              <a:t>:</a:t>
            </a:r>
          </a:p>
          <a:p>
            <a:pPr marL="457200" lvl="1" indent="0" algn="just">
              <a:buNone/>
            </a:pPr>
            <a:r>
              <a:rPr lang="cs-CZ" dirty="0">
                <a:solidFill>
                  <a:schemeClr val="accent3">
                    <a:lumMod val="50000"/>
                  </a:schemeClr>
                </a:solidFill>
              </a:rPr>
              <a:t>a) Typ antický (jako gema portrét římského antického vládce).</a:t>
            </a:r>
          </a:p>
          <a:p>
            <a:pPr marL="457200" lvl="1" indent="0" algn="just">
              <a:buNone/>
            </a:pPr>
            <a:r>
              <a:rPr lang="cs-CZ" dirty="0">
                <a:solidFill>
                  <a:schemeClr val="accent3">
                    <a:lumMod val="50000"/>
                  </a:schemeClr>
                </a:solidFill>
              </a:rPr>
              <a:t>b) Typ majestátní (zpodobnění panovníka).</a:t>
            </a:r>
          </a:p>
          <a:p>
            <a:pPr marL="457200" lvl="1" indent="0" algn="just">
              <a:buNone/>
            </a:pPr>
            <a:r>
              <a:rPr lang="cs-CZ" dirty="0">
                <a:solidFill>
                  <a:schemeClr val="accent3">
                    <a:lumMod val="50000"/>
                  </a:schemeClr>
                </a:solidFill>
              </a:rPr>
              <a:t>c) Typ jezdecký (jezdec na koni).</a:t>
            </a:r>
          </a:p>
          <a:p>
            <a:pPr marL="457200" lvl="1" indent="0" algn="just">
              <a:buNone/>
            </a:pPr>
            <a:r>
              <a:rPr lang="cs-CZ" dirty="0">
                <a:solidFill>
                  <a:schemeClr val="accent3">
                    <a:lumMod val="50000"/>
                  </a:schemeClr>
                </a:solidFill>
              </a:rPr>
              <a:t>d) Typ pěší (stojící rytíř s mečem či kopím nebo žena ve dvorském oděvu).</a:t>
            </a:r>
          </a:p>
          <a:p>
            <a:pPr marL="457200" lvl="1" indent="0" algn="just">
              <a:buNone/>
            </a:pPr>
            <a:r>
              <a:rPr lang="cs-CZ" dirty="0">
                <a:solidFill>
                  <a:schemeClr val="accent3">
                    <a:lumMod val="50000"/>
                  </a:schemeClr>
                </a:solidFill>
              </a:rPr>
              <a:t>e) Typ pontifikální (církevní hodnostář s kněžskými odznaky).</a:t>
            </a:r>
          </a:p>
          <a:p>
            <a:pPr algn="just"/>
            <a:r>
              <a:rPr lang="cs-CZ" dirty="0">
                <a:solidFill>
                  <a:schemeClr val="accent3">
                    <a:lumMod val="50000"/>
                  </a:schemeClr>
                </a:solidFill>
              </a:rPr>
              <a:t>Pečeti </a:t>
            </a:r>
            <a:r>
              <a:rPr lang="cs-CZ" b="1" dirty="0">
                <a:solidFill>
                  <a:schemeClr val="accent3">
                    <a:lumMod val="50000"/>
                  </a:schemeClr>
                </a:solidFill>
              </a:rPr>
              <a:t>erbovní </a:t>
            </a:r>
            <a:r>
              <a:rPr lang="cs-CZ" dirty="0">
                <a:solidFill>
                  <a:schemeClr val="accent3">
                    <a:lumMod val="50000"/>
                  </a:schemeClr>
                </a:solidFill>
              </a:rPr>
              <a:t>(</a:t>
            </a:r>
            <a:r>
              <a:rPr lang="cs-CZ" b="1" dirty="0">
                <a:solidFill>
                  <a:schemeClr val="accent3">
                    <a:lumMod val="50000"/>
                  </a:schemeClr>
                </a:solidFill>
              </a:rPr>
              <a:t>znakové</a:t>
            </a:r>
            <a:r>
              <a:rPr lang="cs-CZ" dirty="0">
                <a:solidFill>
                  <a:schemeClr val="accent3">
                    <a:lumMod val="50000"/>
                  </a:schemeClr>
                </a:solidFill>
              </a:rPr>
              <a:t>)</a:t>
            </a:r>
          </a:p>
        </p:txBody>
      </p:sp>
    </p:spTree>
    <p:extLst>
      <p:ext uri="{BB962C8B-B14F-4D97-AF65-F5344CB8AC3E}">
        <p14:creationId xmlns:p14="http://schemas.microsoft.com/office/powerpoint/2010/main" val="214099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209D8-5047-5094-12B2-59AAE3C1E0E5}"/>
              </a:ext>
            </a:extLst>
          </p:cNvPr>
          <p:cNvSpPr>
            <a:spLocks noGrp="1"/>
          </p:cNvSpPr>
          <p:nvPr>
            <p:ph type="title"/>
          </p:nvPr>
        </p:nvSpPr>
        <p:spPr>
          <a:xfrm>
            <a:off x="2563560" y="-8709"/>
            <a:ext cx="7064880" cy="505097"/>
          </a:xfrm>
        </p:spPr>
        <p:txBody>
          <a:bodyPr>
            <a:noAutofit/>
          </a:bodyPr>
          <a:lstStyle/>
          <a:p>
            <a:r>
              <a:rPr lang="cs-CZ" sz="2800" dirty="0">
                <a:solidFill>
                  <a:schemeClr val="accent3">
                    <a:lumMod val="50000"/>
                  </a:schemeClr>
                </a:solidFill>
              </a:rPr>
              <a:t>Typ nápisový a obrazový/hagiografický</a:t>
            </a:r>
          </a:p>
        </p:txBody>
      </p:sp>
      <p:pic>
        <p:nvPicPr>
          <p:cNvPr id="5" name="Zástupný obsah 4" descr="Obsah obrázku text&#10;&#10;Popis byl vytvořen automaticky">
            <a:extLst>
              <a:ext uri="{FF2B5EF4-FFF2-40B4-BE49-F238E27FC236}">
                <a16:creationId xmlns:a16="http://schemas.microsoft.com/office/drawing/2014/main" id="{B47A17A4-08BD-4D7B-850B-0B1FF0261CE0}"/>
              </a:ext>
            </a:extLst>
          </p:cNvPr>
          <p:cNvPicPr>
            <a:picLocks noGrp="1" noChangeAspect="1"/>
          </p:cNvPicPr>
          <p:nvPr>
            <p:ph idx="1"/>
          </p:nvPr>
        </p:nvPicPr>
        <p:blipFill rotWithShape="1">
          <a:blip r:embed="rId2"/>
          <a:srcRect l="31057" t="17979" r="20440" b="48119"/>
          <a:stretch/>
        </p:blipFill>
        <p:spPr>
          <a:xfrm>
            <a:off x="174170" y="1264554"/>
            <a:ext cx="5666319" cy="5593445"/>
          </a:xfrm>
        </p:spPr>
      </p:pic>
      <p:pic>
        <p:nvPicPr>
          <p:cNvPr id="7" name="Obrázek 6" descr="Obsah obrázku text&#10;&#10;Popis byl vytvořen automaticky">
            <a:extLst>
              <a:ext uri="{FF2B5EF4-FFF2-40B4-BE49-F238E27FC236}">
                <a16:creationId xmlns:a16="http://schemas.microsoft.com/office/drawing/2014/main" id="{8529810A-D612-D08E-D7F8-694FA744827D}"/>
              </a:ext>
            </a:extLst>
          </p:cNvPr>
          <p:cNvPicPr>
            <a:picLocks noChangeAspect="1"/>
          </p:cNvPicPr>
          <p:nvPr/>
        </p:nvPicPr>
        <p:blipFill rotWithShape="1">
          <a:blip r:embed="rId3"/>
          <a:srcRect l="61117" t="50000" r="15664" b="17905"/>
          <a:stretch/>
        </p:blipFill>
        <p:spPr>
          <a:xfrm rot="10800000">
            <a:off x="5840488" y="1262375"/>
            <a:ext cx="5731761" cy="5593445"/>
          </a:xfrm>
          <a:prstGeom prst="rect">
            <a:avLst/>
          </a:prstGeom>
        </p:spPr>
      </p:pic>
      <p:sp>
        <p:nvSpPr>
          <p:cNvPr id="8" name="TextovéPole 7">
            <a:extLst>
              <a:ext uri="{FF2B5EF4-FFF2-40B4-BE49-F238E27FC236}">
                <a16:creationId xmlns:a16="http://schemas.microsoft.com/office/drawing/2014/main" id="{12EA7924-058A-221E-96B7-13236EFCC095}"/>
              </a:ext>
            </a:extLst>
          </p:cNvPr>
          <p:cNvSpPr txBox="1"/>
          <p:nvPr/>
        </p:nvSpPr>
        <p:spPr>
          <a:xfrm>
            <a:off x="3365863" y="707288"/>
            <a:ext cx="5460274" cy="369332"/>
          </a:xfrm>
          <a:prstGeom prst="rect">
            <a:avLst/>
          </a:prstGeom>
          <a:noFill/>
        </p:spPr>
        <p:txBody>
          <a:bodyPr wrap="square" rtlCol="0">
            <a:spAutoFit/>
          </a:bodyPr>
          <a:lstStyle/>
          <a:p>
            <a:r>
              <a:rPr lang="cs-CZ" dirty="0">
                <a:solidFill>
                  <a:schemeClr val="accent3">
                    <a:lumMod val="50000"/>
                  </a:schemeClr>
                </a:solidFill>
              </a:rPr>
              <a:t>Kliment V</a:t>
            </a:r>
            <a:r>
              <a:rPr lang="cs-CZ">
                <a:solidFill>
                  <a:schemeClr val="accent3">
                    <a:lumMod val="50000"/>
                  </a:schemeClr>
                </a:solidFill>
              </a:rPr>
              <a:t>., papež, </a:t>
            </a:r>
            <a:r>
              <a:rPr lang="cs-CZ" dirty="0">
                <a:solidFill>
                  <a:schemeClr val="accent3">
                    <a:lumMod val="50000"/>
                  </a:schemeClr>
                </a:solidFill>
              </a:rPr>
              <a:t>pečeť mincovní</a:t>
            </a:r>
            <a:r>
              <a:rPr lang="cs-CZ">
                <a:solidFill>
                  <a:schemeClr val="accent3">
                    <a:lumMod val="50000"/>
                  </a:schemeClr>
                </a:solidFill>
              </a:rPr>
              <a:t>, bula (1310)</a:t>
            </a:r>
            <a:endParaRPr lang="cs-CZ" dirty="0">
              <a:solidFill>
                <a:schemeClr val="accent3">
                  <a:lumMod val="50000"/>
                </a:schemeClr>
              </a:solidFill>
            </a:endParaRPr>
          </a:p>
        </p:txBody>
      </p:sp>
      <p:sp>
        <p:nvSpPr>
          <p:cNvPr id="9" name="TextovéPole 8">
            <a:extLst>
              <a:ext uri="{FF2B5EF4-FFF2-40B4-BE49-F238E27FC236}">
                <a16:creationId xmlns:a16="http://schemas.microsoft.com/office/drawing/2014/main" id="{432B5CF6-A1D9-14E2-F692-28F6135BCFAB}"/>
              </a:ext>
            </a:extLst>
          </p:cNvPr>
          <p:cNvSpPr txBox="1"/>
          <p:nvPr/>
        </p:nvSpPr>
        <p:spPr>
          <a:xfrm>
            <a:off x="174169" y="6486488"/>
            <a:ext cx="1872629" cy="369332"/>
          </a:xfrm>
          <a:prstGeom prst="rect">
            <a:avLst/>
          </a:prstGeom>
          <a:noFill/>
        </p:spPr>
        <p:txBody>
          <a:bodyPr wrap="none" rtlCol="0">
            <a:spAutoFit/>
          </a:bodyPr>
          <a:lstStyle/>
          <a:p>
            <a:r>
              <a:rPr lang="cs-CZ" dirty="0">
                <a:solidFill>
                  <a:schemeClr val="accent3">
                    <a:lumMod val="50000"/>
                  </a:schemeClr>
                </a:solidFill>
              </a:rPr>
              <a:t>KPAMB, č. L/1a</a:t>
            </a:r>
            <a:endParaRPr lang="cs-CZ" dirty="0"/>
          </a:p>
        </p:txBody>
      </p:sp>
      <p:sp>
        <p:nvSpPr>
          <p:cNvPr id="10" name="TextovéPole 9">
            <a:extLst>
              <a:ext uri="{FF2B5EF4-FFF2-40B4-BE49-F238E27FC236}">
                <a16:creationId xmlns:a16="http://schemas.microsoft.com/office/drawing/2014/main" id="{7D4D542D-6E42-D80E-63AE-C33389C33B24}"/>
              </a:ext>
            </a:extLst>
          </p:cNvPr>
          <p:cNvSpPr txBox="1"/>
          <p:nvPr/>
        </p:nvSpPr>
        <p:spPr>
          <a:xfrm>
            <a:off x="5808473" y="6486488"/>
            <a:ext cx="1784463" cy="369332"/>
          </a:xfrm>
          <a:prstGeom prst="rect">
            <a:avLst/>
          </a:prstGeom>
          <a:noFill/>
        </p:spPr>
        <p:txBody>
          <a:bodyPr wrap="none" rtlCol="0">
            <a:spAutoFit/>
          </a:bodyPr>
          <a:lstStyle/>
          <a:p>
            <a:r>
              <a:rPr lang="cs-CZ" dirty="0">
                <a:solidFill>
                  <a:schemeClr val="accent3">
                    <a:lumMod val="50000"/>
                  </a:schemeClr>
                </a:solidFill>
              </a:rPr>
              <a:t>KPAMB, č. L/1r</a:t>
            </a:r>
            <a:endParaRPr lang="cs-CZ" dirty="0"/>
          </a:p>
        </p:txBody>
      </p:sp>
    </p:spTree>
    <p:extLst>
      <p:ext uri="{BB962C8B-B14F-4D97-AF65-F5344CB8AC3E}">
        <p14:creationId xmlns:p14="http://schemas.microsoft.com/office/powerpoint/2010/main" val="114091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92BE1B-C65C-43EC-835F-F3B4C47B4D6E}"/>
              </a:ext>
            </a:extLst>
          </p:cNvPr>
          <p:cNvSpPr>
            <a:spLocks noGrp="1"/>
          </p:cNvSpPr>
          <p:nvPr>
            <p:ph type="title"/>
          </p:nvPr>
        </p:nvSpPr>
        <p:spPr>
          <a:xfrm>
            <a:off x="3700618" y="335077"/>
            <a:ext cx="6177851" cy="714597"/>
          </a:xfrm>
        </p:spPr>
        <p:txBody>
          <a:bodyPr/>
          <a:lstStyle/>
          <a:p>
            <a:r>
              <a:rPr lang="cs-CZ" dirty="0">
                <a:solidFill>
                  <a:schemeClr val="accent3">
                    <a:lumMod val="50000"/>
                  </a:schemeClr>
                </a:solidFill>
              </a:rPr>
              <a:t>Typ obrazový/topografický</a:t>
            </a:r>
          </a:p>
        </p:txBody>
      </p:sp>
      <p:pic>
        <p:nvPicPr>
          <p:cNvPr id="5" name="Zástupný obsah 4" descr="Obsah obrázku mince&#10;&#10;Popis byl vytvořen automaticky">
            <a:extLst>
              <a:ext uri="{FF2B5EF4-FFF2-40B4-BE49-F238E27FC236}">
                <a16:creationId xmlns:a16="http://schemas.microsoft.com/office/drawing/2014/main" id="{AF0D9DA2-C7BE-D8F5-33C8-B9AC1444A1E2}"/>
              </a:ext>
            </a:extLst>
          </p:cNvPr>
          <p:cNvPicPr>
            <a:picLocks noGrp="1" noChangeAspect="1"/>
          </p:cNvPicPr>
          <p:nvPr>
            <p:ph idx="1"/>
          </p:nvPr>
        </p:nvPicPr>
        <p:blipFill>
          <a:blip r:embed="rId2"/>
          <a:stretch>
            <a:fillRect/>
          </a:stretch>
        </p:blipFill>
        <p:spPr>
          <a:xfrm>
            <a:off x="6789544" y="1416757"/>
            <a:ext cx="5402456" cy="5441243"/>
          </a:xfrm>
        </p:spPr>
      </p:pic>
      <p:sp>
        <p:nvSpPr>
          <p:cNvPr id="6" name="TextovéPole 5">
            <a:extLst>
              <a:ext uri="{FF2B5EF4-FFF2-40B4-BE49-F238E27FC236}">
                <a16:creationId xmlns:a16="http://schemas.microsoft.com/office/drawing/2014/main" id="{86C655EC-3476-5A56-23E9-062CF1C19F6E}"/>
              </a:ext>
            </a:extLst>
          </p:cNvPr>
          <p:cNvSpPr txBox="1"/>
          <p:nvPr/>
        </p:nvSpPr>
        <p:spPr>
          <a:xfrm>
            <a:off x="10633756" y="6419861"/>
            <a:ext cx="1636000" cy="369332"/>
          </a:xfrm>
          <a:prstGeom prst="rect">
            <a:avLst/>
          </a:prstGeom>
          <a:noFill/>
        </p:spPr>
        <p:txBody>
          <a:bodyPr wrap="square" rtlCol="0">
            <a:spAutoFit/>
          </a:bodyPr>
          <a:lstStyle/>
          <a:p>
            <a:r>
              <a:rPr lang="cs-CZ" dirty="0">
                <a:solidFill>
                  <a:schemeClr val="accent3">
                    <a:lumMod val="50000"/>
                  </a:schemeClr>
                </a:solidFill>
              </a:rPr>
              <a:t>Žatec (1295)</a:t>
            </a:r>
          </a:p>
        </p:txBody>
      </p:sp>
      <p:pic>
        <p:nvPicPr>
          <p:cNvPr id="8" name="Obrázek 7" descr="Obsah obrázku interiér, keramické nádobí&#10;&#10;Popis byl vytvořen automaticky">
            <a:extLst>
              <a:ext uri="{FF2B5EF4-FFF2-40B4-BE49-F238E27FC236}">
                <a16:creationId xmlns:a16="http://schemas.microsoft.com/office/drawing/2014/main" id="{C42578EB-F879-443D-C63F-53E28574C584}"/>
              </a:ext>
            </a:extLst>
          </p:cNvPr>
          <p:cNvPicPr>
            <a:picLocks noChangeAspect="1"/>
          </p:cNvPicPr>
          <p:nvPr/>
        </p:nvPicPr>
        <p:blipFill>
          <a:blip r:embed="rId3"/>
          <a:stretch>
            <a:fillRect/>
          </a:stretch>
        </p:blipFill>
        <p:spPr>
          <a:xfrm>
            <a:off x="205273" y="1423067"/>
            <a:ext cx="5029200" cy="5434933"/>
          </a:xfrm>
          <a:prstGeom prst="rect">
            <a:avLst/>
          </a:prstGeom>
        </p:spPr>
      </p:pic>
      <p:sp>
        <p:nvSpPr>
          <p:cNvPr id="9" name="TextovéPole 8">
            <a:extLst>
              <a:ext uri="{FF2B5EF4-FFF2-40B4-BE49-F238E27FC236}">
                <a16:creationId xmlns:a16="http://schemas.microsoft.com/office/drawing/2014/main" id="{0A9057DC-CC05-AA8E-518B-8FA805083912}"/>
              </a:ext>
            </a:extLst>
          </p:cNvPr>
          <p:cNvSpPr txBox="1"/>
          <p:nvPr/>
        </p:nvSpPr>
        <p:spPr>
          <a:xfrm>
            <a:off x="3809083" y="6433657"/>
            <a:ext cx="1425390" cy="369332"/>
          </a:xfrm>
          <a:prstGeom prst="rect">
            <a:avLst/>
          </a:prstGeom>
          <a:noFill/>
        </p:spPr>
        <p:txBody>
          <a:bodyPr wrap="none" rtlCol="0">
            <a:spAutoFit/>
          </a:bodyPr>
          <a:lstStyle/>
          <a:p>
            <a:r>
              <a:rPr lang="cs-CZ" dirty="0">
                <a:solidFill>
                  <a:schemeClr val="accent3">
                    <a:lumMod val="50000"/>
                  </a:schemeClr>
                </a:solidFill>
              </a:rPr>
              <a:t>Brno (1328)</a:t>
            </a:r>
          </a:p>
        </p:txBody>
      </p:sp>
      <p:sp>
        <p:nvSpPr>
          <p:cNvPr id="10" name="TextovéPole 9">
            <a:extLst>
              <a:ext uri="{FF2B5EF4-FFF2-40B4-BE49-F238E27FC236}">
                <a16:creationId xmlns:a16="http://schemas.microsoft.com/office/drawing/2014/main" id="{0832511D-8B8A-F436-0D82-91756C7E4F63}"/>
              </a:ext>
            </a:extLst>
          </p:cNvPr>
          <p:cNvSpPr txBox="1"/>
          <p:nvPr/>
        </p:nvSpPr>
        <p:spPr>
          <a:xfrm>
            <a:off x="6789543" y="6488668"/>
            <a:ext cx="1798890" cy="369332"/>
          </a:xfrm>
          <a:prstGeom prst="rect">
            <a:avLst/>
          </a:prstGeom>
          <a:noFill/>
        </p:spPr>
        <p:txBody>
          <a:bodyPr wrap="none" rtlCol="0">
            <a:spAutoFit/>
          </a:bodyPr>
          <a:lstStyle/>
          <a:p>
            <a:r>
              <a:rPr lang="cs-CZ" dirty="0">
                <a:solidFill>
                  <a:schemeClr val="accent3">
                    <a:lumMod val="50000"/>
                  </a:schemeClr>
                </a:solidFill>
              </a:rPr>
              <a:t>CDB VII, č. 366</a:t>
            </a:r>
          </a:p>
        </p:txBody>
      </p:sp>
      <p:sp>
        <p:nvSpPr>
          <p:cNvPr id="11" name="TextovéPole 10">
            <a:extLst>
              <a:ext uri="{FF2B5EF4-FFF2-40B4-BE49-F238E27FC236}">
                <a16:creationId xmlns:a16="http://schemas.microsoft.com/office/drawing/2014/main" id="{5FA91F0D-A3D2-94F7-D965-E676B88764F7}"/>
              </a:ext>
            </a:extLst>
          </p:cNvPr>
          <p:cNvSpPr txBox="1"/>
          <p:nvPr/>
        </p:nvSpPr>
        <p:spPr>
          <a:xfrm>
            <a:off x="127517" y="6211669"/>
            <a:ext cx="1154483" cy="646331"/>
          </a:xfrm>
          <a:prstGeom prst="rect">
            <a:avLst/>
          </a:prstGeom>
          <a:noFill/>
        </p:spPr>
        <p:txBody>
          <a:bodyPr wrap="none" rtlCol="0">
            <a:spAutoFit/>
          </a:bodyPr>
          <a:lstStyle/>
          <a:p>
            <a:r>
              <a:rPr lang="cs-CZ" dirty="0">
                <a:solidFill>
                  <a:schemeClr val="accent3">
                    <a:lumMod val="50000"/>
                  </a:schemeClr>
                </a:solidFill>
              </a:rPr>
              <a:t>KPAMB,</a:t>
            </a:r>
          </a:p>
          <a:p>
            <a:r>
              <a:rPr lang="cs-CZ" dirty="0">
                <a:solidFill>
                  <a:schemeClr val="accent3">
                    <a:lumMod val="50000"/>
                  </a:schemeClr>
                </a:solidFill>
              </a:rPr>
              <a:t>č. LXVI/1</a:t>
            </a:r>
          </a:p>
        </p:txBody>
      </p:sp>
    </p:spTree>
    <p:extLst>
      <p:ext uri="{BB962C8B-B14F-4D97-AF65-F5344CB8AC3E}">
        <p14:creationId xmlns:p14="http://schemas.microsoft.com/office/powerpoint/2010/main" val="426550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92BE1B-C65C-43EC-835F-F3B4C47B4D6E}"/>
              </a:ext>
            </a:extLst>
          </p:cNvPr>
          <p:cNvSpPr>
            <a:spLocks noGrp="1"/>
          </p:cNvSpPr>
          <p:nvPr>
            <p:ph type="title"/>
          </p:nvPr>
        </p:nvSpPr>
        <p:spPr>
          <a:xfrm>
            <a:off x="3715289" y="346761"/>
            <a:ext cx="4761419" cy="714597"/>
          </a:xfrm>
        </p:spPr>
        <p:txBody>
          <a:bodyPr/>
          <a:lstStyle/>
          <a:p>
            <a:r>
              <a:rPr lang="cs-CZ" dirty="0">
                <a:solidFill>
                  <a:schemeClr val="accent3">
                    <a:lumMod val="50000"/>
                  </a:schemeClr>
                </a:solidFill>
              </a:rPr>
              <a:t>Typ obrazový/věcný</a:t>
            </a:r>
          </a:p>
        </p:txBody>
      </p:sp>
      <p:pic>
        <p:nvPicPr>
          <p:cNvPr id="10" name="Zástupný obsah 9" descr="Obsah obrázku rostlina&#10;&#10;Popis byl vytvořen automaticky">
            <a:extLst>
              <a:ext uri="{FF2B5EF4-FFF2-40B4-BE49-F238E27FC236}">
                <a16:creationId xmlns:a16="http://schemas.microsoft.com/office/drawing/2014/main" id="{E3D4E0AA-079F-21A1-1DC3-FE222B0DBE21}"/>
              </a:ext>
            </a:extLst>
          </p:cNvPr>
          <p:cNvPicPr>
            <a:picLocks noGrp="1" noChangeAspect="1"/>
          </p:cNvPicPr>
          <p:nvPr>
            <p:ph idx="1"/>
          </p:nvPr>
        </p:nvPicPr>
        <p:blipFill>
          <a:blip r:embed="rId2"/>
          <a:stretch>
            <a:fillRect/>
          </a:stretch>
        </p:blipFill>
        <p:spPr>
          <a:xfrm>
            <a:off x="3345024" y="1297814"/>
            <a:ext cx="5501951" cy="5476211"/>
          </a:xfrm>
        </p:spPr>
      </p:pic>
      <p:sp>
        <p:nvSpPr>
          <p:cNvPr id="11" name="TextovéPole 10">
            <a:extLst>
              <a:ext uri="{FF2B5EF4-FFF2-40B4-BE49-F238E27FC236}">
                <a16:creationId xmlns:a16="http://schemas.microsoft.com/office/drawing/2014/main" id="{04ED4DE7-7A5A-77AC-5831-FB4A02E20ECE}"/>
              </a:ext>
            </a:extLst>
          </p:cNvPr>
          <p:cNvSpPr txBox="1"/>
          <p:nvPr/>
        </p:nvSpPr>
        <p:spPr>
          <a:xfrm>
            <a:off x="864336" y="1373317"/>
            <a:ext cx="2273893" cy="923330"/>
          </a:xfrm>
          <a:prstGeom prst="rect">
            <a:avLst/>
          </a:prstGeom>
          <a:noFill/>
        </p:spPr>
        <p:txBody>
          <a:bodyPr wrap="square" rtlCol="0">
            <a:spAutoFit/>
          </a:bodyPr>
          <a:lstStyle/>
          <a:p>
            <a:r>
              <a:rPr lang="cs-CZ" dirty="0">
                <a:solidFill>
                  <a:schemeClr val="accent3">
                    <a:lumMod val="50000"/>
                  </a:schemeClr>
                </a:solidFill>
              </a:rPr>
              <a:t>Jakub Ott, brněnský měšťan (1399) </a:t>
            </a:r>
          </a:p>
        </p:txBody>
      </p:sp>
      <p:sp>
        <p:nvSpPr>
          <p:cNvPr id="12" name="TextovéPole 11">
            <a:extLst>
              <a:ext uri="{FF2B5EF4-FFF2-40B4-BE49-F238E27FC236}">
                <a16:creationId xmlns:a16="http://schemas.microsoft.com/office/drawing/2014/main" id="{80E3BE06-9E0A-0B1E-83B7-477E8402BE25}"/>
              </a:ext>
            </a:extLst>
          </p:cNvPr>
          <p:cNvSpPr txBox="1"/>
          <p:nvPr/>
        </p:nvSpPr>
        <p:spPr>
          <a:xfrm>
            <a:off x="8846975" y="5599593"/>
            <a:ext cx="3345025" cy="923330"/>
          </a:xfrm>
          <a:prstGeom prst="rect">
            <a:avLst/>
          </a:prstGeom>
          <a:noFill/>
        </p:spPr>
        <p:txBody>
          <a:bodyPr wrap="square" rtlCol="0">
            <a:spAutoFit/>
          </a:bodyPr>
          <a:lstStyle/>
          <a:p>
            <a:r>
              <a:rPr lang="cs-CZ" dirty="0">
                <a:solidFill>
                  <a:schemeClr val="accent3">
                    <a:lumMod val="50000"/>
                  </a:schemeClr>
                </a:solidFill>
              </a:rPr>
              <a:t>KPAMB, č. CXLIII/2:</a:t>
            </a:r>
          </a:p>
          <a:p>
            <a:r>
              <a:rPr lang="cs-CZ" i="1" dirty="0">
                <a:solidFill>
                  <a:schemeClr val="accent3">
                    <a:lumMod val="50000"/>
                  </a:schemeClr>
                </a:solidFill>
              </a:rPr>
              <a:t>v pečetním poli blíže neurčený předmět</a:t>
            </a:r>
          </a:p>
        </p:txBody>
      </p:sp>
    </p:spTree>
    <p:extLst>
      <p:ext uri="{BB962C8B-B14F-4D97-AF65-F5344CB8AC3E}">
        <p14:creationId xmlns:p14="http://schemas.microsoft.com/office/powerpoint/2010/main" val="3973746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78001174-7B1B-BBE9-5A16-BEB79D16BD45}"/>
              </a:ext>
            </a:extLst>
          </p:cNvPr>
          <p:cNvPicPr>
            <a:picLocks noGrp="1" noChangeAspect="1"/>
          </p:cNvPicPr>
          <p:nvPr>
            <p:ph idx="1"/>
          </p:nvPr>
        </p:nvPicPr>
        <p:blipFill>
          <a:blip r:embed="rId2"/>
          <a:stretch>
            <a:fillRect/>
          </a:stretch>
        </p:blipFill>
        <p:spPr>
          <a:xfrm>
            <a:off x="0" y="3869"/>
            <a:ext cx="4096139" cy="6854131"/>
          </a:xfrm>
        </p:spPr>
      </p:pic>
      <p:sp>
        <p:nvSpPr>
          <p:cNvPr id="4" name="Nadpis 1">
            <a:extLst>
              <a:ext uri="{FF2B5EF4-FFF2-40B4-BE49-F238E27FC236}">
                <a16:creationId xmlns:a16="http://schemas.microsoft.com/office/drawing/2014/main" id="{D1B24CB7-B146-ED7B-DB17-AC5390D78E65}"/>
              </a:ext>
            </a:extLst>
          </p:cNvPr>
          <p:cNvSpPr txBox="1">
            <a:spLocks/>
          </p:cNvSpPr>
          <p:nvPr/>
        </p:nvSpPr>
        <p:spPr>
          <a:xfrm>
            <a:off x="6096000" y="409670"/>
            <a:ext cx="4170434" cy="374022"/>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dirty="0">
                <a:solidFill>
                  <a:schemeClr val="accent3">
                    <a:lumMod val="50000"/>
                  </a:schemeClr>
                </a:solidFill>
              </a:rPr>
              <a:t>Typ obrazový/hagiografický</a:t>
            </a:r>
          </a:p>
        </p:txBody>
      </p:sp>
      <p:sp>
        <p:nvSpPr>
          <p:cNvPr id="7" name="TextovéPole 6">
            <a:extLst>
              <a:ext uri="{FF2B5EF4-FFF2-40B4-BE49-F238E27FC236}">
                <a16:creationId xmlns:a16="http://schemas.microsoft.com/office/drawing/2014/main" id="{89FE3AFA-FC0F-8EAD-F542-3B237128DBB3}"/>
              </a:ext>
            </a:extLst>
          </p:cNvPr>
          <p:cNvSpPr txBox="1"/>
          <p:nvPr/>
        </p:nvSpPr>
        <p:spPr>
          <a:xfrm>
            <a:off x="4096139" y="2579769"/>
            <a:ext cx="4823926" cy="646331"/>
          </a:xfrm>
          <a:prstGeom prst="rect">
            <a:avLst/>
          </a:prstGeom>
          <a:noFill/>
        </p:spPr>
        <p:txBody>
          <a:bodyPr wrap="square" rtlCol="0">
            <a:spAutoFit/>
          </a:bodyPr>
          <a:lstStyle/>
          <a:p>
            <a:r>
              <a:rPr lang="cs-CZ" dirty="0">
                <a:solidFill>
                  <a:schemeClr val="accent3">
                    <a:lumMod val="50000"/>
                  </a:schemeClr>
                </a:solidFill>
              </a:rPr>
              <a:t>Jakub </a:t>
            </a:r>
            <a:r>
              <a:rPr lang="cs-CZ" dirty="0" err="1">
                <a:solidFill>
                  <a:schemeClr val="accent3">
                    <a:lumMod val="50000"/>
                  </a:schemeClr>
                </a:solidFill>
              </a:rPr>
              <a:t>Donadei</a:t>
            </a:r>
            <a:r>
              <a:rPr lang="cs-CZ" dirty="0">
                <a:solidFill>
                  <a:schemeClr val="accent3">
                    <a:lumMod val="50000"/>
                  </a:schemeClr>
                </a:solidFill>
              </a:rPr>
              <a:t>, biskup </a:t>
            </a:r>
            <a:r>
              <a:rPr lang="cs-CZ" dirty="0" err="1">
                <a:solidFill>
                  <a:schemeClr val="accent3">
                    <a:lumMod val="50000"/>
                  </a:schemeClr>
                </a:solidFill>
              </a:rPr>
              <a:t>aquilejský</a:t>
            </a:r>
            <a:r>
              <a:rPr lang="cs-CZ" dirty="0">
                <a:solidFill>
                  <a:schemeClr val="accent3">
                    <a:lumMod val="50000"/>
                  </a:schemeClr>
                </a:solidFill>
              </a:rPr>
              <a:t> a papežský auditor (1405)</a:t>
            </a:r>
          </a:p>
        </p:txBody>
      </p:sp>
      <p:sp>
        <p:nvSpPr>
          <p:cNvPr id="8" name="TextovéPole 7">
            <a:extLst>
              <a:ext uri="{FF2B5EF4-FFF2-40B4-BE49-F238E27FC236}">
                <a16:creationId xmlns:a16="http://schemas.microsoft.com/office/drawing/2014/main" id="{7B427FD3-1D2E-63E1-F9D6-3CF8D018ABD7}"/>
              </a:ext>
            </a:extLst>
          </p:cNvPr>
          <p:cNvSpPr txBox="1"/>
          <p:nvPr/>
        </p:nvSpPr>
        <p:spPr>
          <a:xfrm>
            <a:off x="4096140" y="5801999"/>
            <a:ext cx="4823926" cy="646331"/>
          </a:xfrm>
          <a:prstGeom prst="rect">
            <a:avLst/>
          </a:prstGeom>
          <a:noFill/>
        </p:spPr>
        <p:txBody>
          <a:bodyPr wrap="square" rtlCol="0">
            <a:spAutoFit/>
          </a:bodyPr>
          <a:lstStyle/>
          <a:p>
            <a:r>
              <a:rPr lang="cs-CZ" dirty="0">
                <a:solidFill>
                  <a:schemeClr val="accent3">
                    <a:lumMod val="50000"/>
                  </a:schemeClr>
                </a:solidFill>
              </a:rPr>
              <a:t>KPAMB, č. CLXIX/1: </a:t>
            </a:r>
            <a:r>
              <a:rPr lang="cs-CZ" i="1" dirty="0">
                <a:solidFill>
                  <a:schemeClr val="accent3">
                    <a:lumMod val="50000"/>
                  </a:schemeClr>
                </a:solidFill>
              </a:rPr>
              <a:t>v gotické architektuře zobrazen sv. Jiří na koni, zabíjející draka.</a:t>
            </a:r>
          </a:p>
        </p:txBody>
      </p:sp>
      <p:pic>
        <p:nvPicPr>
          <p:cNvPr id="10" name="Obrázek 9" descr="Obsah obrázku text&#10;&#10;Popis byl vytvořen automaticky">
            <a:extLst>
              <a:ext uri="{FF2B5EF4-FFF2-40B4-BE49-F238E27FC236}">
                <a16:creationId xmlns:a16="http://schemas.microsoft.com/office/drawing/2014/main" id="{EF5293E8-0991-17B9-7F8D-A1157679D459}"/>
              </a:ext>
            </a:extLst>
          </p:cNvPr>
          <p:cNvPicPr>
            <a:picLocks noChangeAspect="1"/>
          </p:cNvPicPr>
          <p:nvPr/>
        </p:nvPicPr>
        <p:blipFill rotWithShape="1">
          <a:blip r:embed="rId3"/>
          <a:srcRect l="53407" t="31366" r="29377" b="53904"/>
          <a:stretch/>
        </p:blipFill>
        <p:spPr>
          <a:xfrm>
            <a:off x="8856617" y="2827745"/>
            <a:ext cx="3335383" cy="4030256"/>
          </a:xfrm>
          <a:prstGeom prst="rect">
            <a:avLst/>
          </a:prstGeom>
          <a:ln w="25400">
            <a:solidFill>
              <a:schemeClr val="accent1"/>
            </a:solidFill>
          </a:ln>
        </p:spPr>
      </p:pic>
      <p:cxnSp>
        <p:nvCxnSpPr>
          <p:cNvPr id="19" name="Přímá spojnice se šipkou 18">
            <a:extLst>
              <a:ext uri="{FF2B5EF4-FFF2-40B4-BE49-F238E27FC236}">
                <a16:creationId xmlns:a16="http://schemas.microsoft.com/office/drawing/2014/main" id="{92A61B82-273E-9949-7673-40CB3573E1D8}"/>
              </a:ext>
            </a:extLst>
          </p:cNvPr>
          <p:cNvCxnSpPr>
            <a:cxnSpLocks/>
          </p:cNvCxnSpPr>
          <p:nvPr/>
        </p:nvCxnSpPr>
        <p:spPr>
          <a:xfrm>
            <a:off x="2658359" y="3516198"/>
            <a:ext cx="6198258" cy="10168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70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4F3E52-D3E4-D7B1-1DDA-E0DFFA633E85}"/>
              </a:ext>
            </a:extLst>
          </p:cNvPr>
          <p:cNvSpPr>
            <a:spLocks noGrp="1"/>
          </p:cNvSpPr>
          <p:nvPr>
            <p:ph type="title"/>
          </p:nvPr>
        </p:nvSpPr>
        <p:spPr>
          <a:xfrm>
            <a:off x="7249886" y="171844"/>
            <a:ext cx="4478694" cy="1280890"/>
          </a:xfrm>
        </p:spPr>
        <p:txBody>
          <a:bodyPr>
            <a:normAutofit fontScale="90000"/>
          </a:bodyPr>
          <a:lstStyle/>
          <a:p>
            <a:pPr algn="ctr"/>
            <a:r>
              <a:rPr lang="cs-CZ" dirty="0">
                <a:solidFill>
                  <a:schemeClr val="accent3">
                    <a:lumMod val="50000"/>
                  </a:schemeClr>
                </a:solidFill>
              </a:rPr>
              <a:t>Typ portrétní/majestátní</a:t>
            </a:r>
          </a:p>
        </p:txBody>
      </p:sp>
      <p:pic>
        <p:nvPicPr>
          <p:cNvPr id="5" name="Zástupný obsah 4" descr="Obsah obrázku mince, kámen&#10;&#10;Popis byl vytvořen automaticky">
            <a:extLst>
              <a:ext uri="{FF2B5EF4-FFF2-40B4-BE49-F238E27FC236}">
                <a16:creationId xmlns:a16="http://schemas.microsoft.com/office/drawing/2014/main" id="{0BCF7450-C459-0377-E4A4-85F461CB498A}"/>
              </a:ext>
            </a:extLst>
          </p:cNvPr>
          <p:cNvPicPr>
            <a:picLocks noGrp="1" noChangeAspect="1"/>
          </p:cNvPicPr>
          <p:nvPr>
            <p:ph idx="1"/>
          </p:nvPr>
        </p:nvPicPr>
        <p:blipFill>
          <a:blip r:embed="rId2"/>
          <a:stretch>
            <a:fillRect/>
          </a:stretch>
        </p:blipFill>
        <p:spPr>
          <a:xfrm>
            <a:off x="167952" y="0"/>
            <a:ext cx="6594057" cy="6858000"/>
          </a:xfrm>
        </p:spPr>
      </p:pic>
      <p:sp>
        <p:nvSpPr>
          <p:cNvPr id="6" name="TextovéPole 5">
            <a:extLst>
              <a:ext uri="{FF2B5EF4-FFF2-40B4-BE49-F238E27FC236}">
                <a16:creationId xmlns:a16="http://schemas.microsoft.com/office/drawing/2014/main" id="{9FFA3023-F5E8-A36C-6EC8-1C290A7E4E0D}"/>
              </a:ext>
            </a:extLst>
          </p:cNvPr>
          <p:cNvSpPr txBox="1"/>
          <p:nvPr/>
        </p:nvSpPr>
        <p:spPr>
          <a:xfrm>
            <a:off x="7249886" y="5947492"/>
            <a:ext cx="2555508" cy="369332"/>
          </a:xfrm>
          <a:prstGeom prst="rect">
            <a:avLst/>
          </a:prstGeom>
          <a:noFill/>
        </p:spPr>
        <p:txBody>
          <a:bodyPr wrap="none" rtlCol="0">
            <a:spAutoFit/>
          </a:bodyPr>
          <a:lstStyle/>
          <a:p>
            <a:r>
              <a:rPr lang="cs-CZ" dirty="0">
                <a:solidFill>
                  <a:schemeClr val="accent3">
                    <a:lumMod val="50000"/>
                  </a:schemeClr>
                </a:solidFill>
              </a:rPr>
              <a:t>Václav II. (1297-1300)</a:t>
            </a:r>
          </a:p>
        </p:txBody>
      </p:sp>
      <p:sp>
        <p:nvSpPr>
          <p:cNvPr id="7" name="TextovéPole 6">
            <a:extLst>
              <a:ext uri="{FF2B5EF4-FFF2-40B4-BE49-F238E27FC236}">
                <a16:creationId xmlns:a16="http://schemas.microsoft.com/office/drawing/2014/main" id="{D2DFFE96-CEF6-3132-C4F9-FFB5ACE3C19E}"/>
              </a:ext>
            </a:extLst>
          </p:cNvPr>
          <p:cNvSpPr txBox="1"/>
          <p:nvPr/>
        </p:nvSpPr>
        <p:spPr>
          <a:xfrm>
            <a:off x="7249886" y="6316824"/>
            <a:ext cx="1542410" cy="369332"/>
          </a:xfrm>
          <a:prstGeom prst="rect">
            <a:avLst/>
          </a:prstGeom>
          <a:noFill/>
        </p:spPr>
        <p:txBody>
          <a:bodyPr wrap="none" rtlCol="0">
            <a:spAutoFit/>
          </a:bodyPr>
          <a:lstStyle/>
          <a:p>
            <a:r>
              <a:rPr lang="cs-CZ" dirty="0">
                <a:solidFill>
                  <a:schemeClr val="accent3">
                    <a:lumMod val="50000"/>
                  </a:schemeClr>
                </a:solidFill>
              </a:rPr>
              <a:t>CDB VII, č. 3</a:t>
            </a:r>
          </a:p>
        </p:txBody>
      </p:sp>
    </p:spTree>
    <p:extLst>
      <p:ext uri="{BB962C8B-B14F-4D97-AF65-F5344CB8AC3E}">
        <p14:creationId xmlns:p14="http://schemas.microsoft.com/office/powerpoint/2010/main" val="106560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F6F942-73B7-43BA-85A3-0624173F6F54}"/>
              </a:ext>
            </a:extLst>
          </p:cNvPr>
          <p:cNvSpPr>
            <a:spLocks noGrp="1"/>
          </p:cNvSpPr>
          <p:nvPr>
            <p:ph type="title"/>
          </p:nvPr>
        </p:nvSpPr>
        <p:spPr/>
        <p:txBody>
          <a:bodyPr/>
          <a:lstStyle/>
          <a:p>
            <a:r>
              <a:rPr lang="cs-CZ" dirty="0">
                <a:solidFill>
                  <a:schemeClr val="accent3">
                    <a:lumMod val="50000"/>
                  </a:schemeClr>
                </a:solidFill>
              </a:rPr>
              <a:t>Předmět a cíl</a:t>
            </a:r>
          </a:p>
        </p:txBody>
      </p:sp>
      <p:sp>
        <p:nvSpPr>
          <p:cNvPr id="3" name="Zástupný obsah 2">
            <a:extLst>
              <a:ext uri="{FF2B5EF4-FFF2-40B4-BE49-F238E27FC236}">
                <a16:creationId xmlns:a16="http://schemas.microsoft.com/office/drawing/2014/main" id="{9AFB0E36-A226-40CE-A344-2107FB3DD8DE}"/>
              </a:ext>
            </a:extLst>
          </p:cNvPr>
          <p:cNvSpPr>
            <a:spLocks noGrp="1"/>
          </p:cNvSpPr>
          <p:nvPr>
            <p:ph idx="1"/>
          </p:nvPr>
        </p:nvSpPr>
        <p:spPr/>
        <p:txBody>
          <a:bodyPr/>
          <a:lstStyle/>
          <a:p>
            <a:pPr algn="just"/>
            <a:r>
              <a:rPr lang="cs-CZ" dirty="0">
                <a:solidFill>
                  <a:schemeClr val="accent3">
                    <a:lumMod val="50000"/>
                  </a:schemeClr>
                </a:solidFill>
              </a:rPr>
              <a:t>Sfragistika – nauka o pečetích.</a:t>
            </a:r>
          </a:p>
          <a:p>
            <a:pPr algn="just"/>
            <a:endParaRPr lang="cs-CZ" dirty="0">
              <a:solidFill>
                <a:schemeClr val="accent3">
                  <a:lumMod val="50000"/>
                </a:schemeClr>
              </a:solidFill>
            </a:endParaRPr>
          </a:p>
          <a:p>
            <a:pPr algn="just"/>
            <a:r>
              <a:rPr lang="cs-CZ" dirty="0">
                <a:solidFill>
                  <a:schemeClr val="accent3">
                    <a:lumMod val="50000"/>
                  </a:schemeClr>
                </a:solidFill>
              </a:rPr>
              <a:t>Věda zabývající se touto specifickou kategorií historických pramenů, zejména jejich zhotovováním, vznikem, funkcí a vývojem v nejširším slova smyslu.</a:t>
            </a:r>
          </a:p>
        </p:txBody>
      </p:sp>
    </p:spTree>
    <p:extLst>
      <p:ext uri="{BB962C8B-B14F-4D97-AF65-F5344CB8AC3E}">
        <p14:creationId xmlns:p14="http://schemas.microsoft.com/office/powerpoint/2010/main" val="4268752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C533F4-858C-E861-A348-D42481912AA7}"/>
              </a:ext>
            </a:extLst>
          </p:cNvPr>
          <p:cNvSpPr>
            <a:spLocks noGrp="1"/>
          </p:cNvSpPr>
          <p:nvPr>
            <p:ph type="title"/>
          </p:nvPr>
        </p:nvSpPr>
        <p:spPr>
          <a:xfrm>
            <a:off x="7511143" y="269547"/>
            <a:ext cx="4189412" cy="1280890"/>
          </a:xfrm>
        </p:spPr>
        <p:txBody>
          <a:bodyPr>
            <a:normAutofit fontScale="90000"/>
          </a:bodyPr>
          <a:lstStyle/>
          <a:p>
            <a:r>
              <a:rPr lang="cs-CZ" dirty="0">
                <a:solidFill>
                  <a:schemeClr val="accent3">
                    <a:lumMod val="50000"/>
                  </a:schemeClr>
                </a:solidFill>
              </a:rPr>
              <a:t>Typ portrétní/jezdecký</a:t>
            </a:r>
          </a:p>
        </p:txBody>
      </p:sp>
      <p:pic>
        <p:nvPicPr>
          <p:cNvPr id="5" name="Zástupný obsah 4" descr="Obsah obrázku mince&#10;&#10;Popis byl vytvořen automaticky">
            <a:extLst>
              <a:ext uri="{FF2B5EF4-FFF2-40B4-BE49-F238E27FC236}">
                <a16:creationId xmlns:a16="http://schemas.microsoft.com/office/drawing/2014/main" id="{FD762DF0-4E2B-5264-D328-DDC8561D1FC7}"/>
              </a:ext>
            </a:extLst>
          </p:cNvPr>
          <p:cNvPicPr>
            <a:picLocks noGrp="1" noChangeAspect="1"/>
          </p:cNvPicPr>
          <p:nvPr>
            <p:ph idx="1"/>
          </p:nvPr>
        </p:nvPicPr>
        <p:blipFill>
          <a:blip r:embed="rId2"/>
          <a:stretch>
            <a:fillRect/>
          </a:stretch>
        </p:blipFill>
        <p:spPr>
          <a:xfrm>
            <a:off x="0" y="-5809"/>
            <a:ext cx="6736702" cy="6863809"/>
          </a:xfrm>
        </p:spPr>
      </p:pic>
      <p:sp>
        <p:nvSpPr>
          <p:cNvPr id="6" name="TextovéPole 5">
            <a:extLst>
              <a:ext uri="{FF2B5EF4-FFF2-40B4-BE49-F238E27FC236}">
                <a16:creationId xmlns:a16="http://schemas.microsoft.com/office/drawing/2014/main" id="{9FD7F2D6-F0EA-E398-7CB0-265A83921522}"/>
              </a:ext>
            </a:extLst>
          </p:cNvPr>
          <p:cNvSpPr txBox="1"/>
          <p:nvPr/>
        </p:nvSpPr>
        <p:spPr>
          <a:xfrm>
            <a:off x="7193886" y="2754284"/>
            <a:ext cx="1982444" cy="369332"/>
          </a:xfrm>
          <a:prstGeom prst="rect">
            <a:avLst/>
          </a:prstGeom>
          <a:noFill/>
        </p:spPr>
        <p:txBody>
          <a:bodyPr wrap="square" rtlCol="0">
            <a:spAutoFit/>
          </a:bodyPr>
          <a:lstStyle/>
          <a:p>
            <a:r>
              <a:rPr lang="cs-CZ" dirty="0">
                <a:solidFill>
                  <a:schemeClr val="accent3">
                    <a:lumMod val="50000"/>
                  </a:schemeClr>
                </a:solidFill>
              </a:rPr>
              <a:t>Václav II. (1293)</a:t>
            </a:r>
          </a:p>
        </p:txBody>
      </p:sp>
      <p:sp>
        <p:nvSpPr>
          <p:cNvPr id="7" name="TextovéPole 6">
            <a:extLst>
              <a:ext uri="{FF2B5EF4-FFF2-40B4-BE49-F238E27FC236}">
                <a16:creationId xmlns:a16="http://schemas.microsoft.com/office/drawing/2014/main" id="{EF2485CA-A604-4B81-48AA-DC56F7CFCFE0}"/>
              </a:ext>
            </a:extLst>
          </p:cNvPr>
          <p:cNvSpPr txBox="1"/>
          <p:nvPr/>
        </p:nvSpPr>
        <p:spPr>
          <a:xfrm>
            <a:off x="7193886" y="4696796"/>
            <a:ext cx="4823926" cy="2031325"/>
          </a:xfrm>
          <a:prstGeom prst="rect">
            <a:avLst/>
          </a:prstGeom>
          <a:noFill/>
        </p:spPr>
        <p:txBody>
          <a:bodyPr wrap="square" rtlCol="0">
            <a:spAutoFit/>
          </a:bodyPr>
          <a:lstStyle/>
          <a:p>
            <a:r>
              <a:rPr lang="cs-CZ" dirty="0">
                <a:solidFill>
                  <a:schemeClr val="accent3">
                    <a:lumMod val="50000"/>
                  </a:schemeClr>
                </a:solidFill>
              </a:rPr>
              <a:t>KPAMB, č. XXXIII/1r: </a:t>
            </a:r>
            <a:r>
              <a:rPr lang="cs-CZ" i="1" dirty="0">
                <a:solidFill>
                  <a:schemeClr val="accent3">
                    <a:lumMod val="50000"/>
                  </a:schemeClr>
                </a:solidFill>
              </a:rPr>
              <a:t>v pečetním poli se nachází heraldicky vpravo jedoucí plně ozbrojený jezdec na koni, s kbelíkovou přilbou na hlavě, kopím s banderiem, jež nese českého lva, v pravici a s gotickým štítem s moravskou orlicí v levé ruce. Kůň nese čabraku bez heraldické výzdoby.</a:t>
            </a:r>
          </a:p>
        </p:txBody>
      </p:sp>
    </p:spTree>
    <p:extLst>
      <p:ext uri="{BB962C8B-B14F-4D97-AF65-F5344CB8AC3E}">
        <p14:creationId xmlns:p14="http://schemas.microsoft.com/office/powerpoint/2010/main" val="3995275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3587B9-4C26-E2D3-E31F-6D2F7FB250B1}"/>
              </a:ext>
            </a:extLst>
          </p:cNvPr>
          <p:cNvSpPr>
            <a:spLocks noGrp="1"/>
          </p:cNvSpPr>
          <p:nvPr>
            <p:ph type="title"/>
          </p:nvPr>
        </p:nvSpPr>
        <p:spPr>
          <a:xfrm>
            <a:off x="7838776" y="545733"/>
            <a:ext cx="4095257" cy="646331"/>
          </a:xfrm>
        </p:spPr>
        <p:txBody>
          <a:bodyPr/>
          <a:lstStyle/>
          <a:p>
            <a:r>
              <a:rPr lang="cs-CZ" dirty="0">
                <a:solidFill>
                  <a:schemeClr val="accent3">
                    <a:lumMod val="50000"/>
                  </a:schemeClr>
                </a:solidFill>
              </a:rPr>
              <a:t>Typ portrétní/pěší</a:t>
            </a:r>
          </a:p>
        </p:txBody>
      </p:sp>
      <p:pic>
        <p:nvPicPr>
          <p:cNvPr id="5" name="Zástupný obsah 4">
            <a:extLst>
              <a:ext uri="{FF2B5EF4-FFF2-40B4-BE49-F238E27FC236}">
                <a16:creationId xmlns:a16="http://schemas.microsoft.com/office/drawing/2014/main" id="{52DBCB63-36A2-8433-96FA-C5213E3D4204}"/>
              </a:ext>
            </a:extLst>
          </p:cNvPr>
          <p:cNvPicPr>
            <a:picLocks noGrp="1" noChangeAspect="1"/>
          </p:cNvPicPr>
          <p:nvPr>
            <p:ph idx="1"/>
          </p:nvPr>
        </p:nvPicPr>
        <p:blipFill rotWithShape="1">
          <a:blip r:embed="rId2"/>
          <a:srcRect l="21286" t="6684" r="60787" b="69806"/>
          <a:stretch/>
        </p:blipFill>
        <p:spPr>
          <a:xfrm>
            <a:off x="0" y="0"/>
            <a:ext cx="7388614" cy="6851251"/>
          </a:xfrm>
        </p:spPr>
      </p:pic>
      <p:sp>
        <p:nvSpPr>
          <p:cNvPr id="6" name="TextovéPole 5">
            <a:extLst>
              <a:ext uri="{FF2B5EF4-FFF2-40B4-BE49-F238E27FC236}">
                <a16:creationId xmlns:a16="http://schemas.microsoft.com/office/drawing/2014/main" id="{19AF859C-1B14-05FD-88E7-E17DC9435C60}"/>
              </a:ext>
            </a:extLst>
          </p:cNvPr>
          <p:cNvSpPr txBox="1"/>
          <p:nvPr/>
        </p:nvSpPr>
        <p:spPr>
          <a:xfrm>
            <a:off x="7580811" y="5665936"/>
            <a:ext cx="4611189" cy="646331"/>
          </a:xfrm>
          <a:prstGeom prst="rect">
            <a:avLst/>
          </a:prstGeom>
          <a:noFill/>
        </p:spPr>
        <p:txBody>
          <a:bodyPr wrap="square" rtlCol="0">
            <a:spAutoFit/>
          </a:bodyPr>
          <a:lstStyle/>
          <a:p>
            <a:pPr algn="r"/>
            <a:r>
              <a:rPr lang="cs-CZ" dirty="0">
                <a:solidFill>
                  <a:schemeClr val="accent3">
                    <a:lumMod val="50000"/>
                  </a:schemeClr>
                </a:solidFill>
              </a:rPr>
              <a:t>Smil II. z </a:t>
            </a:r>
            <a:r>
              <a:rPr lang="cs-CZ" dirty="0" err="1">
                <a:solidFill>
                  <a:schemeClr val="accent3">
                    <a:lumMod val="50000"/>
                  </a:schemeClr>
                </a:solidFill>
              </a:rPr>
              <a:t>Lichtenburka</a:t>
            </a:r>
            <a:r>
              <a:rPr lang="cs-CZ" dirty="0">
                <a:solidFill>
                  <a:schemeClr val="accent3">
                    <a:lumMod val="50000"/>
                  </a:schemeClr>
                </a:solidFill>
              </a:rPr>
              <a:t> (1288), používal </a:t>
            </a:r>
            <a:r>
              <a:rPr lang="cs-CZ" dirty="0" err="1">
                <a:solidFill>
                  <a:schemeClr val="accent3">
                    <a:lumMod val="50000"/>
                  </a:schemeClr>
                </a:solidFill>
              </a:rPr>
              <a:t>typář</a:t>
            </a:r>
            <a:r>
              <a:rPr lang="cs-CZ" dirty="0">
                <a:solidFill>
                  <a:schemeClr val="accent3">
                    <a:lumMod val="50000"/>
                  </a:schemeClr>
                </a:solidFill>
              </a:rPr>
              <a:t> svého otce</a:t>
            </a:r>
          </a:p>
        </p:txBody>
      </p:sp>
      <p:sp>
        <p:nvSpPr>
          <p:cNvPr id="7" name="TextovéPole 6">
            <a:extLst>
              <a:ext uri="{FF2B5EF4-FFF2-40B4-BE49-F238E27FC236}">
                <a16:creationId xmlns:a16="http://schemas.microsoft.com/office/drawing/2014/main" id="{21A0A77F-7BB4-75FF-5F9E-3F0413123244}"/>
              </a:ext>
            </a:extLst>
          </p:cNvPr>
          <p:cNvSpPr txBox="1"/>
          <p:nvPr/>
        </p:nvSpPr>
        <p:spPr>
          <a:xfrm>
            <a:off x="10393110" y="6416770"/>
            <a:ext cx="1798890" cy="369332"/>
          </a:xfrm>
          <a:prstGeom prst="rect">
            <a:avLst/>
          </a:prstGeom>
          <a:noFill/>
        </p:spPr>
        <p:txBody>
          <a:bodyPr wrap="none" rtlCol="0">
            <a:spAutoFit/>
          </a:bodyPr>
          <a:lstStyle/>
          <a:p>
            <a:r>
              <a:rPr lang="cs-CZ" dirty="0">
                <a:solidFill>
                  <a:schemeClr val="accent3">
                    <a:lumMod val="50000"/>
                  </a:schemeClr>
                </a:solidFill>
              </a:rPr>
              <a:t>CDB VII, č. 233</a:t>
            </a:r>
          </a:p>
        </p:txBody>
      </p:sp>
    </p:spTree>
    <p:extLst>
      <p:ext uri="{BB962C8B-B14F-4D97-AF65-F5344CB8AC3E}">
        <p14:creationId xmlns:p14="http://schemas.microsoft.com/office/powerpoint/2010/main" val="2843638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DAA181CE-30E4-6D83-7EAA-BBBEFD85F4A4}"/>
              </a:ext>
            </a:extLst>
          </p:cNvPr>
          <p:cNvPicPr>
            <a:picLocks noGrp="1" noChangeAspect="1"/>
          </p:cNvPicPr>
          <p:nvPr>
            <p:ph idx="1"/>
          </p:nvPr>
        </p:nvPicPr>
        <p:blipFill rotWithShape="1">
          <a:blip r:embed="rId2"/>
          <a:srcRect l="41843" t="21238" r="14912" b="33245"/>
          <a:stretch/>
        </p:blipFill>
        <p:spPr>
          <a:xfrm>
            <a:off x="-1" y="-34835"/>
            <a:ext cx="4636997" cy="6892835"/>
          </a:xfrm>
        </p:spPr>
      </p:pic>
      <p:pic>
        <p:nvPicPr>
          <p:cNvPr id="7" name="Obrázek 6">
            <a:extLst>
              <a:ext uri="{FF2B5EF4-FFF2-40B4-BE49-F238E27FC236}">
                <a16:creationId xmlns:a16="http://schemas.microsoft.com/office/drawing/2014/main" id="{BEF9CF9D-5F0D-73B6-8030-5C5461E582EA}"/>
              </a:ext>
            </a:extLst>
          </p:cNvPr>
          <p:cNvPicPr>
            <a:picLocks noChangeAspect="1"/>
          </p:cNvPicPr>
          <p:nvPr/>
        </p:nvPicPr>
        <p:blipFill rotWithShape="1">
          <a:blip r:embed="rId3"/>
          <a:srcRect l="39598" t="16295" r="16464" b="40656"/>
          <a:stretch/>
        </p:blipFill>
        <p:spPr>
          <a:xfrm>
            <a:off x="4636995" y="-1"/>
            <a:ext cx="4981547" cy="6892835"/>
          </a:xfrm>
          <a:prstGeom prst="rect">
            <a:avLst/>
          </a:prstGeom>
        </p:spPr>
      </p:pic>
      <p:sp>
        <p:nvSpPr>
          <p:cNvPr id="2" name="Nadpis 1">
            <a:extLst>
              <a:ext uri="{FF2B5EF4-FFF2-40B4-BE49-F238E27FC236}">
                <a16:creationId xmlns:a16="http://schemas.microsoft.com/office/drawing/2014/main" id="{6272BE28-51E8-332F-75B3-0183F5DA9ADB}"/>
              </a:ext>
            </a:extLst>
          </p:cNvPr>
          <p:cNvSpPr>
            <a:spLocks noGrp="1"/>
          </p:cNvSpPr>
          <p:nvPr>
            <p:ph type="title"/>
          </p:nvPr>
        </p:nvSpPr>
        <p:spPr>
          <a:xfrm>
            <a:off x="8247017" y="0"/>
            <a:ext cx="3944983" cy="1295400"/>
          </a:xfrm>
        </p:spPr>
        <p:txBody>
          <a:bodyPr>
            <a:noAutofit/>
          </a:bodyPr>
          <a:lstStyle/>
          <a:p>
            <a:pPr algn="ctr"/>
            <a:r>
              <a:rPr lang="cs-CZ" sz="2800" dirty="0"/>
              <a:t>Typ portrétní/pontifikální</a:t>
            </a:r>
          </a:p>
        </p:txBody>
      </p:sp>
      <p:sp>
        <p:nvSpPr>
          <p:cNvPr id="8" name="TextovéPole 7">
            <a:extLst>
              <a:ext uri="{FF2B5EF4-FFF2-40B4-BE49-F238E27FC236}">
                <a16:creationId xmlns:a16="http://schemas.microsoft.com/office/drawing/2014/main" id="{4DD8520D-63D0-DB3D-A9FC-3F6CCA907F65}"/>
              </a:ext>
            </a:extLst>
          </p:cNvPr>
          <p:cNvSpPr txBox="1"/>
          <p:nvPr/>
        </p:nvSpPr>
        <p:spPr>
          <a:xfrm>
            <a:off x="-2" y="-34835"/>
            <a:ext cx="1637212" cy="1384995"/>
          </a:xfrm>
          <a:prstGeom prst="rect">
            <a:avLst/>
          </a:prstGeom>
          <a:noFill/>
        </p:spPr>
        <p:txBody>
          <a:bodyPr wrap="square" rtlCol="0">
            <a:spAutoFit/>
          </a:bodyPr>
          <a:lstStyle/>
          <a:p>
            <a:r>
              <a:rPr lang="cs-CZ" dirty="0"/>
              <a:t>Dětřich z Hradce, olomoucký biskup (1298)</a:t>
            </a:r>
          </a:p>
          <a:p>
            <a:r>
              <a:rPr lang="cs-CZ" sz="1200" dirty="0"/>
              <a:t>KPAMB, č. XL/1</a:t>
            </a:r>
          </a:p>
        </p:txBody>
      </p:sp>
      <p:sp>
        <p:nvSpPr>
          <p:cNvPr id="9" name="TextovéPole 8">
            <a:extLst>
              <a:ext uri="{FF2B5EF4-FFF2-40B4-BE49-F238E27FC236}">
                <a16:creationId xmlns:a16="http://schemas.microsoft.com/office/drawing/2014/main" id="{93EFA9BE-A6C9-42CE-EA55-CD8954529E14}"/>
              </a:ext>
            </a:extLst>
          </p:cNvPr>
          <p:cNvSpPr txBox="1"/>
          <p:nvPr/>
        </p:nvSpPr>
        <p:spPr>
          <a:xfrm>
            <a:off x="4645824" y="0"/>
            <a:ext cx="1637212" cy="1384995"/>
          </a:xfrm>
          <a:prstGeom prst="rect">
            <a:avLst/>
          </a:prstGeom>
          <a:noFill/>
        </p:spPr>
        <p:txBody>
          <a:bodyPr wrap="square" rtlCol="0">
            <a:spAutoFit/>
          </a:bodyPr>
          <a:lstStyle/>
          <a:p>
            <a:r>
              <a:rPr lang="cs-CZ" dirty="0"/>
              <a:t>Konrád z Bavor, olomoucký biskup (1318)</a:t>
            </a:r>
          </a:p>
          <a:p>
            <a:r>
              <a:rPr lang="cs-CZ" sz="1200" dirty="0"/>
              <a:t>KPAMB, č. LVI/1</a:t>
            </a:r>
          </a:p>
        </p:txBody>
      </p:sp>
    </p:spTree>
    <p:extLst>
      <p:ext uri="{BB962C8B-B14F-4D97-AF65-F5344CB8AC3E}">
        <p14:creationId xmlns:p14="http://schemas.microsoft.com/office/powerpoint/2010/main" val="111895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76EF0-C68F-C5D2-CF0B-67A67D78F4AB}"/>
              </a:ext>
            </a:extLst>
          </p:cNvPr>
          <p:cNvSpPr>
            <a:spLocks noGrp="1"/>
          </p:cNvSpPr>
          <p:nvPr>
            <p:ph type="title"/>
          </p:nvPr>
        </p:nvSpPr>
        <p:spPr>
          <a:xfrm>
            <a:off x="3530211" y="641527"/>
            <a:ext cx="5131578" cy="673467"/>
          </a:xfrm>
        </p:spPr>
        <p:txBody>
          <a:bodyPr/>
          <a:lstStyle/>
          <a:p>
            <a:r>
              <a:rPr lang="cs-CZ" dirty="0">
                <a:solidFill>
                  <a:schemeClr val="accent3">
                    <a:lumMod val="50000"/>
                  </a:schemeClr>
                </a:solidFill>
              </a:rPr>
              <a:t>Typ erbovní (znakový)</a:t>
            </a:r>
          </a:p>
        </p:txBody>
      </p:sp>
      <p:pic>
        <p:nvPicPr>
          <p:cNvPr id="5" name="Zástupný obsah 4" descr="Obsah obrázku text&#10;&#10;Popis byl vytvořen automaticky">
            <a:extLst>
              <a:ext uri="{FF2B5EF4-FFF2-40B4-BE49-F238E27FC236}">
                <a16:creationId xmlns:a16="http://schemas.microsoft.com/office/drawing/2014/main" id="{45BF37EC-7D32-D277-CC5C-83F07B75B8A3}"/>
              </a:ext>
            </a:extLst>
          </p:cNvPr>
          <p:cNvPicPr>
            <a:picLocks noGrp="1" noChangeAspect="1"/>
          </p:cNvPicPr>
          <p:nvPr>
            <p:ph idx="1"/>
          </p:nvPr>
        </p:nvPicPr>
        <p:blipFill rotWithShape="1">
          <a:blip r:embed="rId2"/>
          <a:srcRect l="58005" t="39611" r="17424" b="23280"/>
          <a:stretch/>
        </p:blipFill>
        <p:spPr>
          <a:xfrm rot="10800000">
            <a:off x="0" y="1678578"/>
            <a:ext cx="2665253" cy="2841760"/>
          </a:xfrm>
        </p:spPr>
      </p:pic>
      <p:pic>
        <p:nvPicPr>
          <p:cNvPr id="7" name="Obrázek 6" descr="Obsah obrázku text&#10;&#10;Popis byl vytvořen automaticky">
            <a:extLst>
              <a:ext uri="{FF2B5EF4-FFF2-40B4-BE49-F238E27FC236}">
                <a16:creationId xmlns:a16="http://schemas.microsoft.com/office/drawing/2014/main" id="{D8256943-1763-B320-7C8F-76516D1E2809}"/>
              </a:ext>
            </a:extLst>
          </p:cNvPr>
          <p:cNvPicPr>
            <a:picLocks noChangeAspect="1"/>
          </p:cNvPicPr>
          <p:nvPr/>
        </p:nvPicPr>
        <p:blipFill rotWithShape="1">
          <a:blip r:embed="rId3"/>
          <a:srcRect l="51166" t="38794" r="20707" b="20826"/>
          <a:stretch/>
        </p:blipFill>
        <p:spPr>
          <a:xfrm rot="10800000">
            <a:off x="5968226" y="1678572"/>
            <a:ext cx="2855411" cy="2894033"/>
          </a:xfrm>
          <a:prstGeom prst="rect">
            <a:avLst/>
          </a:prstGeom>
        </p:spPr>
      </p:pic>
      <p:pic>
        <p:nvPicPr>
          <p:cNvPr id="9" name="Obrázek 8" descr="Obsah obrázku text&#10;&#10;Popis byl vytvořen automaticky">
            <a:extLst>
              <a:ext uri="{FF2B5EF4-FFF2-40B4-BE49-F238E27FC236}">
                <a16:creationId xmlns:a16="http://schemas.microsoft.com/office/drawing/2014/main" id="{2A60AB87-1C0C-F9BF-8919-DB3899CECC15}"/>
              </a:ext>
            </a:extLst>
          </p:cNvPr>
          <p:cNvPicPr>
            <a:picLocks noChangeAspect="1"/>
          </p:cNvPicPr>
          <p:nvPr/>
        </p:nvPicPr>
        <p:blipFill rotWithShape="1">
          <a:blip r:embed="rId4"/>
          <a:srcRect l="62129" t="40318" r="18271" b="31873"/>
          <a:stretch/>
        </p:blipFill>
        <p:spPr>
          <a:xfrm rot="10800000">
            <a:off x="9098135" y="1678573"/>
            <a:ext cx="2954009" cy="2901025"/>
          </a:xfrm>
          <a:prstGeom prst="rect">
            <a:avLst/>
          </a:prstGeom>
        </p:spPr>
      </p:pic>
      <p:pic>
        <p:nvPicPr>
          <p:cNvPr id="11" name="Obrázek 10" descr="Obsah obrázku text&#10;&#10;Popis byl vytvořen automaticky">
            <a:extLst>
              <a:ext uri="{FF2B5EF4-FFF2-40B4-BE49-F238E27FC236}">
                <a16:creationId xmlns:a16="http://schemas.microsoft.com/office/drawing/2014/main" id="{72E4E2DC-3F2B-DCC0-BA68-E8506984666C}"/>
              </a:ext>
            </a:extLst>
          </p:cNvPr>
          <p:cNvPicPr>
            <a:picLocks noChangeAspect="1"/>
          </p:cNvPicPr>
          <p:nvPr/>
        </p:nvPicPr>
        <p:blipFill rotWithShape="1">
          <a:blip r:embed="rId5"/>
          <a:srcRect l="55021" t="39810" r="20707" b="25142"/>
          <a:stretch/>
        </p:blipFill>
        <p:spPr>
          <a:xfrm rot="10800000">
            <a:off x="2886804" y="1678572"/>
            <a:ext cx="2839046" cy="2894032"/>
          </a:xfrm>
          <a:prstGeom prst="rect">
            <a:avLst/>
          </a:prstGeom>
        </p:spPr>
      </p:pic>
      <p:sp>
        <p:nvSpPr>
          <p:cNvPr id="12" name="TextovéPole 11">
            <a:extLst>
              <a:ext uri="{FF2B5EF4-FFF2-40B4-BE49-F238E27FC236}">
                <a16:creationId xmlns:a16="http://schemas.microsoft.com/office/drawing/2014/main" id="{42D2F7EF-2564-4DC0-3ECF-AC797DA4C98A}"/>
              </a:ext>
            </a:extLst>
          </p:cNvPr>
          <p:cNvSpPr txBox="1"/>
          <p:nvPr/>
        </p:nvSpPr>
        <p:spPr>
          <a:xfrm>
            <a:off x="2886803" y="4579598"/>
            <a:ext cx="2839047" cy="861774"/>
          </a:xfrm>
          <a:prstGeom prst="rect">
            <a:avLst/>
          </a:prstGeom>
          <a:noFill/>
        </p:spPr>
        <p:txBody>
          <a:bodyPr wrap="square" rtlCol="0">
            <a:spAutoFit/>
          </a:bodyPr>
          <a:lstStyle/>
          <a:p>
            <a:r>
              <a:rPr lang="cs-CZ" dirty="0">
                <a:solidFill>
                  <a:schemeClr val="accent3">
                    <a:lumMod val="50000"/>
                  </a:schemeClr>
                </a:solidFill>
              </a:rPr>
              <a:t>Štěpán </a:t>
            </a:r>
            <a:r>
              <a:rPr lang="cs-CZ" dirty="0" err="1">
                <a:solidFill>
                  <a:schemeClr val="accent3">
                    <a:lumMod val="50000"/>
                  </a:schemeClr>
                </a:solidFill>
              </a:rPr>
              <a:t>Gülher</a:t>
            </a:r>
            <a:r>
              <a:rPr lang="cs-CZ" dirty="0">
                <a:solidFill>
                  <a:schemeClr val="accent3">
                    <a:lumMod val="50000"/>
                  </a:schemeClr>
                </a:solidFill>
              </a:rPr>
              <a:t>, správce ve </a:t>
            </a:r>
            <a:r>
              <a:rPr lang="cs-CZ" dirty="0" err="1">
                <a:solidFill>
                  <a:schemeClr val="accent3">
                    <a:lumMod val="50000"/>
                  </a:schemeClr>
                </a:solidFill>
              </a:rPr>
              <a:t>Freistadtu</a:t>
            </a:r>
            <a:r>
              <a:rPr lang="cs-CZ" dirty="0">
                <a:solidFill>
                  <a:schemeClr val="accent3">
                    <a:lumMod val="50000"/>
                  </a:schemeClr>
                </a:solidFill>
              </a:rPr>
              <a:t> (1392)</a:t>
            </a:r>
          </a:p>
          <a:p>
            <a:r>
              <a:rPr lang="cs-CZ" sz="1400" dirty="0">
                <a:solidFill>
                  <a:schemeClr val="accent3">
                    <a:lumMod val="50000"/>
                  </a:schemeClr>
                </a:solidFill>
              </a:rPr>
              <a:t>KPAMB, č. CXXXVII/1</a:t>
            </a:r>
          </a:p>
        </p:txBody>
      </p:sp>
      <p:sp>
        <p:nvSpPr>
          <p:cNvPr id="13" name="TextovéPole 12">
            <a:extLst>
              <a:ext uri="{FF2B5EF4-FFF2-40B4-BE49-F238E27FC236}">
                <a16:creationId xmlns:a16="http://schemas.microsoft.com/office/drawing/2014/main" id="{2A8C6BF6-7B1D-AC30-04A8-9827A2376E2D}"/>
              </a:ext>
            </a:extLst>
          </p:cNvPr>
          <p:cNvSpPr txBox="1"/>
          <p:nvPr/>
        </p:nvSpPr>
        <p:spPr>
          <a:xfrm>
            <a:off x="9030700" y="4579598"/>
            <a:ext cx="2839047" cy="1138773"/>
          </a:xfrm>
          <a:prstGeom prst="rect">
            <a:avLst/>
          </a:prstGeom>
          <a:noFill/>
        </p:spPr>
        <p:txBody>
          <a:bodyPr wrap="square" rtlCol="0">
            <a:spAutoFit/>
          </a:bodyPr>
          <a:lstStyle/>
          <a:p>
            <a:r>
              <a:rPr lang="cs-CZ" dirty="0">
                <a:solidFill>
                  <a:schemeClr val="accent3">
                    <a:lumMod val="50000"/>
                  </a:schemeClr>
                </a:solidFill>
              </a:rPr>
              <a:t>Vojtěch z Otaslavic, kanovník olomoucké kapituly (1382)</a:t>
            </a:r>
          </a:p>
          <a:p>
            <a:r>
              <a:rPr lang="cs-CZ" sz="1400" dirty="0">
                <a:solidFill>
                  <a:schemeClr val="accent3">
                    <a:lumMod val="50000"/>
                  </a:schemeClr>
                </a:solidFill>
              </a:rPr>
              <a:t>KPAMB, č. CXXIX/1</a:t>
            </a:r>
          </a:p>
        </p:txBody>
      </p:sp>
      <p:sp>
        <p:nvSpPr>
          <p:cNvPr id="14" name="TextovéPole 13">
            <a:extLst>
              <a:ext uri="{FF2B5EF4-FFF2-40B4-BE49-F238E27FC236}">
                <a16:creationId xmlns:a16="http://schemas.microsoft.com/office/drawing/2014/main" id="{660DDE39-0F4D-9D15-4D5C-50901015D4E7}"/>
              </a:ext>
            </a:extLst>
          </p:cNvPr>
          <p:cNvSpPr txBox="1"/>
          <p:nvPr/>
        </p:nvSpPr>
        <p:spPr>
          <a:xfrm>
            <a:off x="5925034" y="4571120"/>
            <a:ext cx="2839047" cy="861774"/>
          </a:xfrm>
          <a:prstGeom prst="rect">
            <a:avLst/>
          </a:prstGeom>
          <a:noFill/>
        </p:spPr>
        <p:txBody>
          <a:bodyPr wrap="square" rtlCol="0">
            <a:spAutoFit/>
          </a:bodyPr>
          <a:lstStyle/>
          <a:p>
            <a:r>
              <a:rPr lang="cs-CZ" dirty="0">
                <a:solidFill>
                  <a:schemeClr val="accent3">
                    <a:lumMod val="50000"/>
                  </a:schemeClr>
                </a:solidFill>
              </a:rPr>
              <a:t>Jan Jindřich, moravský markrabě (1350)</a:t>
            </a:r>
          </a:p>
          <a:p>
            <a:r>
              <a:rPr lang="cs-CZ" sz="1400" dirty="0">
                <a:solidFill>
                  <a:schemeClr val="accent3">
                    <a:lumMod val="50000"/>
                  </a:schemeClr>
                </a:solidFill>
              </a:rPr>
              <a:t>KPAMB, č. LXXXIX/1</a:t>
            </a:r>
          </a:p>
        </p:txBody>
      </p:sp>
      <p:sp>
        <p:nvSpPr>
          <p:cNvPr id="15" name="TextovéPole 14">
            <a:extLst>
              <a:ext uri="{FF2B5EF4-FFF2-40B4-BE49-F238E27FC236}">
                <a16:creationId xmlns:a16="http://schemas.microsoft.com/office/drawing/2014/main" id="{349A5842-F262-A8C5-59CA-CDE70E17C685}"/>
              </a:ext>
            </a:extLst>
          </p:cNvPr>
          <p:cNvSpPr txBox="1"/>
          <p:nvPr/>
        </p:nvSpPr>
        <p:spPr>
          <a:xfrm>
            <a:off x="1280160" y="4520338"/>
            <a:ext cx="1485455" cy="1354217"/>
          </a:xfrm>
          <a:prstGeom prst="rect">
            <a:avLst/>
          </a:prstGeom>
          <a:noFill/>
        </p:spPr>
        <p:txBody>
          <a:bodyPr wrap="square" rtlCol="0">
            <a:spAutoFit/>
          </a:bodyPr>
          <a:lstStyle/>
          <a:p>
            <a:r>
              <a:rPr lang="cs-CZ" dirty="0">
                <a:solidFill>
                  <a:schemeClr val="accent3">
                    <a:lumMod val="50000"/>
                  </a:schemeClr>
                </a:solidFill>
              </a:rPr>
              <a:t>Demetrius z Bukova (1285)</a:t>
            </a:r>
          </a:p>
          <a:p>
            <a:r>
              <a:rPr lang="cs-CZ" sz="1400" dirty="0">
                <a:solidFill>
                  <a:schemeClr val="accent3">
                    <a:lumMod val="50000"/>
                  </a:schemeClr>
                </a:solidFill>
              </a:rPr>
              <a:t>KPAMB, č. XXX/2</a:t>
            </a:r>
          </a:p>
        </p:txBody>
      </p:sp>
    </p:spTree>
    <p:extLst>
      <p:ext uri="{BB962C8B-B14F-4D97-AF65-F5344CB8AC3E}">
        <p14:creationId xmlns:p14="http://schemas.microsoft.com/office/powerpoint/2010/main" val="3677632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D0085D-A065-43A5-9E5C-ACC14A699393}"/>
              </a:ext>
            </a:extLst>
          </p:cNvPr>
          <p:cNvSpPr>
            <a:spLocks noGrp="1"/>
          </p:cNvSpPr>
          <p:nvPr>
            <p:ph type="title"/>
          </p:nvPr>
        </p:nvSpPr>
        <p:spPr/>
        <p:txBody>
          <a:bodyPr/>
          <a:lstStyle/>
          <a:p>
            <a:r>
              <a:rPr lang="cs-CZ" dirty="0">
                <a:solidFill>
                  <a:schemeClr val="accent3">
                    <a:lumMod val="50000"/>
                  </a:schemeClr>
                </a:solidFill>
              </a:rPr>
              <a:t>Bádání české sfragistiky</a:t>
            </a:r>
          </a:p>
        </p:txBody>
      </p:sp>
      <p:sp>
        <p:nvSpPr>
          <p:cNvPr id="3" name="Zástupný obsah 2">
            <a:extLst>
              <a:ext uri="{FF2B5EF4-FFF2-40B4-BE49-F238E27FC236}">
                <a16:creationId xmlns:a16="http://schemas.microsoft.com/office/drawing/2014/main" id="{E08E3844-8411-4497-A448-10FB4E9E2E75}"/>
              </a:ext>
            </a:extLst>
          </p:cNvPr>
          <p:cNvSpPr>
            <a:spLocks noGrp="1"/>
          </p:cNvSpPr>
          <p:nvPr>
            <p:ph idx="1"/>
          </p:nvPr>
        </p:nvSpPr>
        <p:spPr/>
        <p:txBody>
          <a:bodyPr>
            <a:normAutofit fontScale="77500" lnSpcReduction="20000"/>
          </a:bodyPr>
          <a:lstStyle/>
          <a:p>
            <a:pPr algn="just"/>
            <a:r>
              <a:rPr lang="cs-CZ" b="1" dirty="0">
                <a:solidFill>
                  <a:schemeClr val="accent3">
                    <a:lumMod val="50000"/>
                  </a:schemeClr>
                </a:solidFill>
              </a:rPr>
              <a:t>Václav Vojtíšek </a:t>
            </a:r>
            <a:r>
              <a:rPr lang="cs-CZ" dirty="0">
                <a:solidFill>
                  <a:schemeClr val="accent3">
                    <a:lumMod val="50000"/>
                  </a:schemeClr>
                </a:solidFill>
              </a:rPr>
              <a:t>(1883-1974). Označuje se za zakladatele české sfragistiky. Jeho přínos zejména ve sfragistice a heraldice komunální a státní. Jeho teorie o tom, že městské znaky vznikly až za husitství (dnes neplatí). Jeho další témata: městské knihy, dějiny Prahy, diplomatika, heraldika, dějiny Archivu hl. města Prahy.</a:t>
            </a:r>
          </a:p>
          <a:p>
            <a:pPr algn="just"/>
            <a:r>
              <a:rPr lang="cs-CZ" b="1" dirty="0">
                <a:solidFill>
                  <a:schemeClr val="accent3">
                    <a:lumMod val="50000"/>
                  </a:schemeClr>
                </a:solidFill>
              </a:rPr>
              <a:t>František Beneš </a:t>
            </a:r>
            <a:r>
              <a:rPr lang="cs-CZ" dirty="0">
                <a:solidFill>
                  <a:schemeClr val="accent3">
                    <a:lumMod val="50000"/>
                  </a:schemeClr>
                </a:solidFill>
              </a:rPr>
              <a:t>(1905-1971). Absolvent VII. kursu Státní archivní školy (1934-38). Začal vydávat </a:t>
            </a:r>
            <a:r>
              <a:rPr lang="cs-CZ" i="1" dirty="0">
                <a:solidFill>
                  <a:schemeClr val="accent3">
                    <a:lumMod val="50000"/>
                  </a:schemeClr>
                </a:solidFill>
              </a:rPr>
              <a:t>Atlas českých pečetí</a:t>
            </a:r>
            <a:r>
              <a:rPr lang="cs-CZ" dirty="0">
                <a:solidFill>
                  <a:schemeClr val="accent3">
                    <a:lumMod val="50000"/>
                  </a:schemeClr>
                </a:solidFill>
              </a:rPr>
              <a:t>, avšak vzhledem k okolnostem přestal po krátké době vycházet. Zajímal se rovněž o heraldiku (byl spoluzakladatelem </a:t>
            </a:r>
            <a:r>
              <a:rPr lang="cs-CZ" i="1" dirty="0">
                <a:solidFill>
                  <a:schemeClr val="accent3">
                    <a:lumMod val="50000"/>
                  </a:schemeClr>
                </a:solidFill>
              </a:rPr>
              <a:t>Heraldického časopisu</a:t>
            </a:r>
            <a:r>
              <a:rPr lang="cs-CZ" dirty="0">
                <a:solidFill>
                  <a:schemeClr val="accent3">
                    <a:lumMod val="50000"/>
                  </a:schemeClr>
                </a:solidFill>
              </a:rPr>
              <a:t>), genealogii a podílel se na řadě diplomatických edičních podniků.</a:t>
            </a:r>
          </a:p>
          <a:p>
            <a:pPr algn="just"/>
            <a:r>
              <a:rPr lang="cs-CZ" b="1" dirty="0">
                <a:solidFill>
                  <a:schemeClr val="accent3">
                    <a:lumMod val="50000"/>
                  </a:schemeClr>
                </a:solidFill>
              </a:rPr>
              <a:t>Jiří Čarek </a:t>
            </a:r>
            <a:r>
              <a:rPr lang="cs-CZ" dirty="0">
                <a:solidFill>
                  <a:schemeClr val="accent3">
                    <a:lumMod val="50000"/>
                  </a:schemeClr>
                </a:solidFill>
              </a:rPr>
              <a:t>(1908-1985). Stál v čele Archivu hl. města Prahy 15 let. Ze sfragistiky věnoval pozornost cechovním pečetím, městským pečetím. Jeho práce: </a:t>
            </a:r>
            <a:r>
              <a:rPr lang="cs-CZ" i="1" dirty="0">
                <a:solidFill>
                  <a:schemeClr val="accent3">
                    <a:lumMod val="50000"/>
                  </a:schemeClr>
                </a:solidFill>
              </a:rPr>
              <a:t>O </a:t>
            </a:r>
            <a:r>
              <a:rPr lang="cs-CZ" i="1" dirty="0" err="1">
                <a:solidFill>
                  <a:schemeClr val="accent3">
                    <a:lumMod val="50000"/>
                  </a:schemeClr>
                </a:solidFill>
              </a:rPr>
              <a:t>pečetech</a:t>
            </a:r>
            <a:r>
              <a:rPr lang="cs-CZ" i="1" dirty="0">
                <a:solidFill>
                  <a:schemeClr val="accent3">
                    <a:lumMod val="50000"/>
                  </a:schemeClr>
                </a:solidFill>
              </a:rPr>
              <a:t> českých knížat a králů z rodu Přemyslova</a:t>
            </a:r>
            <a:r>
              <a:rPr lang="cs-CZ" dirty="0">
                <a:solidFill>
                  <a:schemeClr val="accent3">
                    <a:lumMod val="50000"/>
                  </a:schemeClr>
                </a:solidFill>
              </a:rPr>
              <a:t>; </a:t>
            </a:r>
            <a:r>
              <a:rPr lang="cs-CZ" i="1" dirty="0">
                <a:solidFill>
                  <a:schemeClr val="accent3">
                    <a:lumMod val="50000"/>
                  </a:schemeClr>
                </a:solidFill>
              </a:rPr>
              <a:t>Poznámky k soupisu </a:t>
            </a:r>
            <a:r>
              <a:rPr lang="cs-CZ" i="1" dirty="0" err="1">
                <a:solidFill>
                  <a:schemeClr val="accent3">
                    <a:lumMod val="50000"/>
                  </a:schemeClr>
                </a:solidFill>
              </a:rPr>
              <a:t>typářů</a:t>
            </a:r>
            <a:r>
              <a:rPr lang="cs-CZ" dirty="0">
                <a:solidFill>
                  <a:schemeClr val="accent3">
                    <a:lumMod val="50000"/>
                  </a:schemeClr>
                </a:solidFill>
              </a:rPr>
              <a:t>; </a:t>
            </a:r>
            <a:r>
              <a:rPr lang="cs-CZ" i="1" dirty="0">
                <a:solidFill>
                  <a:schemeClr val="accent3">
                    <a:lumMod val="50000"/>
                  </a:schemeClr>
                </a:solidFill>
              </a:rPr>
              <a:t>Městské znaky v českých zemích</a:t>
            </a:r>
            <a:r>
              <a:rPr lang="cs-CZ" dirty="0">
                <a:solidFill>
                  <a:schemeClr val="accent3">
                    <a:lumMod val="50000"/>
                  </a:schemeClr>
                </a:solidFill>
              </a:rPr>
              <a:t>.</a:t>
            </a:r>
          </a:p>
          <a:p>
            <a:pPr algn="just"/>
            <a:r>
              <a:rPr lang="cs-CZ" b="1" dirty="0">
                <a:solidFill>
                  <a:schemeClr val="accent3">
                    <a:lumMod val="50000"/>
                  </a:schemeClr>
                </a:solidFill>
              </a:rPr>
              <a:t>Rostislav Nový </a:t>
            </a:r>
            <a:r>
              <a:rPr lang="cs-CZ" dirty="0">
                <a:solidFill>
                  <a:schemeClr val="accent3">
                    <a:lumMod val="50000"/>
                  </a:schemeClr>
                </a:solidFill>
              </a:rPr>
              <a:t>(1932-1996). Od r. 1958 působil na katedře československých dějin a archivního studia. Ke sfragistice publikoval monografie o pečetích pražských a olomouckých biskupů přemyslovského a lucemburského období, pečeti Koruny české. V práci o počátcích znaků českých měst bohatě využíval pečeti jako pramen.</a:t>
            </a:r>
          </a:p>
          <a:p>
            <a:pPr algn="just"/>
            <a:r>
              <a:rPr lang="cs-CZ" b="1" dirty="0">
                <a:solidFill>
                  <a:schemeClr val="accent3">
                    <a:lumMod val="50000"/>
                  </a:schemeClr>
                </a:solidFill>
              </a:rPr>
              <a:t>Tomáš Krejčík </a:t>
            </a:r>
            <a:r>
              <a:rPr lang="cs-CZ" dirty="0">
                <a:solidFill>
                  <a:schemeClr val="accent3">
                    <a:lumMod val="50000"/>
                  </a:schemeClr>
                </a:solidFill>
              </a:rPr>
              <a:t>(nar. 1951). </a:t>
            </a:r>
            <a:r>
              <a:rPr lang="cs-CZ" i="1" dirty="0">
                <a:solidFill>
                  <a:schemeClr val="accent3">
                    <a:lumMod val="50000"/>
                  </a:schemeClr>
                </a:solidFill>
              </a:rPr>
              <a:t>Pečeť v kultuře středověku </a:t>
            </a:r>
            <a:r>
              <a:rPr lang="cs-CZ" dirty="0">
                <a:solidFill>
                  <a:schemeClr val="accent3">
                    <a:lumMod val="50000"/>
                  </a:schemeClr>
                </a:solidFill>
              </a:rPr>
              <a:t>(1998)</a:t>
            </a:r>
          </a:p>
          <a:p>
            <a:pPr algn="just"/>
            <a:r>
              <a:rPr lang="cs-CZ" b="1" dirty="0">
                <a:solidFill>
                  <a:schemeClr val="accent3">
                    <a:lumMod val="50000"/>
                  </a:schemeClr>
                </a:solidFill>
              </a:rPr>
              <a:t>Karel </a:t>
            </a:r>
            <a:r>
              <a:rPr lang="cs-CZ" b="1" dirty="0" err="1">
                <a:solidFill>
                  <a:schemeClr val="accent3">
                    <a:lumMod val="50000"/>
                  </a:schemeClr>
                </a:solidFill>
              </a:rPr>
              <a:t>Maráz</a:t>
            </a:r>
            <a:r>
              <a:rPr lang="cs-CZ" b="1" dirty="0">
                <a:solidFill>
                  <a:schemeClr val="accent3">
                    <a:lumMod val="50000"/>
                  </a:schemeClr>
                </a:solidFill>
              </a:rPr>
              <a:t> </a:t>
            </a:r>
            <a:r>
              <a:rPr lang="cs-CZ" dirty="0">
                <a:solidFill>
                  <a:schemeClr val="accent3">
                    <a:lumMod val="50000"/>
                  </a:schemeClr>
                </a:solidFill>
              </a:rPr>
              <a:t>(nar. 1971).</a:t>
            </a:r>
          </a:p>
        </p:txBody>
      </p:sp>
    </p:spTree>
    <p:extLst>
      <p:ext uri="{BB962C8B-B14F-4D97-AF65-F5344CB8AC3E}">
        <p14:creationId xmlns:p14="http://schemas.microsoft.com/office/powerpoint/2010/main" val="1032479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C07C8-30F9-42A2-A36D-D5C38C310BEE}"/>
              </a:ext>
            </a:extLst>
          </p:cNvPr>
          <p:cNvSpPr>
            <a:spLocks noGrp="1"/>
          </p:cNvSpPr>
          <p:nvPr>
            <p:ph type="title"/>
          </p:nvPr>
        </p:nvSpPr>
        <p:spPr/>
        <p:txBody>
          <a:bodyPr/>
          <a:lstStyle/>
          <a:p>
            <a:r>
              <a:rPr lang="cs-CZ" dirty="0">
                <a:solidFill>
                  <a:schemeClr val="accent3">
                    <a:lumMod val="50000"/>
                  </a:schemeClr>
                </a:solidFill>
              </a:rPr>
              <a:t>Doporučená literatura</a:t>
            </a:r>
          </a:p>
        </p:txBody>
      </p:sp>
      <p:sp>
        <p:nvSpPr>
          <p:cNvPr id="3" name="Zástupný obsah 2">
            <a:extLst>
              <a:ext uri="{FF2B5EF4-FFF2-40B4-BE49-F238E27FC236}">
                <a16:creationId xmlns:a16="http://schemas.microsoft.com/office/drawing/2014/main" id="{3D9BC2F8-AA42-456A-9F54-D78F11B95E3B}"/>
              </a:ext>
            </a:extLst>
          </p:cNvPr>
          <p:cNvSpPr>
            <a:spLocks noGrp="1"/>
          </p:cNvSpPr>
          <p:nvPr>
            <p:ph idx="1"/>
          </p:nvPr>
        </p:nvSpPr>
        <p:spPr/>
        <p:txBody>
          <a:bodyPr/>
          <a:lstStyle/>
          <a:p>
            <a:pPr algn="just"/>
            <a:endParaRPr lang="cs-CZ" b="1" dirty="0">
              <a:solidFill>
                <a:schemeClr val="accent3">
                  <a:lumMod val="50000"/>
                </a:schemeClr>
              </a:solidFill>
            </a:endParaRPr>
          </a:p>
          <a:p>
            <a:pPr algn="just"/>
            <a:r>
              <a:rPr lang="cs-CZ" b="1" dirty="0">
                <a:solidFill>
                  <a:schemeClr val="accent3">
                    <a:lumMod val="50000"/>
                  </a:schemeClr>
                </a:solidFill>
              </a:rPr>
              <a:t>Tomáš Krejčík</a:t>
            </a:r>
            <a:r>
              <a:rPr lang="cs-CZ" dirty="0">
                <a:solidFill>
                  <a:schemeClr val="accent3">
                    <a:lumMod val="50000"/>
                  </a:schemeClr>
                </a:solidFill>
              </a:rPr>
              <a:t>: </a:t>
            </a:r>
            <a:r>
              <a:rPr lang="cs-CZ" i="1" dirty="0">
                <a:solidFill>
                  <a:schemeClr val="accent3">
                    <a:lumMod val="50000"/>
                  </a:schemeClr>
                </a:solidFill>
              </a:rPr>
              <a:t>Pečeť v kultuře středověku </a:t>
            </a:r>
            <a:r>
              <a:rPr lang="cs-CZ" dirty="0">
                <a:solidFill>
                  <a:schemeClr val="accent3">
                    <a:lumMod val="50000"/>
                  </a:schemeClr>
                </a:solidFill>
              </a:rPr>
              <a:t>(1998).</a:t>
            </a:r>
          </a:p>
          <a:p>
            <a:pPr algn="just"/>
            <a:endParaRPr lang="cs-CZ" dirty="0">
              <a:solidFill>
                <a:schemeClr val="accent3">
                  <a:lumMod val="50000"/>
                </a:schemeClr>
              </a:solidFill>
            </a:endParaRPr>
          </a:p>
          <a:p>
            <a:pPr algn="just"/>
            <a:r>
              <a:rPr lang="cs-CZ" b="1" dirty="0">
                <a:solidFill>
                  <a:schemeClr val="accent3">
                    <a:lumMod val="50000"/>
                  </a:schemeClr>
                </a:solidFill>
              </a:rPr>
              <a:t>Karel </a:t>
            </a:r>
            <a:r>
              <a:rPr lang="cs-CZ" b="1" dirty="0" err="1">
                <a:solidFill>
                  <a:schemeClr val="accent3">
                    <a:lumMod val="50000"/>
                  </a:schemeClr>
                </a:solidFill>
              </a:rPr>
              <a:t>Maráz</a:t>
            </a:r>
            <a:r>
              <a:rPr lang="cs-CZ" dirty="0">
                <a:solidFill>
                  <a:schemeClr val="accent3">
                    <a:lumMod val="50000"/>
                  </a:schemeClr>
                </a:solidFill>
              </a:rPr>
              <a:t>: </a:t>
            </a:r>
            <a:r>
              <a:rPr lang="cs-CZ" i="1" dirty="0">
                <a:solidFill>
                  <a:schemeClr val="accent3">
                    <a:lumMod val="50000"/>
                  </a:schemeClr>
                </a:solidFill>
              </a:rPr>
              <a:t>Sfragistika. Studijní texty pro posluchače pomocných věd historických a archivnictví</a:t>
            </a:r>
            <a:r>
              <a:rPr lang="cs-CZ" dirty="0">
                <a:solidFill>
                  <a:schemeClr val="accent3">
                    <a:lumMod val="50000"/>
                  </a:schemeClr>
                </a:solidFill>
              </a:rPr>
              <a:t> (2014).</a:t>
            </a:r>
          </a:p>
        </p:txBody>
      </p:sp>
    </p:spTree>
    <p:extLst>
      <p:ext uri="{BB962C8B-B14F-4D97-AF65-F5344CB8AC3E}">
        <p14:creationId xmlns:p14="http://schemas.microsoft.com/office/powerpoint/2010/main" val="244011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E7893-5909-40BE-9542-A8A2A65B1FF9}"/>
              </a:ext>
            </a:extLst>
          </p:cNvPr>
          <p:cNvSpPr>
            <a:spLocks noGrp="1"/>
          </p:cNvSpPr>
          <p:nvPr>
            <p:ph type="title"/>
          </p:nvPr>
        </p:nvSpPr>
        <p:spPr/>
        <p:txBody>
          <a:bodyPr/>
          <a:lstStyle/>
          <a:p>
            <a:r>
              <a:rPr lang="cs-CZ" dirty="0">
                <a:solidFill>
                  <a:schemeClr val="accent3">
                    <a:lumMod val="50000"/>
                  </a:schemeClr>
                </a:solidFill>
              </a:rPr>
              <a:t>Pečeť - definice</a:t>
            </a:r>
          </a:p>
        </p:txBody>
      </p:sp>
      <p:sp>
        <p:nvSpPr>
          <p:cNvPr id="3" name="Zástupný obsah 2">
            <a:extLst>
              <a:ext uri="{FF2B5EF4-FFF2-40B4-BE49-F238E27FC236}">
                <a16:creationId xmlns:a16="http://schemas.microsoft.com/office/drawing/2014/main" id="{B9909A07-08AA-4033-B071-FC97F09066EF}"/>
              </a:ext>
            </a:extLst>
          </p:cNvPr>
          <p:cNvSpPr>
            <a:spLocks noGrp="1"/>
          </p:cNvSpPr>
          <p:nvPr>
            <p:ph idx="1"/>
          </p:nvPr>
        </p:nvSpPr>
        <p:spPr/>
        <p:txBody>
          <a:bodyPr/>
          <a:lstStyle/>
          <a:p>
            <a:pPr algn="just"/>
            <a:r>
              <a:rPr lang="cs-CZ" dirty="0">
                <a:solidFill>
                  <a:schemeClr val="accent3">
                    <a:lumMod val="50000"/>
                  </a:schemeClr>
                </a:solidFill>
              </a:rPr>
              <a:t>Otisk tvrdého razidla opatřeného vyrytým či vyraženým obrazem, znakem či nápisem, jednoznačně charakterizujícím svého majitele, ať již osobou fyzickou nebo právnickou, ve hmotě, která je schopna tento obraz, znak či nápis přijmout a uchovat (K. </a:t>
            </a:r>
            <a:r>
              <a:rPr lang="cs-CZ" dirty="0" err="1">
                <a:solidFill>
                  <a:schemeClr val="accent3">
                    <a:lumMod val="50000"/>
                  </a:schemeClr>
                </a:solidFill>
              </a:rPr>
              <a:t>Maráz</a:t>
            </a:r>
            <a:r>
              <a:rPr lang="cs-CZ" dirty="0">
                <a:solidFill>
                  <a:schemeClr val="accent3">
                    <a:lumMod val="50000"/>
                  </a:schemeClr>
                </a:solidFill>
              </a:rPr>
              <a:t>).</a:t>
            </a:r>
          </a:p>
          <a:p>
            <a:pPr algn="just"/>
            <a:endParaRPr lang="cs-CZ" dirty="0">
              <a:solidFill>
                <a:schemeClr val="accent3">
                  <a:lumMod val="50000"/>
                </a:schemeClr>
              </a:solidFill>
            </a:endParaRPr>
          </a:p>
          <a:p>
            <a:pPr algn="just"/>
            <a:r>
              <a:rPr lang="cs-CZ" dirty="0">
                <a:solidFill>
                  <a:schemeClr val="accent3">
                    <a:lumMod val="50000"/>
                  </a:schemeClr>
                </a:solidFill>
              </a:rPr>
              <a:t>Znamení nebo text či oboje současně, otištěné do hmoty schopné je uchovávat, které jednoznačně určuje konkrétní fyzickou či právní osobu a slouží především k ověřování či zajišťování právní platnosti a správnosti písemného pořízení (I. Hlaváček).</a:t>
            </a:r>
          </a:p>
        </p:txBody>
      </p:sp>
    </p:spTree>
    <p:extLst>
      <p:ext uri="{BB962C8B-B14F-4D97-AF65-F5344CB8AC3E}">
        <p14:creationId xmlns:p14="http://schemas.microsoft.com/office/powerpoint/2010/main" val="26949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EDC4E9-820E-45B6-B5F6-67B6E6DC0E94}"/>
              </a:ext>
            </a:extLst>
          </p:cNvPr>
          <p:cNvSpPr>
            <a:spLocks noGrp="1"/>
          </p:cNvSpPr>
          <p:nvPr>
            <p:ph type="title"/>
          </p:nvPr>
        </p:nvSpPr>
        <p:spPr/>
        <p:txBody>
          <a:bodyPr/>
          <a:lstStyle/>
          <a:p>
            <a:r>
              <a:rPr lang="cs-CZ" dirty="0">
                <a:solidFill>
                  <a:schemeClr val="accent3">
                    <a:lumMod val="50000"/>
                  </a:schemeClr>
                </a:solidFill>
              </a:rPr>
              <a:t>Funkce sfragistiky</a:t>
            </a:r>
          </a:p>
        </p:txBody>
      </p:sp>
      <p:sp>
        <p:nvSpPr>
          <p:cNvPr id="3" name="Zástupný obsah 2">
            <a:extLst>
              <a:ext uri="{FF2B5EF4-FFF2-40B4-BE49-F238E27FC236}">
                <a16:creationId xmlns:a16="http://schemas.microsoft.com/office/drawing/2014/main" id="{753D5489-4FAB-4E4A-A59E-DD3CA54DF37F}"/>
              </a:ext>
            </a:extLst>
          </p:cNvPr>
          <p:cNvSpPr>
            <a:spLocks noGrp="1"/>
          </p:cNvSpPr>
          <p:nvPr>
            <p:ph idx="1"/>
          </p:nvPr>
        </p:nvSpPr>
        <p:spPr/>
        <p:txBody>
          <a:bodyPr/>
          <a:lstStyle/>
          <a:p>
            <a:pPr algn="just"/>
            <a:endParaRPr lang="cs-CZ" dirty="0">
              <a:solidFill>
                <a:schemeClr val="accent3">
                  <a:lumMod val="50000"/>
                </a:schemeClr>
              </a:solidFill>
            </a:endParaRPr>
          </a:p>
          <a:p>
            <a:pPr algn="just"/>
            <a:r>
              <a:rPr lang="cs-CZ" dirty="0">
                <a:solidFill>
                  <a:schemeClr val="accent3">
                    <a:lumMod val="50000"/>
                  </a:schemeClr>
                </a:solidFill>
              </a:rPr>
              <a:t>Pomocná funkce pro ostatní vědy, kde je pečeť jedním z pramenů.</a:t>
            </a:r>
          </a:p>
          <a:p>
            <a:pPr algn="just"/>
            <a:endParaRPr lang="cs-CZ" dirty="0">
              <a:solidFill>
                <a:schemeClr val="accent3">
                  <a:lumMod val="50000"/>
                </a:schemeClr>
              </a:solidFill>
            </a:endParaRPr>
          </a:p>
          <a:p>
            <a:pPr algn="just"/>
            <a:endParaRPr lang="cs-CZ" dirty="0">
              <a:solidFill>
                <a:schemeClr val="accent3">
                  <a:lumMod val="50000"/>
                </a:schemeClr>
              </a:solidFill>
            </a:endParaRPr>
          </a:p>
          <a:p>
            <a:pPr algn="just"/>
            <a:r>
              <a:rPr lang="cs-CZ" dirty="0">
                <a:solidFill>
                  <a:schemeClr val="accent3">
                    <a:lumMod val="50000"/>
                  </a:schemeClr>
                </a:solidFill>
              </a:rPr>
              <a:t>Samostatná disciplína při bádání nad vlastní pečetí, </a:t>
            </a:r>
            <a:r>
              <a:rPr lang="cs-CZ" dirty="0" err="1">
                <a:solidFill>
                  <a:schemeClr val="accent3">
                    <a:lumMod val="50000"/>
                  </a:schemeClr>
                </a:solidFill>
              </a:rPr>
              <a:t>typářem</a:t>
            </a:r>
            <a:r>
              <a:rPr lang="cs-CZ" dirty="0">
                <a:solidFill>
                  <a:schemeClr val="accent3">
                    <a:lumMod val="50000"/>
                  </a:schemeClr>
                </a:solidFill>
              </a:rPr>
              <a:t>, odlitkem i razítkem jakožto historickými prameny (otázky vzniku a použití pečeti a jejich klasifikace).</a:t>
            </a:r>
          </a:p>
        </p:txBody>
      </p:sp>
    </p:spTree>
    <p:extLst>
      <p:ext uri="{BB962C8B-B14F-4D97-AF65-F5344CB8AC3E}">
        <p14:creationId xmlns:p14="http://schemas.microsoft.com/office/powerpoint/2010/main" val="201125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BE85-21C1-4F6C-825F-A06CEF655762}"/>
              </a:ext>
            </a:extLst>
          </p:cNvPr>
          <p:cNvSpPr>
            <a:spLocks noGrp="1"/>
          </p:cNvSpPr>
          <p:nvPr>
            <p:ph type="title"/>
          </p:nvPr>
        </p:nvSpPr>
        <p:spPr/>
        <p:txBody>
          <a:bodyPr/>
          <a:lstStyle/>
          <a:p>
            <a:r>
              <a:rPr lang="cs-CZ" dirty="0">
                <a:solidFill>
                  <a:schemeClr val="accent3">
                    <a:lumMod val="50000"/>
                  </a:schemeClr>
                </a:solidFill>
              </a:rPr>
              <a:t>Vztah k jiným disciplínám</a:t>
            </a:r>
          </a:p>
        </p:txBody>
      </p:sp>
      <p:sp>
        <p:nvSpPr>
          <p:cNvPr id="3" name="Zástupný obsah 2">
            <a:extLst>
              <a:ext uri="{FF2B5EF4-FFF2-40B4-BE49-F238E27FC236}">
                <a16:creationId xmlns:a16="http://schemas.microsoft.com/office/drawing/2014/main" id="{C305A4E9-DB45-4E80-9E78-8A90DD1D5865}"/>
              </a:ext>
            </a:extLst>
          </p:cNvPr>
          <p:cNvSpPr>
            <a:spLocks noGrp="1"/>
          </p:cNvSpPr>
          <p:nvPr>
            <p:ph idx="1"/>
          </p:nvPr>
        </p:nvSpPr>
        <p:spPr/>
        <p:txBody>
          <a:bodyPr>
            <a:normAutofit/>
          </a:bodyPr>
          <a:lstStyle/>
          <a:p>
            <a:endParaRPr lang="cs-CZ" dirty="0">
              <a:solidFill>
                <a:schemeClr val="accent3">
                  <a:lumMod val="50000"/>
                </a:schemeClr>
              </a:solidFill>
            </a:endParaRPr>
          </a:p>
          <a:p>
            <a:r>
              <a:rPr lang="cs-CZ" dirty="0">
                <a:solidFill>
                  <a:schemeClr val="accent3">
                    <a:lumMod val="50000"/>
                  </a:schemeClr>
                </a:solidFill>
              </a:rPr>
              <a:t>Sfragistika je uzavřenou disciplínou (na rozdíl od heraldiky).</a:t>
            </a:r>
          </a:p>
          <a:p>
            <a:endParaRPr lang="cs-CZ" dirty="0">
              <a:solidFill>
                <a:schemeClr val="accent3">
                  <a:lumMod val="50000"/>
                </a:schemeClr>
              </a:solidFill>
            </a:endParaRPr>
          </a:p>
          <a:p>
            <a:endParaRPr lang="cs-CZ" dirty="0">
              <a:solidFill>
                <a:schemeClr val="accent3">
                  <a:lumMod val="50000"/>
                </a:schemeClr>
              </a:solidFill>
            </a:endParaRPr>
          </a:p>
          <a:p>
            <a:r>
              <a:rPr lang="cs-CZ" dirty="0">
                <a:solidFill>
                  <a:schemeClr val="accent3">
                    <a:lumMod val="50000"/>
                  </a:schemeClr>
                </a:solidFill>
              </a:rPr>
              <a:t>Souvislosti s dalšími PVH:</a:t>
            </a:r>
          </a:p>
          <a:p>
            <a:pPr lvl="1"/>
            <a:r>
              <a:rPr lang="cs-CZ" dirty="0">
                <a:solidFill>
                  <a:schemeClr val="accent3">
                    <a:lumMod val="50000"/>
                  </a:schemeClr>
                </a:solidFill>
              </a:rPr>
              <a:t>heraldika (použití erbů v pečetním poli).</a:t>
            </a:r>
          </a:p>
          <a:p>
            <a:pPr lvl="1"/>
            <a:r>
              <a:rPr lang="cs-CZ" dirty="0">
                <a:solidFill>
                  <a:schemeClr val="accent3">
                    <a:lumMod val="50000"/>
                  </a:schemeClr>
                </a:solidFill>
              </a:rPr>
              <a:t>genealogie (pramen pro genealogii).</a:t>
            </a:r>
          </a:p>
          <a:p>
            <a:pPr lvl="1"/>
            <a:r>
              <a:rPr lang="cs-CZ" dirty="0">
                <a:solidFill>
                  <a:schemeClr val="accent3">
                    <a:lumMod val="50000"/>
                  </a:schemeClr>
                </a:solidFill>
              </a:rPr>
              <a:t>epigrafika.</a:t>
            </a:r>
          </a:p>
          <a:p>
            <a:pPr lvl="1"/>
            <a:r>
              <a:rPr lang="cs-CZ" dirty="0">
                <a:solidFill>
                  <a:schemeClr val="accent3">
                    <a:lumMod val="50000"/>
                  </a:schemeClr>
                </a:solidFill>
              </a:rPr>
              <a:t>diplomatika (sfragistika byla její součástí až do 19. století).</a:t>
            </a:r>
          </a:p>
          <a:p>
            <a:endParaRPr lang="cs-CZ" dirty="0">
              <a:solidFill>
                <a:schemeClr val="accent3">
                  <a:lumMod val="50000"/>
                </a:schemeClr>
              </a:solidFill>
            </a:endParaRPr>
          </a:p>
        </p:txBody>
      </p:sp>
    </p:spTree>
    <p:extLst>
      <p:ext uri="{BB962C8B-B14F-4D97-AF65-F5344CB8AC3E}">
        <p14:creationId xmlns:p14="http://schemas.microsoft.com/office/powerpoint/2010/main" val="71626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BE85-21C1-4F6C-825F-A06CEF655762}"/>
              </a:ext>
            </a:extLst>
          </p:cNvPr>
          <p:cNvSpPr>
            <a:spLocks noGrp="1"/>
          </p:cNvSpPr>
          <p:nvPr>
            <p:ph type="title"/>
          </p:nvPr>
        </p:nvSpPr>
        <p:spPr/>
        <p:txBody>
          <a:bodyPr/>
          <a:lstStyle/>
          <a:p>
            <a:r>
              <a:rPr lang="cs-CZ" dirty="0">
                <a:solidFill>
                  <a:schemeClr val="accent3">
                    <a:lumMod val="50000"/>
                  </a:schemeClr>
                </a:solidFill>
              </a:rPr>
              <a:t>Vztah k jiným disciplínám</a:t>
            </a:r>
          </a:p>
        </p:txBody>
      </p:sp>
      <p:sp>
        <p:nvSpPr>
          <p:cNvPr id="3" name="Zástupný obsah 2">
            <a:extLst>
              <a:ext uri="{FF2B5EF4-FFF2-40B4-BE49-F238E27FC236}">
                <a16:creationId xmlns:a16="http://schemas.microsoft.com/office/drawing/2014/main" id="{C305A4E9-DB45-4E80-9E78-8A90DD1D5865}"/>
              </a:ext>
            </a:extLst>
          </p:cNvPr>
          <p:cNvSpPr>
            <a:spLocks noGrp="1"/>
          </p:cNvSpPr>
          <p:nvPr>
            <p:ph idx="1"/>
          </p:nvPr>
        </p:nvSpPr>
        <p:spPr/>
        <p:txBody>
          <a:bodyPr>
            <a:normAutofit/>
          </a:bodyPr>
          <a:lstStyle/>
          <a:p>
            <a:pPr algn="just"/>
            <a:r>
              <a:rPr lang="cs-CZ" dirty="0">
                <a:solidFill>
                  <a:schemeClr val="accent3">
                    <a:lumMod val="50000"/>
                  </a:schemeClr>
                </a:solidFill>
              </a:rPr>
              <a:t>Dějiny umění:</a:t>
            </a:r>
          </a:p>
          <a:p>
            <a:pPr lvl="1" algn="just"/>
            <a:r>
              <a:rPr lang="cs-CZ" b="1" dirty="0" err="1">
                <a:solidFill>
                  <a:schemeClr val="accent3">
                    <a:lumMod val="50000"/>
                  </a:schemeClr>
                </a:solidFill>
              </a:rPr>
              <a:t>typář</a:t>
            </a:r>
            <a:r>
              <a:rPr lang="cs-CZ" dirty="0">
                <a:solidFill>
                  <a:schemeClr val="accent3">
                    <a:lumMod val="50000"/>
                  </a:schemeClr>
                </a:solidFill>
              </a:rPr>
              <a:t> náleží mezi drobnou plastiku nebo užitné umění, ryli jej zlatníci nebo jiní rytci.</a:t>
            </a:r>
          </a:p>
          <a:p>
            <a:pPr algn="just"/>
            <a:endParaRPr lang="cs-CZ" dirty="0">
              <a:solidFill>
                <a:schemeClr val="accent3">
                  <a:lumMod val="50000"/>
                </a:schemeClr>
              </a:solidFill>
            </a:endParaRPr>
          </a:p>
          <a:p>
            <a:pPr algn="just"/>
            <a:r>
              <a:rPr lang="cs-CZ" dirty="0">
                <a:solidFill>
                  <a:schemeClr val="accent3">
                    <a:lumMod val="50000"/>
                  </a:schemeClr>
                </a:solidFill>
              </a:rPr>
              <a:t>Symbolika – dějiny ideologie a myšlení (propaganda a ideologie).</a:t>
            </a:r>
          </a:p>
          <a:p>
            <a:pPr algn="just"/>
            <a:endParaRPr lang="cs-CZ" dirty="0">
              <a:solidFill>
                <a:schemeClr val="accent3">
                  <a:lumMod val="50000"/>
                </a:schemeClr>
              </a:solidFill>
            </a:endParaRPr>
          </a:p>
          <a:p>
            <a:pPr algn="just"/>
            <a:r>
              <a:rPr lang="cs-CZ" dirty="0">
                <a:solidFill>
                  <a:schemeClr val="accent3">
                    <a:lumMod val="50000"/>
                  </a:schemeClr>
                </a:solidFill>
              </a:rPr>
              <a:t>Právo a právní dějiny – pečeť ověřuje právoplatnost listiny (falza).</a:t>
            </a:r>
          </a:p>
          <a:p>
            <a:pPr algn="just"/>
            <a:endParaRPr lang="cs-CZ" dirty="0">
              <a:solidFill>
                <a:schemeClr val="accent3">
                  <a:lumMod val="50000"/>
                </a:schemeClr>
              </a:solidFill>
            </a:endParaRPr>
          </a:p>
          <a:p>
            <a:pPr algn="just"/>
            <a:r>
              <a:rPr lang="cs-CZ" dirty="0">
                <a:solidFill>
                  <a:schemeClr val="accent3">
                    <a:lumMod val="50000"/>
                  </a:schemeClr>
                </a:solidFill>
              </a:rPr>
              <a:t>Funkce pečeti – nejen v souvislosti s písemným pořízením. Symbolickou hodnotu měla v některých případech i sama pečetidla jako viditelné atributy určitého důstojenství.</a:t>
            </a:r>
          </a:p>
        </p:txBody>
      </p:sp>
    </p:spTree>
    <p:extLst>
      <p:ext uri="{BB962C8B-B14F-4D97-AF65-F5344CB8AC3E}">
        <p14:creationId xmlns:p14="http://schemas.microsoft.com/office/powerpoint/2010/main" val="409437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45385-D770-4F38-98C6-A3F2A16203BD}"/>
              </a:ext>
            </a:extLst>
          </p:cNvPr>
          <p:cNvSpPr>
            <a:spLocks noGrp="1"/>
          </p:cNvSpPr>
          <p:nvPr>
            <p:ph type="title"/>
          </p:nvPr>
        </p:nvSpPr>
        <p:spPr/>
        <p:txBody>
          <a:bodyPr/>
          <a:lstStyle/>
          <a:p>
            <a:r>
              <a:rPr lang="cs-CZ" dirty="0">
                <a:solidFill>
                  <a:schemeClr val="accent3">
                    <a:lumMod val="50000"/>
                  </a:schemeClr>
                </a:solidFill>
              </a:rPr>
              <a:t>Dělení sfragistiky</a:t>
            </a:r>
          </a:p>
        </p:txBody>
      </p:sp>
      <p:sp>
        <p:nvSpPr>
          <p:cNvPr id="3" name="Zástupný obsah 2">
            <a:extLst>
              <a:ext uri="{FF2B5EF4-FFF2-40B4-BE49-F238E27FC236}">
                <a16:creationId xmlns:a16="http://schemas.microsoft.com/office/drawing/2014/main" id="{CD7CB1CB-C57C-4FB3-B6D1-E72CA011FA18}"/>
              </a:ext>
            </a:extLst>
          </p:cNvPr>
          <p:cNvSpPr>
            <a:spLocks noGrp="1"/>
          </p:cNvSpPr>
          <p:nvPr>
            <p:ph idx="1"/>
          </p:nvPr>
        </p:nvSpPr>
        <p:spPr/>
        <p:txBody>
          <a:bodyPr/>
          <a:lstStyle/>
          <a:p>
            <a:r>
              <a:rPr lang="cs-CZ" dirty="0">
                <a:solidFill>
                  <a:schemeClr val="accent3">
                    <a:lumMod val="50000"/>
                  </a:schemeClr>
                </a:solidFill>
              </a:rPr>
              <a:t>Sfragistika:</a:t>
            </a:r>
          </a:p>
          <a:p>
            <a:pPr lvl="1"/>
            <a:r>
              <a:rPr lang="cs-CZ" dirty="0">
                <a:solidFill>
                  <a:schemeClr val="accent3">
                    <a:lumMod val="50000"/>
                  </a:schemeClr>
                </a:solidFill>
              </a:rPr>
              <a:t>panovnická (papežská a císařská) a státní</a:t>
            </a:r>
          </a:p>
          <a:p>
            <a:pPr lvl="1"/>
            <a:r>
              <a:rPr lang="cs-CZ" dirty="0">
                <a:solidFill>
                  <a:schemeClr val="accent3">
                    <a:lumMod val="50000"/>
                  </a:schemeClr>
                </a:solidFill>
              </a:rPr>
              <a:t>církevní</a:t>
            </a:r>
          </a:p>
          <a:p>
            <a:pPr lvl="1"/>
            <a:r>
              <a:rPr lang="cs-CZ" dirty="0">
                <a:solidFill>
                  <a:schemeClr val="accent3">
                    <a:lumMod val="50000"/>
                  </a:schemeClr>
                </a:solidFill>
              </a:rPr>
              <a:t>šlechtická</a:t>
            </a:r>
          </a:p>
          <a:p>
            <a:pPr lvl="1"/>
            <a:r>
              <a:rPr lang="cs-CZ" dirty="0">
                <a:solidFill>
                  <a:schemeClr val="accent3">
                    <a:lumMod val="50000"/>
                  </a:schemeClr>
                </a:solidFill>
              </a:rPr>
              <a:t>komunální</a:t>
            </a:r>
          </a:p>
          <a:p>
            <a:pPr lvl="1"/>
            <a:r>
              <a:rPr lang="cs-CZ" dirty="0">
                <a:solidFill>
                  <a:schemeClr val="accent3">
                    <a:lumMod val="50000"/>
                  </a:schemeClr>
                </a:solidFill>
              </a:rPr>
              <a:t>cechovní</a:t>
            </a:r>
          </a:p>
          <a:p>
            <a:pPr lvl="1"/>
            <a:r>
              <a:rPr lang="cs-CZ" dirty="0">
                <a:solidFill>
                  <a:schemeClr val="accent3">
                    <a:lumMod val="50000"/>
                  </a:schemeClr>
                </a:solidFill>
              </a:rPr>
              <a:t>univerzitní</a:t>
            </a:r>
          </a:p>
          <a:p>
            <a:pPr lvl="1"/>
            <a:r>
              <a:rPr lang="cs-CZ" dirty="0">
                <a:solidFill>
                  <a:schemeClr val="accent3">
                    <a:lumMod val="50000"/>
                  </a:schemeClr>
                </a:solidFill>
              </a:rPr>
              <a:t>občanská</a:t>
            </a:r>
          </a:p>
          <a:p>
            <a:pPr lvl="1"/>
            <a:r>
              <a:rPr lang="cs-CZ" dirty="0">
                <a:solidFill>
                  <a:schemeClr val="accent3">
                    <a:lumMod val="50000"/>
                  </a:schemeClr>
                </a:solidFill>
              </a:rPr>
              <a:t>úřední</a:t>
            </a:r>
          </a:p>
        </p:txBody>
      </p:sp>
    </p:spTree>
    <p:extLst>
      <p:ext uri="{BB962C8B-B14F-4D97-AF65-F5344CB8AC3E}">
        <p14:creationId xmlns:p14="http://schemas.microsoft.com/office/powerpoint/2010/main" val="208667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64B12B-FA2F-4195-BCD0-A775A1654883}"/>
              </a:ext>
            </a:extLst>
          </p:cNvPr>
          <p:cNvSpPr>
            <a:spLocks noGrp="1"/>
          </p:cNvSpPr>
          <p:nvPr>
            <p:ph type="title"/>
          </p:nvPr>
        </p:nvSpPr>
        <p:spPr>
          <a:xfrm>
            <a:off x="1873874" y="629266"/>
            <a:ext cx="4963245" cy="1622321"/>
          </a:xfrm>
        </p:spPr>
        <p:txBody>
          <a:bodyPr>
            <a:normAutofit/>
          </a:bodyPr>
          <a:lstStyle/>
          <a:p>
            <a:r>
              <a:rPr lang="cs-CZ" dirty="0">
                <a:solidFill>
                  <a:schemeClr val="accent3">
                    <a:lumMod val="50000"/>
                  </a:schemeClr>
                </a:solidFill>
              </a:rPr>
              <a:t>Pojmy</a:t>
            </a:r>
          </a:p>
        </p:txBody>
      </p:sp>
      <p:sp>
        <p:nvSpPr>
          <p:cNvPr id="3" name="Zástupný obsah 2">
            <a:extLst>
              <a:ext uri="{FF2B5EF4-FFF2-40B4-BE49-F238E27FC236}">
                <a16:creationId xmlns:a16="http://schemas.microsoft.com/office/drawing/2014/main" id="{145143DA-8311-4D8F-BC04-B7EDABCF4C78}"/>
              </a:ext>
            </a:extLst>
          </p:cNvPr>
          <p:cNvSpPr>
            <a:spLocks noGrp="1"/>
          </p:cNvSpPr>
          <p:nvPr>
            <p:ph idx="1"/>
          </p:nvPr>
        </p:nvSpPr>
        <p:spPr>
          <a:xfrm>
            <a:off x="950614" y="2438400"/>
            <a:ext cx="5886505" cy="3785419"/>
          </a:xfrm>
        </p:spPr>
        <p:txBody>
          <a:bodyPr>
            <a:normAutofit/>
          </a:bodyPr>
          <a:lstStyle/>
          <a:p>
            <a:pPr algn="just">
              <a:lnSpc>
                <a:spcPct val="90000"/>
              </a:lnSpc>
            </a:pPr>
            <a:r>
              <a:rPr lang="cs-CZ" sz="1900" b="1" dirty="0">
                <a:solidFill>
                  <a:schemeClr val="accent3">
                    <a:lumMod val="50000"/>
                  </a:schemeClr>
                </a:solidFill>
              </a:rPr>
              <a:t>Autentická pečeť </a:t>
            </a:r>
            <a:r>
              <a:rPr lang="cs-CZ" sz="1900" dirty="0">
                <a:solidFill>
                  <a:schemeClr val="accent3">
                    <a:lumMod val="50000"/>
                  </a:schemeClr>
                </a:solidFill>
              </a:rPr>
              <a:t>– </a:t>
            </a:r>
            <a:r>
              <a:rPr lang="cs-CZ" sz="1900" i="1" dirty="0" err="1">
                <a:solidFill>
                  <a:schemeClr val="accent3">
                    <a:lumMod val="50000"/>
                  </a:schemeClr>
                </a:solidFill>
              </a:rPr>
              <a:t>sigillum</a:t>
            </a:r>
            <a:r>
              <a:rPr lang="cs-CZ" sz="1900" i="1" dirty="0">
                <a:solidFill>
                  <a:schemeClr val="accent3">
                    <a:lumMod val="50000"/>
                  </a:schemeClr>
                </a:solidFill>
              </a:rPr>
              <a:t> </a:t>
            </a:r>
            <a:r>
              <a:rPr lang="cs-CZ" sz="1900" i="1" dirty="0" err="1">
                <a:solidFill>
                  <a:schemeClr val="accent3">
                    <a:lumMod val="50000"/>
                  </a:schemeClr>
                </a:solidFill>
              </a:rPr>
              <a:t>authenticum</a:t>
            </a:r>
            <a:r>
              <a:rPr lang="cs-CZ" sz="1900" i="1" dirty="0">
                <a:solidFill>
                  <a:schemeClr val="accent3">
                    <a:lumMod val="50000"/>
                  </a:schemeClr>
                </a:solidFill>
              </a:rPr>
              <a:t> </a:t>
            </a:r>
            <a:r>
              <a:rPr lang="cs-CZ" sz="1900" dirty="0">
                <a:solidFill>
                  <a:schemeClr val="accent3">
                    <a:lumMod val="50000"/>
                  </a:schemeClr>
                </a:solidFill>
              </a:rPr>
              <a:t>– pečeť, jež se těšila všeobecné vážnosti a platnosti i ve vztahu k třetím osobám. Jedná se o pečeti největších autorit, mezi které náležejí zejména pečeti papežů, římských císařů a králů, panovníků, kardinálů, arcibiskupů, biskupů, kapitul a velké pečeti měst.</a:t>
            </a:r>
          </a:p>
          <a:p>
            <a:pPr algn="just">
              <a:lnSpc>
                <a:spcPct val="90000"/>
              </a:lnSpc>
            </a:pPr>
            <a:endParaRPr lang="cs-CZ" sz="1900" dirty="0">
              <a:solidFill>
                <a:schemeClr val="accent3">
                  <a:lumMod val="50000"/>
                </a:schemeClr>
              </a:solidFill>
            </a:endParaRPr>
          </a:p>
          <a:p>
            <a:pPr algn="just">
              <a:lnSpc>
                <a:spcPct val="90000"/>
              </a:lnSpc>
            </a:pPr>
            <a:r>
              <a:rPr lang="cs-CZ" sz="1900" b="1" dirty="0">
                <a:solidFill>
                  <a:schemeClr val="accent3">
                    <a:lumMod val="50000"/>
                  </a:schemeClr>
                </a:solidFill>
              </a:rPr>
              <a:t>Bula</a:t>
            </a:r>
            <a:r>
              <a:rPr lang="cs-CZ" sz="1900" dirty="0">
                <a:solidFill>
                  <a:schemeClr val="accent3">
                    <a:lumMod val="50000"/>
                  </a:schemeClr>
                </a:solidFill>
              </a:rPr>
              <a:t> (ve smyslu sfragistickém) – pečeť, jejíž pečetní látkou je kov.</a:t>
            </a:r>
          </a:p>
        </p:txBody>
      </p:sp>
      <p:pic>
        <p:nvPicPr>
          <p:cNvPr id="1026" name="Picture 2">
            <a:extLst>
              <a:ext uri="{FF2B5EF4-FFF2-40B4-BE49-F238E27FC236}">
                <a16:creationId xmlns:a16="http://schemas.microsoft.com/office/drawing/2014/main" id="{DE208503-9511-428A-AC04-EF5899C50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27" r="17525" b="-1"/>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58134"/>
      </p:ext>
    </p:extLst>
  </p:cSld>
  <p:clrMapOvr>
    <a:masterClrMapping/>
  </p:clrMapOvr>
</p:sld>
</file>

<file path=ppt/theme/theme1.xml><?xml version="1.0" encoding="utf-8"?>
<a:theme xmlns:a="http://schemas.openxmlformats.org/drawingml/2006/main" name="Stébla">
  <a:themeElements>
    <a:clrScheme name="Stébla">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TotalTime>
  <Words>1899</Words>
  <Application>Microsoft Office PowerPoint</Application>
  <PresentationFormat>Širokoúhlá obrazovka</PresentationFormat>
  <Paragraphs>189</Paragraphs>
  <Slides>35</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35</vt:i4>
      </vt:variant>
    </vt:vector>
  </HeadingPairs>
  <TitlesOfParts>
    <vt:vector size="40" baseType="lpstr">
      <vt:lpstr>Arial</vt:lpstr>
      <vt:lpstr>Calibri</vt:lpstr>
      <vt:lpstr>Century Gothic</vt:lpstr>
      <vt:lpstr>Wingdings 3</vt:lpstr>
      <vt:lpstr>Stébla</vt:lpstr>
      <vt:lpstr>Sfragistika</vt:lpstr>
      <vt:lpstr>Název</vt:lpstr>
      <vt:lpstr>Předmět a cíl</vt:lpstr>
      <vt:lpstr>Pečeť - definice</vt:lpstr>
      <vt:lpstr>Funkce sfragistiky</vt:lpstr>
      <vt:lpstr>Vztah k jiným disciplínám</vt:lpstr>
      <vt:lpstr>Vztah k jiným disciplínám</vt:lpstr>
      <vt:lpstr>Dělení sfragistiky</vt:lpstr>
      <vt:lpstr>Pojmy</vt:lpstr>
      <vt:lpstr>Pojmy</vt:lpstr>
      <vt:lpstr>Pojmy</vt:lpstr>
      <vt:lpstr>Pojmy</vt:lpstr>
      <vt:lpstr>Pojmy</vt:lpstr>
      <vt:lpstr>Pojmy</vt:lpstr>
      <vt:lpstr>Pojmy</vt:lpstr>
      <vt:lpstr>Pojmy</vt:lpstr>
      <vt:lpstr>Pojmy</vt:lpstr>
      <vt:lpstr>Pojmy</vt:lpstr>
      <vt:lpstr>Typy pečetí</vt:lpstr>
      <vt:lpstr>Typy pečetí</vt:lpstr>
      <vt:lpstr>Typy pečetí</vt:lpstr>
      <vt:lpstr>Typy pečetí</vt:lpstr>
      <vt:lpstr>Vnější znaky pečetí</vt:lpstr>
      <vt:lpstr>Typologie pečetního obrazu</vt:lpstr>
      <vt:lpstr>Typ nápisový a obrazový/hagiografický</vt:lpstr>
      <vt:lpstr>Typ obrazový/topografický</vt:lpstr>
      <vt:lpstr>Typ obrazový/věcný</vt:lpstr>
      <vt:lpstr>Prezentace aplikace PowerPoint</vt:lpstr>
      <vt:lpstr>Typ portrétní/majestátní</vt:lpstr>
      <vt:lpstr>Typ portrétní/jezdecký</vt:lpstr>
      <vt:lpstr>Typ portrétní/pěší</vt:lpstr>
      <vt:lpstr>Typ portrétní/pontifikální</vt:lpstr>
      <vt:lpstr>Typ erbovní (znakový)</vt:lpstr>
      <vt:lpstr>Bádání české sfragistiky</vt:lpstr>
      <vt:lpstr>Doporučená 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Sfragistika</dc:title>
  <dc:creator>Přemysl Bar</dc:creator>
  <cp:lastModifiedBy>Přemysl Bar</cp:lastModifiedBy>
  <cp:revision>1</cp:revision>
  <dcterms:created xsi:type="dcterms:W3CDTF">2021-11-01T07:58:00Z</dcterms:created>
  <dcterms:modified xsi:type="dcterms:W3CDTF">2023-12-26T13:14:14Z</dcterms:modified>
</cp:coreProperties>
</file>