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8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7" r:id="rId20"/>
    <p:sldId id="278" r:id="rId21"/>
    <p:sldId id="259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0DA99-266C-49F7-AC6A-C8B41C27F117}" v="16" dt="2023-10-26T09:06:42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islav Bárta" userId="f9f726bd-33cb-4f6d-a526-388963c59d93" providerId="ADAL" clId="{CF00DA99-266C-49F7-AC6A-C8B41C27F117}"/>
    <pc:docChg chg="undo custSel addSld delSld modSld sldOrd">
      <pc:chgData name="Stanislav Bárta" userId="f9f726bd-33cb-4f6d-a526-388963c59d93" providerId="ADAL" clId="{CF00DA99-266C-49F7-AC6A-C8B41C27F117}" dt="2023-10-26T09:09:19.036" v="1274" actId="20577"/>
      <pc:docMkLst>
        <pc:docMk/>
      </pc:docMkLst>
      <pc:sldChg chg="modSp mod">
        <pc:chgData name="Stanislav Bárta" userId="f9f726bd-33cb-4f6d-a526-388963c59d93" providerId="ADAL" clId="{CF00DA99-266C-49F7-AC6A-C8B41C27F117}" dt="2023-10-26T08:02:56.961" v="42" actId="20577"/>
        <pc:sldMkLst>
          <pc:docMk/>
          <pc:sldMk cId="2797630964" sldId="256"/>
        </pc:sldMkLst>
        <pc:spChg chg="mod">
          <ac:chgData name="Stanislav Bárta" userId="f9f726bd-33cb-4f6d-a526-388963c59d93" providerId="ADAL" clId="{CF00DA99-266C-49F7-AC6A-C8B41C27F117}" dt="2023-10-26T08:02:56.961" v="42" actId="20577"/>
          <ac:spMkLst>
            <pc:docMk/>
            <pc:sldMk cId="2797630964" sldId="256"/>
            <ac:spMk id="2" creationId="{8DD9C830-02DF-29BB-8890-0DAE47D0980A}"/>
          </ac:spMkLst>
        </pc:spChg>
      </pc:sldChg>
      <pc:sldChg chg="modSp mod">
        <pc:chgData name="Stanislav Bárta" userId="f9f726bd-33cb-4f6d-a526-388963c59d93" providerId="ADAL" clId="{CF00DA99-266C-49F7-AC6A-C8B41C27F117}" dt="2023-10-26T08:13:49.102" v="493" actId="20577"/>
        <pc:sldMkLst>
          <pc:docMk/>
          <pc:sldMk cId="4157786161" sldId="258"/>
        </pc:sldMkLst>
        <pc:spChg chg="mod">
          <ac:chgData name="Stanislav Bárta" userId="f9f726bd-33cb-4f6d-a526-388963c59d93" providerId="ADAL" clId="{CF00DA99-266C-49F7-AC6A-C8B41C27F117}" dt="2023-10-26T08:13:49.102" v="493" actId="20577"/>
          <ac:spMkLst>
            <pc:docMk/>
            <pc:sldMk cId="4157786161" sldId="258"/>
            <ac:spMk id="2" creationId="{49E0B8EE-DF37-67EA-1D43-BD7F32FFCF23}"/>
          </ac:spMkLst>
        </pc:spChg>
        <pc:spChg chg="mod">
          <ac:chgData name="Stanislav Bárta" userId="f9f726bd-33cb-4f6d-a526-388963c59d93" providerId="ADAL" clId="{CF00DA99-266C-49F7-AC6A-C8B41C27F117}" dt="2023-10-26T08:12:29.312" v="445" actId="20577"/>
          <ac:spMkLst>
            <pc:docMk/>
            <pc:sldMk cId="4157786161" sldId="258"/>
            <ac:spMk id="3" creationId="{7A50814A-C993-816C-E171-BE1AE6F00040}"/>
          </ac:spMkLst>
        </pc:spChg>
      </pc:sldChg>
      <pc:sldChg chg="modSp new mod">
        <pc:chgData name="Stanislav Bárta" userId="f9f726bd-33cb-4f6d-a526-388963c59d93" providerId="ADAL" clId="{CF00DA99-266C-49F7-AC6A-C8B41C27F117}" dt="2023-10-26T09:06:54.706" v="1256" actId="20577"/>
        <pc:sldMkLst>
          <pc:docMk/>
          <pc:sldMk cId="765183334" sldId="259"/>
        </pc:sldMkLst>
        <pc:spChg chg="mod">
          <ac:chgData name="Stanislav Bárta" userId="f9f726bd-33cb-4f6d-a526-388963c59d93" providerId="ADAL" clId="{CF00DA99-266C-49F7-AC6A-C8B41C27F117}" dt="2023-10-26T09:06:54.706" v="1256" actId="20577"/>
          <ac:spMkLst>
            <pc:docMk/>
            <pc:sldMk cId="765183334" sldId="259"/>
            <ac:spMk id="2" creationId="{1F3E739B-581C-24E6-2BC4-5939F74C7F9A}"/>
          </ac:spMkLst>
        </pc:spChg>
        <pc:spChg chg="mod">
          <ac:chgData name="Stanislav Bárta" userId="f9f726bd-33cb-4f6d-a526-388963c59d93" providerId="ADAL" clId="{CF00DA99-266C-49F7-AC6A-C8B41C27F117}" dt="2023-10-26T08:28:58.103" v="503" actId="27636"/>
          <ac:spMkLst>
            <pc:docMk/>
            <pc:sldMk cId="765183334" sldId="259"/>
            <ac:spMk id="3" creationId="{D5513EB9-D0A3-A3D0-6347-652123767713}"/>
          </ac:spMkLst>
        </pc:spChg>
      </pc:sldChg>
      <pc:sldChg chg="modSp new mod ord">
        <pc:chgData name="Stanislav Bárta" userId="f9f726bd-33cb-4f6d-a526-388963c59d93" providerId="ADAL" clId="{CF00DA99-266C-49F7-AC6A-C8B41C27F117}" dt="2023-10-26T09:09:19.036" v="1274" actId="20577"/>
        <pc:sldMkLst>
          <pc:docMk/>
          <pc:sldMk cId="3085507560" sldId="260"/>
        </pc:sldMkLst>
        <pc:spChg chg="mod">
          <ac:chgData name="Stanislav Bárta" userId="f9f726bd-33cb-4f6d-a526-388963c59d93" providerId="ADAL" clId="{CF00DA99-266C-49F7-AC6A-C8B41C27F117}" dt="2023-10-26T09:09:19.036" v="1274" actId="20577"/>
          <ac:spMkLst>
            <pc:docMk/>
            <pc:sldMk cId="3085507560" sldId="260"/>
            <ac:spMk id="2" creationId="{49DE4358-2DEB-E812-D359-6D4A78B9E565}"/>
          </ac:spMkLst>
        </pc:spChg>
        <pc:spChg chg="mod">
          <ac:chgData name="Stanislav Bárta" userId="f9f726bd-33cb-4f6d-a526-388963c59d93" providerId="ADAL" clId="{CF00DA99-266C-49F7-AC6A-C8B41C27F117}" dt="2023-10-26T08:32:20.094" v="603" actId="20577"/>
          <ac:spMkLst>
            <pc:docMk/>
            <pc:sldMk cId="3085507560" sldId="260"/>
            <ac:spMk id="3" creationId="{6CFBA31B-C9E2-320F-40BD-8439A2A3FB29}"/>
          </ac:spMkLst>
        </pc:spChg>
      </pc:sldChg>
      <pc:sldChg chg="addSp delSp modSp new mod modAnim">
        <pc:chgData name="Stanislav Bárta" userId="f9f726bd-33cb-4f6d-a526-388963c59d93" providerId="ADAL" clId="{CF00DA99-266C-49F7-AC6A-C8B41C27F117}" dt="2023-10-26T08:44:08.422" v="698"/>
        <pc:sldMkLst>
          <pc:docMk/>
          <pc:sldMk cId="579360717" sldId="261"/>
        </pc:sldMkLst>
        <pc:spChg chg="mod">
          <ac:chgData name="Stanislav Bárta" userId="f9f726bd-33cb-4f6d-a526-388963c59d93" providerId="ADAL" clId="{CF00DA99-266C-49F7-AC6A-C8B41C27F117}" dt="2023-10-26T08:37:19.360" v="657" actId="20577"/>
          <ac:spMkLst>
            <pc:docMk/>
            <pc:sldMk cId="579360717" sldId="261"/>
            <ac:spMk id="2" creationId="{20F2D844-C487-E161-C36C-96F00D46647C}"/>
          </ac:spMkLst>
        </pc:spChg>
        <pc:spChg chg="del">
          <ac:chgData name="Stanislav Bárta" userId="f9f726bd-33cb-4f6d-a526-388963c59d93" providerId="ADAL" clId="{CF00DA99-266C-49F7-AC6A-C8B41C27F117}" dt="2023-10-26T08:36:17.162" v="605"/>
          <ac:spMkLst>
            <pc:docMk/>
            <pc:sldMk cId="579360717" sldId="261"/>
            <ac:spMk id="3" creationId="{92DD9672-AAA5-7CB7-0FBC-3E47F76AA87B}"/>
          </ac:spMkLst>
        </pc:spChg>
        <pc:spChg chg="add mod">
          <ac:chgData name="Stanislav Bárta" userId="f9f726bd-33cb-4f6d-a526-388963c59d93" providerId="ADAL" clId="{CF00DA99-266C-49F7-AC6A-C8B41C27F117}" dt="2023-10-26T08:43:45.954" v="696" actId="1076"/>
          <ac:spMkLst>
            <pc:docMk/>
            <pc:sldMk cId="579360717" sldId="261"/>
            <ac:spMk id="9" creationId="{02CBFF73-4A2C-683C-B3C1-43FBB9687407}"/>
          </ac:spMkLst>
        </pc:spChg>
        <pc:spChg chg="add del">
          <ac:chgData name="Stanislav Bárta" userId="f9f726bd-33cb-4f6d-a526-388963c59d93" providerId="ADAL" clId="{CF00DA99-266C-49F7-AC6A-C8B41C27F117}" dt="2023-10-26T08:43:01.896" v="688" actId="478"/>
          <ac:spMkLst>
            <pc:docMk/>
            <pc:sldMk cId="579360717" sldId="261"/>
            <ac:spMk id="13" creationId="{24D11491-EB7E-9620-0C6E-498073FDFD1A}"/>
          </ac:spMkLst>
        </pc:spChg>
        <pc:picChg chg="add mod">
          <ac:chgData name="Stanislav Bárta" userId="f9f726bd-33cb-4f6d-a526-388963c59d93" providerId="ADAL" clId="{CF00DA99-266C-49F7-AC6A-C8B41C27F117}" dt="2023-10-26T08:41:49.652" v="670" actId="14100"/>
          <ac:picMkLst>
            <pc:docMk/>
            <pc:sldMk cId="579360717" sldId="261"/>
            <ac:picMk id="5" creationId="{1FAAE80D-1958-0BAC-73B0-E32FFF5067E0}"/>
          </ac:picMkLst>
        </pc:picChg>
        <pc:picChg chg="add mod">
          <ac:chgData name="Stanislav Bárta" userId="f9f726bd-33cb-4f6d-a526-388963c59d93" providerId="ADAL" clId="{CF00DA99-266C-49F7-AC6A-C8B41C27F117}" dt="2023-10-26T08:42:12.167" v="684" actId="1037"/>
          <ac:picMkLst>
            <pc:docMk/>
            <pc:sldMk cId="579360717" sldId="261"/>
            <ac:picMk id="7" creationId="{7B276043-5012-DE17-45C7-B17113F19010}"/>
          </ac:picMkLst>
        </pc:picChg>
        <pc:picChg chg="add mod">
          <ac:chgData name="Stanislav Bárta" userId="f9f726bd-33cb-4f6d-a526-388963c59d93" providerId="ADAL" clId="{CF00DA99-266C-49F7-AC6A-C8B41C27F117}" dt="2023-10-26T08:42:19.614" v="686" actId="1076"/>
          <ac:picMkLst>
            <pc:docMk/>
            <pc:sldMk cId="579360717" sldId="261"/>
            <ac:picMk id="11" creationId="{51613109-7CEE-457F-97C7-FC92AC80CEF8}"/>
          </ac:picMkLst>
        </pc:picChg>
        <pc:picChg chg="add mod">
          <ac:chgData name="Stanislav Bárta" userId="f9f726bd-33cb-4f6d-a526-388963c59d93" providerId="ADAL" clId="{CF00DA99-266C-49F7-AC6A-C8B41C27F117}" dt="2023-10-26T08:44:02.060" v="697" actId="1076"/>
          <ac:picMkLst>
            <pc:docMk/>
            <pc:sldMk cId="579360717" sldId="261"/>
            <ac:picMk id="15" creationId="{21E66C4B-65FA-AD0C-4DF2-BF625FD9803A}"/>
          </ac:picMkLst>
        </pc:picChg>
      </pc:sldChg>
      <pc:sldChg chg="modSp new mod">
        <pc:chgData name="Stanislav Bárta" userId="f9f726bd-33cb-4f6d-a526-388963c59d93" providerId="ADAL" clId="{CF00DA99-266C-49F7-AC6A-C8B41C27F117}" dt="2023-10-26T08:46:14.677" v="726" actId="948"/>
        <pc:sldMkLst>
          <pc:docMk/>
          <pc:sldMk cId="1957563394" sldId="262"/>
        </pc:sldMkLst>
        <pc:spChg chg="mod">
          <ac:chgData name="Stanislav Bárta" userId="f9f726bd-33cb-4f6d-a526-388963c59d93" providerId="ADAL" clId="{CF00DA99-266C-49F7-AC6A-C8B41C27F117}" dt="2023-10-26T08:45:04.470" v="706" actId="20577"/>
          <ac:spMkLst>
            <pc:docMk/>
            <pc:sldMk cId="1957563394" sldId="262"/>
            <ac:spMk id="2" creationId="{4974DF1D-E7F7-7A12-5284-76CE32EC9843}"/>
          </ac:spMkLst>
        </pc:spChg>
        <pc:spChg chg="mod">
          <ac:chgData name="Stanislav Bárta" userId="f9f726bd-33cb-4f6d-a526-388963c59d93" providerId="ADAL" clId="{CF00DA99-266C-49F7-AC6A-C8B41C27F117}" dt="2023-10-26T08:46:14.677" v="726" actId="948"/>
          <ac:spMkLst>
            <pc:docMk/>
            <pc:sldMk cId="1957563394" sldId="262"/>
            <ac:spMk id="3" creationId="{BCF53A52-FD91-422F-DD34-80CFB3023E13}"/>
          </ac:spMkLst>
        </pc:spChg>
      </pc:sldChg>
      <pc:sldChg chg="modSp new mod">
        <pc:chgData name="Stanislav Bárta" userId="f9f726bd-33cb-4f6d-a526-388963c59d93" providerId="ADAL" clId="{CF00DA99-266C-49F7-AC6A-C8B41C27F117}" dt="2023-10-26T08:48:04.388" v="747" actId="20577"/>
        <pc:sldMkLst>
          <pc:docMk/>
          <pc:sldMk cId="3630940357" sldId="263"/>
        </pc:sldMkLst>
        <pc:spChg chg="mod">
          <ac:chgData name="Stanislav Bárta" userId="f9f726bd-33cb-4f6d-a526-388963c59d93" providerId="ADAL" clId="{CF00DA99-266C-49F7-AC6A-C8B41C27F117}" dt="2023-10-26T08:48:04.388" v="747" actId="20577"/>
          <ac:spMkLst>
            <pc:docMk/>
            <pc:sldMk cId="3630940357" sldId="263"/>
            <ac:spMk id="2" creationId="{C2674D57-E21C-E8B4-6E44-B4EE645D69B7}"/>
          </ac:spMkLst>
        </pc:spChg>
        <pc:spChg chg="mod">
          <ac:chgData name="Stanislav Bárta" userId="f9f726bd-33cb-4f6d-a526-388963c59d93" providerId="ADAL" clId="{CF00DA99-266C-49F7-AC6A-C8B41C27F117}" dt="2023-10-26T08:47:34.672" v="739" actId="15"/>
          <ac:spMkLst>
            <pc:docMk/>
            <pc:sldMk cId="3630940357" sldId="263"/>
            <ac:spMk id="3" creationId="{D61566A0-AC65-C0D0-17BC-6B1338FC3D8A}"/>
          </ac:spMkLst>
        </pc:spChg>
      </pc:sldChg>
      <pc:sldChg chg="modSp new mod ord modAnim">
        <pc:chgData name="Stanislav Bárta" userId="f9f726bd-33cb-4f6d-a526-388963c59d93" providerId="ADAL" clId="{CF00DA99-266C-49F7-AC6A-C8B41C27F117}" dt="2023-10-26T08:53:22.881" v="889"/>
        <pc:sldMkLst>
          <pc:docMk/>
          <pc:sldMk cId="3275405540" sldId="264"/>
        </pc:sldMkLst>
        <pc:spChg chg="mod">
          <ac:chgData name="Stanislav Bárta" userId="f9f726bd-33cb-4f6d-a526-388963c59d93" providerId="ADAL" clId="{CF00DA99-266C-49F7-AC6A-C8B41C27F117}" dt="2023-10-26T08:48:39.684" v="767" actId="20577"/>
          <ac:spMkLst>
            <pc:docMk/>
            <pc:sldMk cId="3275405540" sldId="264"/>
            <ac:spMk id="2" creationId="{AF67967E-6C25-A482-8A9B-8612B58E5822}"/>
          </ac:spMkLst>
        </pc:spChg>
        <pc:spChg chg="mod">
          <ac:chgData name="Stanislav Bárta" userId="f9f726bd-33cb-4f6d-a526-388963c59d93" providerId="ADAL" clId="{CF00DA99-266C-49F7-AC6A-C8B41C27F117}" dt="2023-10-26T08:49:42.429" v="793" actId="14100"/>
          <ac:spMkLst>
            <pc:docMk/>
            <pc:sldMk cId="3275405540" sldId="264"/>
            <ac:spMk id="3" creationId="{1E79B9FD-3692-CC64-DD53-F6062DC9EB5F}"/>
          </ac:spMkLst>
        </pc:spChg>
      </pc:sldChg>
      <pc:sldChg chg="modSp new mod ord">
        <pc:chgData name="Stanislav Bárta" userId="f9f726bd-33cb-4f6d-a526-388963c59d93" providerId="ADAL" clId="{CF00DA99-266C-49F7-AC6A-C8B41C27F117}" dt="2023-10-26T08:53:28.421" v="893" actId="20577"/>
        <pc:sldMkLst>
          <pc:docMk/>
          <pc:sldMk cId="3806379892" sldId="265"/>
        </pc:sldMkLst>
        <pc:spChg chg="mod">
          <ac:chgData name="Stanislav Bárta" userId="f9f726bd-33cb-4f6d-a526-388963c59d93" providerId="ADAL" clId="{CF00DA99-266C-49F7-AC6A-C8B41C27F117}" dt="2023-10-26T08:53:28.421" v="893" actId="20577"/>
          <ac:spMkLst>
            <pc:docMk/>
            <pc:sldMk cId="3806379892" sldId="265"/>
            <ac:spMk id="2" creationId="{97AC1E4A-966F-F9B0-AAAB-551C02C89339}"/>
          </ac:spMkLst>
        </pc:spChg>
        <pc:spChg chg="mod">
          <ac:chgData name="Stanislav Bárta" userId="f9f726bd-33cb-4f6d-a526-388963c59d93" providerId="ADAL" clId="{CF00DA99-266C-49F7-AC6A-C8B41C27F117}" dt="2023-10-26T08:52:57.161" v="887" actId="6549"/>
          <ac:spMkLst>
            <pc:docMk/>
            <pc:sldMk cId="3806379892" sldId="265"/>
            <ac:spMk id="3" creationId="{450E3B24-FC5D-2702-15D8-0E96157E21CB}"/>
          </ac:spMkLst>
        </pc:spChg>
      </pc:sldChg>
      <pc:sldChg chg="modSp new mod">
        <pc:chgData name="Stanislav Bárta" userId="f9f726bd-33cb-4f6d-a526-388963c59d93" providerId="ADAL" clId="{CF00DA99-266C-49F7-AC6A-C8B41C27F117}" dt="2023-10-26T08:56:38.796" v="990" actId="5793"/>
        <pc:sldMkLst>
          <pc:docMk/>
          <pc:sldMk cId="3895361895" sldId="266"/>
        </pc:sldMkLst>
        <pc:spChg chg="mod">
          <ac:chgData name="Stanislav Bárta" userId="f9f726bd-33cb-4f6d-a526-388963c59d93" providerId="ADAL" clId="{CF00DA99-266C-49F7-AC6A-C8B41C27F117}" dt="2023-10-26T08:54:16.376" v="902" actId="20577"/>
          <ac:spMkLst>
            <pc:docMk/>
            <pc:sldMk cId="3895361895" sldId="266"/>
            <ac:spMk id="2" creationId="{6D678E9D-0B05-C4D1-13B9-EAABAC220F95}"/>
          </ac:spMkLst>
        </pc:spChg>
        <pc:spChg chg="mod">
          <ac:chgData name="Stanislav Bárta" userId="f9f726bd-33cb-4f6d-a526-388963c59d93" providerId="ADAL" clId="{CF00DA99-266C-49F7-AC6A-C8B41C27F117}" dt="2023-10-26T08:56:38.796" v="990" actId="5793"/>
          <ac:spMkLst>
            <pc:docMk/>
            <pc:sldMk cId="3895361895" sldId="266"/>
            <ac:spMk id="3" creationId="{7F7E1654-F571-FFD7-8803-D80AA799F7E5}"/>
          </ac:spMkLst>
        </pc:spChg>
      </pc:sldChg>
      <pc:sldChg chg="modSp new mod">
        <pc:chgData name="Stanislav Bárta" userId="f9f726bd-33cb-4f6d-a526-388963c59d93" providerId="ADAL" clId="{CF00DA99-266C-49F7-AC6A-C8B41C27F117}" dt="2023-10-26T08:57:20.484" v="1003" actId="20577"/>
        <pc:sldMkLst>
          <pc:docMk/>
          <pc:sldMk cId="2296670916" sldId="267"/>
        </pc:sldMkLst>
        <pc:spChg chg="mod">
          <ac:chgData name="Stanislav Bárta" userId="f9f726bd-33cb-4f6d-a526-388963c59d93" providerId="ADAL" clId="{CF00DA99-266C-49F7-AC6A-C8B41C27F117}" dt="2023-10-26T08:57:06.358" v="999" actId="20577"/>
          <ac:spMkLst>
            <pc:docMk/>
            <pc:sldMk cId="2296670916" sldId="267"/>
            <ac:spMk id="2" creationId="{B6381574-E2CE-A391-9CB2-6E8AD652B822}"/>
          </ac:spMkLst>
        </pc:spChg>
        <pc:spChg chg="mod">
          <ac:chgData name="Stanislav Bárta" userId="f9f726bd-33cb-4f6d-a526-388963c59d93" providerId="ADAL" clId="{CF00DA99-266C-49F7-AC6A-C8B41C27F117}" dt="2023-10-26T08:57:20.484" v="1003" actId="20577"/>
          <ac:spMkLst>
            <pc:docMk/>
            <pc:sldMk cId="2296670916" sldId="267"/>
            <ac:spMk id="3" creationId="{0C31C1D0-7EBC-334D-41BE-D21DE4AC0928}"/>
          </ac:spMkLst>
        </pc:spChg>
      </pc:sldChg>
      <pc:sldChg chg="modSp new mod">
        <pc:chgData name="Stanislav Bárta" userId="f9f726bd-33cb-4f6d-a526-388963c59d93" providerId="ADAL" clId="{CF00DA99-266C-49F7-AC6A-C8B41C27F117}" dt="2023-10-26T09:01:24.769" v="1120" actId="20577"/>
        <pc:sldMkLst>
          <pc:docMk/>
          <pc:sldMk cId="1048310405" sldId="268"/>
        </pc:sldMkLst>
        <pc:spChg chg="mod">
          <ac:chgData name="Stanislav Bárta" userId="f9f726bd-33cb-4f6d-a526-388963c59d93" providerId="ADAL" clId="{CF00DA99-266C-49F7-AC6A-C8B41C27F117}" dt="2023-10-26T09:00:12.744" v="1016" actId="20577"/>
          <ac:spMkLst>
            <pc:docMk/>
            <pc:sldMk cId="1048310405" sldId="268"/>
            <ac:spMk id="2" creationId="{1476BD34-A8B6-ECD7-E579-709F88CA1F63}"/>
          </ac:spMkLst>
        </pc:spChg>
        <pc:spChg chg="mod">
          <ac:chgData name="Stanislav Bárta" userId="f9f726bd-33cb-4f6d-a526-388963c59d93" providerId="ADAL" clId="{CF00DA99-266C-49F7-AC6A-C8B41C27F117}" dt="2023-10-26T09:01:24.769" v="1120" actId="20577"/>
          <ac:spMkLst>
            <pc:docMk/>
            <pc:sldMk cId="1048310405" sldId="268"/>
            <ac:spMk id="3" creationId="{A2A6F148-4EB6-BC1C-52DE-53AAD222275F}"/>
          </ac:spMkLst>
        </pc:spChg>
      </pc:sldChg>
      <pc:sldChg chg="modSp new mod">
        <pc:chgData name="Stanislav Bárta" userId="f9f726bd-33cb-4f6d-a526-388963c59d93" providerId="ADAL" clId="{CF00DA99-266C-49F7-AC6A-C8B41C27F117}" dt="2023-10-26T09:05:01.616" v="1209" actId="27636"/>
        <pc:sldMkLst>
          <pc:docMk/>
          <pc:sldMk cId="1019446723" sldId="269"/>
        </pc:sldMkLst>
        <pc:spChg chg="mod">
          <ac:chgData name="Stanislav Bárta" userId="f9f726bd-33cb-4f6d-a526-388963c59d93" providerId="ADAL" clId="{CF00DA99-266C-49F7-AC6A-C8B41C27F117}" dt="2023-10-26T09:03:11.937" v="1140" actId="20577"/>
          <ac:spMkLst>
            <pc:docMk/>
            <pc:sldMk cId="1019446723" sldId="269"/>
            <ac:spMk id="2" creationId="{B6FC1A65-ED67-BB13-20C5-1E1657151475}"/>
          </ac:spMkLst>
        </pc:spChg>
        <pc:spChg chg="mod">
          <ac:chgData name="Stanislav Bárta" userId="f9f726bd-33cb-4f6d-a526-388963c59d93" providerId="ADAL" clId="{CF00DA99-266C-49F7-AC6A-C8B41C27F117}" dt="2023-10-26T09:05:01.616" v="1209" actId="27636"/>
          <ac:spMkLst>
            <pc:docMk/>
            <pc:sldMk cId="1019446723" sldId="269"/>
            <ac:spMk id="3" creationId="{22BE6262-B03E-96E7-6E68-6C62C670932A}"/>
          </ac:spMkLst>
        </pc:spChg>
      </pc:sldChg>
      <pc:sldChg chg="modSp new mod">
        <pc:chgData name="Stanislav Bárta" userId="f9f726bd-33cb-4f6d-a526-388963c59d93" providerId="ADAL" clId="{CF00DA99-266C-49F7-AC6A-C8B41C27F117}" dt="2023-10-26T09:05:36.109" v="1222" actId="5793"/>
        <pc:sldMkLst>
          <pc:docMk/>
          <pc:sldMk cId="4255254878" sldId="270"/>
        </pc:sldMkLst>
        <pc:spChg chg="mod">
          <ac:chgData name="Stanislav Bárta" userId="f9f726bd-33cb-4f6d-a526-388963c59d93" providerId="ADAL" clId="{CF00DA99-266C-49F7-AC6A-C8B41C27F117}" dt="2023-10-26T09:05:20.768" v="1219" actId="20577"/>
          <ac:spMkLst>
            <pc:docMk/>
            <pc:sldMk cId="4255254878" sldId="270"/>
            <ac:spMk id="2" creationId="{4AF89203-6FAF-A865-CD4A-EEDB2EB43EEB}"/>
          </ac:spMkLst>
        </pc:spChg>
        <pc:spChg chg="mod">
          <ac:chgData name="Stanislav Bárta" userId="f9f726bd-33cb-4f6d-a526-388963c59d93" providerId="ADAL" clId="{CF00DA99-266C-49F7-AC6A-C8B41C27F117}" dt="2023-10-26T09:05:36.109" v="1222" actId="5793"/>
          <ac:spMkLst>
            <pc:docMk/>
            <pc:sldMk cId="4255254878" sldId="270"/>
            <ac:spMk id="3" creationId="{C729ABE6-9903-69A1-FB80-46BDB8F5835E}"/>
          </ac:spMkLst>
        </pc:spChg>
      </pc:sldChg>
      <pc:sldChg chg="new del">
        <pc:chgData name="Stanislav Bárta" userId="f9f726bd-33cb-4f6d-a526-388963c59d93" providerId="ADAL" clId="{CF00DA99-266C-49F7-AC6A-C8B41C27F117}" dt="2023-10-26T09:06:45.292" v="1232" actId="47"/>
        <pc:sldMkLst>
          <pc:docMk/>
          <pc:sldMk cId="392834910" sldId="271"/>
        </pc:sldMkLst>
      </pc:sldChg>
      <pc:sldChg chg="add">
        <pc:chgData name="Stanislav Bárta" userId="f9f726bd-33cb-4f6d-a526-388963c59d93" providerId="ADAL" clId="{CF00DA99-266C-49F7-AC6A-C8B41C27F117}" dt="2023-10-26T09:05:49.459" v="1224"/>
        <pc:sldMkLst>
          <pc:docMk/>
          <pc:sldMk cId="2144157564" sldId="272"/>
        </pc:sldMkLst>
      </pc:sldChg>
      <pc:sldChg chg="add">
        <pc:chgData name="Stanislav Bárta" userId="f9f726bd-33cb-4f6d-a526-388963c59d93" providerId="ADAL" clId="{CF00DA99-266C-49F7-AC6A-C8B41C27F117}" dt="2023-10-26T09:05:55.059" v="1225"/>
        <pc:sldMkLst>
          <pc:docMk/>
          <pc:sldMk cId="2038488694" sldId="273"/>
        </pc:sldMkLst>
      </pc:sldChg>
      <pc:sldChg chg="add">
        <pc:chgData name="Stanislav Bárta" userId="f9f726bd-33cb-4f6d-a526-388963c59d93" providerId="ADAL" clId="{CF00DA99-266C-49F7-AC6A-C8B41C27F117}" dt="2023-10-26T09:06:03.962" v="1226"/>
        <pc:sldMkLst>
          <pc:docMk/>
          <pc:sldMk cId="2165244059" sldId="274"/>
        </pc:sldMkLst>
      </pc:sldChg>
      <pc:sldChg chg="add">
        <pc:chgData name="Stanislav Bárta" userId="f9f726bd-33cb-4f6d-a526-388963c59d93" providerId="ADAL" clId="{CF00DA99-266C-49F7-AC6A-C8B41C27F117}" dt="2023-10-26T09:06:10.226" v="1227"/>
        <pc:sldMkLst>
          <pc:docMk/>
          <pc:sldMk cId="2133216606" sldId="275"/>
        </pc:sldMkLst>
      </pc:sldChg>
      <pc:sldChg chg="add del">
        <pc:chgData name="Stanislav Bárta" userId="f9f726bd-33cb-4f6d-a526-388963c59d93" providerId="ADAL" clId="{CF00DA99-266C-49F7-AC6A-C8B41C27F117}" dt="2023-10-26T09:06:29.418" v="1230" actId="47"/>
        <pc:sldMkLst>
          <pc:docMk/>
          <pc:sldMk cId="666693358" sldId="276"/>
        </pc:sldMkLst>
      </pc:sldChg>
      <pc:sldChg chg="add">
        <pc:chgData name="Stanislav Bárta" userId="f9f726bd-33cb-4f6d-a526-388963c59d93" providerId="ADAL" clId="{CF00DA99-266C-49F7-AC6A-C8B41C27F117}" dt="2023-10-26T09:06:27.418" v="1229"/>
        <pc:sldMkLst>
          <pc:docMk/>
          <pc:sldMk cId="1278254288" sldId="277"/>
        </pc:sldMkLst>
      </pc:sldChg>
      <pc:sldChg chg="add">
        <pc:chgData name="Stanislav Bárta" userId="f9f726bd-33cb-4f6d-a526-388963c59d93" providerId="ADAL" clId="{CF00DA99-266C-49F7-AC6A-C8B41C27F117}" dt="2023-10-26T09:06:42.842" v="1231"/>
        <pc:sldMkLst>
          <pc:docMk/>
          <pc:sldMk cId="2225283548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64C016-B02A-1B87-9A94-0B7A7BEC7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40EB2D-1B46-09B9-55D0-9D891D384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3F2C32-E6C2-BF91-8A1A-8CA680BB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34B4-7E4B-4E00-8BAD-9C18707EC11E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96FD76-BD0C-5286-BD28-C96E0BFF1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F5ED3D-3E02-B835-5F40-B5F3C29BC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8368-789A-4FF9-9249-DFC973B08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648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88DCB-402E-4961-D763-8FCCC099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499909-F817-740A-673A-997AB6191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D9C20A-8BFB-16A9-BAA8-F4FB6E70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34B4-7E4B-4E00-8BAD-9C18707EC11E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FC4316-BA30-333D-10DF-12A43342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0F7F6-5CD9-9AF0-2002-6961220E2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8368-789A-4FF9-9249-DFC973B08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26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40E5C6-A492-B578-CE55-5C93891B0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545B19-2925-4CFE-91A5-EDBCF0205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D28AD4-149C-44E2-82C9-1A1D3929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34B4-7E4B-4E00-8BAD-9C18707EC11E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F192B9-23A9-B67C-E9F3-F023530C6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56A657-63A5-91C7-B0BA-6064ED71E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8368-789A-4FF9-9249-DFC973B08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94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5CCF7-5288-EC30-3768-3F1017A2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20F03B-48A9-352D-ED20-A3026DCE0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18BC73-4EF3-7D92-D9D7-E3B17413A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34B4-7E4B-4E00-8BAD-9C18707EC11E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7C2260-FFCA-EC40-CE08-329CDF1A4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4BEF75-D518-8DD7-6F60-5F1D060A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8368-789A-4FF9-9249-DFC973B08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79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72EEA-7DF2-E98F-4455-1EF5891D1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003E41-1266-D760-3FA6-06A7285A2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A915B3-C13E-56F9-FC5F-F7C39560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34B4-7E4B-4E00-8BAD-9C18707EC11E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54B3F7-7041-FD05-4479-B3AD4135E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FD8997-ED71-BA3F-E956-C8345ADF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8368-789A-4FF9-9249-DFC973B08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85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B15A3E-6916-A4F1-53B6-1101433B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891CDC-CBCB-F531-32BF-F6D7BB19C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41AA894-1F98-EE13-1A58-8B690DFB7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CCFA81-F170-829C-1E77-B987FB24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34B4-7E4B-4E00-8BAD-9C18707EC11E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9190ED-961B-739A-E8AD-E61B6226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E2CEF4-FFE4-A530-929F-9D0F1D88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8368-789A-4FF9-9249-DFC973B08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59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AE6555-2A15-D085-B0B2-AB268F941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A5867D-D2E5-5ADE-5685-9D212661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044277-C6CE-0836-21C0-F38AB93EF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9D5C014-5864-D267-69F0-949ABF945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9F1D1FC-182F-9E63-0AC0-6B6CA1666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A335755-C732-4C98-8B59-76AD252FE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34B4-7E4B-4E00-8BAD-9C18707EC11E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1073584-5809-0848-C0E0-98A3B34E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E8203E5-07E6-290E-46E2-1813A08A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8368-789A-4FF9-9249-DFC973B08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40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3C753A-7A4A-6412-0698-05A3B065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A803932-7E2E-0A0B-A19F-74A09AC93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34B4-7E4B-4E00-8BAD-9C18707EC11E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DBB7AD3-D0F2-6293-130B-62E153D6E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434E1D-9E80-DCD8-4F0E-0A32421F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8368-789A-4FF9-9249-DFC973B08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43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489B391-1A24-A326-6330-9472553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34B4-7E4B-4E00-8BAD-9C18707EC11E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B0EC39B-0B03-24DA-8228-4E53CB18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82AE06-1389-26CF-D3E6-CA2B088E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8368-789A-4FF9-9249-DFC973B08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11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67942-0019-43C2-E7A1-2AB7A20F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B2E7D6-0559-6057-CBE1-0D71B4536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F133DB-87A0-1038-29B9-611FA73B1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26AC18-4C7B-4A18-933B-A311258A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34B4-7E4B-4E00-8BAD-9C18707EC11E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C0AB5F-254D-9B70-3BA2-379F1D6E7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9F20F4E-F601-96CF-C3EE-08BE2390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8368-789A-4FF9-9249-DFC973B08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54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4508A-C9D8-F78D-DC80-91FB580E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36A1701-85A5-4900-C267-DC31A4C3A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FBE4EB-A6F6-ADC6-2612-3D81BC6EE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0BF5E6-E822-8274-B180-E9B7F0278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34B4-7E4B-4E00-8BAD-9C18707EC11E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297024-741F-FAA8-631E-05E3510C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2152591-2B73-A2AA-85B6-31BFA2468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E8368-789A-4FF9-9249-DFC973B08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08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6ACFE01-53C0-556C-3685-74CDE7D0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47E47F-1699-F055-3231-2DFE73808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D92501-6B27-1A1B-0021-04901FF59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34B4-7E4B-4E00-8BAD-9C18707EC11E}" type="datetimeFigureOut">
              <a:rPr lang="cs-CZ" smtClean="0"/>
              <a:t>26.10.2023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507BED-797D-C113-2520-E6E36B9CE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CAC069-D9DB-E4A8-39F4-B15389A4F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E8368-789A-4FF9-9249-DFC973B084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28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jaknakorektury.cz/jak-na-korektury-v-pdf-v8-1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edavyzkum.cz/ze-zahranici/ze-zahranici/jaka-je-role-editora-v-otevrenem-recenznim-rizeni-a-proc-je-hodnotitelu-malo" TargetMode="External"/><Relationship Id="rId2" Type="http://schemas.openxmlformats.org/officeDocument/2006/relationships/hyperlink" Target="https://www.researchwriter.cz/2012/03/30/korektura-cestiny-jsou-mozne-opravy-chyb-bez-chyb-mejte-rozumna-ocekava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ivysilani/11685027707-kultura/218411058240016/obsah/615347-nejkrasnejsi-ceske-knih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D9C830-02DF-29BB-8890-0DAE47D098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Editor, redaktor a ti druzí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165656-E9EE-E346-ED06-957F387F4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63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678E9D-0B05-C4D1-13B9-EAABAC22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Redaktor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E1654-F571-FFD7-8803-D80AA799F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projde první verzi odevzdaného rukopisu, případně vrátí k dopracování</a:t>
            </a:r>
          </a:p>
          <a:p>
            <a:pPr lvl="1"/>
            <a:r>
              <a:rPr lang="cs-CZ" dirty="0"/>
              <a:t>kontrola náležitostí a úplnosti podkladů, rozsah (NS)</a:t>
            </a:r>
          </a:p>
          <a:p>
            <a:pPr lvl="2"/>
            <a:r>
              <a:rPr lang="cs-CZ" dirty="0"/>
              <a:t>dodržení pokynů, kvality obrazové přílohy, technické parametry</a:t>
            </a:r>
          </a:p>
          <a:p>
            <a:pPr lvl="2"/>
            <a:r>
              <a:rPr lang="cs-CZ" dirty="0"/>
              <a:t>anotace, abstrakt, resumé, klíčová slova</a:t>
            </a:r>
          </a:p>
          <a:p>
            <a:pPr lvl="1"/>
            <a:r>
              <a:rPr lang="cs-CZ" dirty="0"/>
              <a:t>upravení formální stránky textu (mezera x mezerník)</a:t>
            </a:r>
          </a:p>
          <a:p>
            <a:pPr lvl="1"/>
            <a:r>
              <a:rPr lang="cs-CZ" dirty="0"/>
              <a:t>oprava patrných gramatických chyb</a:t>
            </a:r>
          </a:p>
          <a:p>
            <a:pPr lvl="1"/>
            <a:r>
              <a:rPr lang="cs-CZ" dirty="0"/>
              <a:t>vyznačení stylistických chyb</a:t>
            </a:r>
          </a:p>
          <a:p>
            <a:pPr lvl="2"/>
            <a:r>
              <a:rPr lang="cs-CZ" dirty="0"/>
              <a:t>vět nedávajících smysl, tvrzení, která si odporují</a:t>
            </a:r>
          </a:p>
          <a:p>
            <a:pPr lvl="1"/>
            <a:r>
              <a:rPr lang="cs-CZ" dirty="0"/>
              <a:t>návrh logičtějších formulací (srozumitelnost)</a:t>
            </a:r>
          </a:p>
          <a:p>
            <a:pPr lvl="1"/>
            <a:r>
              <a:rPr lang="cs-CZ" dirty="0"/>
              <a:t>projít nepřesnosti ve jménech, sjednotit jejich psaní</a:t>
            </a:r>
          </a:p>
          <a:p>
            <a:pPr lvl="1"/>
            <a:r>
              <a:rPr lang="cs-CZ" dirty="0"/>
              <a:t>označit chybějící citace</a:t>
            </a:r>
          </a:p>
          <a:p>
            <a:pPr lvl="1"/>
            <a:r>
              <a:rPr lang="cs-CZ" dirty="0"/>
              <a:t>přizpůsobit poznámkový aparát citačnímu úzu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36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381574-E2CE-A391-9CB2-6E8AD652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Redaktor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31C1D0-7EBC-334D-41BE-D21DE4AC0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úkolem redaktora je</a:t>
            </a:r>
          </a:p>
          <a:p>
            <a:pPr lvl="1"/>
            <a:r>
              <a:rPr lang="cs-CZ" dirty="0"/>
              <a:t>přispívat k odstranění problémů, které by mohly ztížit porozumění čtenářům</a:t>
            </a:r>
          </a:p>
          <a:p>
            <a:pPr lvl="1"/>
            <a:r>
              <a:rPr lang="cs-CZ" dirty="0"/>
              <a:t>upozornit na ně autora (stylistika, věcná správnost)</a:t>
            </a:r>
          </a:p>
          <a:p>
            <a:pPr lvl="1"/>
            <a:r>
              <a:rPr lang="cs-CZ" dirty="0"/>
              <a:t>ověřit správné psaní jmen, dat, jejich sjednocení apod.</a:t>
            </a:r>
          </a:p>
          <a:p>
            <a:r>
              <a:rPr lang="cs-CZ" dirty="0"/>
              <a:t>úkolem redaktora není</a:t>
            </a:r>
          </a:p>
          <a:p>
            <a:pPr lvl="1"/>
            <a:r>
              <a:rPr lang="cs-CZ" dirty="0"/>
              <a:t>dopracovávat text</a:t>
            </a:r>
          </a:p>
          <a:p>
            <a:pPr lvl="1"/>
            <a:r>
              <a:rPr lang="cs-CZ" dirty="0"/>
              <a:t>doplňovat chybějící citace</a:t>
            </a:r>
          </a:p>
          <a:p>
            <a:pPr lvl="1"/>
            <a:r>
              <a:rPr lang="cs-CZ" dirty="0"/>
              <a:t>přepracovávat poznámkový aparát dle citačního úzu</a:t>
            </a:r>
          </a:p>
          <a:p>
            <a:pPr lvl="1"/>
            <a:r>
              <a:rPr lang="cs-CZ" dirty="0"/>
              <a:t>vytvářet tabulky, seznamy, slovníčky, rejstříky, grafy</a:t>
            </a:r>
          </a:p>
          <a:p>
            <a:pPr lvl="1"/>
            <a:r>
              <a:rPr lang="cs-CZ" dirty="0"/>
              <a:t>zajišťovat obrazový doprovod</a:t>
            </a:r>
          </a:p>
          <a:p>
            <a:r>
              <a:rPr lang="cs-CZ" dirty="0"/>
              <a:t>by neměl text přepisovat a vylepšovat, měl by respektovat autorskou licenci (autorský záměr)</a:t>
            </a:r>
          </a:p>
        </p:txBody>
      </p:sp>
    </p:spTree>
    <p:extLst>
      <p:ext uri="{BB962C8B-B14F-4D97-AF65-F5344CB8AC3E}">
        <p14:creationId xmlns:p14="http://schemas.microsoft.com/office/powerpoint/2010/main" val="2296670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6BD34-A8B6-ECD7-E579-709F88CA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Odborný 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A6F148-4EB6-BC1C-52DE-53AAD2222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Redaktor </a:t>
            </a:r>
          </a:p>
          <a:p>
            <a:pPr lvl="1"/>
            <a:r>
              <a:rPr lang="cs-CZ" dirty="0"/>
              <a:t>není oprávněn vést s autorem polemiku o koncepci jeho díla</a:t>
            </a:r>
          </a:p>
          <a:p>
            <a:pPr lvl="1"/>
            <a:r>
              <a:rPr lang="cs-CZ" dirty="0"/>
              <a:t>naopak musí upozornit na nesrovnalosti, disproporce, terminologické odchylky</a:t>
            </a:r>
          </a:p>
          <a:p>
            <a:pPr lvl="1"/>
            <a:r>
              <a:rPr lang="cs-CZ" dirty="0"/>
              <a:t>musí pečlivě ověřovat psaní jmen, termínů, dat a jiných údajů (názvy institucí, čísla zákonů apod.)</a:t>
            </a:r>
          </a:p>
          <a:p>
            <a:pPr lvl="1"/>
            <a:r>
              <a:rPr lang="cs-CZ" dirty="0"/>
              <a:t>konzultuje věcné i formální úpravy (vyznačování, členění textu, zvýrazňování, kurzívy apod.), které mohou být záměrem autora</a:t>
            </a:r>
          </a:p>
          <a:p>
            <a:pPr lvl="1"/>
            <a:r>
              <a:rPr lang="cs-CZ" dirty="0"/>
              <a:t>nekonzultuje a rovnou opraví očividné chyby pravopisné, gramatické, stylistické</a:t>
            </a:r>
          </a:p>
          <a:p>
            <a:pPr lvl="1"/>
            <a:r>
              <a:rPr lang="cs-CZ" dirty="0"/>
              <a:t>všímá si přehlednosti a strukturovanosti textu, zda logicky navazuje, neobsahuje duplicitní informace</a:t>
            </a:r>
          </a:p>
          <a:p>
            <a:pPr lvl="1"/>
            <a:endParaRPr lang="cs-CZ" dirty="0"/>
          </a:p>
          <a:p>
            <a:r>
              <a:rPr lang="cs-CZ" dirty="0"/>
              <a:t>Pozor odpovědný redaktor či editor naopak odpovídá za soulad textu s koncepcí celku</a:t>
            </a:r>
          </a:p>
        </p:txBody>
      </p:sp>
    </p:spTree>
    <p:extLst>
      <p:ext uri="{BB962C8B-B14F-4D97-AF65-F5344CB8AC3E}">
        <p14:creationId xmlns:p14="http://schemas.microsoft.com/office/powerpoint/2010/main" val="104831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C1A65-ED67-BB13-20C5-1E165715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Layout a typografie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BE6262-B03E-96E7-6E68-6C62C6709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Layout: grafické rozvržení tiskové nebo elektronické stránky, případně i jiné plochy, které zahrnuje:</a:t>
            </a:r>
          </a:p>
          <a:p>
            <a:pPr lvl="1"/>
            <a:r>
              <a:rPr lang="cs-CZ" dirty="0"/>
              <a:t>formát stránky a tiskové zrcadlo,</a:t>
            </a:r>
          </a:p>
          <a:p>
            <a:pPr lvl="1"/>
            <a:r>
              <a:rPr lang="cs-CZ" dirty="0"/>
              <a:t>rozvržení textu, obrázků a prázdných ploch,</a:t>
            </a:r>
          </a:p>
          <a:p>
            <a:pPr lvl="1"/>
            <a:r>
              <a:rPr lang="cs-CZ" dirty="0"/>
              <a:t>typ, velikost a barvy písma,</a:t>
            </a:r>
          </a:p>
          <a:p>
            <a:pPr lvl="1"/>
            <a:r>
              <a:rPr lang="cs-CZ" dirty="0"/>
              <a:t>záhlaví a nadpisy,</a:t>
            </a:r>
          </a:p>
          <a:p>
            <a:pPr lvl="1"/>
            <a:r>
              <a:rPr lang="cs-CZ" dirty="0"/>
              <a:t>další grafické prvky (logo, linky atd.),</a:t>
            </a:r>
          </a:p>
          <a:p>
            <a:pPr lvl="1"/>
            <a:r>
              <a:rPr lang="cs-CZ" dirty="0"/>
              <a:t>výběr barev, motivů pozadí, apod.</a:t>
            </a:r>
          </a:p>
          <a:p>
            <a:r>
              <a:rPr lang="cs-CZ" dirty="0"/>
              <a:t>Typografie: umělecko-technický obor, který se zabývá tiskovým písmem</a:t>
            </a:r>
          </a:p>
          <a:p>
            <a:pPr lvl="1"/>
            <a:r>
              <a:rPr lang="cs-CZ" dirty="0"/>
              <a:t>nauka o písmu, jeho zákonitostech a správném použití</a:t>
            </a:r>
          </a:p>
          <a:p>
            <a:pPr lvl="1"/>
            <a:r>
              <a:rPr lang="cs-CZ" dirty="0"/>
              <a:t>soubor typografických pravidel</a:t>
            </a:r>
          </a:p>
          <a:p>
            <a:pPr lvl="1"/>
            <a:r>
              <a:rPr lang="cs-CZ" dirty="0"/>
              <a:t>jejich dodržováním při sazbě učiníme tištěný text lehce a příjemně čitelným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44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F89203-6FAF-A865-CD4A-EEDB2EB4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Korektury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29ABE6-9903-69A1-FB80-46BDB8F58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Autorské</a:t>
            </a:r>
          </a:p>
          <a:p>
            <a:pPr marL="0" indent="0">
              <a:buNone/>
            </a:pPr>
            <a:r>
              <a:rPr lang="cs-CZ" dirty="0"/>
              <a:t>X</a:t>
            </a:r>
          </a:p>
          <a:p>
            <a:r>
              <a:rPr lang="cs-CZ" dirty="0"/>
              <a:t>Redakční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Před sazbou</a:t>
            </a:r>
          </a:p>
          <a:p>
            <a:pPr marL="0" indent="0">
              <a:buNone/>
            </a:pPr>
            <a:r>
              <a:rPr lang="cs-CZ" dirty="0"/>
              <a:t>X</a:t>
            </a:r>
          </a:p>
          <a:p>
            <a:r>
              <a:rPr lang="cs-CZ" dirty="0"/>
              <a:t>Po sazbě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5254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488706-1629-4E20-904A-23A25D30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Korektury tištěné – korekturní znaménka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9BCAA56-79C9-4698-9206-3B79BBF8D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19" t="17586" r="23863" b="30813"/>
          <a:stretch/>
        </p:blipFill>
        <p:spPr>
          <a:xfrm>
            <a:off x="992463" y="1690688"/>
            <a:ext cx="9055353" cy="48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57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02DC2-67D8-4222-A5C2-347BE6776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70D6B73-0FE9-4518-92BC-D91DA7746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682" t="27625" r="23076" b="20306"/>
          <a:stretch/>
        </p:blipFill>
        <p:spPr>
          <a:xfrm>
            <a:off x="780657" y="558972"/>
            <a:ext cx="10630686" cy="574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8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B23137EE-55B0-4DE6-94C2-4CCECFF6A1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419" t="28092" r="24520" b="21007"/>
          <a:stretch/>
        </p:blipFill>
        <p:spPr>
          <a:xfrm>
            <a:off x="1122682" y="745376"/>
            <a:ext cx="9946636" cy="536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44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CAB77-6787-42EC-B2A9-29390DBD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E247B90-6B24-4BAD-9A26-A58417A14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72" t="16184" r="13488" b="6064"/>
          <a:stretch/>
        </p:blipFill>
        <p:spPr>
          <a:xfrm>
            <a:off x="2661919" y="223520"/>
            <a:ext cx="7590799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16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59041-5EB9-4780-B9F3-0069AB74D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Korektury před sazbou – textový editor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D8CFF28-2BFB-4A55-9067-59EA77464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28" t="4743" r="16813" b="77745"/>
          <a:stretch/>
        </p:blipFill>
        <p:spPr>
          <a:xfrm>
            <a:off x="838199" y="1828800"/>
            <a:ext cx="10383963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5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D5AB3-989C-A1E8-58FC-1535E140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D43239-7B13-3D71-D8F5-6E5668A25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36D98C-A760-3492-ACC0-9BCD307C1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0" t="27903" r="75671" b="9171"/>
          <a:stretch/>
        </p:blipFill>
        <p:spPr>
          <a:xfrm>
            <a:off x="178421" y="36259"/>
            <a:ext cx="4973444" cy="681076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65CA035-DA2D-48F6-FB04-D4AE19C6B2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0" t="49015" r="79203" b="40489"/>
          <a:stretch/>
        </p:blipFill>
        <p:spPr>
          <a:xfrm>
            <a:off x="5495544" y="597278"/>
            <a:ext cx="6035039" cy="4008988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DAB9366C-708E-F2BA-D1DD-37352C8ED3E4}"/>
              </a:ext>
            </a:extLst>
          </p:cNvPr>
          <p:cNvSpPr/>
          <p:nvPr/>
        </p:nvSpPr>
        <p:spPr>
          <a:xfrm>
            <a:off x="7872984" y="3026664"/>
            <a:ext cx="1106424" cy="685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70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44DDD4-A1AD-4580-8F4B-507D9515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Korektury po sazbě - </a:t>
            </a:r>
            <a:r>
              <a:rPr lang="cs-CZ" dirty="0" err="1"/>
              <a:t>pdf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07E14E-F9EA-4FBC-8D55-A4DF4583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u="sng" dirty="0">
              <a:hlinkClick r:id="rId2"/>
            </a:endParaRPr>
          </a:p>
          <a:p>
            <a:endParaRPr lang="cs-CZ" u="sng" dirty="0">
              <a:hlinkClick r:id="rId2"/>
            </a:endParaRPr>
          </a:p>
          <a:p>
            <a:endParaRPr lang="cs-CZ" u="sng" dirty="0">
              <a:hlinkClick r:id="rId2"/>
            </a:endParaRPr>
          </a:p>
          <a:p>
            <a:endParaRPr lang="cs-CZ" u="sng" dirty="0">
              <a:hlinkClick r:id="rId2"/>
            </a:endParaRPr>
          </a:p>
          <a:p>
            <a:endParaRPr lang="cs-CZ" u="sng" dirty="0">
              <a:hlinkClick r:id="rId2"/>
            </a:endParaRPr>
          </a:p>
          <a:p>
            <a:endParaRPr lang="cs-CZ" u="sng" dirty="0">
              <a:hlinkClick r:id="rId2"/>
            </a:endParaRPr>
          </a:p>
          <a:p>
            <a:r>
              <a:rPr lang="cs-CZ" u="sng" dirty="0">
                <a:hlinkClick r:id="rId2"/>
              </a:rPr>
              <a:t>http://www.jaknakorektury.cz/jak-na-korektury-v-pdf-v8-1/</a:t>
            </a:r>
            <a:endParaRPr lang="cs-CZ" u="sng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C15226-79A5-4BDF-91C8-42A0F59A1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125" b="73380"/>
          <a:stretch/>
        </p:blipFill>
        <p:spPr>
          <a:xfrm>
            <a:off x="1104900" y="2175669"/>
            <a:ext cx="99822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83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E739B-581C-24E6-2BC4-5939F74C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a k dalšímu 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513EB9-D0A3-A3D0-6347-65212376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hlinkClick r:id="rId2"/>
              </a:rPr>
              <a:t>https://www.researchwriter.cz/2012/03/30/korektura-cestiny-jsou-mozne-opravy-chyb-bez-chyb-mejte-rozumna-ocekavani/</a:t>
            </a:r>
            <a:endParaRPr lang="cs-CZ" dirty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https://vedavyzkum.cz/ze-zahranici/ze-zahranici/jaka-je-role-editora-v-otevrenem-recenznim-rizeni-a-proc-je-hodnotitelu-malo</a:t>
            </a:r>
            <a:endParaRPr lang="cs-CZ" dirty="0"/>
          </a:p>
          <a:p>
            <a:endParaRPr lang="cs-CZ" dirty="0"/>
          </a:p>
          <a:p>
            <a:r>
              <a:rPr lang="cs-CZ" dirty="0"/>
              <a:t>Milan Pokorný, Dana Pokorná:  </a:t>
            </a:r>
            <a:r>
              <a:rPr lang="cs-CZ" b="1" dirty="0"/>
              <a:t>Redakční práce: </a:t>
            </a:r>
            <a:r>
              <a:rPr lang="cs-CZ" b="1" i="1" dirty="0"/>
              <a:t>Jak připravit text k publikování.</a:t>
            </a:r>
            <a:r>
              <a:rPr lang="cs-CZ" b="1" dirty="0"/>
              <a:t> </a:t>
            </a:r>
            <a:r>
              <a:rPr lang="cs-CZ" dirty="0"/>
              <a:t>Grada 2011.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https://www.ceskatelevize.cz/ivysilani/11685027707-kultura/218411058240016/obsah/615347-nejkrasnejsi-ceske-knihy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18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2D844-C487-E161-C36C-96F00D46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má smysl investovat do redakční práce?</a:t>
            </a:r>
          </a:p>
        </p:txBody>
      </p:sp>
      <p:pic>
        <p:nvPicPr>
          <p:cNvPr id="5" name="Zástupný obsah 4" descr="Obsah obrázku text, Písmo, rukopis&#10;&#10;Popis byl vytvořen automaticky">
            <a:extLst>
              <a:ext uri="{FF2B5EF4-FFF2-40B4-BE49-F238E27FC236}">
                <a16:creationId xmlns:a16="http://schemas.microsoft.com/office/drawing/2014/main" id="{1FAAE80D-1958-0BAC-73B0-E32FFF506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3169409" cy="4027014"/>
          </a:xfrm>
        </p:spPr>
      </p:pic>
      <p:pic>
        <p:nvPicPr>
          <p:cNvPr id="7" name="Obrázek 6" descr="Obsah obrázku symbol, Písmo, text&#10;&#10;Popis byl vytvořen automaticky">
            <a:extLst>
              <a:ext uri="{FF2B5EF4-FFF2-40B4-BE49-F238E27FC236}">
                <a16:creationId xmlns:a16="http://schemas.microsoft.com/office/drawing/2014/main" id="{7B276043-5012-DE17-45C7-B17113F19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740" y="1690687"/>
            <a:ext cx="4769516" cy="120032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2CBFF73-4A2C-683C-B3C1-43FBB9687407}"/>
              </a:ext>
            </a:extLst>
          </p:cNvPr>
          <p:cNvSpPr txBox="1"/>
          <p:nvPr/>
        </p:nvSpPr>
        <p:spPr>
          <a:xfrm>
            <a:off x="3237254" y="5200014"/>
            <a:ext cx="4010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1" dirty="0"/>
              <a:t>„Vyňal z kapsy </a:t>
            </a:r>
            <a:r>
              <a:rPr lang="cs-CZ" b="1" i="1" dirty="0" err="1"/>
              <a:t>kramli</a:t>
            </a:r>
            <a:r>
              <a:rPr lang="cs-CZ" b="1" i="1" dirty="0"/>
              <a:t>, Jarka rovněž a zabořili jejich ostré špičky do spárů mezi kameny. (Kamen se nalézal poblíž.)“</a:t>
            </a:r>
            <a:endParaRPr lang="cs-CZ" dirty="0"/>
          </a:p>
        </p:txBody>
      </p:sp>
      <p:pic>
        <p:nvPicPr>
          <p:cNvPr id="11" name="Obrázek 10" descr="Obsah obrázku savec, text, opice, venku&#10;&#10;Popis byl vytvořen automaticky">
            <a:extLst>
              <a:ext uri="{FF2B5EF4-FFF2-40B4-BE49-F238E27FC236}">
                <a16:creationId xmlns:a16="http://schemas.microsoft.com/office/drawing/2014/main" id="{51613109-7CEE-457F-97C7-FC92AC80C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99" y="1690687"/>
            <a:ext cx="4010101" cy="4935509"/>
          </a:xfrm>
          <a:prstGeom prst="rect">
            <a:avLst/>
          </a:prstGeom>
        </p:spPr>
      </p:pic>
      <p:pic>
        <p:nvPicPr>
          <p:cNvPr id="15" name="Obrázek 14" descr="Obsah obrázku text, budova, venku, panoráma&#10;&#10;Popis byl vytvořen automaticky">
            <a:extLst>
              <a:ext uri="{FF2B5EF4-FFF2-40B4-BE49-F238E27FC236}">
                <a16:creationId xmlns:a16="http://schemas.microsoft.com/office/drawing/2014/main" id="{21E66C4B-65FA-AD0C-4DF2-BF625FD98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254" y="3029515"/>
            <a:ext cx="48768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E4358-2DEB-E812-D359-6D4A78B9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Cíle redakční </a:t>
            </a:r>
            <a:r>
              <a:rPr lang="cs-CZ" dirty="0"/>
              <a:t>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FBA31B-C9E2-320F-40BD-8439A2A3F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Odstranění obsahových, formálních a jazykových chyb</a:t>
            </a:r>
          </a:p>
          <a:p>
            <a:endParaRPr lang="cs-CZ" dirty="0"/>
          </a:p>
          <a:p>
            <a:r>
              <a:rPr lang="cs-CZ" dirty="0"/>
              <a:t>Vylepšení výsledné podoby díla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550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E0B8EE-DF37-67EA-1D43-BD7F32FFC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rolí (a jejich prolínání)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50814A-C993-816C-E171-BE1AE6F00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cs-CZ" b="1" dirty="0"/>
              <a:t>Editor </a:t>
            </a:r>
            <a:r>
              <a:rPr lang="cs-CZ" dirty="0"/>
              <a:t>je redaktor odpovědný za výslednou podobu díla.  Upravuje ho do konečné podoby a kontroluje účelnost jednotlivých informací pro celek.</a:t>
            </a:r>
          </a:p>
          <a:p>
            <a:pPr>
              <a:spcBef>
                <a:spcPts val="1200"/>
              </a:spcBef>
            </a:pPr>
            <a:r>
              <a:rPr lang="cs-CZ" b="1" dirty="0"/>
              <a:t>Redaktor </a:t>
            </a:r>
            <a:r>
              <a:rPr lang="cs-CZ" dirty="0"/>
              <a:t>upravuje text do lépe čitelné formy. Opraví kostrbaté formulace, špatný slovosled, nevhodně nebo příliš často použitá slova. Hlídá soudržnost textu.</a:t>
            </a:r>
          </a:p>
          <a:p>
            <a:pPr>
              <a:spcBef>
                <a:spcPts val="1200"/>
              </a:spcBef>
            </a:pPr>
            <a:r>
              <a:rPr lang="cs-CZ" b="1" dirty="0"/>
              <a:t>Korektor</a:t>
            </a:r>
            <a:r>
              <a:rPr lang="cs-CZ" dirty="0"/>
              <a:t> opravuje chyby (překlepy, „i/y“, chybějící čárky či tečky, … někdy i typografické záležitosti: krátké dělítko na dlouhou pomlčku, špatné uvozovky.</a:t>
            </a:r>
          </a:p>
          <a:p>
            <a:pPr>
              <a:spcBef>
                <a:spcPts val="1200"/>
              </a:spcBef>
            </a:pPr>
            <a:r>
              <a:rPr lang="cs-CZ" b="1" dirty="0"/>
              <a:t>Grafik </a:t>
            </a:r>
            <a:r>
              <a:rPr lang="cs-CZ" dirty="0"/>
              <a:t>navrhuje jak bude kniha vypadat (formát, vazba, obálka, návrh sazby,…).</a:t>
            </a:r>
          </a:p>
          <a:p>
            <a:pPr>
              <a:spcBef>
                <a:spcPts val="1200"/>
              </a:spcBef>
            </a:pPr>
            <a:r>
              <a:rPr lang="cs-CZ" b="1" dirty="0"/>
              <a:t>Sazeč </a:t>
            </a:r>
            <a:r>
              <a:rPr lang="cs-CZ" dirty="0"/>
              <a:t>uvede grafikův návrh do praxe.</a:t>
            </a:r>
          </a:p>
        </p:txBody>
      </p:sp>
    </p:spTree>
    <p:extLst>
      <p:ext uri="{BB962C8B-B14F-4D97-AF65-F5344CB8AC3E}">
        <p14:creationId xmlns:p14="http://schemas.microsoft.com/office/powerpoint/2010/main" val="415778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4DF1D-E7F7-7A12-5284-76CE32EC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F53A52-FD91-422F-DD34-80CFB3023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dirty="0"/>
              <a:t>zpracování textu pro tisk (úprava rukopisu, příprava různých verzí téhož textu)</a:t>
            </a:r>
          </a:p>
          <a:p>
            <a:pPr>
              <a:spcBef>
                <a:spcPts val="1800"/>
              </a:spcBef>
            </a:pPr>
            <a:r>
              <a:rPr lang="cs-CZ" dirty="0"/>
              <a:t>synonymum pro slovo </a:t>
            </a:r>
            <a:r>
              <a:rPr lang="cs-CZ" b="1" dirty="0"/>
              <a:t>redigování </a:t>
            </a:r>
            <a:r>
              <a:rPr lang="cs-CZ" dirty="0"/>
              <a:t>(úprava textu určeného ke zveřejnění; vykonávání funkce redaktora)</a:t>
            </a:r>
          </a:p>
          <a:p>
            <a:pPr>
              <a:spcBef>
                <a:spcPts val="1800"/>
              </a:spcBef>
            </a:pPr>
            <a:r>
              <a:rPr lang="cs-CZ" dirty="0"/>
              <a:t>řízení obsahové a věcné náplně knih, časopisů, novin, brožur a hromadných sdělovacích prostředků</a:t>
            </a:r>
          </a:p>
          <a:p>
            <a:pPr>
              <a:spcBef>
                <a:spcPts val="1800"/>
              </a:spcBef>
            </a:pPr>
            <a:r>
              <a:rPr lang="cs-CZ" dirty="0"/>
              <a:t>kolektiv pracovníků provádějící redakční práce</a:t>
            </a:r>
          </a:p>
          <a:p>
            <a:pPr>
              <a:spcBef>
                <a:spcPts val="1800"/>
              </a:spcBef>
            </a:pPr>
            <a:r>
              <a:rPr lang="cs-CZ" dirty="0"/>
              <a:t>prostory, kde pracují redaktoři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563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67967E-6C25-A482-8A9B-8612B58E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redakční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79B9FD-3692-CC64-DD53-F6062DC9E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48"/>
            <a:ext cx="10515600" cy="4965827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Ediční plán – nabídka, zadání, výběr, tvorba rukopisu</a:t>
            </a:r>
          </a:p>
          <a:p>
            <a:r>
              <a:rPr lang="cs-CZ" dirty="0"/>
              <a:t>Odevzdání rukopisu, redigování</a:t>
            </a:r>
          </a:p>
          <a:p>
            <a:r>
              <a:rPr lang="cs-CZ" dirty="0"/>
              <a:t>Posouzení v rámci redakce – interní posouzení</a:t>
            </a:r>
          </a:p>
          <a:p>
            <a:r>
              <a:rPr lang="cs-CZ" dirty="0"/>
              <a:t>Lektorské řízení – externí posouzení</a:t>
            </a:r>
          </a:p>
          <a:p>
            <a:pPr lvl="1"/>
            <a:r>
              <a:rPr lang="cs-CZ" dirty="0"/>
              <a:t>Přijetí/nepřijetí textů redakcí na základě posudků</a:t>
            </a:r>
          </a:p>
          <a:p>
            <a:r>
              <a:rPr lang="cs-CZ" dirty="0"/>
              <a:t>Technická redakce, překlady</a:t>
            </a:r>
          </a:p>
          <a:p>
            <a:r>
              <a:rPr lang="cs-CZ" dirty="0"/>
              <a:t>Korektura – jazyková, stylistická úprava </a:t>
            </a:r>
          </a:p>
          <a:p>
            <a:pPr lvl="1"/>
            <a:r>
              <a:rPr lang="cs-CZ" dirty="0"/>
              <a:t>autorská korektura – doplnění</a:t>
            </a:r>
          </a:p>
          <a:p>
            <a:pPr lvl="1"/>
            <a:r>
              <a:rPr lang="cs-CZ" dirty="0"/>
              <a:t>tvorba doprovodných textů (rejstříky, slovníčky, seznamy, atd.)</a:t>
            </a:r>
          </a:p>
          <a:p>
            <a:pPr lvl="1"/>
            <a:r>
              <a:rPr lang="cs-CZ" dirty="0"/>
              <a:t>finalizace obrazové přílohy</a:t>
            </a:r>
          </a:p>
          <a:p>
            <a:r>
              <a:rPr lang="cs-CZ" dirty="0"/>
              <a:t>Sazba – grafická úprava rukopisu, layout, obálka</a:t>
            </a:r>
          </a:p>
          <a:p>
            <a:pPr lvl="1"/>
            <a:r>
              <a:rPr lang="cs-CZ" dirty="0"/>
              <a:t>Autorská korektura sazby, náhledy</a:t>
            </a:r>
          </a:p>
          <a:p>
            <a:pPr lvl="1"/>
            <a:r>
              <a:rPr lang="cs-CZ" dirty="0"/>
              <a:t>Redakční korektura sazby</a:t>
            </a:r>
          </a:p>
          <a:p>
            <a:pPr lvl="1"/>
            <a:r>
              <a:rPr lang="cs-CZ" dirty="0"/>
              <a:t>Kontrola zanesení korektur</a:t>
            </a:r>
          </a:p>
          <a:p>
            <a:pPr lvl="1"/>
            <a:r>
              <a:rPr lang="cs-CZ" dirty="0"/>
              <a:t>Kontrola zalomení sazby</a:t>
            </a:r>
          </a:p>
          <a:p>
            <a:r>
              <a:rPr lang="cs-CZ" dirty="0"/>
              <a:t>Tisk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40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C1E4A-966F-F9B0-AAAB-551C02C8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Redakce odborného periodika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0E3B24-FC5D-2702-15D8-0E96157E2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Odpovědný redaktor</a:t>
            </a:r>
          </a:p>
          <a:p>
            <a:r>
              <a:rPr lang="cs-CZ" dirty="0"/>
              <a:t>Výkonný redaktor</a:t>
            </a:r>
          </a:p>
          <a:p>
            <a:r>
              <a:rPr lang="cs-CZ" dirty="0"/>
              <a:t>Redakční rada </a:t>
            </a:r>
          </a:p>
          <a:p>
            <a:pPr lvl="1"/>
            <a:r>
              <a:rPr lang="cs-CZ" dirty="0"/>
              <a:t>tvořena odborníky z různých institucí, kteří svými znalostmi zaručují odbornou kvalitu vydávaných textů</a:t>
            </a:r>
          </a:p>
          <a:p>
            <a:pPr lvl="1"/>
            <a:r>
              <a:rPr lang="cs-CZ" dirty="0"/>
              <a:t>provádí věcnou i formální kontrolu přijatých rukopisů </a:t>
            </a:r>
          </a:p>
          <a:p>
            <a:r>
              <a:rPr lang="cs-CZ" dirty="0"/>
              <a:t>Recenzní řízení</a:t>
            </a:r>
          </a:p>
          <a:p>
            <a:r>
              <a:rPr lang="cs-CZ" dirty="0"/>
              <a:t>Technická redakce, překlady, korektury, grafika</a:t>
            </a:r>
          </a:p>
        </p:txBody>
      </p:sp>
    </p:spTree>
    <p:extLst>
      <p:ext uri="{BB962C8B-B14F-4D97-AF65-F5344CB8AC3E}">
        <p14:creationId xmlns:p14="http://schemas.microsoft.com/office/powerpoint/2010/main" val="380637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674D57-E21C-E8B4-6E44-B4EE645D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Redaktor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566A0-AC65-C0D0-17BC-6B1338FC3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Odpovědný redaktor </a:t>
            </a:r>
          </a:p>
          <a:p>
            <a:pPr lvl="1"/>
            <a:r>
              <a:rPr lang="cs-CZ" dirty="0"/>
              <a:t>zodpovídá za jazykovou a obsahovou náplň knih</a:t>
            </a:r>
          </a:p>
          <a:p>
            <a:r>
              <a:rPr lang="cs-CZ" dirty="0"/>
              <a:t>Výkonný redaktor</a:t>
            </a:r>
          </a:p>
          <a:p>
            <a:pPr lvl="1"/>
            <a:r>
              <a:rPr lang="cs-CZ" dirty="0"/>
              <a:t>organizuje a dohlíží na jednotlivé etapy redakční práce</a:t>
            </a:r>
          </a:p>
          <a:p>
            <a:pPr lvl="1"/>
            <a:r>
              <a:rPr lang="cs-CZ" dirty="0"/>
              <a:t>komunikuje s autory (koncepce, rozsah, struktura díla)</a:t>
            </a:r>
          </a:p>
          <a:p>
            <a:pPr lvl="1"/>
            <a:r>
              <a:rPr lang="cs-CZ" dirty="0"/>
              <a:t>domlouvá termíny, předává pokyny</a:t>
            </a:r>
          </a:p>
          <a:p>
            <a:pPr lvl="1"/>
            <a:r>
              <a:rPr lang="cs-CZ" dirty="0"/>
              <a:t>zajišťuje obrazové materiály a řeší autorská práva k nim</a:t>
            </a:r>
          </a:p>
          <a:p>
            <a:pPr lvl="1"/>
            <a:r>
              <a:rPr lang="cs-CZ" dirty="0"/>
              <a:t>dohlíží na grafickou podobu rukopisu, obálku, kontroluje sazbu</a:t>
            </a:r>
          </a:p>
          <a:p>
            <a:pPr lvl="1"/>
            <a:r>
              <a:rPr lang="cs-CZ" dirty="0"/>
              <a:t>zajišťuje administrativní úkony (honoráře, odměny, smlouvy, licence)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9403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Širokoúhlá obrazovka</PresentationFormat>
  <Paragraphs>132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Editor, redaktor a ti druzí</vt:lpstr>
      <vt:lpstr>Prezentace aplikace PowerPoint</vt:lpstr>
      <vt:lpstr>Proč má smysl investovat do redakční práce?</vt:lpstr>
      <vt:lpstr>Cíle redakční práce</vt:lpstr>
      <vt:lpstr>Vymezení rolí (a jejich prolínání)</vt:lpstr>
      <vt:lpstr>Redakce</vt:lpstr>
      <vt:lpstr>Fáze redakční práce</vt:lpstr>
      <vt:lpstr>Redakce odborného periodika</vt:lpstr>
      <vt:lpstr>Redaktor</vt:lpstr>
      <vt:lpstr>Redaktor</vt:lpstr>
      <vt:lpstr>Redaktor</vt:lpstr>
      <vt:lpstr>Odborný text</vt:lpstr>
      <vt:lpstr>Layout a typografie</vt:lpstr>
      <vt:lpstr>Korektury</vt:lpstr>
      <vt:lpstr>Korektury tištěné – korekturní znaménka</vt:lpstr>
      <vt:lpstr>Prezentace aplikace PowerPoint</vt:lpstr>
      <vt:lpstr>Prezentace aplikace PowerPoint</vt:lpstr>
      <vt:lpstr>Prezentace aplikace PowerPoint</vt:lpstr>
      <vt:lpstr>Korektury před sazbou – textový editor</vt:lpstr>
      <vt:lpstr>Korektury po sazbě - pdf</vt:lpstr>
      <vt:lpstr>Zdroje a k dalšímu užití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Stanislav Bárta</dc:creator>
  <cp:lastModifiedBy>Stanislav Bárta</cp:lastModifiedBy>
  <cp:revision>1</cp:revision>
  <dcterms:created xsi:type="dcterms:W3CDTF">2023-10-26T07:42:24Z</dcterms:created>
  <dcterms:modified xsi:type="dcterms:W3CDTF">2023-10-26T09:09:20Z</dcterms:modified>
</cp:coreProperties>
</file>