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60" r:id="rId3"/>
    <p:sldId id="287" r:id="rId4"/>
    <p:sldId id="288" r:id="rId5"/>
    <p:sldId id="289" r:id="rId6"/>
    <p:sldId id="29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1" r:id="rId17"/>
    <p:sldId id="292" r:id="rId18"/>
    <p:sldId id="293" r:id="rId19"/>
    <p:sldId id="294" r:id="rId20"/>
    <p:sldId id="298" r:id="rId21"/>
    <p:sldId id="280" r:id="rId22"/>
    <p:sldId id="281" r:id="rId23"/>
    <p:sldId id="284" r:id="rId24"/>
    <p:sldId id="282" r:id="rId25"/>
    <p:sldId id="271" r:id="rId26"/>
    <p:sldId id="285" r:id="rId27"/>
    <p:sldId id="272" r:id="rId28"/>
    <p:sldId id="286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95" r:id="rId37"/>
    <p:sldId id="296" r:id="rId38"/>
    <p:sldId id="297" r:id="rId39"/>
    <p:sldId id="257" r:id="rId40"/>
    <p:sldId id="258" r:id="rId41"/>
    <p:sldId id="259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6C5CBA-790C-457C-90B3-031CA5A4E9D2}" v="7" dt="2023-11-22T15:49:48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32110735-F5F5-4E92-B28D-43885755EF36}"/>
    <pc:docChg chg="custSel modSld">
      <pc:chgData name="Vaidas Šeferis" userId="0c9cd00a-df69-4a92-b8a7-13a2645860c9" providerId="ADAL" clId="{32110735-F5F5-4E92-B28D-43885755EF36}" dt="2023-11-08T08:22:05.857" v="15" actId="20577"/>
      <pc:docMkLst>
        <pc:docMk/>
      </pc:docMkLst>
      <pc:sldChg chg="modSp mod">
        <pc:chgData name="Vaidas Šeferis" userId="0c9cd00a-df69-4a92-b8a7-13a2645860c9" providerId="ADAL" clId="{32110735-F5F5-4E92-B28D-43885755EF36}" dt="2023-11-08T08:09:03.254" v="0" actId="20577"/>
        <pc:sldMkLst>
          <pc:docMk/>
          <pc:sldMk cId="568119171" sldId="262"/>
        </pc:sldMkLst>
        <pc:spChg chg="mod">
          <ac:chgData name="Vaidas Šeferis" userId="0c9cd00a-df69-4a92-b8a7-13a2645860c9" providerId="ADAL" clId="{32110735-F5F5-4E92-B28D-43885755EF36}" dt="2023-11-08T08:09:03.254" v="0" actId="20577"/>
          <ac:spMkLst>
            <pc:docMk/>
            <pc:sldMk cId="568119171" sldId="262"/>
            <ac:spMk id="3" creationId="{00000000-0000-0000-0000-000000000000}"/>
          </ac:spMkLst>
        </pc:spChg>
      </pc:sldChg>
      <pc:sldChg chg="modSp mod">
        <pc:chgData name="Vaidas Šeferis" userId="0c9cd00a-df69-4a92-b8a7-13a2645860c9" providerId="ADAL" clId="{32110735-F5F5-4E92-B28D-43885755EF36}" dt="2023-11-08T08:22:05.857" v="15" actId="20577"/>
        <pc:sldMkLst>
          <pc:docMk/>
          <pc:sldMk cId="425959152" sldId="278"/>
        </pc:sldMkLst>
        <pc:spChg chg="mod">
          <ac:chgData name="Vaidas Šeferis" userId="0c9cd00a-df69-4a92-b8a7-13a2645860c9" providerId="ADAL" clId="{32110735-F5F5-4E92-B28D-43885755EF36}" dt="2023-11-08T08:22:05.857" v="15" actId="20577"/>
          <ac:spMkLst>
            <pc:docMk/>
            <pc:sldMk cId="425959152" sldId="278"/>
            <ac:spMk id="3" creationId="{00000000-0000-0000-0000-000000000000}"/>
          </ac:spMkLst>
        </pc:spChg>
      </pc:sldChg>
      <pc:sldChg chg="delSp mod">
        <pc:chgData name="Vaidas Šeferis" userId="0c9cd00a-df69-4a92-b8a7-13a2645860c9" providerId="ADAL" clId="{32110735-F5F5-4E92-B28D-43885755EF36}" dt="2023-11-08T08:16:54.348" v="1" actId="478"/>
        <pc:sldMkLst>
          <pc:docMk/>
          <pc:sldMk cId="4071847345" sldId="285"/>
        </pc:sldMkLst>
        <pc:spChg chg="del">
          <ac:chgData name="Vaidas Šeferis" userId="0c9cd00a-df69-4a92-b8a7-13a2645860c9" providerId="ADAL" clId="{32110735-F5F5-4E92-B28D-43885755EF36}" dt="2023-11-08T08:16:54.348" v="1" actId="478"/>
          <ac:spMkLst>
            <pc:docMk/>
            <pc:sldMk cId="4071847345" sldId="285"/>
            <ac:spMk id="4" creationId="{3C147E61-37F4-AD35-CE63-3654C19D86F1}"/>
          </ac:spMkLst>
        </pc:spChg>
      </pc:sldChg>
    </pc:docChg>
  </pc:docChgLst>
  <pc:docChgLst>
    <pc:chgData name="Vaidas Šeferis" userId="0c9cd00a-df69-4a92-b8a7-13a2645860c9" providerId="ADAL" clId="{EB6C5CBA-790C-457C-90B3-031CA5A4E9D2}"/>
    <pc:docChg chg="undo custSel addSld delSld modSld sldOrd">
      <pc:chgData name="Vaidas Šeferis" userId="0c9cd00a-df69-4a92-b8a7-13a2645860c9" providerId="ADAL" clId="{EB6C5CBA-790C-457C-90B3-031CA5A4E9D2}" dt="2023-11-22T15:49:48.524" v="210"/>
      <pc:docMkLst>
        <pc:docMk/>
      </pc:docMkLst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3653570494" sldId="257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3583072538" sldId="258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421699301" sldId="259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2343591129" sldId="260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632241939" sldId="261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568119171" sldId="262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2031109931" sldId="263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826512111" sldId="264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3228461025" sldId="265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416559461" sldId="266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1581925272" sldId="267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783987507" sldId="268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2176509367" sldId="269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603098539" sldId="271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874814413" sldId="272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487833332" sldId="273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2953367058" sldId="274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2538496227" sldId="275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1640426418" sldId="276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1961063381" sldId="277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425959152" sldId="278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637294847" sldId="279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2933832437" sldId="280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3823961107" sldId="281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3985550128" sldId="282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2388085480" sldId="284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4071847345" sldId="285"/>
        </pc:sldMkLst>
      </pc:sldChg>
      <pc:sldChg chg="addSp modSp mod modTransition">
        <pc:chgData name="Vaidas Šeferis" userId="0c9cd00a-df69-4a92-b8a7-13a2645860c9" providerId="ADAL" clId="{EB6C5CBA-790C-457C-90B3-031CA5A4E9D2}" dt="2023-11-22T15:49:48.524" v="210"/>
        <pc:sldMkLst>
          <pc:docMk/>
          <pc:sldMk cId="676004969" sldId="286"/>
        </pc:sldMkLst>
        <pc:spChg chg="add mod">
          <ac:chgData name="Vaidas Šeferis" userId="0c9cd00a-df69-4a92-b8a7-13a2645860c9" providerId="ADAL" clId="{EB6C5CBA-790C-457C-90B3-031CA5A4E9D2}" dt="2023-11-08T09:43:16.395" v="138" actId="20577"/>
          <ac:spMkLst>
            <pc:docMk/>
            <pc:sldMk cId="676004969" sldId="286"/>
            <ac:spMk id="5" creationId="{8B784244-5550-ABAA-814C-E333DD4AD2BB}"/>
          </ac:spMkLst>
        </pc:spChg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1068502554" sldId="287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3805760281" sldId="288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511856339" sldId="289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3636258776" sldId="290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1989732841" sldId="291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3911219099" sldId="292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1748931881" sldId="293"/>
        </pc:sldMkLst>
      </pc:sldChg>
      <pc:sldChg chg="modSp mod modTransition">
        <pc:chgData name="Vaidas Šeferis" userId="0c9cd00a-df69-4a92-b8a7-13a2645860c9" providerId="ADAL" clId="{EB6C5CBA-790C-457C-90B3-031CA5A4E9D2}" dt="2023-11-22T15:49:48.524" v="210"/>
        <pc:sldMkLst>
          <pc:docMk/>
          <pc:sldMk cId="361794504" sldId="294"/>
        </pc:sldMkLst>
        <pc:spChg chg="mod">
          <ac:chgData name="Vaidas Šeferis" userId="0c9cd00a-df69-4a92-b8a7-13a2645860c9" providerId="ADAL" clId="{EB6C5CBA-790C-457C-90B3-031CA5A4E9D2}" dt="2023-11-08T09:37:20.583" v="6" actId="20577"/>
          <ac:spMkLst>
            <pc:docMk/>
            <pc:sldMk cId="361794504" sldId="294"/>
            <ac:spMk id="2" creationId="{40A93237-7DAC-4D7B-8E2E-59EFA8B9F54F}"/>
          </ac:spMkLst>
        </pc:spChg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3545230646" sldId="295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909276761" sldId="296"/>
        </pc:sldMkLst>
      </pc:sldChg>
      <pc:sldChg chg="modTransition">
        <pc:chgData name="Vaidas Šeferis" userId="0c9cd00a-df69-4a92-b8a7-13a2645860c9" providerId="ADAL" clId="{EB6C5CBA-790C-457C-90B3-031CA5A4E9D2}" dt="2023-11-22T15:49:48.524" v="210"/>
        <pc:sldMkLst>
          <pc:docMk/>
          <pc:sldMk cId="2141655888" sldId="297"/>
        </pc:sldMkLst>
      </pc:sldChg>
      <pc:sldChg chg="addSp delSp modSp new mod modTransition setBg">
        <pc:chgData name="Vaidas Šeferis" userId="0c9cd00a-df69-4a92-b8a7-13a2645860c9" providerId="ADAL" clId="{EB6C5CBA-790C-457C-90B3-031CA5A4E9D2}" dt="2023-11-22T15:49:48.524" v="210"/>
        <pc:sldMkLst>
          <pc:docMk/>
          <pc:sldMk cId="882551185" sldId="298"/>
        </pc:sldMkLst>
        <pc:spChg chg="mod ord">
          <ac:chgData name="Vaidas Šeferis" userId="0c9cd00a-df69-4a92-b8a7-13a2645860c9" providerId="ADAL" clId="{EB6C5CBA-790C-457C-90B3-031CA5A4E9D2}" dt="2023-11-08T09:49:33.362" v="207" actId="20577"/>
          <ac:spMkLst>
            <pc:docMk/>
            <pc:sldMk cId="882551185" sldId="298"/>
            <ac:spMk id="2" creationId="{8778073D-AE66-74B2-A3C1-C561DCF72F96}"/>
          </ac:spMkLst>
        </pc:spChg>
        <pc:spChg chg="del">
          <ac:chgData name="Vaidas Šeferis" userId="0c9cd00a-df69-4a92-b8a7-13a2645860c9" providerId="ADAL" clId="{EB6C5CBA-790C-457C-90B3-031CA5A4E9D2}" dt="2023-11-08T09:38:14.595" v="18" actId="21"/>
          <ac:spMkLst>
            <pc:docMk/>
            <pc:sldMk cId="882551185" sldId="298"/>
            <ac:spMk id="3" creationId="{BCA6840B-CB99-5B0D-7284-0048A1B7A5BB}"/>
          </ac:spMkLst>
        </pc:spChg>
        <pc:spChg chg="add">
          <ac:chgData name="Vaidas Šeferis" userId="0c9cd00a-df69-4a92-b8a7-13a2645860c9" providerId="ADAL" clId="{EB6C5CBA-790C-457C-90B3-031CA5A4E9D2}" dt="2023-11-08T09:38:39.473" v="22" actId="26606"/>
          <ac:spMkLst>
            <pc:docMk/>
            <pc:sldMk cId="882551185" sldId="298"/>
            <ac:spMk id="10" creationId="{C1DD1A8A-57D5-4A81-AD04-532B043C5611}"/>
          </ac:spMkLst>
        </pc:spChg>
        <pc:spChg chg="add">
          <ac:chgData name="Vaidas Šeferis" userId="0c9cd00a-df69-4a92-b8a7-13a2645860c9" providerId="ADAL" clId="{EB6C5CBA-790C-457C-90B3-031CA5A4E9D2}" dt="2023-11-08T09:38:39.473" v="22" actId="26606"/>
          <ac:spMkLst>
            <pc:docMk/>
            <pc:sldMk cId="882551185" sldId="298"/>
            <ac:spMk id="12" creationId="{007891EC-4501-44ED-A8C8-B11B6DB767AB}"/>
          </ac:spMkLst>
        </pc:spChg>
        <pc:picChg chg="add mod">
          <ac:chgData name="Vaidas Šeferis" userId="0c9cd00a-df69-4a92-b8a7-13a2645860c9" providerId="ADAL" clId="{EB6C5CBA-790C-457C-90B3-031CA5A4E9D2}" dt="2023-11-08T09:38:46.270" v="24" actId="962"/>
          <ac:picMkLst>
            <pc:docMk/>
            <pc:sldMk cId="882551185" sldId="298"/>
            <ac:picMk id="5" creationId="{A3A39816-747E-6DD5-B5A0-C304FBFD1CD2}"/>
          </ac:picMkLst>
        </pc:picChg>
      </pc:sldChg>
      <pc:sldChg chg="new del">
        <pc:chgData name="Vaidas Šeferis" userId="0c9cd00a-df69-4a92-b8a7-13a2645860c9" providerId="ADAL" clId="{EB6C5CBA-790C-457C-90B3-031CA5A4E9D2}" dt="2023-11-08T09:37:51.872" v="8" actId="47"/>
        <pc:sldMkLst>
          <pc:docMk/>
          <pc:sldMk cId="2411828223" sldId="298"/>
        </pc:sldMkLst>
      </pc:sldChg>
      <pc:sldChg chg="addSp delSp modSp new mod ord modTransition setBg addAnim delAnim setClrOvrMap">
        <pc:chgData name="Vaidas Šeferis" userId="0c9cd00a-df69-4a92-b8a7-13a2645860c9" providerId="ADAL" clId="{EB6C5CBA-790C-457C-90B3-031CA5A4E9D2}" dt="2023-11-22T15:49:48.524" v="210"/>
        <pc:sldMkLst>
          <pc:docMk/>
          <pc:sldMk cId="3816863984" sldId="299"/>
        </pc:sldMkLst>
        <pc:spChg chg="mod ord">
          <ac:chgData name="Vaidas Šeferis" userId="0c9cd00a-df69-4a92-b8a7-13a2645860c9" providerId="ADAL" clId="{EB6C5CBA-790C-457C-90B3-031CA5A4E9D2}" dt="2023-11-08T09:49:03.060" v="189" actId="1076"/>
          <ac:spMkLst>
            <pc:docMk/>
            <pc:sldMk cId="3816863984" sldId="299"/>
            <ac:spMk id="2" creationId="{F153A269-2DAF-5B80-E93B-25FF1C98AA8C}"/>
          </ac:spMkLst>
        </pc:spChg>
        <pc:spChg chg="del">
          <ac:chgData name="Vaidas Šeferis" userId="0c9cd00a-df69-4a92-b8a7-13a2645860c9" providerId="ADAL" clId="{EB6C5CBA-790C-457C-90B3-031CA5A4E9D2}" dt="2023-11-08T09:47:17.593" v="166" actId="21"/>
          <ac:spMkLst>
            <pc:docMk/>
            <pc:sldMk cId="3816863984" sldId="299"/>
            <ac:spMk id="3" creationId="{FBEF8583-4E57-5844-C900-D31FDFBD5B9A}"/>
          </ac:spMkLst>
        </pc:spChg>
        <pc:spChg chg="add del">
          <ac:chgData name="Vaidas Šeferis" userId="0c9cd00a-df69-4a92-b8a7-13a2645860c9" providerId="ADAL" clId="{EB6C5CBA-790C-457C-90B3-031CA5A4E9D2}" dt="2023-11-08T09:47:42.509" v="172" actId="26606"/>
          <ac:spMkLst>
            <pc:docMk/>
            <pc:sldMk cId="3816863984" sldId="299"/>
            <ac:spMk id="10" creationId="{C1DD1A8A-57D5-4A81-AD04-532B043C5611}"/>
          </ac:spMkLst>
        </pc:spChg>
        <pc:spChg chg="add del">
          <ac:chgData name="Vaidas Šeferis" userId="0c9cd00a-df69-4a92-b8a7-13a2645860c9" providerId="ADAL" clId="{EB6C5CBA-790C-457C-90B3-031CA5A4E9D2}" dt="2023-11-08T09:47:42.509" v="172" actId="26606"/>
          <ac:spMkLst>
            <pc:docMk/>
            <pc:sldMk cId="3816863984" sldId="299"/>
            <ac:spMk id="12" creationId="{007891EC-4501-44ED-A8C8-B11B6DB767AB}"/>
          </ac:spMkLst>
        </pc:spChg>
        <pc:spChg chg="add del">
          <ac:chgData name="Vaidas Šeferis" userId="0c9cd00a-df69-4a92-b8a7-13a2645860c9" providerId="ADAL" clId="{EB6C5CBA-790C-457C-90B3-031CA5A4E9D2}" dt="2023-11-08T09:47:57.321" v="174" actId="26606"/>
          <ac:spMkLst>
            <pc:docMk/>
            <pc:sldMk cId="3816863984" sldId="299"/>
            <ac:spMk id="15" creationId="{37C89E4B-3C9F-44B9-8B86-D9E3D112D8EC}"/>
          </ac:spMkLst>
        </pc:spChg>
        <pc:spChg chg="add del">
          <ac:chgData name="Vaidas Šeferis" userId="0c9cd00a-df69-4a92-b8a7-13a2645860c9" providerId="ADAL" clId="{EB6C5CBA-790C-457C-90B3-031CA5A4E9D2}" dt="2023-11-08T09:47:59.059" v="176" actId="26606"/>
          <ac:spMkLst>
            <pc:docMk/>
            <pc:sldMk cId="3816863984" sldId="299"/>
            <ac:spMk id="18" creationId="{D4771268-CB57-404A-9271-370EB28F6090}"/>
          </ac:spMkLst>
        </pc:spChg>
        <pc:spChg chg="add del">
          <ac:chgData name="Vaidas Šeferis" userId="0c9cd00a-df69-4a92-b8a7-13a2645860c9" providerId="ADAL" clId="{EB6C5CBA-790C-457C-90B3-031CA5A4E9D2}" dt="2023-11-08T09:48:10.383" v="179" actId="26606"/>
          <ac:spMkLst>
            <pc:docMk/>
            <pc:sldMk cId="3816863984" sldId="299"/>
            <ac:spMk id="20" creationId="{71B2258F-86CA-4D4D-8270-BC05FCDEBFB3}"/>
          </ac:spMkLst>
        </pc:spChg>
        <pc:spChg chg="add del">
          <ac:chgData name="Vaidas Šeferis" userId="0c9cd00a-df69-4a92-b8a7-13a2645860c9" providerId="ADAL" clId="{EB6C5CBA-790C-457C-90B3-031CA5A4E9D2}" dt="2023-11-08T09:48:43.642" v="187" actId="26606"/>
          <ac:spMkLst>
            <pc:docMk/>
            <pc:sldMk cId="3816863984" sldId="299"/>
            <ac:spMk id="22" creationId="{026A84AF-6F58-471A-BF1F-10D8C03511C4}"/>
          </ac:spMkLst>
        </pc:spChg>
        <pc:spChg chg="add">
          <ac:chgData name="Vaidas Šeferis" userId="0c9cd00a-df69-4a92-b8a7-13a2645860c9" providerId="ADAL" clId="{EB6C5CBA-790C-457C-90B3-031CA5A4E9D2}" dt="2023-11-08T09:48:43.642" v="187" actId="26606"/>
          <ac:spMkLst>
            <pc:docMk/>
            <pc:sldMk cId="3816863984" sldId="299"/>
            <ac:spMk id="27" creationId="{C1DD1A8A-57D5-4A81-AD04-532B043C5611}"/>
          </ac:spMkLst>
        </pc:spChg>
        <pc:spChg chg="add">
          <ac:chgData name="Vaidas Šeferis" userId="0c9cd00a-df69-4a92-b8a7-13a2645860c9" providerId="ADAL" clId="{EB6C5CBA-790C-457C-90B3-031CA5A4E9D2}" dt="2023-11-08T09:48:43.642" v="187" actId="26606"/>
          <ac:spMkLst>
            <pc:docMk/>
            <pc:sldMk cId="3816863984" sldId="299"/>
            <ac:spMk id="29" creationId="{007891EC-4501-44ED-A8C8-B11B6DB767AB}"/>
          </ac:spMkLst>
        </pc:spChg>
        <pc:picChg chg="add mod">
          <ac:chgData name="Vaidas Šeferis" userId="0c9cd00a-df69-4a92-b8a7-13a2645860c9" providerId="ADAL" clId="{EB6C5CBA-790C-457C-90B3-031CA5A4E9D2}" dt="2023-11-08T09:48:43.642" v="187" actId="26606"/>
          <ac:picMkLst>
            <pc:docMk/>
            <pc:sldMk cId="3816863984" sldId="299"/>
            <ac:picMk id="5" creationId="{E0F79232-1C6E-CAED-EB2A-6387902B3E12}"/>
          </ac:picMkLst>
        </pc:picChg>
        <pc:cxnChg chg="add del">
          <ac:chgData name="Vaidas Šeferis" userId="0c9cd00a-df69-4a92-b8a7-13a2645860c9" providerId="ADAL" clId="{EB6C5CBA-790C-457C-90B3-031CA5A4E9D2}" dt="2023-11-08T09:47:57.321" v="174" actId="26606"/>
          <ac:cxnSpMkLst>
            <pc:docMk/>
            <pc:sldMk cId="3816863984" sldId="299"/>
            <ac:cxnSpMk id="14" creationId="{D891E407-403B-4764-86C9-33A56D3BCAA3}"/>
          </ac:cxnSpMkLst>
        </pc:cxnChg>
        <pc:cxnChg chg="add del">
          <ac:chgData name="Vaidas Šeferis" userId="0c9cd00a-df69-4a92-b8a7-13a2645860c9" providerId="ADAL" clId="{EB6C5CBA-790C-457C-90B3-031CA5A4E9D2}" dt="2023-11-08T09:47:57.321" v="174" actId="26606"/>
          <ac:cxnSpMkLst>
            <pc:docMk/>
            <pc:sldMk cId="3816863984" sldId="299"/>
            <ac:cxnSpMk id="16" creationId="{AA2EAA10-076F-46BD-8F0F-B9A2FB77A85C}"/>
          </ac:cxnSpMkLst>
        </pc:cxnChg>
      </pc:sldChg>
    </pc:docChg>
  </pc:docChgLst>
  <pc:docChgLst>
    <pc:chgData name="Vaidas Šeferis" userId="0c9cd00a-df69-4a92-b8a7-13a2645860c9" providerId="ADAL" clId="{77728245-BCD8-402A-8A47-E93080D2E50E}"/>
    <pc:docChg chg="custSel addSld delSld modSld sldOrd">
      <pc:chgData name="Vaidas Šeferis" userId="0c9cd00a-df69-4a92-b8a7-13a2645860c9" providerId="ADAL" clId="{77728245-BCD8-402A-8A47-E93080D2E50E}" dt="2022-09-27T07:32:45.670" v="673" actId="47"/>
      <pc:docMkLst>
        <pc:docMk/>
      </pc:docMkLst>
      <pc:sldChg chg="modSp mod">
        <pc:chgData name="Vaidas Šeferis" userId="0c9cd00a-df69-4a92-b8a7-13a2645860c9" providerId="ADAL" clId="{77728245-BCD8-402A-8A47-E93080D2E50E}" dt="2022-09-26T07:35:23.134" v="22" actId="5793"/>
        <pc:sldMkLst>
          <pc:docMk/>
          <pc:sldMk cId="421699301" sldId="259"/>
        </pc:sldMkLst>
        <pc:spChg chg="mod">
          <ac:chgData name="Vaidas Šeferis" userId="0c9cd00a-df69-4a92-b8a7-13a2645860c9" providerId="ADAL" clId="{77728245-BCD8-402A-8A47-E93080D2E50E}" dt="2022-09-26T07:35:23.134" v="22" actId="5793"/>
          <ac:spMkLst>
            <pc:docMk/>
            <pc:sldMk cId="421699301" sldId="259"/>
            <ac:spMk id="2" creationId="{00000000-0000-0000-0000-000000000000}"/>
          </ac:spMkLst>
        </pc:spChg>
      </pc:sldChg>
      <pc:sldChg chg="delSp modSp mod">
        <pc:chgData name="Vaidas Šeferis" userId="0c9cd00a-df69-4a92-b8a7-13a2645860c9" providerId="ADAL" clId="{77728245-BCD8-402A-8A47-E93080D2E50E}" dt="2022-09-26T07:55:50.646" v="183" actId="1076"/>
        <pc:sldMkLst>
          <pc:docMk/>
          <pc:sldMk cId="632241939" sldId="261"/>
        </pc:sldMkLst>
        <pc:spChg chg="mod">
          <ac:chgData name="Vaidas Šeferis" userId="0c9cd00a-df69-4a92-b8a7-13a2645860c9" providerId="ADAL" clId="{77728245-BCD8-402A-8A47-E93080D2E50E}" dt="2022-09-26T07:55:34.502" v="176" actId="1076"/>
          <ac:spMkLst>
            <pc:docMk/>
            <pc:sldMk cId="632241939" sldId="261"/>
            <ac:spMk id="4" creationId="{00000000-0000-0000-0000-000000000000}"/>
          </ac:spMkLst>
        </pc:spChg>
        <pc:picChg chg="del">
          <ac:chgData name="Vaidas Šeferis" userId="0c9cd00a-df69-4a92-b8a7-13a2645860c9" providerId="ADAL" clId="{77728245-BCD8-402A-8A47-E93080D2E50E}" dt="2022-09-26T07:55:16.736" v="170" actId="478"/>
          <ac:picMkLst>
            <pc:docMk/>
            <pc:sldMk cId="632241939" sldId="261"/>
            <ac:picMk id="2" creationId="{00000000-0000-0000-0000-000000000000}"/>
          </ac:picMkLst>
        </pc:picChg>
        <pc:picChg chg="mod">
          <ac:chgData name="Vaidas Šeferis" userId="0c9cd00a-df69-4a92-b8a7-13a2645860c9" providerId="ADAL" clId="{77728245-BCD8-402A-8A47-E93080D2E50E}" dt="2022-09-26T07:55:50.646" v="183" actId="1076"/>
          <ac:picMkLst>
            <pc:docMk/>
            <pc:sldMk cId="632241939" sldId="261"/>
            <ac:picMk id="3" creationId="{00000000-0000-0000-0000-000000000000}"/>
          </ac:picMkLst>
        </pc:picChg>
      </pc:sldChg>
      <pc:sldChg chg="del">
        <pc:chgData name="Vaidas Šeferis" userId="0c9cd00a-df69-4a92-b8a7-13a2645860c9" providerId="ADAL" clId="{77728245-BCD8-402A-8A47-E93080D2E50E}" dt="2022-09-27T06:30:14.004" v="191" actId="47"/>
        <pc:sldMkLst>
          <pc:docMk/>
          <pc:sldMk cId="3250513563" sldId="270"/>
        </pc:sldMkLst>
      </pc:sldChg>
      <pc:sldChg chg="modSp mod">
        <pc:chgData name="Vaidas Šeferis" userId="0c9cd00a-df69-4a92-b8a7-13a2645860c9" providerId="ADAL" clId="{77728245-BCD8-402A-8A47-E93080D2E50E}" dt="2022-09-26T07:25:34.096" v="4" actId="20577"/>
        <pc:sldMkLst>
          <pc:docMk/>
          <pc:sldMk cId="603098539" sldId="271"/>
        </pc:sldMkLst>
        <pc:spChg chg="mod">
          <ac:chgData name="Vaidas Šeferis" userId="0c9cd00a-df69-4a92-b8a7-13a2645860c9" providerId="ADAL" clId="{77728245-BCD8-402A-8A47-E93080D2E50E}" dt="2022-09-26T07:25:34.096" v="4" actId="20577"/>
          <ac:spMkLst>
            <pc:docMk/>
            <pc:sldMk cId="603098539" sldId="271"/>
            <ac:spMk id="3" creationId="{00000000-0000-0000-0000-000000000000}"/>
          </ac:spMkLst>
        </pc:spChg>
      </pc:sldChg>
      <pc:sldChg chg="modSp mod">
        <pc:chgData name="Vaidas Šeferis" userId="0c9cd00a-df69-4a92-b8a7-13a2645860c9" providerId="ADAL" clId="{77728245-BCD8-402A-8A47-E93080D2E50E}" dt="2022-09-27T07:17:15.610" v="541" actId="255"/>
        <pc:sldMkLst>
          <pc:docMk/>
          <pc:sldMk cId="874814413" sldId="272"/>
        </pc:sldMkLst>
        <pc:spChg chg="mod">
          <ac:chgData name="Vaidas Šeferis" userId="0c9cd00a-df69-4a92-b8a7-13a2645860c9" providerId="ADAL" clId="{77728245-BCD8-402A-8A47-E93080D2E50E}" dt="2022-09-27T07:17:15.610" v="541" actId="255"/>
          <ac:spMkLst>
            <pc:docMk/>
            <pc:sldMk cId="874814413" sldId="272"/>
            <ac:spMk id="3" creationId="{00000000-0000-0000-0000-000000000000}"/>
          </ac:spMkLst>
        </pc:spChg>
        <pc:picChg chg="mod">
          <ac:chgData name="Vaidas Šeferis" userId="0c9cd00a-df69-4a92-b8a7-13a2645860c9" providerId="ADAL" clId="{77728245-BCD8-402A-8A47-E93080D2E50E}" dt="2022-09-27T07:16:57.951" v="535" actId="1076"/>
          <ac:picMkLst>
            <pc:docMk/>
            <pc:sldMk cId="874814413" sldId="272"/>
            <ac:picMk id="2" creationId="{00000000-0000-0000-0000-000000000000}"/>
          </ac:picMkLst>
        </pc:picChg>
      </pc:sldChg>
      <pc:sldChg chg="modSp mod">
        <pc:chgData name="Vaidas Šeferis" userId="0c9cd00a-df69-4a92-b8a7-13a2645860c9" providerId="ADAL" clId="{77728245-BCD8-402A-8A47-E93080D2E50E}" dt="2022-09-27T07:24:16.856" v="550" actId="255"/>
        <pc:sldMkLst>
          <pc:docMk/>
          <pc:sldMk cId="2953367058" sldId="274"/>
        </pc:sldMkLst>
        <pc:spChg chg="mod">
          <ac:chgData name="Vaidas Šeferis" userId="0c9cd00a-df69-4a92-b8a7-13a2645860c9" providerId="ADAL" clId="{77728245-BCD8-402A-8A47-E93080D2E50E}" dt="2022-09-27T07:24:16.856" v="550" actId="255"/>
          <ac:spMkLst>
            <pc:docMk/>
            <pc:sldMk cId="2953367058" sldId="274"/>
            <ac:spMk id="3" creationId="{00000000-0000-0000-0000-000000000000}"/>
          </ac:spMkLst>
        </pc:spChg>
        <pc:picChg chg="mod">
          <ac:chgData name="Vaidas Šeferis" userId="0c9cd00a-df69-4a92-b8a7-13a2645860c9" providerId="ADAL" clId="{77728245-BCD8-402A-8A47-E93080D2E50E}" dt="2022-09-27T07:24:03.117" v="544" actId="1076"/>
          <ac:picMkLst>
            <pc:docMk/>
            <pc:sldMk cId="2953367058" sldId="274"/>
            <ac:picMk id="2" creationId="{00000000-0000-0000-0000-000000000000}"/>
          </ac:picMkLst>
        </pc:picChg>
      </pc:sldChg>
      <pc:sldChg chg="modSp mod">
        <pc:chgData name="Vaidas Šeferis" userId="0c9cd00a-df69-4a92-b8a7-13a2645860c9" providerId="ADAL" clId="{77728245-BCD8-402A-8A47-E93080D2E50E}" dt="2022-09-27T07:24:55.427" v="551" actId="20577"/>
        <pc:sldMkLst>
          <pc:docMk/>
          <pc:sldMk cId="2538496227" sldId="275"/>
        </pc:sldMkLst>
        <pc:spChg chg="mod">
          <ac:chgData name="Vaidas Šeferis" userId="0c9cd00a-df69-4a92-b8a7-13a2645860c9" providerId="ADAL" clId="{77728245-BCD8-402A-8A47-E93080D2E50E}" dt="2022-09-27T07:24:55.427" v="551" actId="20577"/>
          <ac:spMkLst>
            <pc:docMk/>
            <pc:sldMk cId="2538496227" sldId="275"/>
            <ac:spMk id="4" creationId="{00000000-0000-0000-0000-000000000000}"/>
          </ac:spMkLst>
        </pc:spChg>
      </pc:sldChg>
      <pc:sldChg chg="delSp del mod">
        <pc:chgData name="Vaidas Šeferis" userId="0c9cd00a-df69-4a92-b8a7-13a2645860c9" providerId="ADAL" clId="{77728245-BCD8-402A-8A47-E93080D2E50E}" dt="2022-09-27T07:32:45.670" v="673" actId="47"/>
        <pc:sldMkLst>
          <pc:docMk/>
          <pc:sldMk cId="1765315555" sldId="283"/>
        </pc:sldMkLst>
        <pc:picChg chg="del">
          <ac:chgData name="Vaidas Šeferis" userId="0c9cd00a-df69-4a92-b8a7-13a2645860c9" providerId="ADAL" clId="{77728245-BCD8-402A-8A47-E93080D2E50E}" dt="2022-09-27T07:32:30.699" v="672" actId="478"/>
          <ac:picMkLst>
            <pc:docMk/>
            <pc:sldMk cId="1765315555" sldId="283"/>
            <ac:picMk id="2" creationId="{00000000-0000-0000-0000-000000000000}"/>
          </ac:picMkLst>
        </pc:picChg>
      </pc:sldChg>
      <pc:sldChg chg="addSp modSp mod">
        <pc:chgData name="Vaidas Šeferis" userId="0c9cd00a-df69-4a92-b8a7-13a2645860c9" providerId="ADAL" clId="{77728245-BCD8-402A-8A47-E93080D2E50E}" dt="2022-09-27T07:23:49.423" v="542" actId="21"/>
        <pc:sldMkLst>
          <pc:docMk/>
          <pc:sldMk cId="4071847345" sldId="285"/>
        </pc:sldMkLst>
        <pc:spChg chg="add mod">
          <ac:chgData name="Vaidas Šeferis" userId="0c9cd00a-df69-4a92-b8a7-13a2645860c9" providerId="ADAL" clId="{77728245-BCD8-402A-8A47-E93080D2E50E}" dt="2022-09-27T07:23:49.423" v="542" actId="21"/>
          <ac:spMkLst>
            <pc:docMk/>
            <pc:sldMk cId="4071847345" sldId="285"/>
            <ac:spMk id="4" creationId="{3C147E61-37F4-AD35-CE63-3654C19D86F1}"/>
          </ac:spMkLst>
        </pc:spChg>
        <pc:picChg chg="mod">
          <ac:chgData name="Vaidas Šeferis" userId="0c9cd00a-df69-4a92-b8a7-13a2645860c9" providerId="ADAL" clId="{77728245-BCD8-402A-8A47-E93080D2E50E}" dt="2022-09-27T07:12:32.695" v="526" actId="1076"/>
          <ac:picMkLst>
            <pc:docMk/>
            <pc:sldMk cId="4071847345" sldId="285"/>
            <ac:picMk id="2" creationId="{00000000-0000-0000-0000-000000000000}"/>
          </ac:picMkLst>
        </pc:picChg>
      </pc:sldChg>
      <pc:sldChg chg="addSp delSp modSp add mod">
        <pc:chgData name="Vaidas Šeferis" userId="0c9cd00a-df69-4a92-b8a7-13a2645860c9" providerId="ADAL" clId="{77728245-BCD8-402A-8A47-E93080D2E50E}" dt="2022-09-26T07:49:23.557" v="96" actId="1076"/>
        <pc:sldMkLst>
          <pc:docMk/>
          <pc:sldMk cId="1068502554" sldId="287"/>
        </pc:sldMkLst>
        <pc:spChg chg="mod">
          <ac:chgData name="Vaidas Šeferis" userId="0c9cd00a-df69-4a92-b8a7-13a2645860c9" providerId="ADAL" clId="{77728245-BCD8-402A-8A47-E93080D2E50E}" dt="2022-09-26T07:48:49.175" v="95" actId="313"/>
          <ac:spMkLst>
            <pc:docMk/>
            <pc:sldMk cId="1068502554" sldId="287"/>
            <ac:spMk id="3" creationId="{00000000-0000-0000-0000-000000000000}"/>
          </ac:spMkLst>
        </pc:spChg>
        <pc:picChg chg="del">
          <ac:chgData name="Vaidas Šeferis" userId="0c9cd00a-df69-4a92-b8a7-13a2645860c9" providerId="ADAL" clId="{77728245-BCD8-402A-8A47-E93080D2E50E}" dt="2022-09-26T07:44:35.865" v="24" actId="478"/>
          <ac:picMkLst>
            <pc:docMk/>
            <pc:sldMk cId="1068502554" sldId="287"/>
            <ac:picMk id="2" creationId="{00000000-0000-0000-0000-000000000000}"/>
          </ac:picMkLst>
        </pc:picChg>
        <pc:picChg chg="add mod">
          <ac:chgData name="Vaidas Šeferis" userId="0c9cd00a-df69-4a92-b8a7-13a2645860c9" providerId="ADAL" clId="{77728245-BCD8-402A-8A47-E93080D2E50E}" dt="2022-09-26T07:49:23.557" v="96" actId="1076"/>
          <ac:picMkLst>
            <pc:docMk/>
            <pc:sldMk cId="1068502554" sldId="287"/>
            <ac:picMk id="1026" creationId="{AFE13551-E14C-F578-9DE2-346B2229A634}"/>
          </ac:picMkLst>
        </pc:picChg>
      </pc:sldChg>
      <pc:sldChg chg="addSp delSp modSp new mod ord">
        <pc:chgData name="Vaidas Šeferis" userId="0c9cd00a-df69-4a92-b8a7-13a2645860c9" providerId="ADAL" clId="{77728245-BCD8-402A-8A47-E93080D2E50E}" dt="2022-09-26T07:56:01.902" v="184" actId="1076"/>
        <pc:sldMkLst>
          <pc:docMk/>
          <pc:sldMk cId="3805760281" sldId="288"/>
        </pc:sldMkLst>
        <pc:spChg chg="add mod">
          <ac:chgData name="Vaidas Šeferis" userId="0c9cd00a-df69-4a92-b8a7-13a2645860c9" providerId="ADAL" clId="{77728245-BCD8-402A-8A47-E93080D2E50E}" dt="2022-09-26T07:54:19.105" v="154" actId="113"/>
          <ac:spMkLst>
            <pc:docMk/>
            <pc:sldMk cId="3805760281" sldId="288"/>
            <ac:spMk id="2" creationId="{E8A9DD10-52EB-81B1-D39E-9F18A812F9F1}"/>
          </ac:spMkLst>
        </pc:spChg>
        <pc:picChg chg="add mod">
          <ac:chgData name="Vaidas Šeferis" userId="0c9cd00a-df69-4a92-b8a7-13a2645860c9" providerId="ADAL" clId="{77728245-BCD8-402A-8A47-E93080D2E50E}" dt="2022-09-26T07:56:01.902" v="184" actId="1076"/>
          <ac:picMkLst>
            <pc:docMk/>
            <pc:sldMk cId="3805760281" sldId="288"/>
            <ac:picMk id="2050" creationId="{B09D7AA7-479A-A3EF-71EA-11E6ED03B50A}"/>
          </ac:picMkLst>
        </pc:picChg>
        <pc:picChg chg="add del mod">
          <ac:chgData name="Vaidas Šeferis" userId="0c9cd00a-df69-4a92-b8a7-13a2645860c9" providerId="ADAL" clId="{77728245-BCD8-402A-8A47-E93080D2E50E}" dt="2022-09-26T07:52:54.868" v="104" actId="478"/>
          <ac:picMkLst>
            <pc:docMk/>
            <pc:sldMk cId="3805760281" sldId="288"/>
            <ac:picMk id="2052" creationId="{1F47666F-2BD1-F906-846C-87CDE2580DE6}"/>
          </ac:picMkLst>
        </pc:picChg>
        <pc:picChg chg="add del">
          <ac:chgData name="Vaidas Šeferis" userId="0c9cd00a-df69-4a92-b8a7-13a2645860c9" providerId="ADAL" clId="{77728245-BCD8-402A-8A47-E93080D2E50E}" dt="2022-09-26T07:54:11.235" v="135"/>
          <ac:picMkLst>
            <pc:docMk/>
            <pc:sldMk cId="3805760281" sldId="288"/>
            <ac:picMk id="2054" creationId="{E4730E44-CB09-2D8D-9705-8F6E2DA5240F}"/>
          </ac:picMkLst>
        </pc:picChg>
      </pc:sldChg>
      <pc:sldChg chg="addSp modSp new mod ord">
        <pc:chgData name="Vaidas Šeferis" userId="0c9cd00a-df69-4a92-b8a7-13a2645860c9" providerId="ADAL" clId="{77728245-BCD8-402A-8A47-E93080D2E50E}" dt="2022-09-26T07:54:26.422" v="158"/>
        <pc:sldMkLst>
          <pc:docMk/>
          <pc:sldMk cId="511856339" sldId="289"/>
        </pc:sldMkLst>
        <pc:spChg chg="add mod">
          <ac:chgData name="Vaidas Šeferis" userId="0c9cd00a-df69-4a92-b8a7-13a2645860c9" providerId="ADAL" clId="{77728245-BCD8-402A-8A47-E93080D2E50E}" dt="2022-09-26T07:53:33.408" v="127" actId="122"/>
          <ac:spMkLst>
            <pc:docMk/>
            <pc:sldMk cId="511856339" sldId="289"/>
            <ac:spMk id="2" creationId="{DB0CA9B2-0D30-C9E0-002F-6454BEFAC650}"/>
          </ac:spMkLst>
        </pc:spChg>
        <pc:picChg chg="add mod">
          <ac:chgData name="Vaidas Šeferis" userId="0c9cd00a-df69-4a92-b8a7-13a2645860c9" providerId="ADAL" clId="{77728245-BCD8-402A-8A47-E93080D2E50E}" dt="2022-09-26T07:53:12.597" v="107" actId="1076"/>
          <ac:picMkLst>
            <pc:docMk/>
            <pc:sldMk cId="511856339" sldId="289"/>
            <ac:picMk id="3074" creationId="{C020BC87-60D4-77AC-5AE8-BDC3C0E7B599}"/>
          </ac:picMkLst>
        </pc:picChg>
      </pc:sldChg>
      <pc:sldChg chg="delSp modSp add mod ord">
        <pc:chgData name="Vaidas Šeferis" userId="0c9cd00a-df69-4a92-b8a7-13a2645860c9" providerId="ADAL" clId="{77728245-BCD8-402A-8A47-E93080D2E50E}" dt="2022-09-26T07:55:14.135" v="169"/>
        <pc:sldMkLst>
          <pc:docMk/>
          <pc:sldMk cId="3636258776" sldId="290"/>
        </pc:sldMkLst>
        <pc:spChg chg="mod">
          <ac:chgData name="Vaidas Šeferis" userId="0c9cd00a-df69-4a92-b8a7-13a2645860c9" providerId="ADAL" clId="{77728245-BCD8-402A-8A47-E93080D2E50E}" dt="2022-09-26T07:54:53.670" v="161" actId="1076"/>
          <ac:spMkLst>
            <pc:docMk/>
            <pc:sldMk cId="3636258776" sldId="290"/>
            <ac:spMk id="4" creationId="{00000000-0000-0000-0000-000000000000}"/>
          </ac:spMkLst>
        </pc:spChg>
        <pc:picChg chg="mod">
          <ac:chgData name="Vaidas Šeferis" userId="0c9cd00a-df69-4a92-b8a7-13a2645860c9" providerId="ADAL" clId="{77728245-BCD8-402A-8A47-E93080D2E50E}" dt="2022-09-26T07:55:08.214" v="167" actId="1076"/>
          <ac:picMkLst>
            <pc:docMk/>
            <pc:sldMk cId="3636258776" sldId="290"/>
            <ac:picMk id="2" creationId="{00000000-0000-0000-0000-000000000000}"/>
          </ac:picMkLst>
        </pc:picChg>
        <pc:picChg chg="del">
          <ac:chgData name="Vaidas Šeferis" userId="0c9cd00a-df69-4a92-b8a7-13a2645860c9" providerId="ADAL" clId="{77728245-BCD8-402A-8A47-E93080D2E50E}" dt="2022-09-26T07:54:47.843" v="160" actId="478"/>
          <ac:picMkLst>
            <pc:docMk/>
            <pc:sldMk cId="3636258776" sldId="290"/>
            <ac:picMk id="3" creationId="{00000000-0000-0000-0000-000000000000}"/>
          </ac:picMkLst>
        </pc:picChg>
      </pc:sldChg>
      <pc:sldChg chg="addSp delSp modSp new mod">
        <pc:chgData name="Vaidas Šeferis" userId="0c9cd00a-df69-4a92-b8a7-13a2645860c9" providerId="ADAL" clId="{77728245-BCD8-402A-8A47-E93080D2E50E}" dt="2022-09-27T06:38:08.010" v="257" actId="20577"/>
        <pc:sldMkLst>
          <pc:docMk/>
          <pc:sldMk cId="1989732841" sldId="291"/>
        </pc:sldMkLst>
        <pc:spChg chg="add mod">
          <ac:chgData name="Vaidas Šeferis" userId="0c9cd00a-df69-4a92-b8a7-13a2645860c9" providerId="ADAL" clId="{77728245-BCD8-402A-8A47-E93080D2E50E}" dt="2022-09-27T06:38:08.010" v="257" actId="20577"/>
          <ac:spMkLst>
            <pc:docMk/>
            <pc:sldMk cId="1989732841" sldId="291"/>
            <ac:spMk id="8" creationId="{EA82B9AA-536B-31D7-19F8-7BCD997CCB57}"/>
          </ac:spMkLst>
        </pc:spChg>
        <pc:picChg chg="add del">
          <ac:chgData name="Vaidas Šeferis" userId="0c9cd00a-df69-4a92-b8a7-13a2645860c9" providerId="ADAL" clId="{77728245-BCD8-402A-8A47-E93080D2E50E}" dt="2022-09-27T06:32:08.341" v="194" actId="478"/>
          <ac:picMkLst>
            <pc:docMk/>
            <pc:sldMk cId="1989732841" sldId="291"/>
            <ac:picMk id="3" creationId="{07EC8201-8E7F-2AC3-0BC6-83C23DEB7218}"/>
          </ac:picMkLst>
        </pc:picChg>
        <pc:picChg chg="add del">
          <ac:chgData name="Vaidas Šeferis" userId="0c9cd00a-df69-4a92-b8a7-13a2645860c9" providerId="ADAL" clId="{77728245-BCD8-402A-8A47-E93080D2E50E}" dt="2022-09-27T06:33:03.740" v="196" actId="478"/>
          <ac:picMkLst>
            <pc:docMk/>
            <pc:sldMk cId="1989732841" sldId="291"/>
            <ac:picMk id="5" creationId="{5BB7F9EF-6581-2511-8CDB-259D43424005}"/>
          </ac:picMkLst>
        </pc:picChg>
        <pc:picChg chg="add mod">
          <ac:chgData name="Vaidas Šeferis" userId="0c9cd00a-df69-4a92-b8a7-13a2645860c9" providerId="ADAL" clId="{77728245-BCD8-402A-8A47-E93080D2E50E}" dt="2022-09-27T06:34:41.706" v="202" actId="14100"/>
          <ac:picMkLst>
            <pc:docMk/>
            <pc:sldMk cId="1989732841" sldId="291"/>
            <ac:picMk id="7" creationId="{01202AA9-10B8-5555-314C-5DA6A3AC39EE}"/>
          </ac:picMkLst>
        </pc:picChg>
      </pc:sldChg>
      <pc:sldChg chg="add del ord">
        <pc:chgData name="Vaidas Šeferis" userId="0c9cd00a-df69-4a92-b8a7-13a2645860c9" providerId="ADAL" clId="{77728245-BCD8-402A-8A47-E93080D2E50E}" dt="2022-09-27T06:29:03.619" v="190" actId="47"/>
        <pc:sldMkLst>
          <pc:docMk/>
          <pc:sldMk cId="3845644166" sldId="291"/>
        </pc:sldMkLst>
      </pc:sldChg>
      <pc:sldChg chg="addSp delSp modSp add mod">
        <pc:chgData name="Vaidas Šeferis" userId="0c9cd00a-df69-4a92-b8a7-13a2645860c9" providerId="ADAL" clId="{77728245-BCD8-402A-8A47-E93080D2E50E}" dt="2022-09-27T06:46:06.112" v="267" actId="1076"/>
        <pc:sldMkLst>
          <pc:docMk/>
          <pc:sldMk cId="3911219099" sldId="292"/>
        </pc:sldMkLst>
        <pc:spChg chg="mod">
          <ac:chgData name="Vaidas Šeferis" userId="0c9cd00a-df69-4a92-b8a7-13a2645860c9" providerId="ADAL" clId="{77728245-BCD8-402A-8A47-E93080D2E50E}" dt="2022-09-27T06:38:01.511" v="255" actId="20577"/>
          <ac:spMkLst>
            <pc:docMk/>
            <pc:sldMk cId="3911219099" sldId="292"/>
            <ac:spMk id="8" creationId="{EA82B9AA-536B-31D7-19F8-7BCD997CCB57}"/>
          </ac:spMkLst>
        </pc:spChg>
        <pc:picChg chg="del mod">
          <ac:chgData name="Vaidas Šeferis" userId="0c9cd00a-df69-4a92-b8a7-13a2645860c9" providerId="ADAL" clId="{77728245-BCD8-402A-8A47-E93080D2E50E}" dt="2022-09-27T06:36:26.645" v="253" actId="478"/>
          <ac:picMkLst>
            <pc:docMk/>
            <pc:sldMk cId="3911219099" sldId="292"/>
            <ac:picMk id="7" creationId="{01202AA9-10B8-5555-314C-5DA6A3AC39EE}"/>
          </ac:picMkLst>
        </pc:picChg>
        <pc:picChg chg="add mod">
          <ac:chgData name="Vaidas Šeferis" userId="0c9cd00a-df69-4a92-b8a7-13a2645860c9" providerId="ADAL" clId="{77728245-BCD8-402A-8A47-E93080D2E50E}" dt="2022-09-27T06:46:06.112" v="267" actId="1076"/>
          <ac:picMkLst>
            <pc:docMk/>
            <pc:sldMk cId="3911219099" sldId="292"/>
            <ac:picMk id="1026" creationId="{1BD738D7-A6E5-9CB3-3A31-F69E44087991}"/>
          </ac:picMkLst>
        </pc:picChg>
        <pc:picChg chg="add del mod">
          <ac:chgData name="Vaidas Šeferis" userId="0c9cd00a-df69-4a92-b8a7-13a2645860c9" providerId="ADAL" clId="{77728245-BCD8-402A-8A47-E93080D2E50E}" dt="2022-09-27T06:45:58.067" v="265" actId="478"/>
          <ac:picMkLst>
            <pc:docMk/>
            <pc:sldMk cId="3911219099" sldId="292"/>
            <ac:picMk id="1028" creationId="{39644E2B-D818-E0CC-0D53-1BF6845EA595}"/>
          </ac:picMkLst>
        </pc:picChg>
      </pc:sldChg>
      <pc:sldChg chg="delSp modSp add">
        <pc:chgData name="Vaidas Šeferis" userId="0c9cd00a-df69-4a92-b8a7-13a2645860c9" providerId="ADAL" clId="{77728245-BCD8-402A-8A47-E93080D2E50E}" dt="2022-09-27T06:46:20.656" v="270" actId="1076"/>
        <pc:sldMkLst>
          <pc:docMk/>
          <pc:sldMk cId="1748931881" sldId="293"/>
        </pc:sldMkLst>
        <pc:picChg chg="del">
          <ac:chgData name="Vaidas Šeferis" userId="0c9cd00a-df69-4a92-b8a7-13a2645860c9" providerId="ADAL" clId="{77728245-BCD8-402A-8A47-E93080D2E50E}" dt="2022-09-27T06:46:13.393" v="268" actId="478"/>
          <ac:picMkLst>
            <pc:docMk/>
            <pc:sldMk cId="1748931881" sldId="293"/>
            <ac:picMk id="1026" creationId="{1BD738D7-A6E5-9CB3-3A31-F69E44087991}"/>
          </ac:picMkLst>
        </pc:picChg>
        <pc:picChg chg="mod">
          <ac:chgData name="Vaidas Šeferis" userId="0c9cd00a-df69-4a92-b8a7-13a2645860c9" providerId="ADAL" clId="{77728245-BCD8-402A-8A47-E93080D2E50E}" dt="2022-09-27T06:46:20.656" v="270" actId="1076"/>
          <ac:picMkLst>
            <pc:docMk/>
            <pc:sldMk cId="1748931881" sldId="293"/>
            <ac:picMk id="1028" creationId="{39644E2B-D818-E0CC-0D53-1BF6845EA595}"/>
          </ac:picMkLst>
        </pc:picChg>
      </pc:sldChg>
      <pc:sldChg chg="addSp modSp new mod">
        <pc:chgData name="Vaidas Šeferis" userId="0c9cd00a-df69-4a92-b8a7-13a2645860c9" providerId="ADAL" clId="{77728245-BCD8-402A-8A47-E93080D2E50E}" dt="2022-09-27T07:02:11.001" v="520" actId="20577"/>
        <pc:sldMkLst>
          <pc:docMk/>
          <pc:sldMk cId="361794504" sldId="294"/>
        </pc:sldMkLst>
        <pc:spChg chg="add mod">
          <ac:chgData name="Vaidas Šeferis" userId="0c9cd00a-df69-4a92-b8a7-13a2645860c9" providerId="ADAL" clId="{77728245-BCD8-402A-8A47-E93080D2E50E}" dt="2022-09-27T07:02:11.001" v="520" actId="20577"/>
          <ac:spMkLst>
            <pc:docMk/>
            <pc:sldMk cId="361794504" sldId="294"/>
            <ac:spMk id="2" creationId="{40A93237-7DAC-4D7B-8E2E-59EFA8B9F54F}"/>
          </ac:spMkLst>
        </pc:spChg>
      </pc:sldChg>
      <pc:sldChg chg="addSp modSp new mod">
        <pc:chgData name="Vaidas Šeferis" userId="0c9cd00a-df69-4a92-b8a7-13a2645860c9" providerId="ADAL" clId="{77728245-BCD8-402A-8A47-E93080D2E50E}" dt="2022-09-27T07:28:43.526" v="629" actId="1076"/>
        <pc:sldMkLst>
          <pc:docMk/>
          <pc:sldMk cId="3545230646" sldId="295"/>
        </pc:sldMkLst>
        <pc:spChg chg="add mod">
          <ac:chgData name="Vaidas Šeferis" userId="0c9cd00a-df69-4a92-b8a7-13a2645860c9" providerId="ADAL" clId="{77728245-BCD8-402A-8A47-E93080D2E50E}" dt="2022-09-27T07:28:32.279" v="625" actId="122"/>
          <ac:spMkLst>
            <pc:docMk/>
            <pc:sldMk cId="3545230646" sldId="295"/>
            <ac:spMk id="4" creationId="{E2753241-6417-3EB9-348C-5BA12F6DD80A}"/>
          </ac:spMkLst>
        </pc:spChg>
        <pc:picChg chg="add mod">
          <ac:chgData name="Vaidas Šeferis" userId="0c9cd00a-df69-4a92-b8a7-13a2645860c9" providerId="ADAL" clId="{77728245-BCD8-402A-8A47-E93080D2E50E}" dt="2022-09-27T07:28:43.526" v="629" actId="1076"/>
          <ac:picMkLst>
            <pc:docMk/>
            <pc:sldMk cId="3545230646" sldId="295"/>
            <ac:picMk id="3" creationId="{2FA99603-6F12-D101-6974-20961C6B7C25}"/>
          </ac:picMkLst>
        </pc:picChg>
      </pc:sldChg>
      <pc:sldChg chg="addSp delSp modSp add mod">
        <pc:chgData name="Vaidas Šeferis" userId="0c9cd00a-df69-4a92-b8a7-13a2645860c9" providerId="ADAL" clId="{77728245-BCD8-402A-8A47-E93080D2E50E}" dt="2022-09-27T07:31:51.352" v="671" actId="20577"/>
        <pc:sldMkLst>
          <pc:docMk/>
          <pc:sldMk cId="909276761" sldId="296"/>
        </pc:sldMkLst>
        <pc:spChg chg="mod">
          <ac:chgData name="Vaidas Šeferis" userId="0c9cd00a-df69-4a92-b8a7-13a2645860c9" providerId="ADAL" clId="{77728245-BCD8-402A-8A47-E93080D2E50E}" dt="2022-09-27T07:31:51.352" v="671" actId="20577"/>
          <ac:spMkLst>
            <pc:docMk/>
            <pc:sldMk cId="909276761" sldId="296"/>
            <ac:spMk id="4" creationId="{E2753241-6417-3EB9-348C-5BA12F6DD80A}"/>
          </ac:spMkLst>
        </pc:spChg>
        <pc:picChg chg="del">
          <ac:chgData name="Vaidas Šeferis" userId="0c9cd00a-df69-4a92-b8a7-13a2645860c9" providerId="ADAL" clId="{77728245-BCD8-402A-8A47-E93080D2E50E}" dt="2022-09-27T07:28:53.995" v="631" actId="478"/>
          <ac:picMkLst>
            <pc:docMk/>
            <pc:sldMk cId="909276761" sldId="296"/>
            <ac:picMk id="3" creationId="{2FA99603-6F12-D101-6974-20961C6B7C25}"/>
          </ac:picMkLst>
        </pc:picChg>
        <pc:picChg chg="add mod">
          <ac:chgData name="Vaidas Šeferis" userId="0c9cd00a-df69-4a92-b8a7-13a2645860c9" providerId="ADAL" clId="{77728245-BCD8-402A-8A47-E93080D2E50E}" dt="2022-09-27T07:29:20.925" v="634" actId="1076"/>
          <ac:picMkLst>
            <pc:docMk/>
            <pc:sldMk cId="909276761" sldId="296"/>
            <ac:picMk id="2050" creationId="{70312195-FAA8-9ABB-E886-DF16DAEA3C5B}"/>
          </ac:picMkLst>
        </pc:picChg>
      </pc:sldChg>
      <pc:sldChg chg="addSp new mod">
        <pc:chgData name="Vaidas Šeferis" userId="0c9cd00a-df69-4a92-b8a7-13a2645860c9" providerId="ADAL" clId="{77728245-BCD8-402A-8A47-E93080D2E50E}" dt="2022-09-27T07:31:15.097" v="636" actId="22"/>
        <pc:sldMkLst>
          <pc:docMk/>
          <pc:sldMk cId="2141655888" sldId="297"/>
        </pc:sldMkLst>
        <pc:picChg chg="add">
          <ac:chgData name="Vaidas Šeferis" userId="0c9cd00a-df69-4a92-b8a7-13a2645860c9" providerId="ADAL" clId="{77728245-BCD8-402A-8A47-E93080D2E50E}" dt="2022-09-27T07:31:15.097" v="636" actId="22"/>
          <ac:picMkLst>
            <pc:docMk/>
            <pc:sldMk cId="2141655888" sldId="297"/>
            <ac:picMk id="3" creationId="{90976DE5-58B4-3270-5238-A481692469B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08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96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46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04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12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51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9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99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2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68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89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9CA81-BFBB-4F1D-876D-61B6A8B1548F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83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image" Target="../media/image16.web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sd68KDW3uY&amp;ab_channel=Dabasaizsardz%C4%ABbasp%C4%81rvalde" TargetMode="External"/><Relationship Id="rId2" Type="http://schemas.openxmlformats.org/officeDocument/2006/relationships/hyperlink" Target="https://www.youtube.com/watch?v=J6i0OChC20o&amp;ab_channel=Skolot%C4%81jaDab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wPTvRoyimAo&amp;ab_channel=Dabasaizsardz%C4%ABbasp%C4%81rvalde" TargetMode="External"/><Relationship Id="rId4" Type="http://schemas.openxmlformats.org/officeDocument/2006/relationships/hyperlink" Target="https://www.youtube.com/watch?v=uvhXb0qrHuA&amp;ab_channel=Dronolog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qbj_plQHXro&amp;ab_channel=JauntLithuania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fI59zCD6V54&amp;ab_channel=ChojusEurop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VNL7NYTY6s&amp;ab_channel=ZygimantasKaminskas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picL9xsEA" TargetMode="External"/><Relationship Id="rId2" Type="http://schemas.openxmlformats.org/officeDocument/2006/relationships/hyperlink" Target="https://www.youtube.com/watch?v=xceWPDmJYR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7WDlh7YvQM" TargetMode="External"/><Relationship Id="rId4" Type="http://schemas.openxmlformats.org/officeDocument/2006/relationships/hyperlink" Target="https://www.youtube.com/watch?v=vWP3qKYEuZo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mapa, atlas, text&#10;&#10;Popis byl vytvořen automaticky">
            <a:extLst>
              <a:ext uri="{FF2B5EF4-FFF2-40B4-BE49-F238E27FC236}">
                <a16:creationId xmlns:a16="http://schemas.microsoft.com/office/drawing/2014/main" id="{E0F79232-1C6E-CAED-EB2A-6387902B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4" b="1524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53A269-2DAF-5B80-E93B-25FF1C98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41" y="124937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>
                <a:solidFill>
                  <a:srgbClr val="FFFFFF"/>
                </a:solidFill>
              </a:rPr>
              <a:t>LATVIJA</a:t>
            </a:r>
            <a:r>
              <a:rPr lang="en-US" sz="5200">
                <a:solidFill>
                  <a:srgbClr val="FFFFFF"/>
                </a:solidFill>
              </a:rPr>
              <a:t>     LOTYŠSKO</a:t>
            </a:r>
          </a:p>
        </p:txBody>
      </p:sp>
    </p:spTree>
    <p:extLst>
      <p:ext uri="{BB962C8B-B14F-4D97-AF65-F5344CB8AC3E}">
        <p14:creationId xmlns:p14="http://schemas.microsoft.com/office/powerpoint/2010/main" val="381686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6"/>
    </mc:Choice>
    <mc:Fallback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" y="706582"/>
            <a:ext cx="10790843" cy="60698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88723" y="274320"/>
            <a:ext cx="403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Poloha </a:t>
            </a:r>
            <a:r>
              <a:rPr lang="lv-LV" dirty="0"/>
              <a:t>Lubān</a:t>
            </a:r>
            <a:r>
              <a:rPr lang="cs-CZ" dirty="0"/>
              <a:t>u na mapě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2651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23"/>
    </mc:Choice>
    <mc:Fallback>
      <p:transition spd="slow" advTm="1602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7205" y="344361"/>
            <a:ext cx="49312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b="1" dirty="0"/>
              <a:t>Rāznas ezers</a:t>
            </a:r>
            <a:endParaRPr lang="cs-CZ" b="1" dirty="0"/>
          </a:p>
          <a:p>
            <a:pPr algn="ctr"/>
            <a:r>
              <a:rPr lang="cs-CZ" dirty="0"/>
              <a:t>Dle rozlohy druhé největší lotyšské jezero (57 km2)</a:t>
            </a:r>
          </a:p>
          <a:p>
            <a:pPr algn="ctr"/>
            <a:r>
              <a:rPr lang="cs-CZ" dirty="0"/>
              <a:t>Dle vodního objemu – největší.</a:t>
            </a:r>
            <a:endParaRPr lang="lv-LV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57" y="1267691"/>
            <a:ext cx="7453745" cy="55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1"/>
    </mc:Choice>
    <mc:Fallback>
      <p:transition spd="slow" advTm="109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18" y="774700"/>
            <a:ext cx="10483614" cy="58970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18728" y="224444"/>
            <a:ext cx="4763193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Rāznas ezers</a:t>
            </a:r>
            <a:r>
              <a:rPr lang="cs-CZ" b="1" dirty="0"/>
              <a:t> </a:t>
            </a:r>
            <a:r>
              <a:rPr lang="cs-CZ" dirty="0"/>
              <a:t>– poloha na mapě</a:t>
            </a:r>
          </a:p>
        </p:txBody>
      </p:sp>
    </p:spTree>
    <p:extLst>
      <p:ext uri="{BB962C8B-B14F-4D97-AF65-F5344CB8AC3E}">
        <p14:creationId xmlns:p14="http://schemas.microsoft.com/office/powerpoint/2010/main" val="41655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74"/>
    </mc:Choice>
    <mc:Fallback>
      <p:transition spd="slow" advTm="1597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29" y="1255839"/>
            <a:ext cx="5469774" cy="54569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55868" y="332509"/>
            <a:ext cx="3915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Rīgas jūras līcis</a:t>
            </a:r>
            <a:r>
              <a:rPr lang="cs-CZ" dirty="0"/>
              <a:t>: Rižský záliv</a:t>
            </a:r>
          </a:p>
          <a:p>
            <a:pPr algn="ctr"/>
            <a:r>
              <a:rPr lang="cs-CZ" dirty="0"/>
              <a:t>(</a:t>
            </a:r>
            <a:r>
              <a:rPr lang="cs-CZ" dirty="0" err="1"/>
              <a:t>est</a:t>
            </a:r>
            <a:r>
              <a:rPr lang="cs-CZ" dirty="0"/>
              <a:t>. </a:t>
            </a:r>
            <a:r>
              <a:rPr lang="et-EE" i="1" dirty="0"/>
              <a:t>Liivi laht</a:t>
            </a:r>
            <a:r>
              <a:rPr lang="cs-CZ" i="1" dirty="0"/>
              <a:t>)</a:t>
            </a:r>
            <a:r>
              <a:rPr lang="et-EE" dirty="0"/>
              <a:t> </a:t>
            </a:r>
            <a:endParaRPr lang="lv-LV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192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4"/>
    </mc:Choice>
    <mc:Fallback>
      <p:transition spd="slow" advTm="1089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77" y="2335878"/>
            <a:ext cx="5863242" cy="43974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23608" y="224443"/>
            <a:ext cx="5112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Kolkas</a:t>
            </a:r>
            <a:r>
              <a:rPr lang="cs-CZ" b="1" dirty="0"/>
              <a:t> </a:t>
            </a:r>
            <a:r>
              <a:rPr lang="cs-CZ" b="1" dirty="0" err="1"/>
              <a:t>rags</a:t>
            </a:r>
            <a:r>
              <a:rPr lang="cs-CZ" dirty="0"/>
              <a:t>: mys Kolka</a:t>
            </a:r>
          </a:p>
          <a:p>
            <a:pPr algn="ctr"/>
            <a:r>
              <a:rPr lang="cs-CZ" dirty="0"/>
              <a:t>Nejsevernější bod </a:t>
            </a:r>
            <a:r>
              <a:rPr lang="cs-CZ" dirty="0" err="1"/>
              <a:t>Kuronska</a:t>
            </a:r>
            <a:r>
              <a:rPr lang="cs-CZ" dirty="0"/>
              <a:t>, potkávají se tady Rižský záliv a Baltské moře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" y="1504604"/>
            <a:ext cx="5793047" cy="32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5"/>
    </mc:Choice>
    <mc:Fallback>
      <p:transition spd="slow" advTm="1125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49" y="3256598"/>
            <a:ext cx="5449536" cy="35265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" y="261851"/>
            <a:ext cx="6226234" cy="31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1"/>
    </mc:Choice>
    <mc:Fallback>
      <p:transition spd="slow" advTm="291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1202AA9-10B8-5555-314C-5DA6A3AC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70" y="989305"/>
            <a:ext cx="10433236" cy="58686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B9AA-536B-31D7-19F8-7BCD997CCB57}"/>
              </a:ext>
            </a:extLst>
          </p:cNvPr>
          <p:cNvSpPr txBox="1"/>
          <p:nvPr/>
        </p:nvSpPr>
        <p:spPr>
          <a:xfrm>
            <a:off x="2947386" y="239697"/>
            <a:ext cx="66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Gaiziņkalns (31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m) Nejv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yšší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lotyšský kopec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973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71"/>
    </mc:Choice>
    <mc:Fallback>
      <p:transition spd="slow" advTm="1607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B9AA-536B-31D7-19F8-7BCD997CCB57}"/>
              </a:ext>
            </a:extLst>
          </p:cNvPr>
          <p:cNvSpPr txBox="1"/>
          <p:nvPr/>
        </p:nvSpPr>
        <p:spPr>
          <a:xfrm>
            <a:off x="2947386" y="239697"/>
            <a:ext cx="66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Gaiziņkalns (31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m) Nejv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yšší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lotyšský kopec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D738D7-A6E5-9CB3-3A31-F69E4408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69" y="539318"/>
            <a:ext cx="8424909" cy="631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1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9"/>
    </mc:Choice>
    <mc:Fallback>
      <p:transition spd="slow" advTm="387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B9AA-536B-31D7-19F8-7BCD997CCB57}"/>
              </a:ext>
            </a:extLst>
          </p:cNvPr>
          <p:cNvSpPr txBox="1"/>
          <p:nvPr/>
        </p:nvSpPr>
        <p:spPr>
          <a:xfrm>
            <a:off x="2947386" y="239697"/>
            <a:ext cx="66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Gaiziņkalns (31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m) Nejv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yšší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lotyšský kopec</a:t>
            </a:r>
            <a:endParaRPr lang="cs-CZ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9644E2B-D818-E0CC-0D53-1BF6845EA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76" y="696897"/>
            <a:ext cx="8052047" cy="60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93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3"/>
    </mc:Choice>
    <mc:Fallback>
      <p:transition spd="slow" advTm="322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0A93237-7DAC-4D7B-8E2E-59EFA8B9F54F}"/>
              </a:ext>
            </a:extLst>
          </p:cNvPr>
          <p:cNvSpPr txBox="1"/>
          <p:nvPr/>
        </p:nvSpPr>
        <p:spPr>
          <a:xfrm>
            <a:off x="1322773" y="399495"/>
            <a:ext cx="990747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b="1" dirty="0"/>
          </a:p>
          <a:p>
            <a:pPr algn="ctr"/>
            <a:endParaRPr lang="cs-CZ" b="1" dirty="0"/>
          </a:p>
          <a:p>
            <a:pPr algn="ctr"/>
            <a:r>
              <a:rPr lang="cs-CZ" b="1" dirty="0"/>
              <a:t>Lotyšsko: několik video odkazů</a:t>
            </a:r>
          </a:p>
          <a:p>
            <a:endParaRPr lang="cs-CZ" dirty="0"/>
          </a:p>
          <a:p>
            <a:r>
              <a:rPr lang="cs-CZ" dirty="0"/>
              <a:t>Lotyšská krajina (v lotyštině): </a:t>
            </a:r>
          </a:p>
          <a:p>
            <a:r>
              <a:rPr lang="cs-CZ" dirty="0">
                <a:hlinkClick r:id="rId2"/>
              </a:rPr>
              <a:t>https://www.youtube.com/watch?v=J6i0OChC20o&amp;ab_channel=Skolot%C4%81jaDaba</a:t>
            </a:r>
            <a:endParaRPr lang="cs-CZ" dirty="0"/>
          </a:p>
          <a:p>
            <a:endParaRPr lang="cs-CZ" dirty="0"/>
          </a:p>
          <a:p>
            <a:r>
              <a:rPr lang="cs-CZ" dirty="0"/>
              <a:t>Lotyšská příroda (v angličtině):</a:t>
            </a:r>
          </a:p>
          <a:p>
            <a:r>
              <a:rPr lang="cs-CZ" dirty="0">
                <a:hlinkClick r:id="rId3"/>
              </a:rPr>
              <a:t>https://www.youtube.com/watch?v=1sd68KDW3uY&amp;ab_channel=Dabasaizsardz%C4%ABbasp%C4%81rvalde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Daugava</a:t>
            </a:r>
            <a:r>
              <a:rPr lang="cs-CZ" dirty="0"/>
              <a:t>:</a:t>
            </a:r>
          </a:p>
          <a:p>
            <a:r>
              <a:rPr lang="cs-CZ" dirty="0">
                <a:hlinkClick r:id="rId4"/>
              </a:rPr>
              <a:t>https://www.youtube.com/watch?v=uvhXb0qrHuA&amp;ab_channel=Dronology</a:t>
            </a:r>
            <a:endParaRPr lang="cs-CZ" dirty="0"/>
          </a:p>
          <a:p>
            <a:endParaRPr lang="cs-CZ" dirty="0"/>
          </a:p>
          <a:p>
            <a:r>
              <a:rPr lang="cs-CZ" dirty="0"/>
              <a:t>Národní park </a:t>
            </a:r>
            <a:r>
              <a:rPr lang="cs-CZ" dirty="0" err="1"/>
              <a:t>Gauja</a:t>
            </a:r>
            <a:r>
              <a:rPr lang="cs-CZ" dirty="0"/>
              <a:t>:</a:t>
            </a:r>
          </a:p>
          <a:p>
            <a:r>
              <a:rPr lang="cs-CZ" dirty="0">
                <a:hlinkClick r:id="rId5"/>
              </a:rPr>
              <a:t>https://www.youtube.com/watch?v=wPTvRoyimAo&amp;ab_channel=Dabasaizsardz%C4%ABbasp%C4%81rvalde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79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5"/>
    </mc:Choice>
    <mc:Fallback>
      <p:transition spd="slow" advTm="181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96" y="1224378"/>
            <a:ext cx="9398924" cy="53363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Největší lotyšská řeka </a:t>
            </a:r>
            <a:r>
              <a:rPr lang="cs-CZ" b="1" dirty="0" err="1"/>
              <a:t>Daugava</a:t>
            </a:r>
            <a:endParaRPr lang="cs-CZ" b="1" dirty="0"/>
          </a:p>
          <a:p>
            <a:pPr algn="ctr"/>
            <a:r>
              <a:rPr lang="cs-CZ" dirty="0"/>
              <a:t>(něm. </a:t>
            </a:r>
            <a:r>
              <a:rPr lang="de-DE" dirty="0" err="1"/>
              <a:t>Düna</a:t>
            </a:r>
            <a:r>
              <a:rPr lang="de-DE" dirty="0"/>
              <a:t>, </a:t>
            </a:r>
            <a:r>
              <a:rPr lang="cs-CZ" dirty="0" err="1"/>
              <a:t>rus</a:t>
            </a:r>
            <a:r>
              <a:rPr lang="cs-CZ" dirty="0"/>
              <a:t>. Dvina)</a:t>
            </a:r>
          </a:p>
          <a:p>
            <a:pPr algn="ctr"/>
            <a:r>
              <a:rPr lang="cs-CZ" dirty="0"/>
              <a:t>Celková délka 1020 km, z toho v Lotyšsku 357</a:t>
            </a:r>
          </a:p>
        </p:txBody>
      </p:sp>
    </p:spTree>
    <p:extLst>
      <p:ext uri="{BB962C8B-B14F-4D97-AF65-F5344CB8AC3E}">
        <p14:creationId xmlns:p14="http://schemas.microsoft.com/office/powerpoint/2010/main" val="234359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9"/>
    </mc:Choice>
    <mc:Fallback>
      <p:transition spd="slow" advTm="1534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mapa, text, atlas">
            <a:extLst>
              <a:ext uri="{FF2B5EF4-FFF2-40B4-BE49-F238E27FC236}">
                <a16:creationId xmlns:a16="http://schemas.microsoft.com/office/drawing/2014/main" id="{A3A39816-747E-6DD5-B5A0-C304FBFD1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5" b="1059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78073D-AE66-74B2-A3C1-C561DCF7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200">
                <a:solidFill>
                  <a:srgbClr val="FFFFFF"/>
                </a:solidFill>
              </a:rPr>
              <a:t>LIETUVA         </a:t>
            </a:r>
            <a:r>
              <a:rPr lang="en-US" sz="5200">
                <a:solidFill>
                  <a:srgbClr val="FFFFFF"/>
                </a:solidFill>
              </a:rPr>
              <a:t>LITVA</a:t>
            </a:r>
          </a:p>
        </p:txBody>
      </p:sp>
    </p:spTree>
    <p:extLst>
      <p:ext uri="{BB962C8B-B14F-4D97-AF65-F5344CB8AC3E}">
        <p14:creationId xmlns:p14="http://schemas.microsoft.com/office/powerpoint/2010/main" val="88255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5"/>
    </mc:Choice>
    <mc:Fallback>
      <p:transition spd="slow" advTm="421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840480" y="199505"/>
            <a:ext cx="542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Drūkšiai: </a:t>
            </a:r>
            <a:r>
              <a:rPr lang="cs-CZ" dirty="0"/>
              <a:t>největší litevské přírodní jezero</a:t>
            </a:r>
            <a:endParaRPr lang="lt-LT" dirty="0"/>
          </a:p>
          <a:p>
            <a:pPr algn="ctr"/>
            <a:r>
              <a:rPr lang="lt-LT" dirty="0"/>
              <a:t>44,87 km</a:t>
            </a:r>
            <a:r>
              <a:rPr lang="lt-LT" baseline="30000" dirty="0"/>
              <a:t>2</a:t>
            </a:r>
            <a:endParaRPr lang="cs-CZ" baseline="30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12396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3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3"/>
    </mc:Choice>
    <mc:Fallback>
      <p:transition spd="slow" advTm="790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56" y="882612"/>
            <a:ext cx="10290402" cy="57883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40480" y="199505"/>
            <a:ext cx="542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Drūkšiai: </a:t>
            </a:r>
            <a:r>
              <a:rPr lang="cs-CZ" dirty="0"/>
              <a:t>největší litevské přírodní jezero</a:t>
            </a:r>
          </a:p>
        </p:txBody>
      </p:sp>
    </p:spTree>
    <p:extLst>
      <p:ext uri="{BB962C8B-B14F-4D97-AF65-F5344CB8AC3E}">
        <p14:creationId xmlns:p14="http://schemas.microsoft.com/office/powerpoint/2010/main" val="382396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4"/>
    </mc:Choice>
    <mc:Fallback>
      <p:transition spd="slow" advTm="1589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44" y="647316"/>
            <a:ext cx="8899812" cy="610378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923309" y="9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dirty="0"/>
              <a:t>Kauno marios – </a:t>
            </a:r>
            <a:r>
              <a:rPr lang="lt-LT" dirty="0" err="1"/>
              <a:t>Kaunask</a:t>
            </a:r>
            <a:r>
              <a:rPr lang="cs-CZ" dirty="0"/>
              <a:t>á přehrada</a:t>
            </a:r>
          </a:p>
          <a:p>
            <a:pPr algn="ctr"/>
            <a:r>
              <a:rPr lang="cs-CZ" dirty="0"/>
              <a:t>(</a:t>
            </a:r>
            <a:r>
              <a:rPr lang="lt-LT" dirty="0"/>
              <a:t>65,4 km</a:t>
            </a:r>
            <a:r>
              <a:rPr lang="lt-LT" baseline="30000" dirty="0"/>
              <a:t>2</a:t>
            </a:r>
            <a:r>
              <a:rPr lang="lt-LT" dirty="0"/>
              <a:t> - </a:t>
            </a:r>
            <a:r>
              <a:rPr lang="cs-CZ" dirty="0"/>
              <a:t>největší litevské umělé vodní dílo)</a:t>
            </a:r>
          </a:p>
        </p:txBody>
      </p:sp>
    </p:spTree>
    <p:extLst>
      <p:ext uri="{BB962C8B-B14F-4D97-AF65-F5344CB8AC3E}">
        <p14:creationId xmlns:p14="http://schemas.microsoft.com/office/powerpoint/2010/main" val="238808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7"/>
    </mc:Choice>
    <mc:Fallback>
      <p:transition spd="slow" advTm="388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049" y="1003300"/>
            <a:ext cx="10032059" cy="564303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92721" y="356969"/>
            <a:ext cx="549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Kauno marios – Kaunask</a:t>
            </a:r>
            <a:r>
              <a:rPr lang="cs-CZ" dirty="0"/>
              <a:t>á přehrada</a:t>
            </a:r>
          </a:p>
          <a:p>
            <a:pPr algn="ctr"/>
            <a:r>
              <a:rPr lang="cs-CZ" dirty="0"/>
              <a:t>(</a:t>
            </a:r>
            <a:r>
              <a:rPr lang="lt-LT" dirty="0"/>
              <a:t>65,4 km</a:t>
            </a:r>
            <a:r>
              <a:rPr lang="lt-LT" baseline="30000" dirty="0"/>
              <a:t>2</a:t>
            </a:r>
            <a:r>
              <a:rPr lang="lt-LT" dirty="0"/>
              <a:t> - </a:t>
            </a:r>
            <a:r>
              <a:rPr lang="cs-CZ" dirty="0"/>
              <a:t>největší litevské umělé vodní dílo)</a:t>
            </a:r>
          </a:p>
        </p:txBody>
      </p:sp>
    </p:spTree>
    <p:extLst>
      <p:ext uri="{BB962C8B-B14F-4D97-AF65-F5344CB8AC3E}">
        <p14:creationId xmlns:p14="http://schemas.microsoft.com/office/powerpoint/2010/main" val="398555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5"/>
    </mc:Choice>
    <mc:Fallback>
      <p:transition spd="slow" advTm="1101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Největší litevská řeka </a:t>
            </a:r>
            <a:r>
              <a:rPr lang="cs-CZ" b="1" dirty="0" err="1"/>
              <a:t>Nemunas</a:t>
            </a:r>
            <a:endParaRPr lang="cs-CZ" b="1" dirty="0"/>
          </a:p>
          <a:p>
            <a:pPr algn="ctr"/>
            <a:r>
              <a:rPr lang="cs-CZ" dirty="0"/>
              <a:t>(něm. </a:t>
            </a:r>
            <a:r>
              <a:rPr lang="cs-CZ" dirty="0" err="1"/>
              <a:t>Memel</a:t>
            </a:r>
            <a:r>
              <a:rPr lang="cs-CZ" dirty="0"/>
              <a:t>, </a:t>
            </a:r>
            <a:r>
              <a:rPr lang="cs-CZ" dirty="0" err="1"/>
              <a:t>rus</a:t>
            </a:r>
            <a:r>
              <a:rPr lang="cs-CZ" dirty="0"/>
              <a:t>. </a:t>
            </a:r>
            <a:r>
              <a:rPr lang="cs-CZ" dirty="0" err="1"/>
              <a:t>Neman</a:t>
            </a:r>
            <a:r>
              <a:rPr lang="cs-CZ" dirty="0"/>
              <a:t>,)</a:t>
            </a:r>
          </a:p>
          <a:p>
            <a:pPr algn="ctr"/>
            <a:r>
              <a:rPr lang="cs-CZ" dirty="0"/>
              <a:t>Celková délka 937 km, z toho v Litvě 359 km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64" y="1356880"/>
            <a:ext cx="7413961" cy="52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7"/>
    </mc:Choice>
    <mc:Fallback>
      <p:transition spd="slow" advTm="1616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" y="1343554"/>
            <a:ext cx="11788307" cy="341860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24678" y="498764"/>
            <a:ext cx="4426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/>
              <a:t>Nemunas </a:t>
            </a:r>
            <a:r>
              <a:rPr lang="lt-LT" sz="2000" b="1" dirty="0" err="1"/>
              <a:t>ve</a:t>
            </a:r>
            <a:r>
              <a:rPr lang="cs-CZ" sz="2000" b="1" dirty="0"/>
              <a:t> svém dolním toku</a:t>
            </a:r>
          </a:p>
        </p:txBody>
      </p:sp>
    </p:spTree>
    <p:extLst>
      <p:ext uri="{BB962C8B-B14F-4D97-AF65-F5344CB8AC3E}">
        <p14:creationId xmlns:p14="http://schemas.microsoft.com/office/powerpoint/2010/main" val="407184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7"/>
    </mc:Choice>
    <mc:Fallback>
      <p:transition spd="slow" advTm="296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Druhá největší litevská řeka </a:t>
            </a:r>
            <a:r>
              <a:rPr lang="cs-CZ" b="1" dirty="0" err="1"/>
              <a:t>Neris</a:t>
            </a:r>
            <a:r>
              <a:rPr lang="cs-CZ" b="1" dirty="0"/>
              <a:t> </a:t>
            </a:r>
            <a:r>
              <a:rPr lang="cs-CZ" dirty="0"/>
              <a:t>nebo </a:t>
            </a:r>
            <a:r>
              <a:rPr lang="cs-CZ" b="1" dirty="0" err="1"/>
              <a:t>Vilija</a:t>
            </a:r>
            <a:endParaRPr lang="cs-CZ" b="1" dirty="0"/>
          </a:p>
          <a:p>
            <a:pPr algn="ctr"/>
            <a:r>
              <a:rPr lang="cs-CZ" dirty="0"/>
              <a:t>Celková délka 510 km, z toho v Litvě 235 km</a:t>
            </a:r>
          </a:p>
          <a:p>
            <a:pPr algn="ctr"/>
            <a:r>
              <a:rPr lang="cs-CZ" dirty="0"/>
              <a:t>Teče přes hlavní město Vilnius</a:t>
            </a:r>
            <a:endParaRPr lang="lt-LT" dirty="0"/>
          </a:p>
          <a:p>
            <a:pPr algn="ctr"/>
            <a:r>
              <a:rPr lang="cs-CZ" sz="1200" dirty="0">
                <a:hlinkClick r:id="rId2"/>
              </a:rPr>
              <a:t>https://www.youtube.com/watch?v=qbj_plQHXro&amp;ab_channel=JauntLithuania</a:t>
            </a:r>
            <a:r>
              <a:rPr lang="lt-LT" dirty="0"/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392317"/>
            <a:ext cx="7012986" cy="53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1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0"/>
    </mc:Choice>
    <mc:Fallback>
      <p:transition spd="slow" advTm="1619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1508"/>
            <a:ext cx="6196445" cy="41182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09" y="2836718"/>
            <a:ext cx="5877791" cy="391852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136081" y="1226126"/>
            <a:ext cx="256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Neris</a:t>
            </a:r>
            <a:r>
              <a:rPr lang="cs-CZ" sz="2400" dirty="0"/>
              <a:t> ve Vilniusu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B784244-5550-ABAA-814C-E333DD4AD2BB}"/>
              </a:ext>
            </a:extLst>
          </p:cNvPr>
          <p:cNvSpPr txBox="1"/>
          <p:nvPr/>
        </p:nvSpPr>
        <p:spPr>
          <a:xfrm>
            <a:off x="316871" y="5305331"/>
            <a:ext cx="545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Procházka ve Vilniusu: Street Music </a:t>
            </a:r>
            <a:r>
              <a:rPr lang="cs-CZ" dirty="0" err="1"/>
              <a:t>Day</a:t>
            </a:r>
            <a:endParaRPr lang="cs-CZ" dirty="0"/>
          </a:p>
          <a:p>
            <a:r>
              <a:rPr lang="cs-CZ" dirty="0">
                <a:hlinkClick r:id="rId4"/>
              </a:rPr>
              <a:t>https://www.youtube.com/watch?v=fI59zCD6V54&amp;ab_channel=ChojusEurope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00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3"/>
    </mc:Choice>
    <mc:Fallback>
      <p:transition spd="slow" advTm="450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05" y="2238721"/>
            <a:ext cx="5571605" cy="41787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" y="250564"/>
            <a:ext cx="5436488" cy="41325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76109" y="250564"/>
            <a:ext cx="507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Nemunas</a:t>
            </a:r>
            <a:r>
              <a:rPr lang="cs-CZ" dirty="0"/>
              <a:t> a </a:t>
            </a:r>
            <a:r>
              <a:rPr lang="cs-CZ" dirty="0" err="1"/>
              <a:t>Neris</a:t>
            </a:r>
            <a:r>
              <a:rPr lang="cs-CZ" dirty="0"/>
              <a:t> se slévají u Kaunasu</a:t>
            </a:r>
          </a:p>
          <a:p>
            <a:pPr algn="ctr"/>
            <a:r>
              <a:rPr lang="cs-CZ" dirty="0"/>
              <a:t>(druhého největšího litevského města)</a:t>
            </a:r>
          </a:p>
        </p:txBody>
      </p:sp>
    </p:spTree>
    <p:extLst>
      <p:ext uri="{BB962C8B-B14F-4D97-AF65-F5344CB8AC3E}">
        <p14:creationId xmlns:p14="http://schemas.microsoft.com/office/powerpoint/2010/main" val="48783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7"/>
    </mc:Choice>
    <mc:Fallback>
      <p:transition spd="slow" advTm="1128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Nejdelší lotyšská řeka </a:t>
            </a:r>
            <a:r>
              <a:rPr lang="cs-CZ" b="1" dirty="0" err="1"/>
              <a:t>Gauja</a:t>
            </a:r>
            <a:endParaRPr lang="cs-CZ" b="1" dirty="0"/>
          </a:p>
          <a:p>
            <a:pPr algn="ctr"/>
            <a:r>
              <a:rPr lang="cs-CZ" dirty="0"/>
              <a:t>(něm.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Livländische</a:t>
            </a:r>
            <a:r>
              <a:rPr lang="cs-CZ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Aa</a:t>
            </a:r>
            <a:r>
              <a:rPr lang="de-DE" dirty="0"/>
              <a:t>, </a:t>
            </a:r>
            <a:r>
              <a:rPr lang="cs-CZ" dirty="0" err="1"/>
              <a:t>est</a:t>
            </a:r>
            <a:r>
              <a:rPr lang="cs-CZ" dirty="0"/>
              <a:t>.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Koiva</a:t>
            </a:r>
            <a:r>
              <a:rPr lang="cs-CZ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jõgi</a:t>
            </a:r>
            <a:r>
              <a:rPr lang="cs-CZ" dirty="0"/>
              <a:t>)</a:t>
            </a:r>
          </a:p>
          <a:p>
            <a:pPr algn="ctr"/>
            <a:r>
              <a:rPr lang="cs-CZ" dirty="0"/>
              <a:t>Celková délka 453 km; začíná a ústí na území Lotyšska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E13551-E14C-F578-9DE2-346B2229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15" y="1258529"/>
            <a:ext cx="8966169" cy="55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0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9"/>
    </mc:Choice>
    <mc:Fallback>
      <p:transition spd="slow" advTm="1147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26" y="1233109"/>
            <a:ext cx="7378930" cy="55341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316778" y="365760"/>
            <a:ext cx="596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Nemunas</a:t>
            </a:r>
            <a:r>
              <a:rPr lang="cs-CZ" dirty="0"/>
              <a:t> ústí do </a:t>
            </a:r>
            <a:r>
              <a:rPr lang="cs-CZ" dirty="0" err="1"/>
              <a:t>Kuršské</a:t>
            </a:r>
            <a:r>
              <a:rPr lang="cs-CZ" dirty="0"/>
              <a:t> zátoky</a:t>
            </a:r>
          </a:p>
          <a:p>
            <a:pPr algn="ctr"/>
            <a:r>
              <a:rPr lang="cs-CZ" dirty="0"/>
              <a:t>(</a:t>
            </a:r>
            <a:r>
              <a:rPr lang="cs-CZ" b="1" dirty="0" err="1"/>
              <a:t>Kurši</a:t>
            </a:r>
            <a:r>
              <a:rPr lang="lt-LT" b="1" dirty="0"/>
              <a:t>ų marios</a:t>
            </a:r>
            <a:r>
              <a:rPr lang="lt-LT" dirty="0"/>
              <a:t>)</a:t>
            </a:r>
          </a:p>
          <a:p>
            <a:pPr algn="ctr"/>
            <a:r>
              <a:rPr lang="cs-CZ" sz="1100" dirty="0">
                <a:hlinkClick r:id="rId3"/>
              </a:rPr>
              <a:t>https://www.youtube.com/watch?v=yVNL7NYTY6s&amp;ab_channel=ZygimantasKaminskas</a:t>
            </a:r>
            <a:r>
              <a:rPr lang="lt-LT" sz="1800" dirty="0"/>
              <a:t>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5336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1"/>
    </mc:Choice>
    <mc:Fallback>
      <p:transition spd="slow" advTm="299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7" y="731520"/>
            <a:ext cx="4054819" cy="57756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26" y="349135"/>
            <a:ext cx="3415123" cy="62254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9576" y="1221971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Kuršių marios</a:t>
            </a:r>
          </a:p>
          <a:p>
            <a:pPr algn="ctr"/>
            <a:r>
              <a:rPr lang="cs-CZ" dirty="0"/>
              <a:t>Kurská zátoka</a:t>
            </a:r>
          </a:p>
        </p:txBody>
      </p:sp>
    </p:spTree>
    <p:extLst>
      <p:ext uri="{BB962C8B-B14F-4D97-AF65-F5344CB8AC3E}">
        <p14:creationId xmlns:p14="http://schemas.microsoft.com/office/powerpoint/2010/main" val="253849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2"/>
    </mc:Choice>
    <mc:Fallback>
      <p:transition spd="slow" advTm="1114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71" y="758537"/>
            <a:ext cx="8854712" cy="59104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49287" y="207818"/>
            <a:ext cx="552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Litevský mořský přístav </a:t>
            </a:r>
            <a:r>
              <a:rPr lang="lt-LT" b="1" dirty="0"/>
              <a:t>Klaipėda</a:t>
            </a:r>
            <a:r>
              <a:rPr lang="lt-LT" dirty="0"/>
              <a:t> (</a:t>
            </a:r>
            <a:r>
              <a:rPr lang="cs-CZ" dirty="0"/>
              <a:t>něm. </a:t>
            </a:r>
            <a:r>
              <a:rPr lang="cs-CZ" dirty="0" err="1"/>
              <a:t>Memel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042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5"/>
    </mc:Choice>
    <mc:Fallback>
      <p:transition spd="slow" advTm="293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63" y="931025"/>
            <a:ext cx="4054819" cy="57756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58836" y="157942"/>
            <a:ext cx="579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/>
              <a:t>Kuršių Nerija</a:t>
            </a:r>
            <a:r>
              <a:rPr lang="lt-LT" dirty="0"/>
              <a:t> – </a:t>
            </a:r>
            <a:r>
              <a:rPr lang="cs-CZ" dirty="0"/>
              <a:t>Kurská kosa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06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3"/>
    </mc:Choice>
    <mc:Fallback>
      <p:transition spd="slow" advTm="10943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57" y="1029130"/>
            <a:ext cx="9857047" cy="55445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97561" y="299259"/>
            <a:ext cx="498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Kuršių Nerija</a:t>
            </a:r>
            <a:r>
              <a:rPr lang="cs-CZ"/>
              <a:t> (Kurská kosa)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95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3"/>
    </mc:Choice>
    <mc:Fallback>
      <p:transition spd="slow" advTm="590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" y="2599979"/>
            <a:ext cx="5994170" cy="41579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18" y="282633"/>
            <a:ext cx="5271790" cy="351628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4400" y="465513"/>
            <a:ext cx="453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Písečné duny v Kurské kose</a:t>
            </a:r>
          </a:p>
        </p:txBody>
      </p:sp>
    </p:spTree>
    <p:extLst>
      <p:ext uri="{BB962C8B-B14F-4D97-AF65-F5344CB8AC3E}">
        <p14:creationId xmlns:p14="http://schemas.microsoft.com/office/powerpoint/2010/main" val="63729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5"/>
    </mc:Choice>
    <mc:Fallback>
      <p:transition spd="slow" advTm="609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A99603-6F12-D101-6974-20961C6B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1" y="683579"/>
            <a:ext cx="11158244" cy="627651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2753241-6417-3EB9-348C-5BA12F6DD80A}"/>
              </a:ext>
            </a:extLst>
          </p:cNvPr>
          <p:cNvSpPr txBox="1"/>
          <p:nvPr/>
        </p:nvSpPr>
        <p:spPr>
          <a:xfrm>
            <a:off x="2006353" y="213064"/>
            <a:ext cx="864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err="1"/>
              <a:t>Aukštojas</a:t>
            </a:r>
            <a:r>
              <a:rPr lang="lt-LT" b="1" dirty="0"/>
              <a:t> (294 m): </a:t>
            </a:r>
            <a:r>
              <a:rPr lang="cs-CZ" b="1" dirty="0"/>
              <a:t>nejvyšší litevský kopec </a:t>
            </a:r>
          </a:p>
        </p:txBody>
      </p:sp>
    </p:spTree>
    <p:extLst>
      <p:ext uri="{BB962C8B-B14F-4D97-AF65-F5344CB8AC3E}">
        <p14:creationId xmlns:p14="http://schemas.microsoft.com/office/powerpoint/2010/main" val="354523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9"/>
    </mc:Choice>
    <mc:Fallback>
      <p:transition spd="slow" advTm="1591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2753241-6417-3EB9-348C-5BA12F6DD80A}"/>
              </a:ext>
            </a:extLst>
          </p:cNvPr>
          <p:cNvSpPr txBox="1"/>
          <p:nvPr/>
        </p:nvSpPr>
        <p:spPr>
          <a:xfrm>
            <a:off x="2006353" y="213064"/>
            <a:ext cx="864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err="1"/>
              <a:t>Aukštojas</a:t>
            </a:r>
            <a:r>
              <a:rPr lang="lt-LT" b="1" dirty="0"/>
              <a:t> (294 m): </a:t>
            </a:r>
            <a:r>
              <a:rPr lang="cs-CZ" b="1" dirty="0"/>
              <a:t>nejvyšší litevský geografický bod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312195-FAA8-9ABB-E886-DF16DAEA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53" y="710213"/>
            <a:ext cx="8197049" cy="614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7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2"/>
    </mc:Choice>
    <mc:Fallback>
      <p:transition spd="slow" advTm="598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976DE5-58B4-3270-5238-A4816924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5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3"/>
    </mc:Choice>
    <mc:Fallback>
      <p:transition spd="slow" advTm="594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Hymna Lotyšské republiky</a:t>
            </a:r>
          </a:p>
          <a:p>
            <a:pPr algn="ctr"/>
            <a:r>
              <a:rPr lang="cs-CZ" sz="2400" dirty="0"/>
              <a:t>Slova a hudba: </a:t>
            </a:r>
            <a:r>
              <a:rPr lang="cs-CZ" sz="2400" dirty="0" err="1"/>
              <a:t>Kārlis</a:t>
            </a:r>
            <a:r>
              <a:rPr lang="cs-CZ" sz="2400" dirty="0"/>
              <a:t> </a:t>
            </a:r>
            <a:r>
              <a:rPr lang="cs-CZ" sz="2400" dirty="0" err="1"/>
              <a:t>Baumanis</a:t>
            </a:r>
            <a:r>
              <a:rPr lang="cs-CZ" sz="2400" dirty="0"/>
              <a:t>, 1873</a:t>
            </a:r>
            <a:r>
              <a:rPr lang="cs-CZ" dirty="0"/>
              <a:t> </a:t>
            </a:r>
          </a:p>
        </p:txBody>
      </p:sp>
      <p:pic>
        <p:nvPicPr>
          <p:cNvPr id="3" name="Himnas_Latvi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09" y="2889674"/>
            <a:ext cx="609600" cy="6096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68" y="1531195"/>
            <a:ext cx="5433913" cy="27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"/>
    </mc:Choice>
    <mc:Fallback>
      <p:transition spd="slow" advTm="135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9D7AA7-479A-A3EF-71EA-11E6ED03B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64" y="789280"/>
            <a:ext cx="10394272" cy="584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8A9DD10-52EB-81B1-D39E-9F18A812F9F1}"/>
              </a:ext>
            </a:extLst>
          </p:cNvPr>
          <p:cNvSpPr txBox="1"/>
          <p:nvPr/>
        </p:nvSpPr>
        <p:spPr>
          <a:xfrm>
            <a:off x="3062796" y="221942"/>
            <a:ext cx="646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Střední tok </a:t>
            </a:r>
            <a:r>
              <a:rPr lang="cs-CZ" b="1" dirty="0" err="1"/>
              <a:t>Gauji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0576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4"/>
    </mc:Choice>
    <mc:Fallback>
      <p:transition spd="slow" advTm="5134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Hymna Litevské republiky</a:t>
            </a:r>
          </a:p>
          <a:p>
            <a:pPr algn="ctr"/>
            <a:r>
              <a:rPr lang="cs-CZ" sz="2400" dirty="0"/>
              <a:t>Slova a hudba: </a:t>
            </a:r>
            <a:r>
              <a:rPr lang="cs-CZ" sz="2400" dirty="0" err="1"/>
              <a:t>Vincas</a:t>
            </a:r>
            <a:r>
              <a:rPr lang="cs-CZ" sz="2400" dirty="0"/>
              <a:t> </a:t>
            </a:r>
            <a:r>
              <a:rPr lang="cs-CZ" sz="2400" dirty="0" err="1"/>
              <a:t>Kudirka</a:t>
            </a:r>
            <a:r>
              <a:rPr lang="cs-CZ" sz="2400" dirty="0"/>
              <a:t>, 1</a:t>
            </a:r>
            <a:r>
              <a:rPr lang="lt-LT" sz="2400" dirty="0"/>
              <a:t>898</a:t>
            </a:r>
            <a:r>
              <a:rPr lang="cs-CZ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46" y="1550749"/>
            <a:ext cx="4314093" cy="2588455"/>
          </a:xfrm>
          <a:prstGeom prst="rect">
            <a:avLst/>
          </a:prstGeom>
        </p:spPr>
      </p:pic>
      <p:pic>
        <p:nvPicPr>
          <p:cNvPr id="6" name="Himnas_Lietu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1645" y="3086446"/>
            <a:ext cx="6096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8307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"/>
    </mc:Choice>
    <mc:Fallback>
      <p:transition spd="slow" advTm="69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26227" y="1288473"/>
            <a:ext cx="92271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/>
              <a:t>Trochu zábavy </a:t>
            </a:r>
            <a:r>
              <a:rPr lang="cs-CZ" sz="2000">
                <a:sym typeface="Wingdings" panose="05000000000000000000" pitchFamily="2" charset="2"/>
              </a:rPr>
              <a:t></a:t>
            </a:r>
            <a:endParaRPr lang="cs-CZ" sz="2000" dirty="0"/>
          </a:p>
          <a:p>
            <a:endParaRPr lang="cs-CZ" dirty="0"/>
          </a:p>
          <a:p>
            <a:endParaRPr lang="cs-CZ" dirty="0"/>
          </a:p>
          <a:p>
            <a:pPr algn="ctr"/>
            <a:r>
              <a:rPr lang="cs-CZ" dirty="0">
                <a:hlinkClick r:id="rId2"/>
              </a:rPr>
              <a:t>https://www.youtube.com/watch?v=xceWPDmJYR8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>
                <a:hlinkClick r:id="rId3"/>
              </a:rPr>
              <a:t>https://www.youtube.com/watch?v=wKpicL9xsEA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>
                <a:hlinkClick r:id="rId4"/>
              </a:rPr>
              <a:t>https://www.youtube.com/watch?v=vWP3qKYEuZo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>
                <a:hlinkClick r:id="rId5"/>
              </a:rPr>
              <a:t>https://www.youtube.com/watch?v=E7WDlh7YvQM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69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"/>
    </mc:Choice>
    <mc:Fallback>
      <p:transition spd="slow" advTm="74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020BC87-60D4-77AC-5AE8-BDC3C0E7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109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B0CA9B2-0D30-C9E0-002F-6454BEFAC650}"/>
              </a:ext>
            </a:extLst>
          </p:cNvPr>
          <p:cNvSpPr txBox="1"/>
          <p:nvPr/>
        </p:nvSpPr>
        <p:spPr>
          <a:xfrm>
            <a:off x="2388093" y="142043"/>
            <a:ext cx="751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Střední tok </a:t>
            </a:r>
            <a:r>
              <a:rPr lang="cs-CZ" b="1" dirty="0" err="1"/>
              <a:t>Gauji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1185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"/>
    </mc:Choice>
    <mc:Fallback>
      <p:transition spd="slow" advTm="343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48" y="764530"/>
            <a:ext cx="7987103" cy="599032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48396" y="183041"/>
            <a:ext cx="516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Daugava</a:t>
            </a:r>
            <a:r>
              <a:rPr lang="cs-CZ" dirty="0"/>
              <a:t> v Rize</a:t>
            </a:r>
          </a:p>
        </p:txBody>
      </p:sp>
    </p:spTree>
    <p:extLst>
      <p:ext uri="{BB962C8B-B14F-4D97-AF65-F5344CB8AC3E}">
        <p14:creationId xmlns:p14="http://schemas.microsoft.com/office/powerpoint/2010/main" val="363625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5"/>
    </mc:Choice>
    <mc:Fallback>
      <p:transition spd="slow" advTm="401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83" y="630315"/>
            <a:ext cx="9187833" cy="609992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14898" y="127762"/>
            <a:ext cx="516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Daugava</a:t>
            </a:r>
            <a:r>
              <a:rPr lang="cs-CZ" dirty="0"/>
              <a:t> v Rize</a:t>
            </a:r>
          </a:p>
        </p:txBody>
      </p:sp>
    </p:spTree>
    <p:extLst>
      <p:ext uri="{BB962C8B-B14F-4D97-AF65-F5344CB8AC3E}">
        <p14:creationId xmlns:p14="http://schemas.microsoft.com/office/powerpoint/2010/main" val="63224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4"/>
    </mc:Choice>
    <mc:Fallback>
      <p:transition spd="slow" advTm="417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16" y="1271847"/>
            <a:ext cx="7696436" cy="51289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20550" y="257694"/>
            <a:ext cx="611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Rižský přístav </a:t>
            </a:r>
          </a:p>
        </p:txBody>
      </p:sp>
    </p:spTree>
    <p:extLst>
      <p:ext uri="{BB962C8B-B14F-4D97-AF65-F5344CB8AC3E}">
        <p14:creationId xmlns:p14="http://schemas.microsoft.com/office/powerpoint/2010/main" val="56811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3"/>
    </mc:Choice>
    <mc:Fallback>
      <p:transition spd="slow" advTm="422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91" y="1341645"/>
            <a:ext cx="8676699" cy="52497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07133" y="232756"/>
            <a:ext cx="4189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Lubāns</a:t>
            </a:r>
            <a:endParaRPr lang="cs-CZ" b="1" dirty="0"/>
          </a:p>
          <a:p>
            <a:pPr algn="ctr"/>
            <a:r>
              <a:rPr lang="cs-CZ" dirty="0"/>
              <a:t>(největší </a:t>
            </a:r>
            <a:r>
              <a:rPr lang="cs-CZ" dirty="0" err="1"/>
              <a:t>Loytšské</a:t>
            </a:r>
            <a:r>
              <a:rPr lang="cs-CZ" dirty="0"/>
              <a:t> jezero, rozloha proměnná, od 25 do 100 km2)</a:t>
            </a:r>
            <a:endParaRPr lang="lv-LV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10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5"/>
    </mc:Choice>
    <mc:Fallback>
      <p:transition spd="slow" advTm="7575"/>
    </mc:Fallback>
  </mc:AlternateContent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597</Words>
  <Application>Microsoft Office PowerPoint</Application>
  <PresentationFormat>Širokoúhlá obrazovka</PresentationFormat>
  <Paragraphs>87</Paragraphs>
  <Slides>41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Motiv Office</vt:lpstr>
      <vt:lpstr>LATVIJA     LOTYŠSKO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LIETUVA         LITVA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28</cp:revision>
  <dcterms:created xsi:type="dcterms:W3CDTF">2019-11-14T20:15:17Z</dcterms:created>
  <dcterms:modified xsi:type="dcterms:W3CDTF">2023-11-22T15:49:48Z</dcterms:modified>
</cp:coreProperties>
</file>