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01DDD0B5-E81A-4CAF-8315-644BF84D0F14}"/>
    <pc:docChg chg="modSld">
      <pc:chgData name="Vaidas Šeferis" userId="0c9cd00a-df69-4a92-b8a7-13a2645860c9" providerId="ADAL" clId="{01DDD0B5-E81A-4CAF-8315-644BF84D0F14}" dt="2021-12-09T08:18:53.807" v="5" actId="6549"/>
      <pc:docMkLst>
        <pc:docMk/>
      </pc:docMkLst>
      <pc:sldChg chg="modSp mod">
        <pc:chgData name="Vaidas Šeferis" userId="0c9cd00a-df69-4a92-b8a7-13a2645860c9" providerId="ADAL" clId="{01DDD0B5-E81A-4CAF-8315-644BF84D0F14}" dt="2021-12-09T08:16:00.349" v="0" actId="6549"/>
        <pc:sldMkLst>
          <pc:docMk/>
          <pc:sldMk cId="1633491815" sldId="258"/>
        </pc:sldMkLst>
        <pc:spChg chg="mod">
          <ac:chgData name="Vaidas Šeferis" userId="0c9cd00a-df69-4a92-b8a7-13a2645860c9" providerId="ADAL" clId="{01DDD0B5-E81A-4CAF-8315-644BF84D0F14}" dt="2021-12-09T08:16:00.349" v="0" actId="6549"/>
          <ac:spMkLst>
            <pc:docMk/>
            <pc:sldMk cId="1633491815" sldId="258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12.800" v="1" actId="6549"/>
        <pc:sldMkLst>
          <pc:docMk/>
          <pc:sldMk cId="4115937555" sldId="259"/>
        </pc:sldMkLst>
        <pc:spChg chg="mod">
          <ac:chgData name="Vaidas Šeferis" userId="0c9cd00a-df69-4a92-b8a7-13a2645860c9" providerId="ADAL" clId="{01DDD0B5-E81A-4CAF-8315-644BF84D0F14}" dt="2021-12-09T08:16:12.800" v="1" actId="6549"/>
          <ac:spMkLst>
            <pc:docMk/>
            <pc:sldMk cId="4115937555" sldId="259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23.776" v="2" actId="6549"/>
        <pc:sldMkLst>
          <pc:docMk/>
          <pc:sldMk cId="2115656168" sldId="260"/>
        </pc:sldMkLst>
        <pc:spChg chg="mod">
          <ac:chgData name="Vaidas Šeferis" userId="0c9cd00a-df69-4a92-b8a7-13a2645860c9" providerId="ADAL" clId="{01DDD0B5-E81A-4CAF-8315-644BF84D0F14}" dt="2021-12-09T08:16:23.776" v="2" actId="6549"/>
          <ac:spMkLst>
            <pc:docMk/>
            <pc:sldMk cId="2115656168" sldId="260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54.373" v="3" actId="6549"/>
        <pc:sldMkLst>
          <pc:docMk/>
          <pc:sldMk cId="1054597735" sldId="261"/>
        </pc:sldMkLst>
        <pc:spChg chg="mod">
          <ac:chgData name="Vaidas Šeferis" userId="0c9cd00a-df69-4a92-b8a7-13a2645860c9" providerId="ADAL" clId="{01DDD0B5-E81A-4CAF-8315-644BF84D0F14}" dt="2021-12-09T08:16:54.373" v="3" actId="6549"/>
          <ac:spMkLst>
            <pc:docMk/>
            <pc:sldMk cId="1054597735" sldId="261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7:50.529" v="4" actId="6549"/>
        <pc:sldMkLst>
          <pc:docMk/>
          <pc:sldMk cId="4113555082" sldId="262"/>
        </pc:sldMkLst>
        <pc:spChg chg="mod">
          <ac:chgData name="Vaidas Šeferis" userId="0c9cd00a-df69-4a92-b8a7-13a2645860c9" providerId="ADAL" clId="{01DDD0B5-E81A-4CAF-8315-644BF84D0F14}" dt="2021-12-09T08:17:50.529" v="4" actId="6549"/>
          <ac:spMkLst>
            <pc:docMk/>
            <pc:sldMk cId="4113555082" sldId="262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8:53.807" v="5" actId="6549"/>
        <pc:sldMkLst>
          <pc:docMk/>
          <pc:sldMk cId="3522815679" sldId="263"/>
        </pc:sldMkLst>
        <pc:spChg chg="mod">
          <ac:chgData name="Vaidas Šeferis" userId="0c9cd00a-df69-4a92-b8a7-13a2645860c9" providerId="ADAL" clId="{01DDD0B5-E81A-4CAF-8315-644BF84D0F14}" dt="2021-12-09T08:18:53.807" v="5" actId="6549"/>
          <ac:spMkLst>
            <pc:docMk/>
            <pc:sldMk cId="3522815679" sldId="263"/>
            <ac:spMk id="2" creationId="{00000000-0000-0000-0000-000000000000}"/>
          </ac:spMkLst>
        </pc:spChg>
      </pc:sldChg>
    </pc:docChg>
  </pc:docChgLst>
  <pc:docChgLst>
    <pc:chgData name="Vaidas Šeferis" userId="0c9cd00a-df69-4a92-b8a7-13a2645860c9" providerId="ADAL" clId="{E34721EE-F030-4FDD-8870-1CF5F98CAD2A}"/>
    <pc:docChg chg="custSel modSld">
      <pc:chgData name="Vaidas Šeferis" userId="0c9cd00a-df69-4a92-b8a7-13a2645860c9" providerId="ADAL" clId="{E34721EE-F030-4FDD-8870-1CF5F98CAD2A}" dt="2023-12-15T10:15:05.286" v="120" actId="1076"/>
      <pc:docMkLst>
        <pc:docMk/>
      </pc:docMkLst>
      <pc:sldChg chg="modSp mod">
        <pc:chgData name="Vaidas Šeferis" userId="0c9cd00a-df69-4a92-b8a7-13a2645860c9" providerId="ADAL" clId="{E34721EE-F030-4FDD-8870-1CF5F98CAD2A}" dt="2023-12-08T06:04:31.278" v="13" actId="20577"/>
        <pc:sldMkLst>
          <pc:docMk/>
          <pc:sldMk cId="709621869" sldId="257"/>
        </pc:sldMkLst>
        <pc:spChg chg="mod">
          <ac:chgData name="Vaidas Šeferis" userId="0c9cd00a-df69-4a92-b8a7-13a2645860c9" providerId="ADAL" clId="{E34721EE-F030-4FDD-8870-1CF5F98CAD2A}" dt="2023-12-08T06:04:31.278" v="13" actId="20577"/>
          <ac:spMkLst>
            <pc:docMk/>
            <pc:sldMk cId="709621869" sldId="257"/>
            <ac:spMk id="5" creationId="{00000000-0000-0000-0000-000000000000}"/>
          </ac:spMkLst>
        </pc:spChg>
      </pc:sldChg>
      <pc:sldChg chg="modSp mod">
        <pc:chgData name="Vaidas Šeferis" userId="0c9cd00a-df69-4a92-b8a7-13a2645860c9" providerId="ADAL" clId="{E34721EE-F030-4FDD-8870-1CF5F98CAD2A}" dt="2023-12-15T10:10:52.367" v="36" actId="14100"/>
        <pc:sldMkLst>
          <pc:docMk/>
          <pc:sldMk cId="3624462980" sldId="271"/>
        </pc:sldMkLst>
        <pc:spChg chg="mod">
          <ac:chgData name="Vaidas Šeferis" userId="0c9cd00a-df69-4a92-b8a7-13a2645860c9" providerId="ADAL" clId="{E34721EE-F030-4FDD-8870-1CF5F98CAD2A}" dt="2023-12-15T10:10:52.367" v="36" actId="14100"/>
          <ac:spMkLst>
            <pc:docMk/>
            <pc:sldMk cId="3624462980" sldId="271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E34721EE-F030-4FDD-8870-1CF5F98CAD2A}" dt="2023-12-15T10:15:05.286" v="120" actId="1076"/>
        <pc:sldMkLst>
          <pc:docMk/>
          <pc:sldMk cId="3555331353" sldId="272"/>
        </pc:sldMkLst>
        <pc:spChg chg="mod">
          <ac:chgData name="Vaidas Šeferis" userId="0c9cd00a-df69-4a92-b8a7-13a2645860c9" providerId="ADAL" clId="{E34721EE-F030-4FDD-8870-1CF5F98CAD2A}" dt="2023-12-15T10:15:05.286" v="120" actId="1076"/>
          <ac:spMkLst>
            <pc:docMk/>
            <pc:sldMk cId="3555331353" sldId="272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Tvorba </a:t>
            </a:r>
            <a:r>
              <a:rPr lang="cs-CZ" sz="2400" dirty="0" err="1"/>
              <a:t>Donelaitise</a:t>
            </a:r>
            <a:r>
              <a:rPr lang="cs-CZ" sz="2400" dirty="0"/>
              <a:t> vznikala na Malé Litvě a byla určena čtenářům v Prusku: především kněžím litevského původu, tzn. vrstevníkům </a:t>
            </a:r>
            <a:r>
              <a:rPr lang="cs-CZ" sz="2400" dirty="0" err="1"/>
              <a:t>Donelaitise</a:t>
            </a:r>
            <a:r>
              <a:rPr lang="cs-CZ" sz="2400" dirty="0"/>
              <a:t>. Je možné, že úryvky z </a:t>
            </a:r>
            <a:r>
              <a:rPr lang="cs-CZ" sz="2400" i="1" dirty="0" err="1"/>
              <a:t>Metai</a:t>
            </a:r>
            <a:r>
              <a:rPr lang="cs-CZ" sz="2400" i="1" dirty="0"/>
              <a:t> </a:t>
            </a:r>
            <a:r>
              <a:rPr lang="cs-CZ" sz="2400" dirty="0"/>
              <a:t>používal při kázání. </a:t>
            </a:r>
            <a:r>
              <a:rPr lang="cs-CZ" sz="2400" dirty="0" err="1"/>
              <a:t>Donelaitis</a:t>
            </a:r>
            <a:r>
              <a:rPr lang="cs-CZ" sz="2400" dirty="0"/>
              <a:t> však ve své tvorbě vůbec </a:t>
            </a:r>
            <a:r>
              <a:rPr lang="cs-CZ" sz="2400" b="1" u="sng" dirty="0"/>
              <a:t>ne</a:t>
            </a:r>
            <a:r>
              <a:rPr lang="cs-CZ" sz="2400" dirty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/>
              <a:t>Metai</a:t>
            </a:r>
            <a:r>
              <a:rPr lang="cs-CZ" sz="2400" i="1" dirty="0"/>
              <a:t> </a:t>
            </a:r>
            <a:r>
              <a:rPr lang="cs-CZ" sz="2400" dirty="0"/>
              <a:t>je „uzavřen“ pouze v lokální vesnické komunitě Litevců</a:t>
            </a:r>
            <a:r>
              <a:rPr lang="cs-CZ" sz="2400"/>
              <a:t>, tento text </a:t>
            </a:r>
            <a:r>
              <a:rPr lang="cs-CZ" sz="2400" dirty="0"/>
              <a:t>má především morální poslání, nikoli obrozenecké.</a:t>
            </a:r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20689"/>
            <a:ext cx="5953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84032" y="4383031"/>
            <a:ext cx="3139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Jonas </a:t>
            </a:r>
            <a:r>
              <a:rPr lang="cs-CZ" dirty="0" err="1"/>
              <a:t>Basanavičius</a:t>
            </a:r>
            <a:r>
              <a:rPr lang="cs-CZ" dirty="0"/>
              <a:t> (1851-1927)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v Praze: 1882 - 1884</a:t>
            </a:r>
          </a:p>
        </p:txBody>
      </p:sp>
    </p:spTree>
    <p:extLst>
      <p:ext uri="{BB962C8B-B14F-4D97-AF65-F5344CB8AC3E}">
        <p14:creationId xmlns:p14="http://schemas.microsoft.com/office/powerpoint/2010/main" val="217907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b.lt/assets/images/parodos2013/aus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50" y="290790"/>
            <a:ext cx="3520311" cy="5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Basanavicius aušra"/>
          <p:cNvSpPr>
            <a:spLocks noChangeAspect="1" noChangeArrowheads="1"/>
          </p:cNvSpPr>
          <p:nvPr/>
        </p:nvSpPr>
        <p:spPr bwMode="auto">
          <a:xfrm>
            <a:off x="1679575" y="-17907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Image result for Basanavicius aušra"/>
          <p:cNvSpPr>
            <a:spLocks noChangeAspect="1" noChangeArrowheads="1"/>
          </p:cNvSpPr>
          <p:nvPr/>
        </p:nvSpPr>
        <p:spPr bwMode="auto">
          <a:xfrm>
            <a:off x="1831975" y="-16383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864005" y="6303697"/>
            <a:ext cx="30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Praha-Vinohrady, Balbínova 15</a:t>
            </a:r>
          </a:p>
        </p:txBody>
      </p:sp>
      <p:pic>
        <p:nvPicPr>
          <p:cNvPr id="5130" name="Picture 10" descr="Image result for Basanavicius Praho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4509121"/>
            <a:ext cx="3290107" cy="21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4042"/>
            <a:ext cx="3672408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5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Četba předmluvy k prvnímu číslu časopisu „</a:t>
            </a:r>
            <a:r>
              <a:rPr lang="cs-CZ" dirty="0" err="1"/>
              <a:t>Auszra</a:t>
            </a:r>
            <a:r>
              <a:rPr lang="cs-CZ" dirty="0"/>
              <a:t>“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0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96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15" y="0"/>
            <a:ext cx="495878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37961" y="953037"/>
            <a:ext cx="22952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/>
              <a:t>Vincas</a:t>
            </a:r>
            <a:r>
              <a:rPr lang="cs-CZ" sz="2000" b="1" dirty="0"/>
              <a:t> </a:t>
            </a:r>
            <a:r>
              <a:rPr lang="cs-CZ" sz="2000" b="1" dirty="0" err="1"/>
              <a:t>Kudirka</a:t>
            </a:r>
            <a:endParaRPr lang="cs-CZ" sz="2000" b="1" dirty="0"/>
          </a:p>
          <a:p>
            <a:pPr algn="ctr"/>
            <a:r>
              <a:rPr lang="cs-CZ" sz="2000" b="1" dirty="0"/>
              <a:t>1858 – 1899</a:t>
            </a:r>
          </a:p>
          <a:p>
            <a:endParaRPr lang="cs-CZ" dirty="0"/>
          </a:p>
          <a:p>
            <a:r>
              <a:rPr lang="cs-CZ" dirty="0"/>
              <a:t>Zakladatel časopisu </a:t>
            </a:r>
            <a:r>
              <a:rPr lang="cs-CZ" b="1" dirty="0" err="1"/>
              <a:t>Varpas</a:t>
            </a:r>
            <a:r>
              <a:rPr lang="cs-CZ" dirty="0"/>
              <a:t> (Zvon), 1889-1905.</a:t>
            </a:r>
          </a:p>
          <a:p>
            <a:endParaRPr lang="cs-CZ" dirty="0"/>
          </a:p>
          <a:p>
            <a:r>
              <a:rPr lang="cs-CZ" dirty="0"/>
              <a:t>Autor hudby a slov litevské hymny</a:t>
            </a:r>
          </a:p>
          <a:p>
            <a:endParaRPr lang="cs-CZ" dirty="0"/>
          </a:p>
          <a:p>
            <a:r>
              <a:rPr lang="cs-CZ" dirty="0"/>
              <a:t>Vůdčí osobnost národního obrození</a:t>
            </a:r>
          </a:p>
        </p:txBody>
      </p:sp>
    </p:spTree>
    <p:extLst>
      <p:ext uri="{BB962C8B-B14F-4D97-AF65-F5344CB8AC3E}">
        <p14:creationId xmlns:p14="http://schemas.microsoft.com/office/powerpoint/2010/main" val="237381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557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5578" y="1120461"/>
            <a:ext cx="3576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Jonas </a:t>
            </a:r>
            <a:r>
              <a:rPr lang="cs-CZ" b="1" dirty="0" err="1"/>
              <a:t>Mačiulis</a:t>
            </a:r>
            <a:r>
              <a:rPr lang="cs-CZ" b="1" dirty="0"/>
              <a:t> </a:t>
            </a:r>
            <a:r>
              <a:rPr lang="cs-CZ" b="1" dirty="0" err="1"/>
              <a:t>MAIRONIS</a:t>
            </a:r>
            <a:endParaRPr lang="cs-CZ" b="1" dirty="0"/>
          </a:p>
          <a:p>
            <a:pPr algn="ctr"/>
            <a:r>
              <a:rPr lang="cs-CZ" b="1" dirty="0"/>
              <a:t>1862-1932</a:t>
            </a:r>
          </a:p>
          <a:p>
            <a:endParaRPr lang="cs-CZ" dirty="0"/>
          </a:p>
          <a:p>
            <a:r>
              <a:rPr lang="cs-CZ" dirty="0"/>
              <a:t>Kněz, básník, literární historik</a:t>
            </a:r>
          </a:p>
          <a:p>
            <a:endParaRPr lang="cs-CZ" dirty="0"/>
          </a:p>
          <a:p>
            <a:r>
              <a:rPr lang="cs-CZ" dirty="0"/>
              <a:t>Nejdůležitější postava litevské literatury období národního obrození.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7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8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95999" y="1970468"/>
            <a:ext cx="5507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/>
              <a:t>„Pavasario balsai“</a:t>
            </a:r>
            <a:r>
              <a:rPr lang="cs-CZ" sz="2400" b="1" dirty="0"/>
              <a:t> („Jarní hlasy“)</a:t>
            </a:r>
            <a:r>
              <a:rPr lang="lt-LT" sz="2400" b="1" dirty="0"/>
              <a:t>, </a:t>
            </a:r>
            <a:r>
              <a:rPr lang="cs-CZ" sz="2400" b="1" dirty="0"/>
              <a:t>1895</a:t>
            </a:r>
          </a:p>
          <a:p>
            <a:endParaRPr lang="cs-CZ" sz="2400" dirty="0"/>
          </a:p>
          <a:p>
            <a:endParaRPr lang="lt-LT" sz="2400" dirty="0"/>
          </a:p>
          <a:p>
            <a:r>
              <a:rPr lang="cs-CZ" sz="2400" dirty="0"/>
              <a:t>Sbírka básní </a:t>
            </a:r>
            <a:r>
              <a:rPr lang="cs-CZ" sz="2400" b="1" dirty="0" err="1"/>
              <a:t>Maironise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Ústřední literární událost doby národního obrození. </a:t>
            </a:r>
            <a:endParaRPr lang="lt-LT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2446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987959"/>
            <a:ext cx="11140225" cy="58700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84988" y="156962"/>
            <a:ext cx="439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Četba </a:t>
            </a:r>
            <a:r>
              <a:rPr lang="lt-LT" dirty="0" err="1"/>
              <a:t>Maironisovy</a:t>
            </a:r>
            <a:r>
              <a:rPr lang="lt-LT" dirty="0"/>
              <a:t> </a:t>
            </a:r>
            <a:r>
              <a:rPr lang="cs-CZ" dirty="0"/>
              <a:t>básně </a:t>
            </a:r>
            <a:r>
              <a:rPr lang="cs-CZ" i="1" dirty="0" err="1"/>
              <a:t>Trak</a:t>
            </a:r>
            <a:r>
              <a:rPr lang="lt-LT" i="1" dirty="0"/>
              <a:t>ų pilis</a:t>
            </a:r>
            <a:r>
              <a:rPr lang="cs-CZ" i="1" dirty="0"/>
              <a:t> (</a:t>
            </a:r>
            <a:r>
              <a:rPr lang="cs-CZ" i="1" dirty="0" err="1"/>
              <a:t>Trakaiský</a:t>
            </a:r>
            <a:r>
              <a:rPr lang="cs-CZ" i="1" dirty="0"/>
              <a:t> hrad)</a:t>
            </a:r>
          </a:p>
          <a:p>
            <a:pPr algn="ctr"/>
            <a:r>
              <a:rPr lang="cs-CZ" sz="1200" dirty="0"/>
              <a:t>(text v litevštině a angličtině k dispozici v </a:t>
            </a:r>
            <a:r>
              <a:rPr lang="cs-CZ" sz="1200" dirty="0" err="1"/>
              <a:t>Isu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533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1. Postupný vzestup etnické identity: nejednoznačný vztah litevské a polské šlechty (příklad: </a:t>
            </a:r>
            <a:r>
              <a:rPr lang="cs-CZ" sz="2000" dirty="0" err="1"/>
              <a:t>Dionizas</a:t>
            </a:r>
            <a:r>
              <a:rPr lang="cs-CZ" sz="2000" dirty="0"/>
              <a:t> </a:t>
            </a:r>
            <a:r>
              <a:rPr lang="cs-CZ" sz="2000" dirty="0" err="1"/>
              <a:t>Poška</a:t>
            </a:r>
            <a:r>
              <a:rPr lang="cs-CZ" sz="2000" dirty="0"/>
              <a:t> (1765 – 1830) a jeho </a:t>
            </a:r>
            <a:r>
              <a:rPr lang="cs-CZ" sz="2000" i="1" dirty="0" err="1"/>
              <a:t>Baublys</a:t>
            </a:r>
            <a:r>
              <a:rPr lang="cs-CZ" sz="2000" i="1" dirty="0"/>
              <a:t> – </a:t>
            </a:r>
            <a:r>
              <a:rPr lang="cs-CZ" sz="2000" dirty="0"/>
              <a:t>první litevské muzeum, 1812).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2. Postupný vzestup etnické identity: první náznaky litevské jazykové emancipace. Příklad: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/>
              <a:t>Philipp</a:t>
            </a:r>
            <a:r>
              <a:rPr lang="lt-LT" sz="2000" b="1" dirty="0"/>
              <a:t> </a:t>
            </a:r>
            <a:r>
              <a:rPr lang="lt-LT" sz="2000" b="1" dirty="0" err="1"/>
              <a:t>Ruhig</a:t>
            </a:r>
            <a:endParaRPr lang="lt-LT" sz="2000" b="1" dirty="0"/>
          </a:p>
          <a:p>
            <a:endParaRPr lang="lt-LT" sz="2000" dirty="0"/>
          </a:p>
          <a:p>
            <a:r>
              <a:rPr lang="cs-CZ" sz="2000" i="1" dirty="0"/>
              <a:t>Rozbor litevského jazyka a jeho původu, podstaty a vlastností</a:t>
            </a:r>
            <a:r>
              <a:rPr lang="cs-CZ" sz="2000" dirty="0"/>
              <a:t>, 1745, Královec</a:t>
            </a:r>
          </a:p>
          <a:p>
            <a:endParaRPr lang="cs-CZ" sz="2000" dirty="0"/>
          </a:p>
          <a:p>
            <a:r>
              <a:rPr lang="cs-CZ" sz="2000" dirty="0"/>
              <a:t>Obhajoba litevštiny jako svébytného, starého a hodnotného jazyka.</a:t>
            </a:r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3. Postupný vzestup etnické identity: lidová slovesnost v hledáčku intelektuálů. Příklad: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/>
              <a:t>Ludwig</a:t>
            </a:r>
            <a:r>
              <a:rPr lang="lt-LT" sz="2000" b="1" dirty="0"/>
              <a:t> </a:t>
            </a:r>
            <a:r>
              <a:rPr lang="lt-LT" sz="2000" b="1" dirty="0" err="1"/>
              <a:t>Rhesa</a:t>
            </a:r>
            <a:endParaRPr lang="lt-LT" sz="2000" b="1" dirty="0"/>
          </a:p>
          <a:p>
            <a:endParaRPr lang="lt-LT" sz="2000" dirty="0"/>
          </a:p>
          <a:p>
            <a:r>
              <a:rPr lang="lt-LT" sz="2000" i="1" dirty="0"/>
              <a:t>Dainos </a:t>
            </a:r>
            <a:r>
              <a:rPr lang="lt-LT" sz="2000" i="1" dirty="0" err="1"/>
              <a:t>oder</a:t>
            </a:r>
            <a:r>
              <a:rPr lang="lt-LT" sz="2000" i="1" dirty="0"/>
              <a:t> </a:t>
            </a:r>
            <a:r>
              <a:rPr lang="lt-LT" sz="2000" i="1" dirty="0" err="1"/>
              <a:t>Litthauische</a:t>
            </a:r>
            <a:r>
              <a:rPr lang="lt-LT" sz="2000" i="1" dirty="0"/>
              <a:t> </a:t>
            </a:r>
            <a:r>
              <a:rPr lang="lt-LT" sz="2000" i="1" dirty="0" err="1"/>
              <a:t>Volkslieder</a:t>
            </a:r>
            <a:r>
              <a:rPr lang="cs-CZ" sz="2000" dirty="0"/>
              <a:t>, 1825, Královec</a:t>
            </a:r>
          </a:p>
          <a:p>
            <a:endParaRPr lang="cs-CZ" sz="2000" dirty="0"/>
          </a:p>
          <a:p>
            <a:r>
              <a:rPr lang="cs-CZ" sz="2000" dirty="0"/>
              <a:t>První sbírka litevských národních písní.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František Ladislav Čelakovský</a:t>
            </a:r>
          </a:p>
          <a:p>
            <a:endParaRPr lang="cs-CZ" dirty="0"/>
          </a:p>
          <a:p>
            <a:r>
              <a:rPr lang="cs-CZ" dirty="0"/>
              <a:t>Překlad </a:t>
            </a:r>
            <a:r>
              <a:rPr lang="cs-CZ" dirty="0" err="1"/>
              <a:t>Rhesovy</a:t>
            </a:r>
            <a:r>
              <a:rPr lang="cs-CZ" dirty="0"/>
              <a:t> sbírky litevských písní, Praha 1827</a:t>
            </a:r>
          </a:p>
          <a:p>
            <a:endParaRPr lang="cs-CZ" dirty="0"/>
          </a:p>
          <a:p>
            <a:r>
              <a:rPr lang="cs-CZ" dirty="0"/>
              <a:t>Počátky české baltistiky.</a:t>
            </a:r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57592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7712" y="5120902"/>
            <a:ext cx="2603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František Ladislav</a:t>
            </a:r>
          </a:p>
          <a:p>
            <a:pPr algn="ctr"/>
            <a:r>
              <a:rPr lang="cs-CZ" dirty="0"/>
              <a:t>Čelakovský</a:t>
            </a:r>
          </a:p>
          <a:p>
            <a:pPr algn="ctr"/>
            <a:r>
              <a:rPr lang="cs-CZ" dirty="0"/>
              <a:t>(1799-1852)</a:t>
            </a:r>
          </a:p>
          <a:p>
            <a:pPr algn="ctr"/>
            <a:r>
              <a:rPr lang="cs-CZ" dirty="0"/>
              <a:t>Zakladatel české baltistiky</a:t>
            </a:r>
          </a:p>
        </p:txBody>
      </p:sp>
    </p:spTree>
    <p:extLst>
      <p:ext uri="{BB962C8B-B14F-4D97-AF65-F5344CB8AC3E}">
        <p14:creationId xmlns:p14="http://schemas.microsoft.com/office/powerpoint/2010/main" val="31136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4. Represe po povstáních 1830 a 1863. Konfiskace majetků. ZÁKAZ TISKU V LATINCE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Michail </a:t>
            </a:r>
            <a:r>
              <a:rPr lang="cs-CZ" dirty="0" err="1"/>
              <a:t>Muravjev</a:t>
            </a:r>
            <a:r>
              <a:rPr lang="cs-CZ" dirty="0"/>
              <a:t> (1796 – 1866)</a:t>
            </a:r>
          </a:p>
          <a:p>
            <a:endParaRPr lang="cs-CZ" dirty="0"/>
          </a:p>
          <a:p>
            <a:r>
              <a:rPr lang="cs-CZ" dirty="0"/>
              <a:t>Generální gubernátor Litvy 1864-1865.</a:t>
            </a:r>
          </a:p>
          <a:p>
            <a:endParaRPr lang="cs-CZ" dirty="0"/>
          </a:p>
          <a:p>
            <a:r>
              <a:rPr lang="cs-CZ" dirty="0"/>
              <a:t>Iniciátor zákazu tisku latinkou.</a:t>
            </a:r>
          </a:p>
          <a:p>
            <a:endParaRPr lang="cs-CZ" dirty="0"/>
          </a:p>
          <a:p>
            <a:r>
              <a:rPr lang="cs-CZ" dirty="0"/>
              <a:t>Vlevo: příklad „litevského“ tisku ruským písmem (tzv. graždankou). </a:t>
            </a:r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5. Katolická církev v ohrožení Ruské říše: stmelující nebezpečí.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Motiejus</a:t>
            </a:r>
            <a:r>
              <a:rPr lang="cs-CZ" sz="2000" b="1" dirty="0"/>
              <a:t> </a:t>
            </a:r>
            <a:r>
              <a:rPr lang="cs-CZ" sz="2000" b="1" dirty="0" err="1"/>
              <a:t>Valan</a:t>
            </a:r>
            <a:r>
              <a:rPr lang="lt-LT" sz="2000" b="1" dirty="0" err="1"/>
              <a:t>čius</a:t>
            </a:r>
            <a:r>
              <a:rPr lang="lt-LT" sz="2000" dirty="0"/>
              <a:t> (</a:t>
            </a:r>
            <a:r>
              <a:rPr lang="cs-CZ" sz="2000" dirty="0"/>
              <a:t>1801 – 1875). </a:t>
            </a:r>
            <a:r>
              <a:rPr lang="cs-CZ" sz="2000" dirty="0" err="1"/>
              <a:t>Žemaitský</a:t>
            </a:r>
            <a:r>
              <a:rPr lang="cs-CZ" sz="2000" dirty="0"/>
              <a:t> biskup od roku 1850</a:t>
            </a:r>
          </a:p>
          <a:p>
            <a:endParaRPr lang="cs-CZ" sz="2000" dirty="0"/>
          </a:p>
          <a:p>
            <a:r>
              <a:rPr lang="cs-CZ" sz="2000" dirty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/>
              <a:t>Konspirační síť pro pašování knih (1867-1904) – </a:t>
            </a:r>
            <a:r>
              <a:rPr lang="cs-CZ" sz="2000" i="1" dirty="0" err="1"/>
              <a:t>Knygneš</a:t>
            </a:r>
            <a:r>
              <a:rPr lang="lt-LT" sz="2000" i="1" dirty="0" err="1"/>
              <a:t>ystė</a:t>
            </a:r>
            <a:endParaRPr lang="cs-CZ" sz="2000" i="1" dirty="0"/>
          </a:p>
          <a:p>
            <a:endParaRPr lang="cs-CZ" sz="2000" i="1" dirty="0"/>
          </a:p>
          <a:p>
            <a:r>
              <a:rPr lang="cs-CZ" sz="2000" dirty="0" err="1"/>
              <a:t>Valančius</a:t>
            </a:r>
            <a:r>
              <a:rPr lang="cs-CZ" sz="2000" dirty="0"/>
              <a:t> byl první skutečnou autoritou Litevců. Hnutí střízlivosti a pašování zakázaných knih jsou prvními masovými projevy Litevců jako dnešního etnika.</a:t>
            </a:r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</a:t>
            </a:r>
            <a:r>
              <a:rPr lang="cs-CZ" b="1"/>
              <a:t>NÁRODNÍHO OBROZENÍ</a:t>
            </a:r>
            <a:endParaRPr lang="cs-CZ" b="1" dirty="0"/>
          </a:p>
          <a:p>
            <a:pPr algn="ctr"/>
            <a:r>
              <a:rPr lang="cs-CZ" b="1" dirty="0"/>
              <a:t>V POLOVINĚ 19. STOLETÍ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Antanas</a:t>
            </a:r>
            <a:r>
              <a:rPr lang="cs-CZ" sz="2000" b="1" dirty="0"/>
              <a:t> </a:t>
            </a:r>
            <a:r>
              <a:rPr lang="cs-CZ" sz="2000" b="1" dirty="0" err="1"/>
              <a:t>Baranauskas</a:t>
            </a:r>
            <a:r>
              <a:rPr lang="cs-CZ" sz="2000" b="1" dirty="0"/>
              <a:t> </a:t>
            </a:r>
            <a:r>
              <a:rPr lang="cs-CZ" sz="2000" dirty="0"/>
              <a:t>(1835 – 1902)</a:t>
            </a:r>
          </a:p>
          <a:p>
            <a:endParaRPr lang="cs-CZ" sz="2000" dirty="0"/>
          </a:p>
          <a:p>
            <a:r>
              <a:rPr lang="cs-CZ" sz="2000" dirty="0"/>
              <a:t>Katolický kněz, </a:t>
            </a:r>
            <a:r>
              <a:rPr lang="cs-CZ" sz="2000" dirty="0" err="1"/>
              <a:t>Sejnenský</a:t>
            </a:r>
            <a:r>
              <a:rPr lang="cs-CZ" sz="2000" dirty="0"/>
              <a:t> biskup</a:t>
            </a:r>
          </a:p>
          <a:p>
            <a:r>
              <a:rPr lang="cs-CZ" sz="2000" dirty="0"/>
              <a:t>Spisovatel</a:t>
            </a:r>
          </a:p>
          <a:p>
            <a:r>
              <a:rPr lang="cs-CZ" sz="2000" dirty="0"/>
              <a:t>Lingvista</a:t>
            </a:r>
          </a:p>
          <a:p>
            <a:endParaRPr lang="cs-CZ" sz="2000" dirty="0"/>
          </a:p>
          <a:p>
            <a:r>
              <a:rPr lang="cs-CZ" sz="2000" dirty="0"/>
              <a:t>Autor poémy </a:t>
            </a:r>
            <a:r>
              <a:rPr lang="cs-CZ" sz="2000" i="1" dirty="0" err="1"/>
              <a:t>Anyk</a:t>
            </a:r>
            <a:r>
              <a:rPr lang="lt-LT" sz="2000" i="1" dirty="0" err="1"/>
              <a:t>ščių</a:t>
            </a:r>
            <a:r>
              <a:rPr lang="lt-LT" sz="2000" i="1" dirty="0"/>
              <a:t> šilelis </a:t>
            </a:r>
            <a:r>
              <a:rPr lang="lt-LT" sz="2000" dirty="0"/>
              <a:t>(</a:t>
            </a:r>
            <a:r>
              <a:rPr lang="lt-LT" sz="2000" i="1" dirty="0" err="1"/>
              <a:t>Bor</a:t>
            </a:r>
            <a:r>
              <a:rPr lang="lt-LT" sz="2000" i="1" dirty="0"/>
              <a:t> </a:t>
            </a:r>
            <a:r>
              <a:rPr lang="lt-LT" sz="2000" i="1" dirty="0" err="1"/>
              <a:t>kolem</a:t>
            </a:r>
            <a:r>
              <a:rPr lang="lt-LT" sz="2000" i="1" dirty="0"/>
              <a:t> Anykščiai</a:t>
            </a:r>
            <a:r>
              <a:rPr lang="lt-LT" sz="2000" dirty="0"/>
              <a:t>), </a:t>
            </a:r>
            <a:r>
              <a:rPr lang="cs-CZ" sz="2000" dirty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Následuje četba</a:t>
            </a:r>
            <a:br>
              <a:rPr lang="cs-CZ" dirty="0"/>
            </a:br>
            <a:r>
              <a:rPr lang="cs-CZ" i="1" dirty="0" err="1"/>
              <a:t>Anyk</a:t>
            </a:r>
            <a:r>
              <a:rPr lang="lt-LT" i="1" dirty="0"/>
              <a:t>š</a:t>
            </a:r>
            <a:r>
              <a:rPr lang="cs-CZ" i="1" dirty="0"/>
              <a:t>č</a:t>
            </a:r>
            <a:r>
              <a:rPr lang="lt-LT" i="1" dirty="0" err="1"/>
              <a:t>ių</a:t>
            </a:r>
            <a:r>
              <a:rPr lang="lt-LT" i="1" dirty="0"/>
              <a:t> šilelis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7774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555</Words>
  <Application>Microsoft Office PowerPoint</Application>
  <PresentationFormat>Širokoúhlá obrazovka</PresentationFormat>
  <Paragraphs>96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Následuje četba Anykščių šilelis</vt:lpstr>
      <vt:lpstr>Prezentace aplikace PowerPoint</vt:lpstr>
      <vt:lpstr>Prezentace aplikace PowerPoint</vt:lpstr>
      <vt:lpstr>Četba předmluvy k prvnímu číslu časopisu „Auszra“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153</cp:revision>
  <dcterms:created xsi:type="dcterms:W3CDTF">2017-04-02T07:56:29Z</dcterms:created>
  <dcterms:modified xsi:type="dcterms:W3CDTF">2023-12-15T10:15:09Z</dcterms:modified>
</cp:coreProperties>
</file>