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83" r:id="rId5"/>
    <p:sldId id="336" r:id="rId6"/>
    <p:sldId id="350" r:id="rId7"/>
    <p:sldId id="349" r:id="rId8"/>
    <p:sldId id="348" r:id="rId9"/>
    <p:sldId id="354" r:id="rId10"/>
    <p:sldId id="355" r:id="rId11"/>
    <p:sldId id="352" r:id="rId12"/>
    <p:sldId id="353" r:id="rId13"/>
    <p:sldId id="351" r:id="rId14"/>
    <p:sldId id="347" r:id="rId15"/>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BA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35"/>
    <p:restoredTop sz="94619"/>
  </p:normalViewPr>
  <p:slideViewPr>
    <p:cSldViewPr snapToGrid="0" snapToObjects="1">
      <p:cViewPr varScale="1">
        <p:scale>
          <a:sx n="84" d="100"/>
          <a:sy n="84" d="100"/>
        </p:scale>
        <p:origin x="200" y="8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DE7AE21-6798-C149-979A-09758AFBE6EE}"/>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6A3469AD-B043-9746-BE28-36AD2EA70E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714473E2-AC3A-F243-A4BC-E4E753A79EA3}"/>
              </a:ext>
            </a:extLst>
          </p:cNvPr>
          <p:cNvSpPr>
            <a:spLocks noGrp="1"/>
          </p:cNvSpPr>
          <p:nvPr>
            <p:ph type="dt" sz="half" idx="10"/>
          </p:nvPr>
        </p:nvSpPr>
        <p:spPr/>
        <p:txBody>
          <a:bodyPr/>
          <a:lstStyle/>
          <a:p>
            <a:fld id="{1E34EF4E-19BF-1E49-BEB4-1AC18EF6C300}" type="datetimeFigureOut">
              <a:rPr lang="cs-CZ" smtClean="0"/>
              <a:t>23.11.2023</a:t>
            </a:fld>
            <a:endParaRPr lang="cs-CZ"/>
          </a:p>
        </p:txBody>
      </p:sp>
      <p:sp>
        <p:nvSpPr>
          <p:cNvPr id="5" name="Zástupný symbol pro zápatí 4">
            <a:extLst>
              <a:ext uri="{FF2B5EF4-FFF2-40B4-BE49-F238E27FC236}">
                <a16:creationId xmlns:a16="http://schemas.microsoft.com/office/drawing/2014/main" id="{3049EF8E-599A-1242-9208-EC55D461B9F3}"/>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D8E9FD76-8E15-5B43-A34C-62139E05372B}"/>
              </a:ext>
            </a:extLst>
          </p:cNvPr>
          <p:cNvSpPr>
            <a:spLocks noGrp="1"/>
          </p:cNvSpPr>
          <p:nvPr>
            <p:ph type="sldNum" sz="quarter" idx="12"/>
          </p:nvPr>
        </p:nvSpPr>
        <p:spPr/>
        <p:txBody>
          <a:bodyPr/>
          <a:lstStyle/>
          <a:p>
            <a:fld id="{D15669CE-7E19-B841-A43C-D3003E1EB081}" type="slidenum">
              <a:rPr lang="cs-CZ" smtClean="0"/>
              <a:t>‹#›</a:t>
            </a:fld>
            <a:endParaRPr lang="cs-CZ"/>
          </a:p>
        </p:txBody>
      </p:sp>
    </p:spTree>
    <p:extLst>
      <p:ext uri="{BB962C8B-B14F-4D97-AF65-F5344CB8AC3E}">
        <p14:creationId xmlns:p14="http://schemas.microsoft.com/office/powerpoint/2010/main" val="2123389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49B6354-570E-394A-99C2-5C8DA327C790}"/>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B592769B-3C54-4B4D-86A4-2ACEBA01F314}"/>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775F4521-EB7C-824F-8A27-C95B967A661E}"/>
              </a:ext>
            </a:extLst>
          </p:cNvPr>
          <p:cNvSpPr>
            <a:spLocks noGrp="1"/>
          </p:cNvSpPr>
          <p:nvPr>
            <p:ph type="dt" sz="half" idx="10"/>
          </p:nvPr>
        </p:nvSpPr>
        <p:spPr/>
        <p:txBody>
          <a:bodyPr/>
          <a:lstStyle/>
          <a:p>
            <a:fld id="{1E34EF4E-19BF-1E49-BEB4-1AC18EF6C300}" type="datetimeFigureOut">
              <a:rPr lang="cs-CZ" smtClean="0"/>
              <a:t>23.11.2023</a:t>
            </a:fld>
            <a:endParaRPr lang="cs-CZ"/>
          </a:p>
        </p:txBody>
      </p:sp>
      <p:sp>
        <p:nvSpPr>
          <p:cNvPr id="5" name="Zástupný symbol pro zápatí 4">
            <a:extLst>
              <a:ext uri="{FF2B5EF4-FFF2-40B4-BE49-F238E27FC236}">
                <a16:creationId xmlns:a16="http://schemas.microsoft.com/office/drawing/2014/main" id="{FC43E377-5902-2649-9B38-9FBBEDDCDBC5}"/>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C5464DEF-6046-C246-8928-96928D7AAFE4}"/>
              </a:ext>
            </a:extLst>
          </p:cNvPr>
          <p:cNvSpPr>
            <a:spLocks noGrp="1"/>
          </p:cNvSpPr>
          <p:nvPr>
            <p:ph type="sldNum" sz="quarter" idx="12"/>
          </p:nvPr>
        </p:nvSpPr>
        <p:spPr/>
        <p:txBody>
          <a:bodyPr/>
          <a:lstStyle/>
          <a:p>
            <a:fld id="{D15669CE-7E19-B841-A43C-D3003E1EB081}" type="slidenum">
              <a:rPr lang="cs-CZ" smtClean="0"/>
              <a:t>‹#›</a:t>
            </a:fld>
            <a:endParaRPr lang="cs-CZ"/>
          </a:p>
        </p:txBody>
      </p:sp>
    </p:spTree>
    <p:extLst>
      <p:ext uri="{BB962C8B-B14F-4D97-AF65-F5344CB8AC3E}">
        <p14:creationId xmlns:p14="http://schemas.microsoft.com/office/powerpoint/2010/main" val="966219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E1737AE2-BA40-A549-9EB5-E144E7D02CF0}"/>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8339C0C3-97E9-7040-867F-A85C4063B230}"/>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9FF80498-F6DD-A241-ACC4-9EAD0B3759AA}"/>
              </a:ext>
            </a:extLst>
          </p:cNvPr>
          <p:cNvSpPr>
            <a:spLocks noGrp="1"/>
          </p:cNvSpPr>
          <p:nvPr>
            <p:ph type="dt" sz="half" idx="10"/>
          </p:nvPr>
        </p:nvSpPr>
        <p:spPr/>
        <p:txBody>
          <a:bodyPr/>
          <a:lstStyle/>
          <a:p>
            <a:fld id="{1E34EF4E-19BF-1E49-BEB4-1AC18EF6C300}" type="datetimeFigureOut">
              <a:rPr lang="cs-CZ" smtClean="0"/>
              <a:t>23.11.2023</a:t>
            </a:fld>
            <a:endParaRPr lang="cs-CZ"/>
          </a:p>
        </p:txBody>
      </p:sp>
      <p:sp>
        <p:nvSpPr>
          <p:cNvPr id="5" name="Zástupný symbol pro zápatí 4">
            <a:extLst>
              <a:ext uri="{FF2B5EF4-FFF2-40B4-BE49-F238E27FC236}">
                <a16:creationId xmlns:a16="http://schemas.microsoft.com/office/drawing/2014/main" id="{9F277473-4E36-5E43-A6B8-5D67177F311E}"/>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01391984-2578-0446-8DAE-C8BE43EE36D7}"/>
              </a:ext>
            </a:extLst>
          </p:cNvPr>
          <p:cNvSpPr>
            <a:spLocks noGrp="1"/>
          </p:cNvSpPr>
          <p:nvPr>
            <p:ph type="sldNum" sz="quarter" idx="12"/>
          </p:nvPr>
        </p:nvSpPr>
        <p:spPr/>
        <p:txBody>
          <a:bodyPr/>
          <a:lstStyle/>
          <a:p>
            <a:fld id="{D15669CE-7E19-B841-A43C-D3003E1EB081}" type="slidenum">
              <a:rPr lang="cs-CZ" smtClean="0"/>
              <a:t>‹#›</a:t>
            </a:fld>
            <a:endParaRPr lang="cs-CZ"/>
          </a:p>
        </p:txBody>
      </p:sp>
    </p:spTree>
    <p:extLst>
      <p:ext uri="{BB962C8B-B14F-4D97-AF65-F5344CB8AC3E}">
        <p14:creationId xmlns:p14="http://schemas.microsoft.com/office/powerpoint/2010/main" val="1574224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2EFE1B-4D86-944C-AB4D-BB97845067CC}"/>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105269CF-1A02-2949-9FA4-63E3A53785C0}"/>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3657603C-F610-F34C-AEF0-893E614BCFF9}"/>
              </a:ext>
            </a:extLst>
          </p:cNvPr>
          <p:cNvSpPr>
            <a:spLocks noGrp="1"/>
          </p:cNvSpPr>
          <p:nvPr>
            <p:ph type="dt" sz="half" idx="10"/>
          </p:nvPr>
        </p:nvSpPr>
        <p:spPr/>
        <p:txBody>
          <a:bodyPr/>
          <a:lstStyle/>
          <a:p>
            <a:fld id="{1E34EF4E-19BF-1E49-BEB4-1AC18EF6C300}" type="datetimeFigureOut">
              <a:rPr lang="cs-CZ" smtClean="0"/>
              <a:t>23.11.2023</a:t>
            </a:fld>
            <a:endParaRPr lang="cs-CZ"/>
          </a:p>
        </p:txBody>
      </p:sp>
      <p:sp>
        <p:nvSpPr>
          <p:cNvPr id="5" name="Zástupný symbol pro zápatí 4">
            <a:extLst>
              <a:ext uri="{FF2B5EF4-FFF2-40B4-BE49-F238E27FC236}">
                <a16:creationId xmlns:a16="http://schemas.microsoft.com/office/drawing/2014/main" id="{6FFC425D-CE4C-E648-A003-34DB898A9798}"/>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90259717-75A2-6841-B781-8EE6954FFC86}"/>
              </a:ext>
            </a:extLst>
          </p:cNvPr>
          <p:cNvSpPr>
            <a:spLocks noGrp="1"/>
          </p:cNvSpPr>
          <p:nvPr>
            <p:ph type="sldNum" sz="quarter" idx="12"/>
          </p:nvPr>
        </p:nvSpPr>
        <p:spPr/>
        <p:txBody>
          <a:bodyPr/>
          <a:lstStyle/>
          <a:p>
            <a:fld id="{D15669CE-7E19-B841-A43C-D3003E1EB081}" type="slidenum">
              <a:rPr lang="cs-CZ" smtClean="0"/>
              <a:t>‹#›</a:t>
            </a:fld>
            <a:endParaRPr lang="cs-CZ"/>
          </a:p>
        </p:txBody>
      </p:sp>
    </p:spTree>
    <p:extLst>
      <p:ext uri="{BB962C8B-B14F-4D97-AF65-F5344CB8AC3E}">
        <p14:creationId xmlns:p14="http://schemas.microsoft.com/office/powerpoint/2010/main" val="1642862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1D65EF9-5C62-7845-B662-4965C09E5F14}"/>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85E8C0A5-68F4-154C-B300-E3DAD48974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EF076334-D713-FB49-B234-A55FDD4633EE}"/>
              </a:ext>
            </a:extLst>
          </p:cNvPr>
          <p:cNvSpPr>
            <a:spLocks noGrp="1"/>
          </p:cNvSpPr>
          <p:nvPr>
            <p:ph type="dt" sz="half" idx="10"/>
          </p:nvPr>
        </p:nvSpPr>
        <p:spPr/>
        <p:txBody>
          <a:bodyPr/>
          <a:lstStyle/>
          <a:p>
            <a:fld id="{1E34EF4E-19BF-1E49-BEB4-1AC18EF6C300}" type="datetimeFigureOut">
              <a:rPr lang="cs-CZ" smtClean="0"/>
              <a:t>23.11.2023</a:t>
            </a:fld>
            <a:endParaRPr lang="cs-CZ"/>
          </a:p>
        </p:txBody>
      </p:sp>
      <p:sp>
        <p:nvSpPr>
          <p:cNvPr id="5" name="Zástupný symbol pro zápatí 4">
            <a:extLst>
              <a:ext uri="{FF2B5EF4-FFF2-40B4-BE49-F238E27FC236}">
                <a16:creationId xmlns:a16="http://schemas.microsoft.com/office/drawing/2014/main" id="{B94DA438-1967-524C-996D-DF9326E1CCC6}"/>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4A38FAE8-3844-E046-BF14-E84FDDEC80F6}"/>
              </a:ext>
            </a:extLst>
          </p:cNvPr>
          <p:cNvSpPr>
            <a:spLocks noGrp="1"/>
          </p:cNvSpPr>
          <p:nvPr>
            <p:ph type="sldNum" sz="quarter" idx="12"/>
          </p:nvPr>
        </p:nvSpPr>
        <p:spPr/>
        <p:txBody>
          <a:bodyPr/>
          <a:lstStyle/>
          <a:p>
            <a:fld id="{D15669CE-7E19-B841-A43C-D3003E1EB081}" type="slidenum">
              <a:rPr lang="cs-CZ" smtClean="0"/>
              <a:t>‹#›</a:t>
            </a:fld>
            <a:endParaRPr lang="cs-CZ"/>
          </a:p>
        </p:txBody>
      </p:sp>
    </p:spTree>
    <p:extLst>
      <p:ext uri="{BB962C8B-B14F-4D97-AF65-F5344CB8AC3E}">
        <p14:creationId xmlns:p14="http://schemas.microsoft.com/office/powerpoint/2010/main" val="1845519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D5FBD74-C68C-5841-8EE8-F192E4DCA69C}"/>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778B3ECA-C4BF-6A49-9739-3FBA092947A9}"/>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C537CA10-B72A-5247-A291-485B271D254B}"/>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8EBB975C-1EA6-664C-A541-B877FC3FA032}"/>
              </a:ext>
            </a:extLst>
          </p:cNvPr>
          <p:cNvSpPr>
            <a:spLocks noGrp="1"/>
          </p:cNvSpPr>
          <p:nvPr>
            <p:ph type="dt" sz="half" idx="10"/>
          </p:nvPr>
        </p:nvSpPr>
        <p:spPr/>
        <p:txBody>
          <a:bodyPr/>
          <a:lstStyle/>
          <a:p>
            <a:fld id="{1E34EF4E-19BF-1E49-BEB4-1AC18EF6C300}" type="datetimeFigureOut">
              <a:rPr lang="cs-CZ" smtClean="0"/>
              <a:t>23.11.2023</a:t>
            </a:fld>
            <a:endParaRPr lang="cs-CZ"/>
          </a:p>
        </p:txBody>
      </p:sp>
      <p:sp>
        <p:nvSpPr>
          <p:cNvPr id="6" name="Zástupný symbol pro zápatí 5">
            <a:extLst>
              <a:ext uri="{FF2B5EF4-FFF2-40B4-BE49-F238E27FC236}">
                <a16:creationId xmlns:a16="http://schemas.microsoft.com/office/drawing/2014/main" id="{A16F535A-00C6-8445-B03F-F9D897694679}"/>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66DFED4A-C03F-1D4C-BA0F-7E2F704DAB8B}"/>
              </a:ext>
            </a:extLst>
          </p:cNvPr>
          <p:cNvSpPr>
            <a:spLocks noGrp="1"/>
          </p:cNvSpPr>
          <p:nvPr>
            <p:ph type="sldNum" sz="quarter" idx="12"/>
          </p:nvPr>
        </p:nvSpPr>
        <p:spPr/>
        <p:txBody>
          <a:bodyPr/>
          <a:lstStyle/>
          <a:p>
            <a:fld id="{D15669CE-7E19-B841-A43C-D3003E1EB081}" type="slidenum">
              <a:rPr lang="cs-CZ" smtClean="0"/>
              <a:t>‹#›</a:t>
            </a:fld>
            <a:endParaRPr lang="cs-CZ"/>
          </a:p>
        </p:txBody>
      </p:sp>
    </p:spTree>
    <p:extLst>
      <p:ext uri="{BB962C8B-B14F-4D97-AF65-F5344CB8AC3E}">
        <p14:creationId xmlns:p14="http://schemas.microsoft.com/office/powerpoint/2010/main" val="2699158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0CD6D42-CC65-414A-8B29-0EDF389752DD}"/>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8B16B759-DD45-C84B-91D7-AEC082223C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9B4131FA-78A3-8C48-9C44-ED98402AD528}"/>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3EBBC988-8B78-B049-B3C3-4FD75819C0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C9ED0CA4-73E5-194B-9048-95B1152047B0}"/>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40BFDE9D-7E43-134B-9A8E-8EE8BFA7A8DA}"/>
              </a:ext>
            </a:extLst>
          </p:cNvPr>
          <p:cNvSpPr>
            <a:spLocks noGrp="1"/>
          </p:cNvSpPr>
          <p:nvPr>
            <p:ph type="dt" sz="half" idx="10"/>
          </p:nvPr>
        </p:nvSpPr>
        <p:spPr/>
        <p:txBody>
          <a:bodyPr/>
          <a:lstStyle/>
          <a:p>
            <a:fld id="{1E34EF4E-19BF-1E49-BEB4-1AC18EF6C300}" type="datetimeFigureOut">
              <a:rPr lang="cs-CZ" smtClean="0"/>
              <a:t>23.11.2023</a:t>
            </a:fld>
            <a:endParaRPr lang="cs-CZ"/>
          </a:p>
        </p:txBody>
      </p:sp>
      <p:sp>
        <p:nvSpPr>
          <p:cNvPr id="8" name="Zástupný symbol pro zápatí 7">
            <a:extLst>
              <a:ext uri="{FF2B5EF4-FFF2-40B4-BE49-F238E27FC236}">
                <a16:creationId xmlns:a16="http://schemas.microsoft.com/office/drawing/2014/main" id="{C8842AE3-4110-D149-AF0A-4816DB4FA299}"/>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24BDC476-F173-0740-92AF-5F98108203EB}"/>
              </a:ext>
            </a:extLst>
          </p:cNvPr>
          <p:cNvSpPr>
            <a:spLocks noGrp="1"/>
          </p:cNvSpPr>
          <p:nvPr>
            <p:ph type="sldNum" sz="quarter" idx="12"/>
          </p:nvPr>
        </p:nvSpPr>
        <p:spPr/>
        <p:txBody>
          <a:bodyPr/>
          <a:lstStyle/>
          <a:p>
            <a:fld id="{D15669CE-7E19-B841-A43C-D3003E1EB081}" type="slidenum">
              <a:rPr lang="cs-CZ" smtClean="0"/>
              <a:t>‹#›</a:t>
            </a:fld>
            <a:endParaRPr lang="cs-CZ"/>
          </a:p>
        </p:txBody>
      </p:sp>
    </p:spTree>
    <p:extLst>
      <p:ext uri="{BB962C8B-B14F-4D97-AF65-F5344CB8AC3E}">
        <p14:creationId xmlns:p14="http://schemas.microsoft.com/office/powerpoint/2010/main" val="2906805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F8C1301-05B1-C948-BE2C-21093EA487FB}"/>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44900465-8A4D-F145-B3D6-19BE9A5E3EFC}"/>
              </a:ext>
            </a:extLst>
          </p:cNvPr>
          <p:cNvSpPr>
            <a:spLocks noGrp="1"/>
          </p:cNvSpPr>
          <p:nvPr>
            <p:ph type="dt" sz="half" idx="10"/>
          </p:nvPr>
        </p:nvSpPr>
        <p:spPr/>
        <p:txBody>
          <a:bodyPr/>
          <a:lstStyle/>
          <a:p>
            <a:fld id="{1E34EF4E-19BF-1E49-BEB4-1AC18EF6C300}" type="datetimeFigureOut">
              <a:rPr lang="cs-CZ" smtClean="0"/>
              <a:t>23.11.2023</a:t>
            </a:fld>
            <a:endParaRPr lang="cs-CZ"/>
          </a:p>
        </p:txBody>
      </p:sp>
      <p:sp>
        <p:nvSpPr>
          <p:cNvPr id="4" name="Zástupný symbol pro zápatí 3">
            <a:extLst>
              <a:ext uri="{FF2B5EF4-FFF2-40B4-BE49-F238E27FC236}">
                <a16:creationId xmlns:a16="http://schemas.microsoft.com/office/drawing/2014/main" id="{F4EB3E71-FC49-4848-B416-31ACB2AFAFAF}"/>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5940772E-ED1F-0E46-A38F-4AC8715E9639}"/>
              </a:ext>
            </a:extLst>
          </p:cNvPr>
          <p:cNvSpPr>
            <a:spLocks noGrp="1"/>
          </p:cNvSpPr>
          <p:nvPr>
            <p:ph type="sldNum" sz="quarter" idx="12"/>
          </p:nvPr>
        </p:nvSpPr>
        <p:spPr/>
        <p:txBody>
          <a:bodyPr/>
          <a:lstStyle/>
          <a:p>
            <a:fld id="{D15669CE-7E19-B841-A43C-D3003E1EB081}" type="slidenum">
              <a:rPr lang="cs-CZ" smtClean="0"/>
              <a:t>‹#›</a:t>
            </a:fld>
            <a:endParaRPr lang="cs-CZ"/>
          </a:p>
        </p:txBody>
      </p:sp>
    </p:spTree>
    <p:extLst>
      <p:ext uri="{BB962C8B-B14F-4D97-AF65-F5344CB8AC3E}">
        <p14:creationId xmlns:p14="http://schemas.microsoft.com/office/powerpoint/2010/main" val="4144972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FE8673E7-4309-664B-9C18-D95C4898EEB8}"/>
              </a:ext>
            </a:extLst>
          </p:cNvPr>
          <p:cNvSpPr>
            <a:spLocks noGrp="1"/>
          </p:cNvSpPr>
          <p:nvPr>
            <p:ph type="dt" sz="half" idx="10"/>
          </p:nvPr>
        </p:nvSpPr>
        <p:spPr/>
        <p:txBody>
          <a:bodyPr/>
          <a:lstStyle/>
          <a:p>
            <a:fld id="{1E34EF4E-19BF-1E49-BEB4-1AC18EF6C300}" type="datetimeFigureOut">
              <a:rPr lang="cs-CZ" smtClean="0"/>
              <a:t>23.11.2023</a:t>
            </a:fld>
            <a:endParaRPr lang="cs-CZ"/>
          </a:p>
        </p:txBody>
      </p:sp>
      <p:sp>
        <p:nvSpPr>
          <p:cNvPr id="3" name="Zástupný symbol pro zápatí 2">
            <a:extLst>
              <a:ext uri="{FF2B5EF4-FFF2-40B4-BE49-F238E27FC236}">
                <a16:creationId xmlns:a16="http://schemas.microsoft.com/office/drawing/2014/main" id="{EB66DADB-04A2-3743-8131-C4E7817DB249}"/>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74C0394C-81E1-C94D-A0E5-C7F409D2559C}"/>
              </a:ext>
            </a:extLst>
          </p:cNvPr>
          <p:cNvSpPr>
            <a:spLocks noGrp="1"/>
          </p:cNvSpPr>
          <p:nvPr>
            <p:ph type="sldNum" sz="quarter" idx="12"/>
          </p:nvPr>
        </p:nvSpPr>
        <p:spPr/>
        <p:txBody>
          <a:bodyPr/>
          <a:lstStyle/>
          <a:p>
            <a:fld id="{D15669CE-7E19-B841-A43C-D3003E1EB081}" type="slidenum">
              <a:rPr lang="cs-CZ" smtClean="0"/>
              <a:t>‹#›</a:t>
            </a:fld>
            <a:endParaRPr lang="cs-CZ"/>
          </a:p>
        </p:txBody>
      </p:sp>
    </p:spTree>
    <p:extLst>
      <p:ext uri="{BB962C8B-B14F-4D97-AF65-F5344CB8AC3E}">
        <p14:creationId xmlns:p14="http://schemas.microsoft.com/office/powerpoint/2010/main" val="2951278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BAEE3A8-B7B8-C44C-BFE7-D9AA40959B8C}"/>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7181EC8F-3F12-DC4F-B2E7-AC8B602CC9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A0AD9C66-9065-2A4B-8212-DF1C5E25D8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22BBAF68-7127-EA4D-8B52-0CC02B3A622C}"/>
              </a:ext>
            </a:extLst>
          </p:cNvPr>
          <p:cNvSpPr>
            <a:spLocks noGrp="1"/>
          </p:cNvSpPr>
          <p:nvPr>
            <p:ph type="dt" sz="half" idx="10"/>
          </p:nvPr>
        </p:nvSpPr>
        <p:spPr/>
        <p:txBody>
          <a:bodyPr/>
          <a:lstStyle/>
          <a:p>
            <a:fld id="{1E34EF4E-19BF-1E49-BEB4-1AC18EF6C300}" type="datetimeFigureOut">
              <a:rPr lang="cs-CZ" smtClean="0"/>
              <a:t>23.11.2023</a:t>
            </a:fld>
            <a:endParaRPr lang="cs-CZ"/>
          </a:p>
        </p:txBody>
      </p:sp>
      <p:sp>
        <p:nvSpPr>
          <p:cNvPr id="6" name="Zástupný symbol pro zápatí 5">
            <a:extLst>
              <a:ext uri="{FF2B5EF4-FFF2-40B4-BE49-F238E27FC236}">
                <a16:creationId xmlns:a16="http://schemas.microsoft.com/office/drawing/2014/main" id="{2B060436-000D-5A40-B142-2A21B281CDD7}"/>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1742EFAF-5B3E-A247-BDFD-659292092704}"/>
              </a:ext>
            </a:extLst>
          </p:cNvPr>
          <p:cNvSpPr>
            <a:spLocks noGrp="1"/>
          </p:cNvSpPr>
          <p:nvPr>
            <p:ph type="sldNum" sz="quarter" idx="12"/>
          </p:nvPr>
        </p:nvSpPr>
        <p:spPr/>
        <p:txBody>
          <a:bodyPr/>
          <a:lstStyle/>
          <a:p>
            <a:fld id="{D15669CE-7E19-B841-A43C-D3003E1EB081}" type="slidenum">
              <a:rPr lang="cs-CZ" smtClean="0"/>
              <a:t>‹#›</a:t>
            </a:fld>
            <a:endParaRPr lang="cs-CZ"/>
          </a:p>
        </p:txBody>
      </p:sp>
    </p:spTree>
    <p:extLst>
      <p:ext uri="{BB962C8B-B14F-4D97-AF65-F5344CB8AC3E}">
        <p14:creationId xmlns:p14="http://schemas.microsoft.com/office/powerpoint/2010/main" val="3628137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350C5DC-57A8-F541-AE45-C9D7109C08AF}"/>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B6CCE586-4FA9-6B48-B3DC-C7098EB887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486D46BB-4FA9-724E-A9CE-0AF96D2DE5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CDE3F50A-F376-E64C-9F16-ED2CD1DB59E1}"/>
              </a:ext>
            </a:extLst>
          </p:cNvPr>
          <p:cNvSpPr>
            <a:spLocks noGrp="1"/>
          </p:cNvSpPr>
          <p:nvPr>
            <p:ph type="dt" sz="half" idx="10"/>
          </p:nvPr>
        </p:nvSpPr>
        <p:spPr/>
        <p:txBody>
          <a:bodyPr/>
          <a:lstStyle/>
          <a:p>
            <a:fld id="{1E34EF4E-19BF-1E49-BEB4-1AC18EF6C300}" type="datetimeFigureOut">
              <a:rPr lang="cs-CZ" smtClean="0"/>
              <a:t>23.11.2023</a:t>
            </a:fld>
            <a:endParaRPr lang="cs-CZ"/>
          </a:p>
        </p:txBody>
      </p:sp>
      <p:sp>
        <p:nvSpPr>
          <p:cNvPr id="6" name="Zástupný symbol pro zápatí 5">
            <a:extLst>
              <a:ext uri="{FF2B5EF4-FFF2-40B4-BE49-F238E27FC236}">
                <a16:creationId xmlns:a16="http://schemas.microsoft.com/office/drawing/2014/main" id="{F85108EE-F74B-9D4D-87E8-76675A29E425}"/>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2414F4E4-D8DD-5E4C-9155-FF0538996E36}"/>
              </a:ext>
            </a:extLst>
          </p:cNvPr>
          <p:cNvSpPr>
            <a:spLocks noGrp="1"/>
          </p:cNvSpPr>
          <p:nvPr>
            <p:ph type="sldNum" sz="quarter" idx="12"/>
          </p:nvPr>
        </p:nvSpPr>
        <p:spPr/>
        <p:txBody>
          <a:bodyPr/>
          <a:lstStyle/>
          <a:p>
            <a:fld id="{D15669CE-7E19-B841-A43C-D3003E1EB081}" type="slidenum">
              <a:rPr lang="cs-CZ" smtClean="0"/>
              <a:t>‹#›</a:t>
            </a:fld>
            <a:endParaRPr lang="cs-CZ"/>
          </a:p>
        </p:txBody>
      </p:sp>
    </p:spTree>
    <p:extLst>
      <p:ext uri="{BB962C8B-B14F-4D97-AF65-F5344CB8AC3E}">
        <p14:creationId xmlns:p14="http://schemas.microsoft.com/office/powerpoint/2010/main" val="1346481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D41249C6-963F-5E4F-94C0-52D1BBDAAD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BCD00839-9757-3E4E-964E-5D85773846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33410CC0-01CF-2644-A03D-B6765C10A2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34EF4E-19BF-1E49-BEB4-1AC18EF6C300}" type="datetimeFigureOut">
              <a:rPr lang="cs-CZ" smtClean="0"/>
              <a:t>23.11.2023</a:t>
            </a:fld>
            <a:endParaRPr lang="cs-CZ"/>
          </a:p>
        </p:txBody>
      </p:sp>
      <p:sp>
        <p:nvSpPr>
          <p:cNvPr id="5" name="Zástupný symbol pro zápatí 4">
            <a:extLst>
              <a:ext uri="{FF2B5EF4-FFF2-40B4-BE49-F238E27FC236}">
                <a16:creationId xmlns:a16="http://schemas.microsoft.com/office/drawing/2014/main" id="{CD4186B0-87E6-DF49-961F-61CCB1000A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CCB8B390-A3F2-534D-86B0-8C7279FA38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5669CE-7E19-B841-A43C-D3003E1EB081}" type="slidenum">
              <a:rPr lang="cs-CZ" smtClean="0"/>
              <a:t>‹#›</a:t>
            </a:fld>
            <a:endParaRPr lang="cs-CZ"/>
          </a:p>
        </p:txBody>
      </p:sp>
    </p:spTree>
    <p:extLst>
      <p:ext uri="{BB962C8B-B14F-4D97-AF65-F5344CB8AC3E}">
        <p14:creationId xmlns:p14="http://schemas.microsoft.com/office/powerpoint/2010/main" val="10352009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BAF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EFEF4-9CFF-4E49-AAEA-8155233B6DE4}"/>
              </a:ext>
            </a:extLst>
          </p:cNvPr>
          <p:cNvSpPr>
            <a:spLocks noGrp="1"/>
          </p:cNvSpPr>
          <p:nvPr>
            <p:ph type="ctrTitle"/>
          </p:nvPr>
        </p:nvSpPr>
        <p:spPr/>
        <p:txBody>
          <a:bodyPr/>
          <a:lstStyle/>
          <a:p>
            <a:pPr>
              <a:defRPr/>
            </a:pPr>
            <a:r>
              <a:rPr lang="en-US" dirty="0">
                <a:latin typeface="Times New Roman" panose="02020603050405020304" pitchFamily="18" charset="0"/>
                <a:cs typeface="Times New Roman" panose="02020603050405020304" pitchFamily="18" charset="0"/>
              </a:rPr>
              <a:t>Academic skills</a:t>
            </a:r>
          </a:p>
        </p:txBody>
      </p:sp>
      <p:sp>
        <p:nvSpPr>
          <p:cNvPr id="15362" name="Subtitle 2">
            <a:extLst>
              <a:ext uri="{FF2B5EF4-FFF2-40B4-BE49-F238E27FC236}">
                <a16:creationId xmlns:a16="http://schemas.microsoft.com/office/drawing/2014/main" id="{BA154368-B697-864A-9532-9878AF74BB0F}"/>
              </a:ext>
            </a:extLst>
          </p:cNvPr>
          <p:cNvSpPr>
            <a:spLocks noGrp="1"/>
          </p:cNvSpPr>
          <p:nvPr>
            <p:ph type="subTitle" idx="1"/>
          </p:nvPr>
        </p:nvSpPr>
        <p:spPr>
          <a:xfrm>
            <a:off x="1847850" y="3886201"/>
            <a:ext cx="8496300" cy="2422525"/>
          </a:xfrm>
        </p:spPr>
        <p:txBody>
          <a:bodyPr/>
          <a:lstStyle/>
          <a:p>
            <a:pPr eaLnBrk="1" hangingPunct="1">
              <a:spcBef>
                <a:spcPct val="0"/>
              </a:spcBef>
            </a:pPr>
            <a:r>
              <a:rPr lang="en-US" altLang="en-US" b="1" dirty="0">
                <a:latin typeface="Times New Roman" panose="02020603050405020304" pitchFamily="18" charset="0"/>
                <a:cs typeface="Times New Roman" panose="02020603050405020304" pitchFamily="18" charset="0"/>
              </a:rPr>
              <a:t>Week Ten, 23. 11. 2023</a:t>
            </a:r>
          </a:p>
          <a:p>
            <a:pPr eaLnBrk="1" hangingPunct="1">
              <a:spcBef>
                <a:spcPct val="0"/>
              </a:spcBef>
            </a:pPr>
            <a:endParaRPr lang="en-US" altLang="en-US" b="1" dirty="0">
              <a:latin typeface="Times New Roman" panose="02020603050405020304" pitchFamily="18" charset="0"/>
              <a:cs typeface="Times New Roman" panose="02020603050405020304" pitchFamily="18" charset="0"/>
            </a:endParaRPr>
          </a:p>
          <a:p>
            <a:pPr eaLnBrk="1" hangingPunct="1">
              <a:spcBef>
                <a:spcPct val="0"/>
              </a:spcBef>
            </a:pPr>
            <a:r>
              <a:rPr lang="en-US" altLang="en-US" b="1" dirty="0">
                <a:latin typeface="Times New Roman" panose="02020603050405020304" pitchFamily="18" charset="0"/>
                <a:cs typeface="Times New Roman" panose="02020603050405020304" pitchFamily="18" charset="0"/>
              </a:rPr>
              <a:t>Analysis Refresher Seminar II</a:t>
            </a:r>
          </a:p>
          <a:p>
            <a:pPr eaLnBrk="1" hangingPunct="1">
              <a:spcBef>
                <a:spcPct val="0"/>
              </a:spcBef>
            </a:pPr>
            <a:endParaRPr lang="en-US" altLang="en-US" b="1" dirty="0">
              <a:latin typeface="Times New Roman" panose="02020603050405020304" pitchFamily="18" charset="0"/>
              <a:cs typeface="Times New Roman" panose="02020603050405020304" pitchFamily="18" charset="0"/>
            </a:endParaRPr>
          </a:p>
          <a:p>
            <a:pPr eaLnBrk="1" hangingPunct="1">
              <a:spcBef>
                <a:spcPct val="0"/>
              </a:spcBef>
            </a:pPr>
            <a:r>
              <a:rPr lang="en-US" altLang="en-US" b="1" dirty="0">
                <a:latin typeface="Times New Roman" panose="02020603050405020304" pitchFamily="18" charset="0"/>
                <a:cs typeface="Times New Roman" panose="02020603050405020304" pitchFamily="18" charset="0"/>
              </a:rPr>
              <a:t>Dr. </a:t>
            </a:r>
            <a:r>
              <a:rPr lang="en-US" altLang="en-US" b="1" dirty="0" err="1">
                <a:latin typeface="Times New Roman" panose="02020603050405020304" pitchFamily="18" charset="0"/>
                <a:cs typeface="Times New Roman" panose="02020603050405020304" pitchFamily="18" charset="0"/>
              </a:rPr>
              <a:t>Šárka</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Jelínek</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Gmiterková</a:t>
            </a:r>
            <a:endParaRPr lang="en-US" alt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12805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BAF4"/>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D124551-EC8B-E345-A4E5-0BD6B99BE623}"/>
              </a:ext>
            </a:extLst>
          </p:cNvPr>
          <p:cNvSpPr>
            <a:spLocks noGrp="1"/>
          </p:cNvSpPr>
          <p:nvPr>
            <p:ph type="title"/>
          </p:nvPr>
        </p:nvSpPr>
        <p:spPr/>
        <p:txBody>
          <a:bodyPr/>
          <a:lstStyle/>
          <a:p>
            <a:pPr algn="ctr"/>
            <a:r>
              <a:rPr lang="cs-CZ" dirty="0" err="1">
                <a:latin typeface="Times New Roman" panose="02020603050405020304" pitchFamily="18" charset="0"/>
                <a:cs typeface="Times New Roman" panose="02020603050405020304" pitchFamily="18" charset="0"/>
              </a:rPr>
              <a:t>Take-aways</a:t>
            </a:r>
            <a:endParaRPr lang="cs-CZ" dirty="0">
              <a:latin typeface="Times New Roman" panose="02020603050405020304" pitchFamily="18" charset="0"/>
              <a:cs typeface="Times New Roman" panose="02020603050405020304" pitchFamily="18" charset="0"/>
            </a:endParaRPr>
          </a:p>
        </p:txBody>
      </p:sp>
      <p:sp>
        <p:nvSpPr>
          <p:cNvPr id="3" name="Zástupný obsah 2">
            <a:extLst>
              <a:ext uri="{FF2B5EF4-FFF2-40B4-BE49-F238E27FC236}">
                <a16:creationId xmlns:a16="http://schemas.microsoft.com/office/drawing/2014/main" id="{187B3CA3-E47F-454E-B72B-B06F3913734B}"/>
              </a:ext>
            </a:extLst>
          </p:cNvPr>
          <p:cNvSpPr>
            <a:spLocks noGrp="1"/>
          </p:cNvSpPr>
          <p:nvPr>
            <p:ph idx="1"/>
          </p:nvPr>
        </p:nvSpPr>
        <p:spPr>
          <a:xfrm>
            <a:off x="542925" y="1690688"/>
            <a:ext cx="11015663" cy="4802187"/>
          </a:xfrm>
        </p:spPr>
        <p:txBody>
          <a:bodyPr>
            <a:normAutofit fontScale="92500" lnSpcReduction="10000"/>
          </a:bodyPr>
          <a:lstStyle/>
          <a:p>
            <a:r>
              <a:rPr lang="cs-CZ" dirty="0" err="1">
                <a:latin typeface="Times New Roman" panose="02020603050405020304" pitchFamily="18" charset="0"/>
                <a:cs typeface="Times New Roman" panose="02020603050405020304" pitchFamily="18" charset="0"/>
              </a:rPr>
              <a:t>There</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is</a:t>
            </a:r>
            <a:r>
              <a:rPr lang="cs-CZ" dirty="0">
                <a:latin typeface="Times New Roman" panose="02020603050405020304" pitchFamily="18" charset="0"/>
                <a:cs typeface="Times New Roman" panose="02020603050405020304" pitchFamily="18" charset="0"/>
              </a:rPr>
              <a:t> no </a:t>
            </a:r>
            <a:r>
              <a:rPr lang="cs-CZ" dirty="0" err="1">
                <a:latin typeface="Times New Roman" panose="02020603050405020304" pitchFamily="18" charset="0"/>
                <a:cs typeface="Times New Roman" panose="02020603050405020304" pitchFamily="18" charset="0"/>
              </a:rPr>
              <a:t>exhausting</a:t>
            </a:r>
            <a:r>
              <a:rPr lang="cs-CZ" dirty="0">
                <a:latin typeface="Times New Roman" panose="02020603050405020304" pitchFamily="18" charset="0"/>
                <a:cs typeface="Times New Roman" panose="02020603050405020304" pitchFamily="18" charset="0"/>
              </a:rPr>
              <a:t> and </a:t>
            </a:r>
            <a:r>
              <a:rPr lang="cs-CZ" dirty="0" err="1">
                <a:latin typeface="Times New Roman" panose="02020603050405020304" pitchFamily="18" charset="0"/>
                <a:cs typeface="Times New Roman" panose="02020603050405020304" pitchFamily="18" charset="0"/>
              </a:rPr>
              <a:t>final</a:t>
            </a:r>
            <a:r>
              <a:rPr lang="cs-CZ" dirty="0">
                <a:latin typeface="Times New Roman" panose="02020603050405020304" pitchFamily="18" charset="0"/>
                <a:cs typeface="Times New Roman" panose="02020603050405020304" pitchFamily="18" charset="0"/>
              </a:rPr>
              <a:t> resumé </a:t>
            </a:r>
            <a:r>
              <a:rPr lang="cs-CZ" dirty="0" err="1">
                <a:latin typeface="Times New Roman" panose="02020603050405020304" pitchFamily="18" charset="0"/>
                <a:cs typeface="Times New Roman" panose="02020603050405020304" pitchFamily="18" charset="0"/>
              </a:rPr>
              <a:t>of</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every</a:t>
            </a:r>
            <a:r>
              <a:rPr lang="cs-CZ" dirty="0">
                <a:latin typeface="Times New Roman" panose="02020603050405020304" pitchFamily="18" charset="0"/>
                <a:cs typeface="Times New Roman" panose="02020603050405020304" pitchFamily="18" charset="0"/>
              </a:rPr>
              <a:t> text </a:t>
            </a:r>
            <a:r>
              <a:rPr lang="cs-CZ" dirty="0" err="1">
                <a:latin typeface="Times New Roman" panose="02020603050405020304" pitchFamily="18" charset="0"/>
                <a:cs typeface="Times New Roman" panose="02020603050405020304" pitchFamily="18" charset="0"/>
              </a:rPr>
              <a:t>we</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have</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read</a:t>
            </a:r>
            <a:r>
              <a:rPr lang="cs-CZ" dirty="0">
                <a:latin typeface="Times New Roman" panose="02020603050405020304" pitchFamily="18" charset="0"/>
                <a:cs typeface="Times New Roman" panose="02020603050405020304" pitchFamily="18" charset="0"/>
              </a:rPr>
              <a:t>.</a:t>
            </a:r>
          </a:p>
          <a:p>
            <a:r>
              <a:rPr lang="cs-CZ" dirty="0" err="1">
                <a:latin typeface="Times New Roman" panose="02020603050405020304" pitchFamily="18" charset="0"/>
                <a:cs typeface="Times New Roman" panose="02020603050405020304" pitchFamily="18" charset="0"/>
              </a:rPr>
              <a:t>However</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we</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have</a:t>
            </a:r>
            <a:r>
              <a:rPr lang="cs-CZ" dirty="0">
                <a:latin typeface="Times New Roman" panose="02020603050405020304" pitchFamily="18" charset="0"/>
                <a:cs typeface="Times New Roman" panose="02020603050405020304" pitchFamily="18" charset="0"/>
              </a:rPr>
              <a:t> to make </a:t>
            </a:r>
            <a:r>
              <a:rPr lang="cs-CZ" dirty="0" err="1">
                <a:latin typeface="Times New Roman" panose="02020603050405020304" pitchFamily="18" charset="0"/>
                <a:cs typeface="Times New Roman" panose="02020603050405020304" pitchFamily="18" charset="0"/>
              </a:rPr>
              <a:t>note</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of</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every</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scholarship</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piece</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we</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have</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read</a:t>
            </a:r>
            <a:r>
              <a:rPr lang="cs-CZ" dirty="0">
                <a:latin typeface="Times New Roman" panose="02020603050405020304" pitchFamily="18" charset="0"/>
                <a:cs typeface="Times New Roman" panose="02020603050405020304" pitchFamily="18" charset="0"/>
              </a:rPr>
              <a:t> and </a:t>
            </a:r>
            <a:r>
              <a:rPr lang="cs-CZ" dirty="0" err="1">
                <a:latin typeface="Times New Roman" panose="02020603050405020304" pitchFamily="18" charset="0"/>
                <a:cs typeface="Times New Roman" panose="02020603050405020304" pitchFamily="18" charset="0"/>
              </a:rPr>
              <a:t>might</a:t>
            </a:r>
            <a:r>
              <a:rPr lang="cs-CZ" dirty="0">
                <a:latin typeface="Times New Roman" panose="02020603050405020304" pitchFamily="18" charset="0"/>
                <a:cs typeface="Times New Roman" panose="02020603050405020304" pitchFamily="18" charset="0"/>
              </a:rPr>
              <a:t>/</a:t>
            </a:r>
            <a:r>
              <a:rPr lang="cs-CZ" dirty="0" err="1">
                <a:latin typeface="Times New Roman" panose="02020603050405020304" pitchFamily="18" charset="0"/>
                <a:cs typeface="Times New Roman" panose="02020603050405020304" pitchFamily="18" charset="0"/>
              </a:rPr>
              <a:t>will</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need</a:t>
            </a:r>
            <a:r>
              <a:rPr lang="cs-CZ" dirty="0">
                <a:latin typeface="Times New Roman" panose="02020603050405020304" pitchFamily="18" charset="0"/>
                <a:cs typeface="Times New Roman" panose="02020603050405020304" pitchFamily="18" charset="0"/>
              </a:rPr>
              <a:t> in </a:t>
            </a:r>
            <a:r>
              <a:rPr lang="cs-CZ" dirty="0" err="1">
                <a:latin typeface="Times New Roman" panose="02020603050405020304" pitchFamily="18" charset="0"/>
                <a:cs typeface="Times New Roman" panose="02020603050405020304" pitchFamily="18" charset="0"/>
              </a:rPr>
              <a:t>the</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future</a:t>
            </a:r>
            <a:r>
              <a:rPr lang="cs-CZ" dirty="0">
                <a:latin typeface="Times New Roman" panose="02020603050405020304" pitchFamily="18" charset="0"/>
                <a:cs typeface="Times New Roman" panose="02020603050405020304" pitchFamily="18" charset="0"/>
              </a:rPr>
              <a:t>. </a:t>
            </a:r>
          </a:p>
          <a:p>
            <a:r>
              <a:rPr lang="cs-CZ" dirty="0">
                <a:latin typeface="Times New Roman" panose="02020603050405020304" pitchFamily="18" charset="0"/>
                <a:cs typeface="Times New Roman" panose="02020603050405020304" pitchFamily="18" charset="0"/>
              </a:rPr>
              <a:t>M</a:t>
            </a:r>
            <a:r>
              <a:rPr lang="cs-CZ" dirty="0">
                <a:effectLst/>
                <a:latin typeface="Times New Roman" panose="02020603050405020304" pitchFamily="18" charset="0"/>
                <a:cs typeface="Times New Roman" panose="02020603050405020304" pitchFamily="18" charset="0"/>
              </a:rPr>
              <a:t>ake a </a:t>
            </a:r>
            <a:r>
              <a:rPr lang="cs-CZ" dirty="0" err="1">
                <a:effectLst/>
                <a:latin typeface="Times New Roman" panose="02020603050405020304" pitchFamily="18" charset="0"/>
                <a:cs typeface="Times New Roman" panose="02020603050405020304" pitchFamily="18" charset="0"/>
              </a:rPr>
              <a:t>note</a:t>
            </a:r>
            <a:r>
              <a:rPr lang="cs-CZ" dirty="0">
                <a:effectLst/>
                <a:latin typeface="Times New Roman" panose="02020603050405020304" pitchFamily="18" charset="0"/>
                <a:cs typeface="Times New Roman" panose="02020603050405020304" pitchFamily="18" charset="0"/>
              </a:rPr>
              <a:t>/resumé (</a:t>
            </a:r>
            <a:r>
              <a:rPr lang="cs-CZ" dirty="0" err="1">
                <a:effectLst/>
                <a:latin typeface="Times New Roman" panose="02020603050405020304" pitchFamily="18" charset="0"/>
                <a:cs typeface="Times New Roman" panose="02020603050405020304" pitchFamily="18" charset="0"/>
              </a:rPr>
              <a:t>one</a:t>
            </a:r>
            <a:r>
              <a:rPr lang="cs-CZ" dirty="0">
                <a:effectLst/>
                <a:latin typeface="Times New Roman" panose="02020603050405020304" pitchFamily="18" charset="0"/>
                <a:cs typeface="Times New Roman" panose="02020603050405020304" pitchFamily="18" charset="0"/>
              </a:rPr>
              <a:t> </a:t>
            </a:r>
            <a:r>
              <a:rPr lang="cs-CZ" dirty="0" err="1">
                <a:effectLst/>
                <a:latin typeface="Times New Roman" panose="02020603050405020304" pitchFamily="18" charset="0"/>
                <a:cs typeface="Times New Roman" panose="02020603050405020304" pitchFamily="18" charset="0"/>
              </a:rPr>
              <a:t>paragraph</a:t>
            </a:r>
            <a:r>
              <a:rPr lang="cs-CZ" dirty="0">
                <a:effectLst/>
                <a:latin typeface="Times New Roman" panose="02020603050405020304" pitchFamily="18" charset="0"/>
                <a:cs typeface="Times New Roman" panose="02020603050405020304" pitchFamily="18" charset="0"/>
              </a:rPr>
              <a:t>) </a:t>
            </a:r>
            <a:r>
              <a:rPr lang="cs-CZ" dirty="0" err="1">
                <a:effectLst/>
                <a:latin typeface="Times New Roman" panose="02020603050405020304" pitchFamily="18" charset="0"/>
                <a:cs typeface="Times New Roman" panose="02020603050405020304" pitchFamily="18" charset="0"/>
              </a:rPr>
              <a:t>out</a:t>
            </a:r>
            <a:r>
              <a:rPr lang="cs-CZ" dirty="0">
                <a:effectLst/>
                <a:latin typeface="Times New Roman" panose="02020603050405020304" pitchFamily="18" charset="0"/>
                <a:cs typeface="Times New Roman" panose="02020603050405020304" pitchFamily="18" charset="0"/>
              </a:rPr>
              <a:t> </a:t>
            </a:r>
            <a:r>
              <a:rPr lang="cs-CZ" dirty="0" err="1">
                <a:effectLst/>
                <a:latin typeface="Times New Roman" panose="02020603050405020304" pitchFamily="18" charset="0"/>
                <a:cs typeface="Times New Roman" panose="02020603050405020304" pitchFamily="18" charset="0"/>
              </a:rPr>
              <a:t>of</a:t>
            </a:r>
            <a:r>
              <a:rPr lang="cs-CZ" dirty="0">
                <a:effectLst/>
                <a:latin typeface="Times New Roman" panose="02020603050405020304" pitchFamily="18" charset="0"/>
                <a:cs typeface="Times New Roman" panose="02020603050405020304" pitchFamily="18" charset="0"/>
              </a:rPr>
              <a:t> </a:t>
            </a:r>
            <a:r>
              <a:rPr lang="cs-CZ" dirty="0" err="1">
                <a:effectLst/>
                <a:latin typeface="Times New Roman" panose="02020603050405020304" pitchFamily="18" charset="0"/>
                <a:cs typeface="Times New Roman" panose="02020603050405020304" pitchFamily="18" charset="0"/>
              </a:rPr>
              <a:t>every</a:t>
            </a:r>
            <a:r>
              <a:rPr lang="cs-CZ" dirty="0">
                <a:effectLst/>
                <a:latin typeface="Times New Roman" panose="02020603050405020304" pitchFamily="18" charset="0"/>
                <a:cs typeface="Times New Roman" panose="02020603050405020304" pitchFamily="18" charset="0"/>
              </a:rPr>
              <a:t> </a:t>
            </a:r>
            <a:r>
              <a:rPr lang="cs-CZ" dirty="0" err="1">
                <a:effectLst/>
                <a:latin typeface="Times New Roman" panose="02020603050405020304" pitchFamily="18" charset="0"/>
                <a:cs typeface="Times New Roman" panose="02020603050405020304" pitchFamily="18" charset="0"/>
              </a:rPr>
              <a:t>chapter</a:t>
            </a:r>
            <a:r>
              <a:rPr lang="cs-CZ" dirty="0">
                <a:effectLst/>
                <a:latin typeface="Times New Roman" panose="02020603050405020304" pitchFamily="18" charset="0"/>
                <a:cs typeface="Times New Roman" panose="02020603050405020304" pitchFamily="18" charset="0"/>
              </a:rPr>
              <a:t>/</a:t>
            </a:r>
            <a:r>
              <a:rPr lang="cs-CZ" dirty="0" err="1">
                <a:effectLst/>
                <a:latin typeface="Times New Roman" panose="02020603050405020304" pitchFamily="18" charset="0"/>
                <a:cs typeface="Times New Roman" panose="02020603050405020304" pitchFamily="18" charset="0"/>
              </a:rPr>
              <a:t>paper</a:t>
            </a:r>
            <a:r>
              <a:rPr lang="cs-CZ" dirty="0">
                <a:effectLst/>
                <a:latin typeface="Times New Roman" panose="02020603050405020304" pitchFamily="18" charset="0"/>
                <a:cs typeface="Times New Roman" panose="02020603050405020304" pitchFamily="18" charset="0"/>
              </a:rPr>
              <a:t>/</a:t>
            </a:r>
            <a:r>
              <a:rPr lang="cs-CZ" dirty="0" err="1">
                <a:effectLst/>
                <a:latin typeface="Times New Roman" panose="02020603050405020304" pitchFamily="18" charset="0"/>
                <a:cs typeface="Times New Roman" panose="02020603050405020304" pitchFamily="18" charset="0"/>
              </a:rPr>
              <a:t>article</a:t>
            </a:r>
            <a:r>
              <a:rPr lang="cs-CZ" dirty="0">
                <a:effectLst/>
                <a:latin typeface="Times New Roman" panose="02020603050405020304" pitchFamily="18" charset="0"/>
                <a:cs typeface="Times New Roman" panose="02020603050405020304" pitchFamily="18" charset="0"/>
              </a:rPr>
              <a:t> </a:t>
            </a:r>
            <a:r>
              <a:rPr lang="cs-CZ" dirty="0" err="1">
                <a:effectLst/>
                <a:latin typeface="Times New Roman" panose="02020603050405020304" pitchFamily="18" charset="0"/>
                <a:cs typeface="Times New Roman" panose="02020603050405020304" pitchFamily="18" charset="0"/>
              </a:rPr>
              <a:t>you</a:t>
            </a:r>
            <a:r>
              <a:rPr lang="cs-CZ" dirty="0">
                <a:effectLst/>
                <a:latin typeface="Times New Roman" panose="02020603050405020304" pitchFamily="18" charset="0"/>
                <a:cs typeface="Times New Roman" panose="02020603050405020304" pitchFamily="18" charset="0"/>
              </a:rPr>
              <a:t> </a:t>
            </a:r>
            <a:r>
              <a:rPr lang="cs-CZ" dirty="0" err="1">
                <a:effectLst/>
                <a:latin typeface="Times New Roman" panose="02020603050405020304" pitchFamily="18" charset="0"/>
                <a:cs typeface="Times New Roman" panose="02020603050405020304" pitchFamily="18" charset="0"/>
              </a:rPr>
              <a:t>read</a:t>
            </a:r>
            <a:r>
              <a:rPr lang="cs-CZ" dirty="0">
                <a:effectLst/>
                <a:latin typeface="Times New Roman" panose="02020603050405020304" pitchFamily="18" charset="0"/>
                <a:cs typeface="Times New Roman" panose="02020603050405020304" pitchFamily="18" charset="0"/>
              </a:rPr>
              <a:t>. </a:t>
            </a:r>
            <a:r>
              <a:rPr lang="cs-CZ" dirty="0" err="1">
                <a:effectLst/>
                <a:latin typeface="Times New Roman" panose="02020603050405020304" pitchFamily="18" charset="0"/>
                <a:cs typeface="Times New Roman" panose="02020603050405020304" pitchFamily="18" charset="0"/>
              </a:rPr>
              <a:t>From</a:t>
            </a:r>
            <a:r>
              <a:rPr lang="cs-CZ" dirty="0">
                <a:effectLst/>
                <a:latin typeface="Times New Roman" panose="02020603050405020304" pitchFamily="18" charset="0"/>
                <a:cs typeface="Times New Roman" panose="02020603050405020304" pitchFamily="18" charset="0"/>
              </a:rPr>
              <a:t> </a:t>
            </a:r>
            <a:r>
              <a:rPr lang="cs-CZ" dirty="0" err="1">
                <a:effectLst/>
                <a:latin typeface="Times New Roman" panose="02020603050405020304" pitchFamily="18" charset="0"/>
                <a:cs typeface="Times New Roman" panose="02020603050405020304" pitchFamily="18" charset="0"/>
              </a:rPr>
              <a:t>which</a:t>
            </a:r>
            <a:r>
              <a:rPr lang="cs-CZ" dirty="0">
                <a:effectLst/>
                <a:latin typeface="Times New Roman" panose="02020603050405020304" pitchFamily="18" charset="0"/>
                <a:cs typeface="Times New Roman" panose="02020603050405020304" pitchFamily="18" charset="0"/>
              </a:rPr>
              <a:t> </a:t>
            </a:r>
            <a:r>
              <a:rPr lang="cs-CZ" dirty="0" err="1">
                <a:effectLst/>
                <a:latin typeface="Times New Roman" panose="02020603050405020304" pitchFamily="18" charset="0"/>
                <a:cs typeface="Times New Roman" panose="02020603050405020304" pitchFamily="18" charset="0"/>
              </a:rPr>
              <a:t>perspective</a:t>
            </a:r>
            <a:r>
              <a:rPr lang="cs-CZ" dirty="0">
                <a:effectLst/>
                <a:latin typeface="Times New Roman" panose="02020603050405020304" pitchFamily="18" charset="0"/>
                <a:cs typeface="Times New Roman" panose="02020603050405020304" pitchFamily="18" charset="0"/>
              </a:rPr>
              <a:t> </a:t>
            </a:r>
            <a:r>
              <a:rPr lang="cs-CZ" dirty="0" err="1">
                <a:effectLst/>
                <a:latin typeface="Times New Roman" panose="02020603050405020304" pitchFamily="18" charset="0"/>
                <a:cs typeface="Times New Roman" panose="02020603050405020304" pitchFamily="18" charset="0"/>
              </a:rPr>
              <a:t>each</a:t>
            </a:r>
            <a:r>
              <a:rPr lang="cs-CZ" dirty="0">
                <a:effectLst/>
                <a:latin typeface="Times New Roman" panose="02020603050405020304" pitchFamily="18" charset="0"/>
                <a:cs typeface="Times New Roman" panose="02020603050405020304" pitchFamily="18" charset="0"/>
              </a:rPr>
              <a:t> </a:t>
            </a:r>
            <a:r>
              <a:rPr lang="cs-CZ" dirty="0" err="1">
                <a:effectLst/>
                <a:latin typeface="Times New Roman" panose="02020603050405020304" pitchFamily="18" charset="0"/>
                <a:cs typeface="Times New Roman" panose="02020603050405020304" pitchFamily="18" charset="0"/>
              </a:rPr>
              <a:t>item</a:t>
            </a:r>
            <a:r>
              <a:rPr lang="cs-CZ" dirty="0">
                <a:effectLst/>
                <a:latin typeface="Times New Roman" panose="02020603050405020304" pitchFamily="18" charset="0"/>
                <a:cs typeface="Times New Roman" panose="02020603050405020304" pitchFamily="18" charset="0"/>
              </a:rPr>
              <a:t> </a:t>
            </a:r>
            <a:r>
              <a:rPr lang="cs-CZ" dirty="0" err="1">
                <a:effectLst/>
                <a:latin typeface="Times New Roman" panose="02020603050405020304" pitchFamily="18" charset="0"/>
                <a:cs typeface="Times New Roman" panose="02020603050405020304" pitchFamily="18" charset="0"/>
              </a:rPr>
              <a:t>approaches</a:t>
            </a:r>
            <a:r>
              <a:rPr lang="cs-CZ" dirty="0">
                <a:effectLst/>
                <a:latin typeface="Times New Roman" panose="02020603050405020304" pitchFamily="18" charset="0"/>
                <a:cs typeface="Times New Roman" panose="02020603050405020304" pitchFamily="18" charset="0"/>
              </a:rPr>
              <a:t> </a:t>
            </a:r>
            <a:r>
              <a:rPr lang="cs-CZ" dirty="0" err="1">
                <a:effectLst/>
                <a:latin typeface="Times New Roman" panose="02020603050405020304" pitchFamily="18" charset="0"/>
                <a:cs typeface="Times New Roman" panose="02020603050405020304" pitchFamily="18" charset="0"/>
              </a:rPr>
              <a:t>the</a:t>
            </a:r>
            <a:r>
              <a:rPr lang="cs-CZ" dirty="0">
                <a:effectLst/>
                <a:latin typeface="Times New Roman" panose="02020603050405020304" pitchFamily="18" charset="0"/>
                <a:cs typeface="Times New Roman" panose="02020603050405020304" pitchFamily="18" charset="0"/>
              </a:rPr>
              <a:t> </a:t>
            </a:r>
            <a:r>
              <a:rPr lang="cs-CZ" dirty="0" err="1">
                <a:effectLst/>
                <a:latin typeface="Times New Roman" panose="02020603050405020304" pitchFamily="18" charset="0"/>
                <a:cs typeface="Times New Roman" panose="02020603050405020304" pitchFamily="18" charset="0"/>
              </a:rPr>
              <a:t>topic</a:t>
            </a:r>
            <a:r>
              <a:rPr lang="cs-CZ" dirty="0">
                <a:effectLst/>
                <a:latin typeface="Times New Roman" panose="02020603050405020304" pitchFamily="18" charset="0"/>
                <a:cs typeface="Times New Roman" panose="02020603050405020304" pitchFamily="18" charset="0"/>
              </a:rPr>
              <a:t>? </a:t>
            </a:r>
            <a:r>
              <a:rPr lang="cs-CZ" dirty="0" err="1">
                <a:effectLst/>
                <a:latin typeface="Times New Roman" panose="02020603050405020304" pitchFamily="18" charset="0"/>
                <a:cs typeface="Times New Roman" panose="02020603050405020304" pitchFamily="18" charset="0"/>
              </a:rPr>
              <a:t>What</a:t>
            </a:r>
            <a:r>
              <a:rPr lang="cs-CZ" dirty="0">
                <a:effectLst/>
                <a:latin typeface="Times New Roman" panose="02020603050405020304" pitchFamily="18" charset="0"/>
                <a:cs typeface="Times New Roman" panose="02020603050405020304" pitchFamily="18" charset="0"/>
              </a:rPr>
              <a:t> </a:t>
            </a:r>
            <a:r>
              <a:rPr lang="cs-CZ" dirty="0" err="1">
                <a:effectLst/>
                <a:latin typeface="Times New Roman" panose="02020603050405020304" pitchFamily="18" charset="0"/>
                <a:cs typeface="Times New Roman" panose="02020603050405020304" pitchFamily="18" charset="0"/>
              </a:rPr>
              <a:t>arguments</a:t>
            </a:r>
            <a:r>
              <a:rPr lang="cs-CZ" dirty="0">
                <a:effectLst/>
                <a:latin typeface="Times New Roman" panose="02020603050405020304" pitchFamily="18" charset="0"/>
                <a:cs typeface="Times New Roman" panose="02020603050405020304" pitchFamily="18" charset="0"/>
              </a:rPr>
              <a:t> </a:t>
            </a:r>
            <a:r>
              <a:rPr lang="cs-CZ" dirty="0" err="1">
                <a:effectLst/>
                <a:latin typeface="Times New Roman" panose="02020603050405020304" pitchFamily="18" charset="0"/>
                <a:cs typeface="Times New Roman" panose="02020603050405020304" pitchFamily="18" charset="0"/>
              </a:rPr>
              <a:t>does</a:t>
            </a:r>
            <a:r>
              <a:rPr lang="cs-CZ" dirty="0">
                <a:effectLst/>
                <a:latin typeface="Times New Roman" panose="02020603050405020304" pitchFamily="18" charset="0"/>
                <a:cs typeface="Times New Roman" panose="02020603050405020304" pitchFamily="18" charset="0"/>
              </a:rPr>
              <a:t> </a:t>
            </a:r>
            <a:r>
              <a:rPr lang="cs-CZ" dirty="0" err="1">
                <a:effectLst/>
                <a:latin typeface="Times New Roman" panose="02020603050405020304" pitchFamily="18" charset="0"/>
                <a:cs typeface="Times New Roman" panose="02020603050405020304" pitchFamily="18" charset="0"/>
              </a:rPr>
              <a:t>it</a:t>
            </a:r>
            <a:r>
              <a:rPr lang="cs-CZ" dirty="0">
                <a:effectLst/>
                <a:latin typeface="Times New Roman" panose="02020603050405020304" pitchFamily="18" charset="0"/>
                <a:cs typeface="Times New Roman" panose="02020603050405020304" pitchFamily="18" charset="0"/>
              </a:rPr>
              <a:t> </a:t>
            </a:r>
            <a:r>
              <a:rPr lang="cs-CZ" dirty="0" err="1">
                <a:effectLst/>
                <a:latin typeface="Times New Roman" panose="02020603050405020304" pitchFamily="18" charset="0"/>
                <a:cs typeface="Times New Roman" panose="02020603050405020304" pitchFamily="18" charset="0"/>
              </a:rPr>
              <a:t>present</a:t>
            </a:r>
            <a:r>
              <a:rPr lang="cs-CZ" dirty="0">
                <a:effectLst/>
                <a:latin typeface="Times New Roman" panose="02020603050405020304" pitchFamily="18" charset="0"/>
                <a:cs typeface="Times New Roman" panose="02020603050405020304" pitchFamily="18" charset="0"/>
              </a:rPr>
              <a:t>? </a:t>
            </a:r>
            <a:r>
              <a:rPr lang="cs-CZ" dirty="0" err="1">
                <a:effectLst/>
                <a:latin typeface="Times New Roman" panose="02020603050405020304" pitchFamily="18" charset="0"/>
                <a:cs typeface="Times New Roman" panose="02020603050405020304" pitchFamily="18" charset="0"/>
              </a:rPr>
              <a:t>Which</a:t>
            </a:r>
            <a:r>
              <a:rPr lang="cs-CZ" dirty="0">
                <a:effectLst/>
                <a:latin typeface="Times New Roman" panose="02020603050405020304" pitchFamily="18" charset="0"/>
                <a:cs typeface="Times New Roman" panose="02020603050405020304" pitchFamily="18" charset="0"/>
              </a:rPr>
              <a:t> </a:t>
            </a:r>
            <a:r>
              <a:rPr lang="cs-CZ" dirty="0" err="1">
                <a:effectLst/>
                <a:latin typeface="Times New Roman" panose="02020603050405020304" pitchFamily="18" charset="0"/>
                <a:cs typeface="Times New Roman" panose="02020603050405020304" pitchFamily="18" charset="0"/>
              </a:rPr>
              <a:t>primary</a:t>
            </a:r>
            <a:r>
              <a:rPr lang="cs-CZ" dirty="0">
                <a:effectLst/>
                <a:latin typeface="Times New Roman" panose="02020603050405020304" pitchFamily="18" charset="0"/>
                <a:cs typeface="Times New Roman" panose="02020603050405020304" pitchFamily="18" charset="0"/>
              </a:rPr>
              <a:t> and </a:t>
            </a:r>
            <a:r>
              <a:rPr lang="cs-CZ" dirty="0" err="1">
                <a:effectLst/>
                <a:latin typeface="Times New Roman" panose="02020603050405020304" pitchFamily="18" charset="0"/>
                <a:cs typeface="Times New Roman" panose="02020603050405020304" pitchFamily="18" charset="0"/>
              </a:rPr>
              <a:t>secondary</a:t>
            </a:r>
            <a:r>
              <a:rPr lang="cs-CZ" dirty="0">
                <a:effectLst/>
                <a:latin typeface="Times New Roman" panose="02020603050405020304" pitchFamily="18" charset="0"/>
                <a:cs typeface="Times New Roman" panose="02020603050405020304" pitchFamily="18" charset="0"/>
              </a:rPr>
              <a:t> </a:t>
            </a:r>
            <a:r>
              <a:rPr lang="cs-CZ" dirty="0" err="1">
                <a:effectLst/>
                <a:latin typeface="Times New Roman" panose="02020603050405020304" pitchFamily="18" charset="0"/>
                <a:cs typeface="Times New Roman" panose="02020603050405020304" pitchFamily="18" charset="0"/>
              </a:rPr>
              <a:t>materials</a:t>
            </a:r>
            <a:r>
              <a:rPr lang="cs-CZ" dirty="0">
                <a:effectLst/>
                <a:latin typeface="Times New Roman" panose="02020603050405020304" pitchFamily="18" charset="0"/>
                <a:cs typeface="Times New Roman" panose="02020603050405020304" pitchFamily="18" charset="0"/>
              </a:rPr>
              <a:t> are </a:t>
            </a:r>
            <a:r>
              <a:rPr lang="cs-CZ" dirty="0" err="1">
                <a:effectLst/>
                <a:latin typeface="Times New Roman" panose="02020603050405020304" pitchFamily="18" charset="0"/>
                <a:cs typeface="Times New Roman" panose="02020603050405020304" pitchFamily="18" charset="0"/>
              </a:rPr>
              <a:t>used</a:t>
            </a:r>
            <a:r>
              <a:rPr lang="cs-CZ" dirty="0">
                <a:effectLst/>
                <a:latin typeface="Times New Roman" panose="02020603050405020304" pitchFamily="18" charset="0"/>
                <a:cs typeface="Times New Roman" panose="02020603050405020304" pitchFamily="18" charset="0"/>
              </a:rPr>
              <a:t>? Are </a:t>
            </a:r>
            <a:r>
              <a:rPr lang="cs-CZ" dirty="0" err="1">
                <a:effectLst/>
                <a:latin typeface="Times New Roman" panose="02020603050405020304" pitchFamily="18" charset="0"/>
                <a:cs typeface="Times New Roman" panose="02020603050405020304" pitchFamily="18" charset="0"/>
              </a:rPr>
              <a:t>there</a:t>
            </a:r>
            <a:r>
              <a:rPr lang="cs-CZ" dirty="0">
                <a:effectLst/>
                <a:latin typeface="Times New Roman" panose="02020603050405020304" pitchFamily="18" charset="0"/>
                <a:cs typeface="Times New Roman" panose="02020603050405020304" pitchFamily="18" charset="0"/>
              </a:rPr>
              <a:t> </a:t>
            </a:r>
            <a:r>
              <a:rPr lang="cs-CZ" dirty="0" err="1">
                <a:effectLst/>
                <a:latin typeface="Times New Roman" panose="02020603050405020304" pitchFamily="18" charset="0"/>
                <a:cs typeface="Times New Roman" panose="02020603050405020304" pitchFamily="18" charset="0"/>
              </a:rPr>
              <a:t>any</a:t>
            </a:r>
            <a:r>
              <a:rPr lang="cs-CZ" dirty="0">
                <a:effectLst/>
                <a:latin typeface="Times New Roman" panose="02020603050405020304" pitchFamily="18" charset="0"/>
                <a:cs typeface="Times New Roman" panose="02020603050405020304" pitchFamily="18" charset="0"/>
              </a:rPr>
              <a:t> </a:t>
            </a:r>
            <a:r>
              <a:rPr lang="cs-CZ" dirty="0" err="1">
                <a:effectLst/>
                <a:latin typeface="Times New Roman" panose="02020603050405020304" pitchFamily="18" charset="0"/>
                <a:cs typeface="Times New Roman" panose="02020603050405020304" pitchFamily="18" charset="0"/>
              </a:rPr>
              <a:t>examples</a:t>
            </a:r>
            <a:r>
              <a:rPr lang="cs-CZ" dirty="0">
                <a:effectLst/>
                <a:latin typeface="Times New Roman" panose="02020603050405020304" pitchFamily="18" charset="0"/>
                <a:cs typeface="Times New Roman" panose="02020603050405020304" pitchFamily="18" charset="0"/>
              </a:rPr>
              <a:t> </a:t>
            </a:r>
            <a:r>
              <a:rPr lang="cs-CZ" dirty="0" err="1">
                <a:effectLst/>
                <a:latin typeface="Times New Roman" panose="02020603050405020304" pitchFamily="18" charset="0"/>
                <a:cs typeface="Times New Roman" panose="02020603050405020304" pitchFamily="18" charset="0"/>
              </a:rPr>
              <a:t>you</a:t>
            </a:r>
            <a:r>
              <a:rPr lang="cs-CZ" dirty="0">
                <a:effectLst/>
                <a:latin typeface="Times New Roman" panose="02020603050405020304" pitchFamily="18" charset="0"/>
                <a:cs typeface="Times New Roman" panose="02020603050405020304" pitchFamily="18" charset="0"/>
              </a:rPr>
              <a:t> </a:t>
            </a:r>
            <a:r>
              <a:rPr lang="cs-CZ" dirty="0" err="1">
                <a:effectLst/>
                <a:latin typeface="Times New Roman" panose="02020603050405020304" pitchFamily="18" charset="0"/>
                <a:cs typeface="Times New Roman" panose="02020603050405020304" pitchFamily="18" charset="0"/>
              </a:rPr>
              <a:t>would</a:t>
            </a:r>
            <a:r>
              <a:rPr lang="cs-CZ" dirty="0">
                <a:effectLst/>
                <a:latin typeface="Times New Roman" panose="02020603050405020304" pitchFamily="18" charset="0"/>
                <a:cs typeface="Times New Roman" panose="02020603050405020304" pitchFamily="18" charset="0"/>
              </a:rPr>
              <a:t> </a:t>
            </a:r>
            <a:r>
              <a:rPr lang="cs-CZ" dirty="0" err="1">
                <a:effectLst/>
                <a:latin typeface="Times New Roman" panose="02020603050405020304" pitchFamily="18" charset="0"/>
                <a:cs typeface="Times New Roman" panose="02020603050405020304" pitchFamily="18" charset="0"/>
              </a:rPr>
              <a:t>like</a:t>
            </a:r>
            <a:r>
              <a:rPr lang="cs-CZ" dirty="0">
                <a:effectLst/>
                <a:latin typeface="Times New Roman" panose="02020603050405020304" pitchFamily="18" charset="0"/>
                <a:cs typeface="Times New Roman" panose="02020603050405020304" pitchFamily="18" charset="0"/>
              </a:rPr>
              <a:t> </a:t>
            </a:r>
            <a:r>
              <a:rPr lang="cs-CZ" dirty="0">
                <a:latin typeface="Times New Roman" panose="02020603050405020304" pitchFamily="18" charset="0"/>
                <a:cs typeface="Times New Roman" panose="02020603050405020304" pitchFamily="18" charset="0"/>
              </a:rPr>
              <a:t>to use </a:t>
            </a:r>
            <a:r>
              <a:rPr lang="cs-CZ" dirty="0" err="1">
                <a:latin typeface="Times New Roman" panose="02020603050405020304" pitchFamily="18" charset="0"/>
                <a:cs typeface="Times New Roman" panose="02020603050405020304" pitchFamily="18" charset="0"/>
              </a:rPr>
              <a:t>for</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the</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sake</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of</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your</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own</a:t>
            </a:r>
            <a:r>
              <a:rPr lang="cs-CZ" dirty="0">
                <a:latin typeface="Times New Roman" panose="02020603050405020304" pitchFamily="18" charset="0"/>
                <a:cs typeface="Times New Roman" panose="02020603050405020304" pitchFamily="18" charset="0"/>
              </a:rPr>
              <a:t> argument?</a:t>
            </a:r>
          </a:p>
          <a:p>
            <a:r>
              <a:rPr lang="cs-CZ" dirty="0" err="1">
                <a:latin typeface="Times New Roman" panose="02020603050405020304" pitchFamily="18" charset="0"/>
                <a:cs typeface="Times New Roman" panose="02020603050405020304" pitchFamily="18" charset="0"/>
              </a:rPr>
              <a:t>Key</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arguments</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should</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be</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compressed</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into</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two</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or</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three</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sentences</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If</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needed</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note</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down</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specific</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examples</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or</a:t>
            </a:r>
            <a:r>
              <a:rPr lang="cs-CZ" dirty="0">
                <a:latin typeface="Times New Roman" panose="02020603050405020304" pitchFamily="18" charset="0"/>
                <a:cs typeface="Times New Roman" panose="02020603050405020304" pitchFamily="18" charset="0"/>
              </a:rPr>
              <a:t> case </a:t>
            </a:r>
            <a:r>
              <a:rPr lang="cs-CZ" dirty="0" err="1">
                <a:latin typeface="Times New Roman" panose="02020603050405020304" pitchFamily="18" charset="0"/>
                <a:cs typeface="Times New Roman" panose="02020603050405020304" pitchFamily="18" charset="0"/>
              </a:rPr>
              <a:t>studies</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sometimes</a:t>
            </a:r>
            <a:r>
              <a:rPr lang="cs-CZ" dirty="0">
                <a:latin typeface="Times New Roman" panose="02020603050405020304" pitchFamily="18" charset="0"/>
                <a:cs typeface="Times New Roman" panose="02020603050405020304" pitchFamily="18" charset="0"/>
              </a:rPr>
              <a:t> a </a:t>
            </a:r>
            <a:r>
              <a:rPr lang="cs-CZ" dirty="0" err="1">
                <a:latin typeface="Times New Roman" panose="02020603050405020304" pitchFamily="18" charset="0"/>
                <a:cs typeface="Times New Roman" panose="02020603050405020304" pitchFamily="18" charset="0"/>
              </a:rPr>
              <a:t>topic</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for</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which</a:t>
            </a:r>
            <a:r>
              <a:rPr lang="cs-CZ" dirty="0">
                <a:latin typeface="Times New Roman" panose="02020603050405020304" pitchFamily="18" charset="0"/>
                <a:cs typeface="Times New Roman" panose="02020603050405020304" pitchFamily="18" charset="0"/>
              </a:rPr>
              <a:t> a </a:t>
            </a:r>
            <a:r>
              <a:rPr lang="cs-CZ" dirty="0" err="1">
                <a:latin typeface="Times New Roman" panose="02020603050405020304" pitchFamily="18" charset="0"/>
                <a:cs typeface="Times New Roman" panose="02020603050405020304" pitchFamily="18" charset="0"/>
              </a:rPr>
              <a:t>similar</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perspective</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might</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be</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fitting</a:t>
            </a:r>
            <a:endParaRPr lang="cs-CZ" dirty="0">
              <a:latin typeface="Times New Roman" panose="02020603050405020304" pitchFamily="18" charset="0"/>
              <a:cs typeface="Times New Roman" panose="02020603050405020304" pitchFamily="18" charset="0"/>
            </a:endParaRPr>
          </a:p>
          <a:p>
            <a:r>
              <a:rPr lang="cs-CZ" dirty="0">
                <a:latin typeface="Times New Roman" panose="02020603050405020304" pitchFamily="18" charset="0"/>
                <a:cs typeface="Times New Roman" panose="02020603050405020304" pitchFamily="18" charset="0"/>
              </a:rPr>
              <a:t>Use </a:t>
            </a:r>
            <a:r>
              <a:rPr lang="cs-CZ" dirty="0" err="1">
                <a:latin typeface="Times New Roman" panose="02020603050405020304" pitchFamily="18" charset="0"/>
                <a:cs typeface="Times New Roman" panose="02020603050405020304" pitchFamily="18" charset="0"/>
              </a:rPr>
              <a:t>your</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own</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words</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Paraphrase</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the</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key</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arguments</a:t>
            </a:r>
            <a:r>
              <a:rPr lang="cs-CZ" dirty="0">
                <a:latin typeface="Times New Roman" panose="02020603050405020304" pitchFamily="18" charset="0"/>
                <a:cs typeface="Times New Roman" panose="02020603050405020304" pitchFamily="18" charset="0"/>
              </a:rPr>
              <a:t>, do not just copy and paste (</a:t>
            </a:r>
            <a:r>
              <a:rPr lang="cs-CZ" dirty="0" err="1">
                <a:latin typeface="Times New Roman" panose="02020603050405020304" pitchFamily="18" charset="0"/>
                <a:cs typeface="Times New Roman" panose="02020603050405020304" pitchFamily="18" charset="0"/>
              </a:rPr>
              <a:t>with</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the</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exception</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when</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you</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know</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you</a:t>
            </a:r>
            <a:r>
              <a:rPr lang="cs-CZ" dirty="0">
                <a:latin typeface="Times New Roman" panose="02020603050405020304" pitchFamily="18" charset="0"/>
                <a:cs typeface="Times New Roman" panose="02020603050405020304" pitchFamily="18" charset="0"/>
              </a:rPr>
              <a:t> are </a:t>
            </a:r>
            <a:r>
              <a:rPr lang="cs-CZ" dirty="0" err="1">
                <a:latin typeface="Times New Roman" panose="02020603050405020304" pitchFamily="18" charset="0"/>
                <a:cs typeface="Times New Roman" panose="02020603050405020304" pitchFamily="18" charset="0"/>
              </a:rPr>
              <a:t>going</a:t>
            </a:r>
            <a:r>
              <a:rPr lang="cs-CZ" dirty="0">
                <a:latin typeface="Times New Roman" panose="02020603050405020304" pitchFamily="18" charset="0"/>
                <a:cs typeface="Times New Roman" panose="02020603050405020304" pitchFamily="18" charset="0"/>
              </a:rPr>
              <a:t> to </a:t>
            </a:r>
            <a:r>
              <a:rPr lang="cs-CZ" dirty="0" err="1">
                <a:latin typeface="Times New Roman" panose="02020603050405020304" pitchFamily="18" charset="0"/>
                <a:cs typeface="Times New Roman" panose="02020603050405020304" pitchFamily="18" charset="0"/>
              </a:rPr>
              <a:t>quote</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the</a:t>
            </a:r>
            <a:r>
              <a:rPr lang="cs-CZ" dirty="0">
                <a:latin typeface="Times New Roman" panose="02020603050405020304" pitchFamily="18" charset="0"/>
                <a:cs typeface="Times New Roman" panose="02020603050405020304" pitchFamily="18" charset="0"/>
              </a:rPr>
              <a:t> sentence </a:t>
            </a:r>
            <a:r>
              <a:rPr lang="cs-CZ" dirty="0" err="1">
                <a:latin typeface="Times New Roman" panose="02020603050405020304" pitchFamily="18" charset="0"/>
                <a:cs typeface="Times New Roman" panose="02020603050405020304" pitchFamily="18" charset="0"/>
              </a:rPr>
              <a:t>directly</a:t>
            </a:r>
            <a:r>
              <a:rPr lang="cs-CZ" dirty="0">
                <a:latin typeface="Times New Roman" panose="02020603050405020304" pitchFamily="18" charset="0"/>
                <a:cs typeface="Times New Roman" panose="02020603050405020304" pitchFamily="18" charset="0"/>
              </a:rPr>
              <a:t>).</a:t>
            </a:r>
            <a:endParaRPr lang="cs-CZ" dirty="0">
              <a:effectLst/>
              <a:latin typeface="Times New Roman" panose="02020603050405020304" pitchFamily="18" charset="0"/>
              <a:cs typeface="Times New Roman" panose="02020603050405020304" pitchFamily="18" charset="0"/>
            </a:endParaRPr>
          </a:p>
          <a:p>
            <a:endParaRPr lang="cs-CZ" dirty="0"/>
          </a:p>
        </p:txBody>
      </p:sp>
    </p:spTree>
    <p:extLst>
      <p:ext uri="{BB962C8B-B14F-4D97-AF65-F5344CB8AC3E}">
        <p14:creationId xmlns:p14="http://schemas.microsoft.com/office/powerpoint/2010/main" val="3573380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BAF4"/>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8F8567C-AB3D-044E-B4B8-97B8098400D6}"/>
              </a:ext>
            </a:extLst>
          </p:cNvPr>
          <p:cNvSpPr>
            <a:spLocks noGrp="1"/>
          </p:cNvSpPr>
          <p:nvPr>
            <p:ph type="title"/>
          </p:nvPr>
        </p:nvSpPr>
        <p:spPr/>
        <p:txBody>
          <a:bodyPr/>
          <a:lstStyle/>
          <a:p>
            <a:pPr algn="ctr"/>
            <a:r>
              <a:rPr lang="cs-CZ" dirty="0" err="1">
                <a:latin typeface="Times New Roman" panose="02020603050405020304" pitchFamily="18" charset="0"/>
                <a:cs typeface="Times New Roman" panose="02020603050405020304" pitchFamily="18" charset="0"/>
              </a:rPr>
              <a:t>Next</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time</a:t>
            </a:r>
            <a:r>
              <a:rPr lang="cs-CZ" dirty="0">
                <a:latin typeface="Times New Roman" panose="02020603050405020304" pitchFamily="18" charset="0"/>
                <a:cs typeface="Times New Roman" panose="02020603050405020304" pitchFamily="18" charset="0"/>
              </a:rPr>
              <a:t> </a:t>
            </a:r>
          </a:p>
        </p:txBody>
      </p:sp>
      <p:sp>
        <p:nvSpPr>
          <p:cNvPr id="3" name="Zástupný obsah 2">
            <a:extLst>
              <a:ext uri="{FF2B5EF4-FFF2-40B4-BE49-F238E27FC236}">
                <a16:creationId xmlns:a16="http://schemas.microsoft.com/office/drawing/2014/main" id="{F3FDCD42-D809-4B46-AC3D-7D99C03790CD}"/>
              </a:ext>
            </a:extLst>
          </p:cNvPr>
          <p:cNvSpPr>
            <a:spLocks noGrp="1"/>
          </p:cNvSpPr>
          <p:nvPr>
            <p:ph idx="1"/>
          </p:nvPr>
        </p:nvSpPr>
        <p:spPr/>
        <p:txBody>
          <a:bodyPr/>
          <a:lstStyle/>
          <a:p>
            <a:r>
              <a:rPr lang="cs-CZ" u="sng" dirty="0" err="1">
                <a:latin typeface="Times New Roman" panose="02020603050405020304" pitchFamily="18" charset="0"/>
                <a:cs typeface="Times New Roman" panose="02020603050405020304" pitchFamily="18" charset="0"/>
              </a:rPr>
              <a:t>Date</a:t>
            </a:r>
            <a:r>
              <a:rPr lang="cs-CZ" dirty="0">
                <a:latin typeface="Times New Roman" panose="02020603050405020304" pitchFamily="18" charset="0"/>
                <a:cs typeface="Times New Roman" panose="02020603050405020304" pitchFamily="18" charset="0"/>
              </a:rPr>
              <a:t>: </a:t>
            </a:r>
            <a:r>
              <a:rPr lang="cs-CZ" b="1" dirty="0">
                <a:latin typeface="Times New Roman" panose="02020603050405020304" pitchFamily="18" charset="0"/>
                <a:cs typeface="Times New Roman" panose="02020603050405020304" pitchFamily="18" charset="0"/>
              </a:rPr>
              <a:t>30. 11</a:t>
            </a:r>
            <a:r>
              <a:rPr lang="cs-CZ" dirty="0">
                <a:latin typeface="Times New Roman" panose="02020603050405020304" pitchFamily="18" charset="0"/>
                <a:cs typeface="Times New Roman" panose="02020603050405020304" pitchFamily="18" charset="0"/>
              </a:rPr>
              <a:t>.</a:t>
            </a:r>
          </a:p>
          <a:p>
            <a:r>
              <a:rPr lang="cs-CZ" u="sng" dirty="0" err="1">
                <a:latin typeface="Times New Roman" panose="02020603050405020304" pitchFamily="18" charset="0"/>
                <a:cs typeface="Times New Roman" panose="02020603050405020304" pitchFamily="18" charset="0"/>
              </a:rPr>
              <a:t>Instructor</a:t>
            </a:r>
            <a:r>
              <a:rPr lang="cs-CZ" dirty="0">
                <a:latin typeface="Times New Roman" panose="02020603050405020304" pitchFamily="18" charset="0"/>
                <a:cs typeface="Times New Roman" panose="02020603050405020304" pitchFamily="18" charset="0"/>
              </a:rPr>
              <a:t>: Richard </a:t>
            </a:r>
          </a:p>
          <a:p>
            <a:endParaRPr lang="cs-CZ" dirty="0">
              <a:latin typeface="Times New Roman" panose="02020603050405020304" pitchFamily="18" charset="0"/>
              <a:cs typeface="Times New Roman" panose="02020603050405020304" pitchFamily="18" charset="0"/>
            </a:endParaRPr>
          </a:p>
          <a:p>
            <a:r>
              <a:rPr lang="cs-CZ" u="sng" dirty="0" err="1">
                <a:latin typeface="Times New Roman" panose="02020603050405020304" pitchFamily="18" charset="0"/>
                <a:cs typeface="Times New Roman" panose="02020603050405020304" pitchFamily="18" charset="0"/>
              </a:rPr>
              <a:t>Topic</a:t>
            </a:r>
            <a:r>
              <a:rPr lang="cs-CZ" dirty="0">
                <a:latin typeface="Times New Roman" panose="02020603050405020304" pitchFamily="18" charset="0"/>
                <a:cs typeface="Times New Roman" panose="02020603050405020304" pitchFamily="18" charset="0"/>
              </a:rPr>
              <a:t>: Project </a:t>
            </a:r>
            <a:r>
              <a:rPr lang="cs-CZ" dirty="0" err="1">
                <a:latin typeface="Times New Roman" panose="02020603050405020304" pitchFamily="18" charset="0"/>
                <a:cs typeface="Times New Roman" panose="02020603050405020304" pitchFamily="18" charset="0"/>
              </a:rPr>
              <a:t>Execution</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Seminar</a:t>
            </a:r>
            <a:r>
              <a:rPr lang="cs-CZ" dirty="0">
                <a:latin typeface="Times New Roman" panose="02020603050405020304" pitchFamily="18" charset="0"/>
                <a:cs typeface="Times New Roman" panose="02020603050405020304" pitchFamily="18" charset="0"/>
              </a:rPr>
              <a:t> II: </a:t>
            </a:r>
            <a:r>
              <a:rPr lang="cs-CZ" dirty="0" err="1">
                <a:latin typeface="Times New Roman" panose="02020603050405020304" pitchFamily="18" charset="0"/>
                <a:cs typeface="Times New Roman" panose="02020603050405020304" pitchFamily="18" charset="0"/>
              </a:rPr>
              <a:t>Organization</a:t>
            </a:r>
            <a:endParaRPr lang="cs-CZ" dirty="0">
              <a:latin typeface="Times New Roman" panose="02020603050405020304" pitchFamily="18" charset="0"/>
              <a:cs typeface="Times New Roman" panose="02020603050405020304" pitchFamily="18" charset="0"/>
            </a:endParaRPr>
          </a:p>
          <a:p>
            <a:endParaRPr lang="cs-CZ" dirty="0">
              <a:latin typeface="Times New Roman" panose="02020603050405020304" pitchFamily="18" charset="0"/>
              <a:cs typeface="Times New Roman" panose="02020603050405020304" pitchFamily="18" charset="0"/>
            </a:endParaRPr>
          </a:p>
          <a:p>
            <a:r>
              <a:rPr lang="cs-CZ" u="sng" dirty="0" err="1">
                <a:latin typeface="Times New Roman" panose="02020603050405020304" pitchFamily="18" charset="0"/>
                <a:cs typeface="Times New Roman" panose="02020603050405020304" pitchFamily="18" charset="0"/>
              </a:rPr>
              <a:t>Outcome</a:t>
            </a:r>
            <a:r>
              <a:rPr lang="cs-CZ"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Argument-driven paragraphs and evidence-based sections</a:t>
            </a:r>
            <a:r>
              <a:rPr lang="cs-CZ" dirty="0">
                <a:latin typeface="Times New Roman" panose="02020603050405020304" pitchFamily="18" charset="0"/>
                <a:cs typeface="Times New Roman" panose="02020603050405020304" pitchFamily="18" charset="0"/>
              </a:rPr>
              <a:t> </a:t>
            </a:r>
          </a:p>
          <a:p>
            <a:r>
              <a:rPr lang="cs-CZ" u="sng" dirty="0" err="1">
                <a:latin typeface="Times New Roman" panose="02020603050405020304" pitchFamily="18" charset="0"/>
                <a:cs typeface="Times New Roman" panose="02020603050405020304" pitchFamily="18" charset="0"/>
              </a:rPr>
              <a:t>Prepare</a:t>
            </a:r>
            <a:r>
              <a:rPr lang="cs-CZ"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Think about how to break down your paper into 3-4 sections.</a:t>
            </a:r>
            <a:endParaRPr lang="cs-CZ" dirty="0">
              <a:latin typeface="Times New Roman" panose="02020603050405020304" pitchFamily="18" charset="0"/>
              <a:cs typeface="Times New Roman" panose="02020603050405020304" pitchFamily="18" charset="0"/>
            </a:endParaRPr>
          </a:p>
          <a:p>
            <a:endParaRPr lang="cs-CZ" dirty="0"/>
          </a:p>
        </p:txBody>
      </p:sp>
    </p:spTree>
    <p:extLst>
      <p:ext uri="{BB962C8B-B14F-4D97-AF65-F5344CB8AC3E}">
        <p14:creationId xmlns:p14="http://schemas.microsoft.com/office/powerpoint/2010/main" val="1817041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BAF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72D21-D591-EA4D-A591-C37EC6136949}"/>
              </a:ext>
            </a:extLst>
          </p:cNvPr>
          <p:cNvSpPr>
            <a:spLocks noGrp="1"/>
          </p:cNvSpPr>
          <p:nvPr>
            <p:ph type="title"/>
          </p:nvPr>
        </p:nvSpPr>
        <p:spPr/>
        <p:txBody>
          <a:bodyPr/>
          <a:lstStyle/>
          <a:p>
            <a:pPr>
              <a:defRPr/>
            </a:pPr>
            <a:r>
              <a:rPr lang="en-US" sz="3600" u="sng" dirty="0">
                <a:latin typeface="Times" charset="0"/>
                <a:ea typeface="Times" charset="0"/>
                <a:cs typeface="Times" charset="0"/>
              </a:rPr>
              <a:t>Agenda</a:t>
            </a:r>
          </a:p>
        </p:txBody>
      </p:sp>
      <p:sp>
        <p:nvSpPr>
          <p:cNvPr id="16386" name="Content Placeholder 2">
            <a:extLst>
              <a:ext uri="{FF2B5EF4-FFF2-40B4-BE49-F238E27FC236}">
                <a16:creationId xmlns:a16="http://schemas.microsoft.com/office/drawing/2014/main" id="{E8C6030D-D5D5-B64E-8753-BF9A9E3C2FE5}"/>
              </a:ext>
            </a:extLst>
          </p:cNvPr>
          <p:cNvSpPr>
            <a:spLocks noGrp="1"/>
          </p:cNvSpPr>
          <p:nvPr>
            <p:ph idx="1"/>
          </p:nvPr>
        </p:nvSpPr>
        <p:spPr>
          <a:xfrm>
            <a:off x="1981200" y="1700214"/>
            <a:ext cx="8229600" cy="4708525"/>
          </a:xfrm>
        </p:spPr>
        <p:txBody>
          <a:bodyPr/>
          <a:lstStyle/>
          <a:p>
            <a:pPr marL="0" indent="0">
              <a:spcBef>
                <a:spcPct val="0"/>
              </a:spcBef>
              <a:buNone/>
              <a:defRPr/>
            </a:pPr>
            <a:r>
              <a:rPr lang="en-US" altLang="en-US" b="1" u="sng" dirty="0">
                <a:latin typeface="Times New Roman" panose="02020603050405020304" pitchFamily="18" charset="0"/>
                <a:ea typeface="Times" pitchFamily="2" charset="0"/>
                <a:cs typeface="Times New Roman" panose="02020603050405020304" pitchFamily="18" charset="0"/>
              </a:rPr>
              <a:t>Structure </a:t>
            </a:r>
          </a:p>
          <a:p>
            <a:pPr marL="0" indent="0">
              <a:spcBef>
                <a:spcPct val="0"/>
              </a:spcBef>
              <a:buNone/>
              <a:defRPr/>
            </a:pPr>
            <a:endParaRPr lang="en-US" altLang="en-US" b="1" u="sng" dirty="0">
              <a:latin typeface="Times New Roman" panose="02020603050405020304" pitchFamily="18" charset="0"/>
              <a:ea typeface="Times" pitchFamily="2" charset="0"/>
              <a:cs typeface="Times New Roman" panose="02020603050405020304" pitchFamily="18" charset="0"/>
            </a:endParaRPr>
          </a:p>
          <a:p>
            <a:pPr marL="0" indent="0">
              <a:spcBef>
                <a:spcPct val="0"/>
              </a:spcBef>
              <a:buNone/>
              <a:defRPr/>
            </a:pPr>
            <a:r>
              <a:rPr lang="en-US" altLang="en-US" dirty="0">
                <a:latin typeface="Times New Roman" panose="02020603050405020304" pitchFamily="18" charset="0"/>
                <a:ea typeface="Times" pitchFamily="2" charset="0"/>
                <a:cs typeface="Times New Roman" panose="02020603050405020304" pitchFamily="18" charset="0"/>
              </a:rPr>
              <a:t>Discussing your approaches to reading scholarship and going through your resumés</a:t>
            </a:r>
          </a:p>
          <a:p>
            <a:pPr marL="0" indent="0">
              <a:spcBef>
                <a:spcPct val="0"/>
              </a:spcBef>
              <a:buNone/>
              <a:defRPr/>
            </a:pPr>
            <a:endParaRPr lang="en-US" altLang="en-US" dirty="0">
              <a:latin typeface="Times New Roman" panose="02020603050405020304" pitchFamily="18" charset="0"/>
              <a:ea typeface="Times" pitchFamily="2" charset="0"/>
              <a:cs typeface="Times New Roman" panose="02020603050405020304" pitchFamily="18" charset="0"/>
            </a:endParaRPr>
          </a:p>
          <a:p>
            <a:pPr marL="0" indent="0">
              <a:spcBef>
                <a:spcPct val="0"/>
              </a:spcBef>
              <a:buNone/>
              <a:defRPr/>
            </a:pPr>
            <a:r>
              <a:rPr lang="en-US" altLang="en-US" b="1" u="sng" dirty="0">
                <a:latin typeface="Times New Roman" panose="02020603050405020304" pitchFamily="18" charset="0"/>
                <a:ea typeface="Times" pitchFamily="2" charset="0"/>
                <a:cs typeface="Times New Roman" panose="02020603050405020304" pitchFamily="18" charset="0"/>
              </a:rPr>
              <a:t>Targeted Learning Outcome</a:t>
            </a:r>
          </a:p>
          <a:p>
            <a:pPr marL="0" indent="0">
              <a:spcBef>
                <a:spcPct val="0"/>
              </a:spcBef>
              <a:buNone/>
              <a:defRPr/>
            </a:pPr>
            <a:endParaRPr lang="en-US" altLang="en-US" dirty="0">
              <a:latin typeface="Times New Roman" panose="02020603050405020304" pitchFamily="18" charset="0"/>
              <a:ea typeface="Times" pitchFamily="2" charset="0"/>
              <a:cs typeface="Times New Roman" panose="02020603050405020304" pitchFamily="18" charset="0"/>
            </a:endParaRPr>
          </a:p>
          <a:p>
            <a:pPr marL="0" indent="0">
              <a:spcBef>
                <a:spcPct val="0"/>
              </a:spcBef>
              <a:buNone/>
              <a:defRPr/>
            </a:pPr>
            <a:r>
              <a:rPr lang="en-US" altLang="en-US" dirty="0">
                <a:latin typeface="Times New Roman" panose="02020603050405020304" pitchFamily="18" charset="0"/>
                <a:ea typeface="Times" pitchFamily="2" charset="0"/>
                <a:cs typeface="Times New Roman" panose="02020603050405020304" pitchFamily="18" charset="0"/>
              </a:rPr>
              <a:t>Identifying effective ways of reading academic output</a:t>
            </a:r>
          </a:p>
        </p:txBody>
      </p:sp>
    </p:spTree>
    <p:extLst>
      <p:ext uri="{BB962C8B-B14F-4D97-AF65-F5344CB8AC3E}">
        <p14:creationId xmlns:p14="http://schemas.microsoft.com/office/powerpoint/2010/main" val="220130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BAF4"/>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9DAF452-510A-0B40-9D49-C525A9C8BDDF}"/>
              </a:ext>
            </a:extLst>
          </p:cNvPr>
          <p:cNvSpPr>
            <a:spLocks noGrp="1"/>
          </p:cNvSpPr>
          <p:nvPr>
            <p:ph type="title"/>
          </p:nvPr>
        </p:nvSpPr>
        <p:spPr/>
        <p:txBody>
          <a:bodyPr/>
          <a:lstStyle/>
          <a:p>
            <a:pPr algn="ctr"/>
            <a:r>
              <a:rPr lang="cs-CZ" dirty="0">
                <a:latin typeface="Times New Roman" panose="02020603050405020304" pitchFamily="18" charset="0"/>
                <a:cs typeface="Times New Roman" panose="02020603050405020304" pitchFamily="18" charset="0"/>
              </a:rPr>
              <a:t>On </a:t>
            </a:r>
            <a:r>
              <a:rPr lang="cs-CZ" dirty="0" err="1">
                <a:latin typeface="Times New Roman" panose="02020603050405020304" pitchFamily="18" charset="0"/>
                <a:cs typeface="Times New Roman" panose="02020603050405020304" pitchFamily="18" charset="0"/>
              </a:rPr>
              <a:t>reading</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scholarship</a:t>
            </a:r>
            <a:endParaRPr lang="cs-CZ" dirty="0">
              <a:latin typeface="Times New Roman" panose="02020603050405020304" pitchFamily="18" charset="0"/>
              <a:cs typeface="Times New Roman" panose="02020603050405020304" pitchFamily="18" charset="0"/>
            </a:endParaRPr>
          </a:p>
        </p:txBody>
      </p:sp>
      <p:sp>
        <p:nvSpPr>
          <p:cNvPr id="3" name="Zástupný obsah 2">
            <a:extLst>
              <a:ext uri="{FF2B5EF4-FFF2-40B4-BE49-F238E27FC236}">
                <a16:creationId xmlns:a16="http://schemas.microsoft.com/office/drawing/2014/main" id="{1E8A1562-A5C3-7D4F-88D9-6820678A2FE9}"/>
              </a:ext>
            </a:extLst>
          </p:cNvPr>
          <p:cNvSpPr>
            <a:spLocks noGrp="1"/>
          </p:cNvSpPr>
          <p:nvPr>
            <p:ph idx="1"/>
          </p:nvPr>
        </p:nvSpPr>
        <p:spPr/>
        <p:txBody>
          <a:bodyPr/>
          <a:lstStyle/>
          <a:p>
            <a:endParaRPr lang="cs-CZ" dirty="0">
              <a:latin typeface="Times New Roman" panose="02020603050405020304" pitchFamily="18" charset="0"/>
              <a:cs typeface="Times New Roman" panose="02020603050405020304" pitchFamily="18" charset="0"/>
            </a:endParaRPr>
          </a:p>
          <a:p>
            <a:r>
              <a:rPr lang="cs-CZ" dirty="0">
                <a:latin typeface="Times New Roman" panose="02020603050405020304" pitchFamily="18" charset="0"/>
                <a:cs typeface="Times New Roman" panose="02020603050405020304" pitchFamily="18" charset="0"/>
              </a:rPr>
              <a:t>Do </a:t>
            </a:r>
            <a:r>
              <a:rPr lang="cs-CZ" dirty="0" err="1">
                <a:latin typeface="Times New Roman" panose="02020603050405020304" pitchFamily="18" charset="0"/>
                <a:cs typeface="Times New Roman" panose="02020603050405020304" pitchFamily="18" charset="0"/>
              </a:rPr>
              <a:t>you</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enjoy</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reading</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academic</a:t>
            </a:r>
            <a:r>
              <a:rPr lang="cs-CZ" dirty="0">
                <a:latin typeface="Times New Roman" panose="02020603050405020304" pitchFamily="18" charset="0"/>
                <a:cs typeface="Times New Roman" panose="02020603050405020304" pitchFamily="18" charset="0"/>
              </a:rPr>
              <a:t> output?</a:t>
            </a:r>
          </a:p>
          <a:p>
            <a:r>
              <a:rPr lang="cs-CZ" dirty="0" err="1">
                <a:latin typeface="Times New Roman" panose="02020603050405020304" pitchFamily="18" charset="0"/>
                <a:cs typeface="Times New Roman" panose="02020603050405020304" pitchFamily="18" charset="0"/>
              </a:rPr>
              <a:t>What</a:t>
            </a:r>
            <a:r>
              <a:rPr lang="cs-CZ" dirty="0">
                <a:latin typeface="Times New Roman" panose="02020603050405020304" pitchFamily="18" charset="0"/>
                <a:cs typeface="Times New Roman" panose="02020603050405020304" pitchFamily="18" charset="0"/>
              </a:rPr>
              <a:t> do </a:t>
            </a:r>
            <a:r>
              <a:rPr lang="cs-CZ" dirty="0" err="1">
                <a:latin typeface="Times New Roman" panose="02020603050405020304" pitchFamily="18" charset="0"/>
                <a:cs typeface="Times New Roman" panose="02020603050405020304" pitchFamily="18" charset="0"/>
              </a:rPr>
              <a:t>you</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like</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about</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it</a:t>
            </a:r>
            <a:r>
              <a:rPr lang="cs-CZ" dirty="0">
                <a:latin typeface="Times New Roman" panose="02020603050405020304" pitchFamily="18" charset="0"/>
                <a:cs typeface="Times New Roman" panose="02020603050405020304" pitchFamily="18" charset="0"/>
              </a:rPr>
              <a:t> and </a:t>
            </a:r>
            <a:r>
              <a:rPr lang="cs-CZ" dirty="0" err="1">
                <a:latin typeface="Times New Roman" panose="02020603050405020304" pitchFamily="18" charset="0"/>
                <a:cs typeface="Times New Roman" panose="02020603050405020304" pitchFamily="18" charset="0"/>
              </a:rPr>
              <a:t>what</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is</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there</a:t>
            </a:r>
            <a:r>
              <a:rPr lang="cs-CZ" dirty="0">
                <a:latin typeface="Times New Roman" panose="02020603050405020304" pitchFamily="18" charset="0"/>
                <a:cs typeface="Times New Roman" panose="02020603050405020304" pitchFamily="18" charset="0"/>
              </a:rPr>
              <a:t> NOT to </a:t>
            </a:r>
            <a:r>
              <a:rPr lang="cs-CZ" dirty="0" err="1">
                <a:latin typeface="Times New Roman" panose="02020603050405020304" pitchFamily="18" charset="0"/>
                <a:cs typeface="Times New Roman" panose="02020603050405020304" pitchFamily="18" charset="0"/>
              </a:rPr>
              <a:t>like</a:t>
            </a:r>
            <a:r>
              <a:rPr lang="cs-CZ" dirty="0">
                <a:latin typeface="Times New Roman" panose="02020603050405020304" pitchFamily="18" charset="0"/>
                <a:cs typeface="Times New Roman" panose="02020603050405020304" pitchFamily="18" charset="0"/>
              </a:rPr>
              <a:t>?</a:t>
            </a:r>
          </a:p>
          <a:p>
            <a:r>
              <a:rPr lang="cs-CZ" dirty="0" err="1">
                <a:latin typeface="Times New Roman" panose="02020603050405020304" pitchFamily="18" charset="0"/>
                <a:cs typeface="Times New Roman" panose="02020603050405020304" pitchFamily="18" charset="0"/>
              </a:rPr>
              <a:t>What</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is</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your</a:t>
            </a:r>
            <a:r>
              <a:rPr lang="cs-CZ" dirty="0">
                <a:latin typeface="Times New Roman" panose="02020603050405020304" pitchFamily="18" charset="0"/>
                <a:cs typeface="Times New Roman" panose="02020603050405020304" pitchFamily="18" charset="0"/>
              </a:rPr>
              <a:t> favorite </a:t>
            </a:r>
            <a:r>
              <a:rPr lang="cs-CZ" dirty="0" err="1">
                <a:latin typeface="Times New Roman" panose="02020603050405020304" pitchFamily="18" charset="0"/>
                <a:cs typeface="Times New Roman" panose="02020603050405020304" pitchFamily="18" charset="0"/>
              </a:rPr>
              <a:t>academic</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piece</a:t>
            </a:r>
            <a:r>
              <a:rPr lang="cs-CZ" dirty="0">
                <a:latin typeface="Times New Roman" panose="02020603050405020304" pitchFamily="18" charset="0"/>
                <a:cs typeface="Times New Roman" panose="02020603050405020304" pitchFamily="18" charset="0"/>
              </a:rPr>
              <a:t> to </a:t>
            </a:r>
            <a:r>
              <a:rPr lang="cs-CZ" dirty="0" err="1">
                <a:latin typeface="Times New Roman" panose="02020603050405020304" pitchFamily="18" charset="0"/>
                <a:cs typeface="Times New Roman" panose="02020603050405020304" pitchFamily="18" charset="0"/>
              </a:rPr>
              <a:t>date</a:t>
            </a:r>
            <a:r>
              <a:rPr lang="cs-CZ" dirty="0">
                <a:latin typeface="Times New Roman" panose="02020603050405020304" pitchFamily="18" charset="0"/>
                <a:cs typeface="Times New Roman" panose="02020603050405020304" pitchFamily="18" charset="0"/>
              </a:rPr>
              <a:t>?</a:t>
            </a:r>
          </a:p>
          <a:p>
            <a:endParaRPr lang="cs-CZ" dirty="0">
              <a:latin typeface="Times New Roman" panose="02020603050405020304" pitchFamily="18" charset="0"/>
              <a:cs typeface="Times New Roman" panose="02020603050405020304" pitchFamily="18" charset="0"/>
            </a:endParaRPr>
          </a:p>
          <a:p>
            <a:r>
              <a:rPr lang="cs-CZ" dirty="0" err="1">
                <a:latin typeface="Times New Roman" panose="02020603050405020304" pitchFamily="18" charset="0"/>
                <a:cs typeface="Times New Roman" panose="02020603050405020304" pitchFamily="18" charset="0"/>
              </a:rPr>
              <a:t>How</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frequently</a:t>
            </a:r>
            <a:r>
              <a:rPr lang="cs-CZ" dirty="0">
                <a:latin typeface="Times New Roman" panose="02020603050405020304" pitchFamily="18" charset="0"/>
                <a:cs typeface="Times New Roman" panose="02020603050405020304" pitchFamily="18" charset="0"/>
              </a:rPr>
              <a:t> do </a:t>
            </a:r>
            <a:r>
              <a:rPr lang="cs-CZ" dirty="0" err="1">
                <a:latin typeface="Times New Roman" panose="02020603050405020304" pitchFamily="18" charset="0"/>
                <a:cs typeface="Times New Roman" panose="02020603050405020304" pitchFamily="18" charset="0"/>
              </a:rPr>
              <a:t>you</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read</a:t>
            </a:r>
            <a:r>
              <a:rPr lang="cs-CZ" dirty="0">
                <a:latin typeface="Times New Roman" panose="02020603050405020304" pitchFamily="18" charset="0"/>
                <a:cs typeface="Times New Roman" panose="02020603050405020304" pitchFamily="18" charset="0"/>
              </a:rPr>
              <a:t> such </a:t>
            </a:r>
            <a:r>
              <a:rPr lang="cs-CZ" dirty="0" err="1">
                <a:latin typeface="Times New Roman" panose="02020603050405020304" pitchFamily="18" charset="0"/>
                <a:cs typeface="Times New Roman" panose="02020603050405020304" pitchFamily="18" charset="0"/>
              </a:rPr>
              <a:t>pieces</a:t>
            </a:r>
            <a:r>
              <a:rPr lang="cs-CZ" dirty="0">
                <a:latin typeface="Times New Roman" panose="02020603050405020304" pitchFamily="18" charset="0"/>
                <a:cs typeface="Times New Roman" panose="02020603050405020304" pitchFamily="18" charset="0"/>
              </a:rPr>
              <a:t>?</a:t>
            </a:r>
          </a:p>
          <a:p>
            <a:r>
              <a:rPr lang="cs-CZ" dirty="0" err="1">
                <a:latin typeface="Times New Roman" panose="02020603050405020304" pitchFamily="18" charset="0"/>
                <a:cs typeface="Times New Roman" panose="02020603050405020304" pitchFamily="18" charset="0"/>
              </a:rPr>
              <a:t>How</a:t>
            </a:r>
            <a:r>
              <a:rPr lang="cs-CZ" dirty="0">
                <a:latin typeface="Times New Roman" panose="02020603050405020304" pitchFamily="18" charset="0"/>
                <a:cs typeface="Times New Roman" panose="02020603050405020304" pitchFamily="18" charset="0"/>
              </a:rPr>
              <a:t> do </a:t>
            </a:r>
            <a:r>
              <a:rPr lang="cs-CZ" dirty="0" err="1">
                <a:latin typeface="Times New Roman" panose="02020603050405020304" pitchFamily="18" charset="0"/>
                <a:cs typeface="Times New Roman" panose="02020603050405020304" pitchFamily="18" charset="0"/>
              </a:rPr>
              <a:t>you</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find</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what</a:t>
            </a:r>
            <a:r>
              <a:rPr lang="cs-CZ" dirty="0">
                <a:latin typeface="Times New Roman" panose="02020603050405020304" pitchFamily="18" charset="0"/>
                <a:cs typeface="Times New Roman" panose="02020603050405020304" pitchFamily="18" charset="0"/>
              </a:rPr>
              <a:t> to </a:t>
            </a:r>
            <a:r>
              <a:rPr lang="cs-CZ" dirty="0" err="1">
                <a:latin typeface="Times New Roman" panose="02020603050405020304" pitchFamily="18" charset="0"/>
                <a:cs typeface="Times New Roman" panose="02020603050405020304" pitchFamily="18" charset="0"/>
              </a:rPr>
              <a:t>read</a:t>
            </a:r>
            <a:r>
              <a:rPr lang="cs-CZ" dirty="0">
                <a:latin typeface="Times New Roman" panose="02020603050405020304" pitchFamily="18" charset="0"/>
                <a:cs typeface="Times New Roman" panose="02020603050405020304" pitchFamily="18" charset="0"/>
              </a:rPr>
              <a:t>? (do </a:t>
            </a:r>
            <a:r>
              <a:rPr lang="cs-CZ" dirty="0" err="1">
                <a:latin typeface="Times New Roman" panose="02020603050405020304" pitchFamily="18" charset="0"/>
                <a:cs typeface="Times New Roman" panose="02020603050405020304" pitchFamily="18" charset="0"/>
              </a:rPr>
              <a:t>you</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actively</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search</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for</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this</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kind</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of</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content</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you</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would</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like</a:t>
            </a:r>
            <a:r>
              <a:rPr lang="cs-CZ" dirty="0">
                <a:latin typeface="Times New Roman" panose="02020603050405020304" pitchFamily="18" charset="0"/>
                <a:cs typeface="Times New Roman" panose="02020603050405020304" pitchFamily="18" charset="0"/>
              </a:rPr>
              <a:t> to </a:t>
            </a:r>
            <a:r>
              <a:rPr lang="cs-CZ" dirty="0" err="1">
                <a:latin typeface="Times New Roman" panose="02020603050405020304" pitchFamily="18" charset="0"/>
                <a:cs typeface="Times New Roman" panose="02020603050405020304" pitchFamily="18" charset="0"/>
              </a:rPr>
              <a:t>read</a:t>
            </a:r>
            <a:r>
              <a:rPr lang="cs-CZ" dirty="0">
                <a:latin typeface="Times New Roman" panose="02020603050405020304" pitchFamily="18" charset="0"/>
                <a:cs typeface="Times New Roman" panose="02020603050405020304" pitchFamily="18" charset="0"/>
              </a:rPr>
              <a:t>?)</a:t>
            </a:r>
          </a:p>
          <a:p>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2456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ssolv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dissolv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dissolv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BAF4"/>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3A70BB2-E112-8040-B818-A47E36CB083F}"/>
              </a:ext>
            </a:extLst>
          </p:cNvPr>
          <p:cNvSpPr>
            <a:spLocks noGrp="1"/>
          </p:cNvSpPr>
          <p:nvPr>
            <p:ph type="title"/>
          </p:nvPr>
        </p:nvSpPr>
        <p:spPr/>
        <p:txBody>
          <a:bodyPr/>
          <a:lstStyle/>
          <a:p>
            <a:pPr algn="ctr"/>
            <a:r>
              <a:rPr lang="cs-CZ" dirty="0" err="1">
                <a:latin typeface="Times New Roman" panose="02020603050405020304" pitchFamily="18" charset="0"/>
                <a:cs typeface="Times New Roman" panose="02020603050405020304" pitchFamily="18" charset="0"/>
              </a:rPr>
              <a:t>Academic</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reading</a:t>
            </a:r>
            <a:r>
              <a:rPr lang="cs-CZ" dirty="0">
                <a:latin typeface="Times New Roman" panose="02020603050405020304" pitchFamily="18" charset="0"/>
                <a:cs typeface="Times New Roman" panose="02020603050405020304" pitchFamily="18" charset="0"/>
              </a:rPr>
              <a:t> and </a:t>
            </a:r>
            <a:r>
              <a:rPr lang="cs-CZ" dirty="0" err="1">
                <a:latin typeface="Times New Roman" panose="02020603050405020304" pitchFamily="18" charset="0"/>
                <a:cs typeface="Times New Roman" panose="02020603050405020304" pitchFamily="18" charset="0"/>
              </a:rPr>
              <a:t>writing</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can</a:t>
            </a:r>
            <a:r>
              <a:rPr lang="cs-CZ" dirty="0">
                <a:latin typeface="Times New Roman" panose="02020603050405020304" pitchFamily="18" charset="0"/>
                <a:cs typeface="Times New Roman" panose="02020603050405020304" pitchFamily="18" charset="0"/>
              </a:rPr>
              <a:t> a lot </a:t>
            </a:r>
            <a:r>
              <a:rPr lang="cs-CZ" dirty="0" err="1">
                <a:latin typeface="Times New Roman" panose="02020603050405020304" pitchFamily="18" charset="0"/>
                <a:cs typeface="Times New Roman" panose="02020603050405020304" pitchFamily="18" charset="0"/>
              </a:rPr>
              <a:t>of</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times</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look</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like</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this</a:t>
            </a:r>
            <a:r>
              <a:rPr lang="cs-CZ" dirty="0">
                <a:latin typeface="Times New Roman" panose="02020603050405020304" pitchFamily="18" charset="0"/>
                <a:cs typeface="Times New Roman" panose="02020603050405020304" pitchFamily="18" charset="0"/>
              </a:rPr>
              <a:t>… </a:t>
            </a:r>
          </a:p>
        </p:txBody>
      </p:sp>
      <p:pic>
        <p:nvPicPr>
          <p:cNvPr id="5" name="Zástupný obsah 4">
            <a:extLst>
              <a:ext uri="{FF2B5EF4-FFF2-40B4-BE49-F238E27FC236}">
                <a16:creationId xmlns:a16="http://schemas.microsoft.com/office/drawing/2014/main" id="{FDAC6B72-D13A-6B42-9BEA-9DCF83FD55AD}"/>
              </a:ext>
            </a:extLst>
          </p:cNvPr>
          <p:cNvPicPr>
            <a:picLocks noGrp="1" noChangeAspect="1"/>
          </p:cNvPicPr>
          <p:nvPr>
            <p:ph idx="1"/>
          </p:nvPr>
        </p:nvPicPr>
        <p:blipFill>
          <a:blip r:embed="rId2"/>
          <a:stretch>
            <a:fillRect/>
          </a:stretch>
        </p:blipFill>
        <p:spPr>
          <a:xfrm>
            <a:off x="3904431" y="1825625"/>
            <a:ext cx="4383138" cy="4351338"/>
          </a:xfrm>
        </p:spPr>
      </p:pic>
    </p:spTree>
    <p:extLst>
      <p:ext uri="{BB962C8B-B14F-4D97-AF65-F5344CB8AC3E}">
        <p14:creationId xmlns:p14="http://schemas.microsoft.com/office/powerpoint/2010/main" val="1385523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BAF4"/>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32F86A7-E546-2C45-B53D-F452E3631EAB}"/>
              </a:ext>
            </a:extLst>
          </p:cNvPr>
          <p:cNvSpPr>
            <a:spLocks noGrp="1"/>
          </p:cNvSpPr>
          <p:nvPr>
            <p:ph type="title"/>
          </p:nvPr>
        </p:nvSpPr>
        <p:spPr>
          <a:xfrm>
            <a:off x="838200" y="36509"/>
            <a:ext cx="10515600" cy="1325563"/>
          </a:xfrm>
        </p:spPr>
        <p:txBody>
          <a:bodyPr/>
          <a:lstStyle/>
          <a:p>
            <a:pPr algn="ctr"/>
            <a:r>
              <a:rPr lang="cs-CZ" dirty="0" err="1">
                <a:latin typeface="Times New Roman" panose="02020603050405020304" pitchFamily="18" charset="0"/>
                <a:cs typeface="Times New Roman" panose="02020603050405020304" pitchFamily="18" charset="0"/>
              </a:rPr>
              <a:t>Note</a:t>
            </a:r>
            <a:r>
              <a:rPr lang="cs-CZ" dirty="0">
                <a:latin typeface="Times New Roman" panose="02020603050405020304" pitchFamily="18" charset="0"/>
                <a:cs typeface="Times New Roman" panose="02020603050405020304" pitchFamily="18" charset="0"/>
              </a:rPr>
              <a:t> on </a:t>
            </a:r>
            <a:r>
              <a:rPr lang="cs-CZ" dirty="0" err="1">
                <a:latin typeface="Times New Roman" panose="02020603050405020304" pitchFamily="18" charset="0"/>
                <a:cs typeface="Times New Roman" panose="02020603050405020304" pitchFamily="18" charset="0"/>
              </a:rPr>
              <a:t>reading</a:t>
            </a:r>
            <a:endParaRPr lang="cs-CZ" dirty="0">
              <a:latin typeface="Times New Roman" panose="02020603050405020304" pitchFamily="18" charset="0"/>
              <a:cs typeface="Times New Roman" panose="02020603050405020304" pitchFamily="18" charset="0"/>
            </a:endParaRPr>
          </a:p>
        </p:txBody>
      </p:sp>
      <p:sp>
        <p:nvSpPr>
          <p:cNvPr id="3" name="Zástupný obsah 2">
            <a:extLst>
              <a:ext uri="{FF2B5EF4-FFF2-40B4-BE49-F238E27FC236}">
                <a16:creationId xmlns:a16="http://schemas.microsoft.com/office/drawing/2014/main" id="{90B0AC04-946C-EB40-9BA9-03B2C87C73A3}"/>
              </a:ext>
            </a:extLst>
          </p:cNvPr>
          <p:cNvSpPr>
            <a:spLocks noGrp="1"/>
          </p:cNvSpPr>
          <p:nvPr>
            <p:ph idx="1"/>
          </p:nvPr>
        </p:nvSpPr>
        <p:spPr>
          <a:xfrm>
            <a:off x="514351" y="1690688"/>
            <a:ext cx="11058524" cy="4802187"/>
          </a:xfrm>
        </p:spPr>
        <p:txBody>
          <a:bodyPr>
            <a:normAutofit fontScale="92500" lnSpcReduction="10000"/>
          </a:bodyPr>
          <a:lstStyle/>
          <a:p>
            <a:r>
              <a:rPr lang="cs-CZ" dirty="0" err="1">
                <a:effectLst/>
                <a:latin typeface="Times New Roman" panose="02020603050405020304" pitchFamily="18" charset="0"/>
                <a:cs typeface="Times New Roman" panose="02020603050405020304" pitchFamily="18" charset="0"/>
              </a:rPr>
              <a:t>Academic</a:t>
            </a:r>
            <a:r>
              <a:rPr lang="cs-CZ" dirty="0">
                <a:effectLst/>
                <a:latin typeface="Times New Roman" panose="02020603050405020304" pitchFamily="18" charset="0"/>
                <a:cs typeface="Times New Roman" panose="02020603050405020304" pitchFamily="18" charset="0"/>
              </a:rPr>
              <a:t> output </a:t>
            </a:r>
            <a:r>
              <a:rPr lang="cs-CZ" dirty="0" err="1">
                <a:effectLst/>
                <a:latin typeface="Times New Roman" panose="02020603050405020304" pitchFamily="18" charset="0"/>
                <a:cs typeface="Times New Roman" panose="02020603050405020304" pitchFamily="18" charset="0"/>
              </a:rPr>
              <a:t>is</a:t>
            </a:r>
            <a:r>
              <a:rPr lang="cs-CZ" dirty="0">
                <a:effectLst/>
                <a:latin typeface="Times New Roman" panose="02020603050405020304" pitchFamily="18" charset="0"/>
                <a:cs typeface="Times New Roman" panose="02020603050405020304" pitchFamily="18" charset="0"/>
              </a:rPr>
              <a:t> not </a:t>
            </a:r>
            <a:r>
              <a:rPr lang="cs-CZ" dirty="0" err="1">
                <a:effectLst/>
                <a:latin typeface="Times New Roman" panose="02020603050405020304" pitchFamily="18" charset="0"/>
                <a:cs typeface="Times New Roman" panose="02020603050405020304" pitchFamily="18" charset="0"/>
              </a:rPr>
              <a:t>the</a:t>
            </a:r>
            <a:r>
              <a:rPr lang="cs-CZ" dirty="0">
                <a:effectLst/>
                <a:latin typeface="Times New Roman" panose="02020603050405020304" pitchFamily="18" charset="0"/>
                <a:cs typeface="Times New Roman" panose="02020603050405020304" pitchFamily="18" charset="0"/>
              </a:rPr>
              <a:t> most </a:t>
            </a:r>
            <a:r>
              <a:rPr lang="cs-CZ" dirty="0" err="1">
                <a:effectLst/>
                <a:latin typeface="Times New Roman" panose="02020603050405020304" pitchFamily="18" charset="0"/>
                <a:cs typeface="Times New Roman" panose="02020603050405020304" pitchFamily="18" charset="0"/>
              </a:rPr>
              <a:t>exciting</a:t>
            </a:r>
            <a:r>
              <a:rPr lang="cs-CZ" dirty="0">
                <a:effectLst/>
                <a:latin typeface="Times New Roman" panose="02020603050405020304" pitchFamily="18" charset="0"/>
                <a:cs typeface="Times New Roman" panose="02020603050405020304" pitchFamily="18" charset="0"/>
              </a:rPr>
              <a:t> </a:t>
            </a:r>
            <a:r>
              <a:rPr lang="cs-CZ" dirty="0" err="1">
                <a:effectLst/>
                <a:latin typeface="Times New Roman" panose="02020603050405020304" pitchFamily="18" charset="0"/>
                <a:cs typeface="Times New Roman" panose="02020603050405020304" pitchFamily="18" charset="0"/>
              </a:rPr>
              <a:t>thing</a:t>
            </a:r>
            <a:r>
              <a:rPr lang="cs-CZ" dirty="0">
                <a:effectLst/>
                <a:latin typeface="Times New Roman" panose="02020603050405020304" pitchFamily="18" charset="0"/>
                <a:cs typeface="Times New Roman" panose="02020603050405020304" pitchFamily="18" charset="0"/>
              </a:rPr>
              <a:t> to </a:t>
            </a:r>
            <a:r>
              <a:rPr lang="cs-CZ" dirty="0" err="1">
                <a:effectLst/>
                <a:latin typeface="Times New Roman" panose="02020603050405020304" pitchFamily="18" charset="0"/>
                <a:cs typeface="Times New Roman" panose="02020603050405020304" pitchFamily="18" charset="0"/>
              </a:rPr>
              <a:t>read</a:t>
            </a:r>
            <a:r>
              <a:rPr lang="cs-CZ" dirty="0">
                <a:effectLst/>
                <a:latin typeface="Times New Roman" panose="02020603050405020304" pitchFamily="18" charset="0"/>
                <a:cs typeface="Times New Roman" panose="02020603050405020304" pitchFamily="18" charset="0"/>
              </a:rPr>
              <a:t>, </a:t>
            </a:r>
            <a:r>
              <a:rPr lang="cs-CZ" dirty="0" err="1">
                <a:effectLst/>
                <a:latin typeface="Times New Roman" panose="02020603050405020304" pitchFamily="18" charset="0"/>
                <a:cs typeface="Times New Roman" panose="02020603050405020304" pitchFamily="18" charset="0"/>
              </a:rPr>
              <a:t>however</a:t>
            </a:r>
            <a:r>
              <a:rPr lang="cs-CZ" dirty="0">
                <a:effectLst/>
                <a:latin typeface="Times New Roman" panose="02020603050405020304" pitchFamily="18" charset="0"/>
                <a:cs typeface="Times New Roman" panose="02020603050405020304" pitchFamily="18" charset="0"/>
              </a:rPr>
              <a:t> </a:t>
            </a:r>
            <a:r>
              <a:rPr lang="cs-CZ" dirty="0" err="1">
                <a:effectLst/>
                <a:latin typeface="Times New Roman" panose="02020603050405020304" pitchFamily="18" charset="0"/>
                <a:cs typeface="Times New Roman" panose="02020603050405020304" pitchFamily="18" charset="0"/>
              </a:rPr>
              <a:t>it</a:t>
            </a:r>
            <a:r>
              <a:rPr lang="cs-CZ" dirty="0">
                <a:effectLst/>
                <a:latin typeface="Times New Roman" panose="02020603050405020304" pitchFamily="18" charset="0"/>
                <a:cs typeface="Times New Roman" panose="02020603050405020304" pitchFamily="18" charset="0"/>
              </a:rPr>
              <a:t> </a:t>
            </a:r>
            <a:r>
              <a:rPr lang="cs-CZ" dirty="0" err="1">
                <a:effectLst/>
                <a:latin typeface="Times New Roman" panose="02020603050405020304" pitchFamily="18" charset="0"/>
                <a:cs typeface="Times New Roman" panose="02020603050405020304" pitchFamily="18" charset="0"/>
              </a:rPr>
              <a:t>is</a:t>
            </a:r>
            <a:r>
              <a:rPr lang="cs-CZ" dirty="0">
                <a:effectLst/>
                <a:latin typeface="Times New Roman" panose="02020603050405020304" pitchFamily="18" charset="0"/>
                <a:cs typeface="Times New Roman" panose="02020603050405020304" pitchFamily="18" charset="0"/>
              </a:rPr>
              <a:t> </a:t>
            </a:r>
            <a:r>
              <a:rPr lang="cs-CZ" dirty="0" err="1">
                <a:effectLst/>
                <a:latin typeface="Times New Roman" panose="02020603050405020304" pitchFamily="18" charset="0"/>
                <a:cs typeface="Times New Roman" panose="02020603050405020304" pitchFamily="18" charset="0"/>
              </a:rPr>
              <a:t>necessary</a:t>
            </a:r>
            <a:r>
              <a:rPr lang="cs-CZ" dirty="0">
                <a:effectLst/>
                <a:latin typeface="Times New Roman" panose="02020603050405020304" pitchFamily="18" charset="0"/>
                <a:cs typeface="Times New Roman" panose="02020603050405020304" pitchFamily="18" charset="0"/>
              </a:rPr>
              <a:t> </a:t>
            </a:r>
            <a:r>
              <a:rPr lang="cs-CZ" dirty="0" err="1">
                <a:effectLst/>
                <a:latin typeface="Times New Roman" panose="02020603050405020304" pitchFamily="18" charset="0"/>
                <a:cs typeface="Times New Roman" panose="02020603050405020304" pitchFamily="18" charset="0"/>
              </a:rPr>
              <a:t>for</a:t>
            </a:r>
            <a:r>
              <a:rPr lang="cs-CZ" dirty="0">
                <a:effectLst/>
                <a:latin typeface="Times New Roman" panose="02020603050405020304" pitchFamily="18" charset="0"/>
                <a:cs typeface="Times New Roman" panose="02020603050405020304" pitchFamily="18" charset="0"/>
              </a:rPr>
              <a:t> </a:t>
            </a:r>
            <a:r>
              <a:rPr lang="cs-CZ" dirty="0" err="1">
                <a:effectLst/>
                <a:latin typeface="Times New Roman" panose="02020603050405020304" pitchFamily="18" charset="0"/>
                <a:cs typeface="Times New Roman" panose="02020603050405020304" pitchFamily="18" charset="0"/>
              </a:rPr>
              <a:t>our</a:t>
            </a:r>
            <a:r>
              <a:rPr lang="cs-CZ" dirty="0">
                <a:effectLst/>
                <a:latin typeface="Times New Roman" panose="02020603050405020304" pitchFamily="18" charset="0"/>
                <a:cs typeface="Times New Roman" panose="02020603050405020304" pitchFamily="18" charset="0"/>
              </a:rPr>
              <a:t> </a:t>
            </a:r>
            <a:r>
              <a:rPr lang="cs-CZ" dirty="0" err="1">
                <a:effectLst/>
                <a:latin typeface="Times New Roman" panose="02020603050405020304" pitchFamily="18" charset="0"/>
                <a:cs typeface="Times New Roman" panose="02020603050405020304" pitchFamily="18" charset="0"/>
              </a:rPr>
              <a:t>own</a:t>
            </a:r>
            <a:r>
              <a:rPr lang="cs-CZ" dirty="0">
                <a:effectLst/>
                <a:latin typeface="Times New Roman" panose="02020603050405020304" pitchFamily="18" charset="0"/>
                <a:cs typeface="Times New Roman" panose="02020603050405020304" pitchFamily="18" charset="0"/>
              </a:rPr>
              <a:t> </a:t>
            </a:r>
            <a:r>
              <a:rPr lang="cs-CZ" dirty="0" err="1">
                <a:effectLst/>
                <a:latin typeface="Times New Roman" panose="02020603050405020304" pitchFamily="18" charset="0"/>
                <a:cs typeface="Times New Roman" panose="02020603050405020304" pitchFamily="18" charset="0"/>
              </a:rPr>
              <a:t>relevant</a:t>
            </a:r>
            <a:r>
              <a:rPr lang="cs-CZ" dirty="0">
                <a:effectLst/>
                <a:latin typeface="Times New Roman" panose="02020603050405020304" pitchFamily="18" charset="0"/>
                <a:cs typeface="Times New Roman" panose="02020603050405020304" pitchFamily="18" charset="0"/>
              </a:rPr>
              <a:t> </a:t>
            </a:r>
            <a:r>
              <a:rPr lang="cs-CZ" dirty="0" err="1">
                <a:effectLst/>
                <a:latin typeface="Times New Roman" panose="02020603050405020304" pitchFamily="18" charset="0"/>
                <a:cs typeface="Times New Roman" panose="02020603050405020304" pitchFamily="18" charset="0"/>
              </a:rPr>
              <a:t>academic</a:t>
            </a:r>
            <a:r>
              <a:rPr lang="cs-CZ" dirty="0">
                <a:effectLst/>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papers</a:t>
            </a:r>
            <a:r>
              <a:rPr lang="cs-CZ" dirty="0">
                <a:effectLst/>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Therefore</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we</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should</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be</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able</a:t>
            </a:r>
            <a:r>
              <a:rPr lang="cs-CZ" dirty="0">
                <a:latin typeface="Times New Roman" panose="02020603050405020304" pitchFamily="18" charset="0"/>
                <a:cs typeface="Times New Roman" panose="02020603050405020304" pitchFamily="18" charset="0"/>
              </a:rPr>
              <a:t> to </a:t>
            </a:r>
            <a:r>
              <a:rPr lang="cs-CZ" dirty="0" err="1">
                <a:latin typeface="Times New Roman" panose="02020603050405020304" pitchFamily="18" charset="0"/>
                <a:cs typeface="Times New Roman" panose="02020603050405020304" pitchFamily="18" charset="0"/>
              </a:rPr>
              <a:t>approach</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it</a:t>
            </a:r>
            <a:r>
              <a:rPr lang="cs-CZ" dirty="0">
                <a:latin typeface="Times New Roman" panose="02020603050405020304" pitchFamily="18" charset="0"/>
                <a:cs typeface="Times New Roman" panose="02020603050405020304" pitchFamily="18" charset="0"/>
              </a:rPr>
              <a:t> in </a:t>
            </a:r>
            <a:r>
              <a:rPr lang="cs-CZ" dirty="0" err="1">
                <a:latin typeface="Times New Roman" panose="02020603050405020304" pitchFamily="18" charset="0"/>
                <a:cs typeface="Times New Roman" panose="02020603050405020304" pitchFamily="18" charset="0"/>
              </a:rPr>
              <a:t>an</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organized</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systematic</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way</a:t>
            </a:r>
            <a:r>
              <a:rPr lang="cs-CZ" dirty="0">
                <a:latin typeface="Times New Roman" panose="02020603050405020304" pitchFamily="18" charset="0"/>
                <a:cs typeface="Times New Roman" panose="02020603050405020304" pitchFamily="18" charset="0"/>
              </a:rPr>
              <a:t>.</a:t>
            </a:r>
            <a:endParaRPr lang="cs-CZ" dirty="0">
              <a:effectLst/>
              <a:latin typeface="Times New Roman" panose="02020603050405020304" pitchFamily="18" charset="0"/>
              <a:cs typeface="Times New Roman" panose="02020603050405020304" pitchFamily="18" charset="0"/>
            </a:endParaRPr>
          </a:p>
          <a:p>
            <a:r>
              <a:rPr lang="cs-CZ" dirty="0">
                <a:effectLst/>
                <a:latin typeface="Times New Roman" panose="02020603050405020304" pitchFamily="18" charset="0"/>
                <a:cs typeface="Times New Roman" panose="02020603050405020304" pitchFamily="18" charset="0"/>
              </a:rPr>
              <a:t>In </a:t>
            </a:r>
            <a:r>
              <a:rPr lang="cs-CZ" dirty="0" err="1">
                <a:effectLst/>
                <a:latin typeface="Times New Roman" panose="02020603050405020304" pitchFamily="18" charset="0"/>
                <a:cs typeface="Times New Roman" panose="02020603050405020304" pitchFamily="18" charset="0"/>
              </a:rPr>
              <a:t>order</a:t>
            </a:r>
            <a:r>
              <a:rPr lang="cs-CZ" dirty="0">
                <a:effectLst/>
                <a:latin typeface="Times New Roman" panose="02020603050405020304" pitchFamily="18" charset="0"/>
                <a:cs typeface="Times New Roman" panose="02020603050405020304" pitchFamily="18" charset="0"/>
              </a:rPr>
              <a:t> to </a:t>
            </a:r>
            <a:r>
              <a:rPr lang="cs-CZ" dirty="0" err="1">
                <a:effectLst/>
                <a:latin typeface="Times New Roman" panose="02020603050405020304" pitchFamily="18" charset="0"/>
                <a:cs typeface="Times New Roman" panose="02020603050405020304" pitchFamily="18" charset="0"/>
              </a:rPr>
              <a:t>navigate</a:t>
            </a:r>
            <a:r>
              <a:rPr lang="cs-CZ" dirty="0">
                <a:effectLst/>
                <a:latin typeface="Times New Roman" panose="02020603050405020304" pitchFamily="18" charset="0"/>
                <a:cs typeface="Times New Roman" panose="02020603050405020304" pitchFamily="18" charset="0"/>
              </a:rPr>
              <a:t> </a:t>
            </a:r>
            <a:r>
              <a:rPr lang="cs-CZ" dirty="0" err="1">
                <a:effectLst/>
                <a:latin typeface="Times New Roman" panose="02020603050405020304" pitchFamily="18" charset="0"/>
                <a:cs typeface="Times New Roman" panose="02020603050405020304" pitchFamily="18" charset="0"/>
              </a:rPr>
              <a:t>ourselves</a:t>
            </a:r>
            <a:r>
              <a:rPr lang="cs-CZ" dirty="0">
                <a:effectLst/>
                <a:latin typeface="Times New Roman" panose="02020603050405020304" pitchFamily="18" charset="0"/>
                <a:cs typeface="Times New Roman" panose="02020603050405020304" pitchFamily="18" charset="0"/>
              </a:rPr>
              <a:t> in </a:t>
            </a:r>
            <a:r>
              <a:rPr lang="cs-CZ" dirty="0" err="1">
                <a:effectLst/>
                <a:latin typeface="Times New Roman" panose="02020603050405020304" pitchFamily="18" charset="0"/>
                <a:cs typeface="Times New Roman" panose="02020603050405020304" pitchFamily="18" charset="0"/>
              </a:rPr>
              <a:t>our</a:t>
            </a:r>
            <a:r>
              <a:rPr lang="cs-CZ" dirty="0">
                <a:effectLst/>
                <a:latin typeface="Times New Roman" panose="02020603050405020304" pitchFamily="18" charset="0"/>
                <a:cs typeface="Times New Roman" panose="02020603050405020304" pitchFamily="18" charset="0"/>
              </a:rPr>
              <a:t> area </a:t>
            </a:r>
            <a:r>
              <a:rPr lang="cs-CZ" dirty="0" err="1">
                <a:effectLst/>
                <a:latin typeface="Times New Roman" panose="02020603050405020304" pitchFamily="18" charset="0"/>
                <a:cs typeface="Times New Roman" panose="02020603050405020304" pitchFamily="18" charset="0"/>
              </a:rPr>
              <a:t>of</a:t>
            </a:r>
            <a:r>
              <a:rPr lang="cs-CZ" dirty="0">
                <a:effectLst/>
                <a:latin typeface="Times New Roman" panose="02020603050405020304" pitchFamily="18" charset="0"/>
                <a:cs typeface="Times New Roman" panose="02020603050405020304" pitchFamily="18" charset="0"/>
              </a:rPr>
              <a:t> </a:t>
            </a:r>
            <a:r>
              <a:rPr lang="cs-CZ" dirty="0" err="1">
                <a:effectLst/>
                <a:latin typeface="Times New Roman" panose="02020603050405020304" pitchFamily="18" charset="0"/>
                <a:cs typeface="Times New Roman" panose="02020603050405020304" pitchFamily="18" charset="0"/>
              </a:rPr>
              <a:t>interest</a:t>
            </a:r>
            <a:r>
              <a:rPr lang="cs-CZ" dirty="0">
                <a:effectLst/>
                <a:latin typeface="Times New Roman" panose="02020603050405020304" pitchFamily="18" charset="0"/>
                <a:cs typeface="Times New Roman" panose="02020603050405020304" pitchFamily="18" charset="0"/>
              </a:rPr>
              <a:t> </a:t>
            </a:r>
            <a:r>
              <a:rPr lang="cs-CZ" dirty="0" err="1">
                <a:effectLst/>
                <a:latin typeface="Times New Roman" panose="02020603050405020304" pitchFamily="18" charset="0"/>
                <a:cs typeface="Times New Roman" panose="02020603050405020304" pitchFamily="18" charset="0"/>
              </a:rPr>
              <a:t>for</a:t>
            </a:r>
            <a:r>
              <a:rPr lang="cs-CZ" dirty="0">
                <a:effectLst/>
                <a:latin typeface="Times New Roman" panose="02020603050405020304" pitchFamily="18" charset="0"/>
                <a:cs typeface="Times New Roman" panose="02020603050405020304" pitchFamily="18" charset="0"/>
              </a:rPr>
              <a:t> (</a:t>
            </a:r>
            <a:r>
              <a:rPr lang="cs-CZ" dirty="0" err="1">
                <a:effectLst/>
                <a:latin typeface="Times New Roman" panose="02020603050405020304" pitchFamily="18" charset="0"/>
                <a:cs typeface="Times New Roman" panose="02020603050405020304" pitchFamily="18" charset="0"/>
              </a:rPr>
              <a:t>future</a:t>
            </a:r>
            <a:r>
              <a:rPr lang="cs-CZ" dirty="0">
                <a:effectLst/>
                <a:latin typeface="Times New Roman" panose="02020603050405020304" pitchFamily="18" charset="0"/>
                <a:cs typeface="Times New Roman" panose="02020603050405020304" pitchFamily="18" charset="0"/>
              </a:rPr>
              <a:t>) </a:t>
            </a:r>
            <a:r>
              <a:rPr lang="cs-CZ" dirty="0" err="1">
                <a:effectLst/>
                <a:latin typeface="Times New Roman" panose="02020603050405020304" pitchFamily="18" charset="0"/>
                <a:cs typeface="Times New Roman" panose="02020603050405020304" pitchFamily="18" charset="0"/>
              </a:rPr>
              <a:t>research</a:t>
            </a:r>
            <a:r>
              <a:rPr lang="cs-CZ" dirty="0">
                <a:effectLst/>
                <a:latin typeface="Times New Roman" panose="02020603050405020304" pitchFamily="18" charset="0"/>
                <a:cs typeface="Times New Roman" panose="02020603050405020304" pitchFamily="18" charset="0"/>
              </a:rPr>
              <a:t>, </a:t>
            </a:r>
            <a:r>
              <a:rPr lang="cs-CZ" dirty="0" err="1">
                <a:effectLst/>
                <a:latin typeface="Times New Roman" panose="02020603050405020304" pitchFamily="18" charset="0"/>
                <a:cs typeface="Times New Roman" panose="02020603050405020304" pitchFamily="18" charset="0"/>
              </a:rPr>
              <a:t>we</a:t>
            </a:r>
            <a:r>
              <a:rPr lang="cs-CZ" dirty="0">
                <a:effectLst/>
                <a:latin typeface="Times New Roman" panose="02020603050405020304" pitchFamily="18" charset="0"/>
                <a:cs typeface="Times New Roman" panose="02020603050405020304" pitchFamily="18" charset="0"/>
              </a:rPr>
              <a:t> </a:t>
            </a:r>
            <a:r>
              <a:rPr lang="cs-CZ" dirty="0" err="1">
                <a:effectLst/>
                <a:latin typeface="Times New Roman" panose="02020603050405020304" pitchFamily="18" charset="0"/>
                <a:cs typeface="Times New Roman" panose="02020603050405020304" pitchFamily="18" charset="0"/>
              </a:rPr>
              <a:t>have</a:t>
            </a:r>
            <a:r>
              <a:rPr lang="cs-CZ" dirty="0">
                <a:effectLst/>
                <a:latin typeface="Times New Roman" panose="02020603050405020304" pitchFamily="18" charset="0"/>
                <a:cs typeface="Times New Roman" panose="02020603050405020304" pitchFamily="18" charset="0"/>
              </a:rPr>
              <a:t> to </a:t>
            </a:r>
            <a:r>
              <a:rPr lang="cs-CZ" dirty="0" err="1">
                <a:effectLst/>
                <a:latin typeface="Times New Roman" panose="02020603050405020304" pitchFamily="18" charset="0"/>
                <a:cs typeface="Times New Roman" panose="02020603050405020304" pitchFamily="18" charset="0"/>
              </a:rPr>
              <a:t>be</a:t>
            </a:r>
            <a:r>
              <a:rPr lang="cs-CZ" dirty="0">
                <a:effectLst/>
                <a:latin typeface="Times New Roman" panose="02020603050405020304" pitchFamily="18" charset="0"/>
                <a:cs typeface="Times New Roman" panose="02020603050405020304" pitchFamily="18" charset="0"/>
              </a:rPr>
              <a:t> </a:t>
            </a:r>
            <a:r>
              <a:rPr lang="cs-CZ" dirty="0" err="1">
                <a:effectLst/>
                <a:latin typeface="Times New Roman" panose="02020603050405020304" pitchFamily="18" charset="0"/>
                <a:cs typeface="Times New Roman" panose="02020603050405020304" pitchFamily="18" charset="0"/>
              </a:rPr>
              <a:t>acquinted</a:t>
            </a:r>
            <a:r>
              <a:rPr lang="cs-CZ" dirty="0">
                <a:effectLst/>
                <a:latin typeface="Times New Roman" panose="02020603050405020304" pitchFamily="18" charset="0"/>
                <a:cs typeface="Times New Roman" panose="02020603050405020304" pitchFamily="18" charset="0"/>
              </a:rPr>
              <a:t> </a:t>
            </a:r>
            <a:r>
              <a:rPr lang="cs-CZ" dirty="0" err="1">
                <a:effectLst/>
                <a:latin typeface="Times New Roman" panose="02020603050405020304" pitchFamily="18" charset="0"/>
                <a:cs typeface="Times New Roman" panose="02020603050405020304" pitchFamily="18" charset="0"/>
              </a:rPr>
              <a:t>with</a:t>
            </a:r>
            <a:r>
              <a:rPr lang="cs-CZ" dirty="0">
                <a:effectLst/>
                <a:latin typeface="Times New Roman" panose="02020603050405020304" pitchFamily="18" charset="0"/>
                <a:cs typeface="Times New Roman" panose="02020603050405020304" pitchFamily="18" charset="0"/>
              </a:rPr>
              <a:t> </a:t>
            </a:r>
            <a:r>
              <a:rPr lang="cs-CZ" dirty="0" err="1">
                <a:effectLst/>
                <a:latin typeface="Times New Roman" panose="02020603050405020304" pitchFamily="18" charset="0"/>
                <a:cs typeface="Times New Roman" panose="02020603050405020304" pitchFamily="18" charset="0"/>
              </a:rPr>
              <a:t>knowledge</a:t>
            </a:r>
            <a:r>
              <a:rPr lang="cs-CZ" dirty="0">
                <a:effectLst/>
                <a:latin typeface="Times New Roman" panose="02020603050405020304" pitchFamily="18" charset="0"/>
                <a:cs typeface="Times New Roman" panose="02020603050405020304" pitchFamily="18" charset="0"/>
              </a:rPr>
              <a:t> and </a:t>
            </a:r>
            <a:r>
              <a:rPr lang="cs-CZ" dirty="0" err="1">
                <a:effectLst/>
                <a:latin typeface="Times New Roman" panose="02020603050405020304" pitchFamily="18" charset="0"/>
                <a:cs typeface="Times New Roman" panose="02020603050405020304" pitchFamily="18" charset="0"/>
              </a:rPr>
              <a:t>key</a:t>
            </a:r>
            <a:r>
              <a:rPr lang="cs-CZ" dirty="0">
                <a:effectLst/>
                <a:latin typeface="Times New Roman" panose="02020603050405020304" pitchFamily="18" charset="0"/>
                <a:cs typeface="Times New Roman" panose="02020603050405020304" pitchFamily="18" charset="0"/>
              </a:rPr>
              <a:t> </a:t>
            </a:r>
            <a:r>
              <a:rPr lang="cs-CZ" dirty="0" err="1">
                <a:effectLst/>
                <a:latin typeface="Times New Roman" panose="02020603050405020304" pitchFamily="18" charset="0"/>
                <a:cs typeface="Times New Roman" panose="02020603050405020304" pitchFamily="18" charset="0"/>
              </a:rPr>
              <a:t>arguments</a:t>
            </a:r>
            <a:r>
              <a:rPr lang="cs-CZ" dirty="0">
                <a:effectLst/>
                <a:latin typeface="Times New Roman" panose="02020603050405020304" pitchFamily="18" charset="0"/>
                <a:cs typeface="Times New Roman" panose="02020603050405020304" pitchFamily="18" charset="0"/>
              </a:rPr>
              <a:t> </a:t>
            </a:r>
            <a:r>
              <a:rPr lang="cs-CZ" dirty="0" err="1">
                <a:effectLst/>
                <a:latin typeface="Times New Roman" panose="02020603050405020304" pitchFamily="18" charset="0"/>
                <a:cs typeface="Times New Roman" panose="02020603050405020304" pitchFamily="18" charset="0"/>
              </a:rPr>
              <a:t>existing</a:t>
            </a:r>
            <a:r>
              <a:rPr lang="cs-CZ" dirty="0">
                <a:effectLst/>
                <a:latin typeface="Times New Roman" panose="02020603050405020304" pitchFamily="18" charset="0"/>
                <a:cs typeface="Times New Roman" panose="02020603050405020304" pitchFamily="18" charset="0"/>
              </a:rPr>
              <a:t> in </a:t>
            </a:r>
            <a:r>
              <a:rPr lang="cs-CZ" dirty="0" err="1">
                <a:effectLst/>
                <a:latin typeface="Times New Roman" panose="02020603050405020304" pitchFamily="18" charset="0"/>
                <a:cs typeface="Times New Roman" panose="02020603050405020304" pitchFamily="18" charset="0"/>
              </a:rPr>
              <a:t>the</a:t>
            </a:r>
            <a:r>
              <a:rPr lang="cs-CZ" dirty="0">
                <a:effectLst/>
                <a:latin typeface="Times New Roman" panose="02020603050405020304" pitchFamily="18" charset="0"/>
                <a:cs typeface="Times New Roman" panose="02020603050405020304" pitchFamily="18" charset="0"/>
              </a:rPr>
              <a:t> </a:t>
            </a:r>
            <a:r>
              <a:rPr lang="cs-CZ" dirty="0" err="1">
                <a:effectLst/>
                <a:latin typeface="Times New Roman" panose="02020603050405020304" pitchFamily="18" charset="0"/>
                <a:cs typeface="Times New Roman" panose="02020603050405020304" pitchFamily="18" charset="0"/>
              </a:rPr>
              <a:t>field</a:t>
            </a:r>
            <a:r>
              <a:rPr lang="cs-CZ" dirty="0">
                <a:effectLst/>
                <a:latin typeface="Times New Roman" panose="02020603050405020304" pitchFamily="18" charset="0"/>
                <a:cs typeface="Times New Roman" panose="02020603050405020304" pitchFamily="18" charset="0"/>
              </a:rPr>
              <a:t>. </a:t>
            </a:r>
          </a:p>
          <a:p>
            <a:r>
              <a:rPr lang="cs-CZ" dirty="0" err="1">
                <a:latin typeface="Times New Roman" panose="02020603050405020304" pitchFamily="18" charset="0"/>
                <a:cs typeface="Times New Roman" panose="02020603050405020304" pitchFamily="18" charset="0"/>
              </a:rPr>
              <a:t>Your</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first</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year</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of</a:t>
            </a:r>
            <a:r>
              <a:rPr lang="cs-CZ" dirty="0">
                <a:latin typeface="Times New Roman" panose="02020603050405020304" pitchFamily="18" charset="0"/>
                <a:cs typeface="Times New Roman" panose="02020603050405020304" pitchFamily="18" charset="0"/>
              </a:rPr>
              <a:t> university </a:t>
            </a:r>
            <a:r>
              <a:rPr lang="cs-CZ" dirty="0" err="1">
                <a:latin typeface="Times New Roman" panose="02020603050405020304" pitchFamily="18" charset="0"/>
                <a:cs typeface="Times New Roman" panose="02020603050405020304" pitchFamily="18" charset="0"/>
              </a:rPr>
              <a:t>studies</a:t>
            </a:r>
            <a:r>
              <a:rPr lang="cs-CZ" dirty="0">
                <a:effectLst/>
                <a:latin typeface="Times New Roman" panose="02020603050405020304" pitchFamily="18" charset="0"/>
                <a:cs typeface="Times New Roman" panose="02020603050405020304" pitchFamily="18" charset="0"/>
              </a:rPr>
              <a:t> </a:t>
            </a:r>
            <a:r>
              <a:rPr lang="cs-CZ" dirty="0" err="1">
                <a:effectLst/>
                <a:latin typeface="Times New Roman" panose="02020603050405020304" pitchFamily="18" charset="0"/>
                <a:cs typeface="Times New Roman" panose="02020603050405020304" pitchFamily="18" charset="0"/>
              </a:rPr>
              <a:t>is</a:t>
            </a:r>
            <a:r>
              <a:rPr lang="cs-CZ" dirty="0">
                <a:effectLst/>
                <a:latin typeface="Times New Roman" panose="02020603050405020304" pitchFamily="18" charset="0"/>
                <a:cs typeface="Times New Roman" panose="02020603050405020304" pitchFamily="18" charset="0"/>
              </a:rPr>
              <a:t> a </a:t>
            </a:r>
            <a:r>
              <a:rPr lang="cs-CZ" dirty="0" err="1">
                <a:effectLst/>
                <a:latin typeface="Times New Roman" panose="02020603050405020304" pitchFamily="18" charset="0"/>
                <a:cs typeface="Times New Roman" panose="02020603050405020304" pitchFamily="18" charset="0"/>
              </a:rPr>
              <a:t>good</a:t>
            </a:r>
            <a:r>
              <a:rPr lang="cs-CZ" dirty="0">
                <a:effectLst/>
                <a:latin typeface="Times New Roman" panose="02020603050405020304" pitchFamily="18" charset="0"/>
                <a:cs typeface="Times New Roman" panose="02020603050405020304" pitchFamily="18" charset="0"/>
              </a:rPr>
              <a:t> </a:t>
            </a:r>
            <a:r>
              <a:rPr lang="cs-CZ" dirty="0" err="1">
                <a:effectLst/>
                <a:latin typeface="Times New Roman" panose="02020603050405020304" pitchFamily="18" charset="0"/>
                <a:cs typeface="Times New Roman" panose="02020603050405020304" pitchFamily="18" charset="0"/>
              </a:rPr>
              <a:t>time</a:t>
            </a:r>
            <a:r>
              <a:rPr lang="cs-CZ" dirty="0">
                <a:effectLst/>
                <a:latin typeface="Times New Roman" panose="02020603050405020304" pitchFamily="18" charset="0"/>
                <a:cs typeface="Times New Roman" panose="02020603050405020304" pitchFamily="18" charset="0"/>
              </a:rPr>
              <a:t> to do a lot </a:t>
            </a:r>
            <a:r>
              <a:rPr lang="cs-CZ" dirty="0" err="1">
                <a:effectLst/>
                <a:latin typeface="Times New Roman" panose="02020603050405020304" pitchFamily="18" charset="0"/>
                <a:cs typeface="Times New Roman" panose="02020603050405020304" pitchFamily="18" charset="0"/>
              </a:rPr>
              <a:t>of</a:t>
            </a:r>
            <a:r>
              <a:rPr lang="cs-CZ" dirty="0">
                <a:effectLst/>
                <a:latin typeface="Times New Roman" panose="02020603050405020304" pitchFamily="18" charset="0"/>
                <a:cs typeface="Times New Roman" panose="02020603050405020304" pitchFamily="18" charset="0"/>
              </a:rPr>
              <a:t> </a:t>
            </a:r>
            <a:r>
              <a:rPr lang="cs-CZ" dirty="0" err="1">
                <a:effectLst/>
                <a:latin typeface="Times New Roman" panose="02020603050405020304" pitchFamily="18" charset="0"/>
                <a:cs typeface="Times New Roman" panose="02020603050405020304" pitchFamily="18" charset="0"/>
              </a:rPr>
              <a:t>reading</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ideally</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three</a:t>
            </a:r>
            <a:r>
              <a:rPr lang="cs-CZ" dirty="0">
                <a:latin typeface="Times New Roman" panose="02020603050405020304" pitchFamily="18" charset="0"/>
                <a:cs typeface="Times New Roman" panose="02020603050405020304" pitchFamily="18" charset="0"/>
              </a:rPr>
              <a:t> to </a:t>
            </a:r>
            <a:r>
              <a:rPr lang="cs-CZ" dirty="0" err="1">
                <a:latin typeface="Times New Roman" panose="02020603050405020304" pitchFamily="18" charset="0"/>
                <a:cs typeface="Times New Roman" panose="02020603050405020304" pitchFamily="18" charset="0"/>
              </a:rPr>
              <a:t>five</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pieces</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of</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scholarship</a:t>
            </a:r>
            <a:r>
              <a:rPr lang="cs-CZ" dirty="0">
                <a:latin typeface="Times New Roman" panose="02020603050405020304" pitchFamily="18" charset="0"/>
                <a:cs typeface="Times New Roman" panose="02020603050405020304" pitchFamily="18" charset="0"/>
              </a:rPr>
              <a:t> a </a:t>
            </a:r>
            <a:r>
              <a:rPr lang="cs-CZ" dirty="0" err="1">
                <a:latin typeface="Times New Roman" panose="02020603050405020304" pitchFamily="18" charset="0"/>
                <a:cs typeface="Times New Roman" panose="02020603050405020304" pitchFamily="18" charset="0"/>
              </a:rPr>
              <a:t>week</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chapter</a:t>
            </a:r>
            <a:r>
              <a:rPr lang="cs-CZ" dirty="0">
                <a:latin typeface="Times New Roman" panose="02020603050405020304" pitchFamily="18" charset="0"/>
                <a:cs typeface="Times New Roman" panose="02020603050405020304" pitchFamily="18" charset="0"/>
              </a:rPr>
              <a:t>/</a:t>
            </a:r>
            <a:r>
              <a:rPr lang="cs-CZ" dirty="0" err="1">
                <a:latin typeface="Times New Roman" panose="02020603050405020304" pitchFamily="18" charset="0"/>
                <a:cs typeface="Times New Roman" panose="02020603050405020304" pitchFamily="18" charset="0"/>
              </a:rPr>
              <a:t>papers</a:t>
            </a:r>
            <a:r>
              <a:rPr lang="cs-CZ" dirty="0">
                <a:latin typeface="Times New Roman" panose="02020603050405020304" pitchFamily="18" charset="0"/>
                <a:cs typeface="Times New Roman" panose="02020603050405020304" pitchFamily="18" charset="0"/>
              </a:rPr>
              <a:t>/</a:t>
            </a:r>
            <a:r>
              <a:rPr lang="cs-CZ" dirty="0" err="1">
                <a:latin typeface="Times New Roman" panose="02020603050405020304" pitchFamily="18" charset="0"/>
                <a:cs typeface="Times New Roman" panose="02020603050405020304" pitchFamily="18" charset="0"/>
              </a:rPr>
              <a:t>articles</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combining</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both</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your</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obligatory</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reading</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for</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courses</a:t>
            </a:r>
            <a:r>
              <a:rPr lang="cs-CZ" dirty="0">
                <a:latin typeface="Times New Roman" panose="02020603050405020304" pitchFamily="18" charset="0"/>
                <a:cs typeface="Times New Roman" panose="02020603050405020304" pitchFamily="18" charset="0"/>
              </a:rPr>
              <a:t>/</a:t>
            </a:r>
            <a:r>
              <a:rPr lang="cs-CZ" dirty="0" err="1">
                <a:latin typeface="Times New Roman" panose="02020603050405020304" pitchFamily="18" charset="0"/>
                <a:cs typeface="Times New Roman" panose="02020603050405020304" pitchFamily="18" charset="0"/>
              </a:rPr>
              <a:t>seminars</a:t>
            </a:r>
            <a:r>
              <a:rPr lang="cs-CZ" dirty="0">
                <a:latin typeface="Times New Roman" panose="02020603050405020304" pitchFamily="18" charset="0"/>
                <a:cs typeface="Times New Roman" panose="02020603050405020304" pitchFamily="18" charset="0"/>
              </a:rPr>
              <a:t> on </a:t>
            </a:r>
            <a:r>
              <a:rPr lang="cs-CZ" dirty="0" err="1">
                <a:latin typeface="Times New Roman" panose="02020603050405020304" pitchFamily="18" charset="0"/>
                <a:cs typeface="Times New Roman" panose="02020603050405020304" pitchFamily="18" charset="0"/>
              </a:rPr>
              <a:t>weekly</a:t>
            </a:r>
            <a:r>
              <a:rPr lang="cs-CZ" dirty="0">
                <a:latin typeface="Times New Roman" panose="02020603050405020304" pitchFamily="18" charset="0"/>
                <a:cs typeface="Times New Roman" panose="02020603050405020304" pitchFamily="18" charset="0"/>
              </a:rPr>
              <a:t>/</a:t>
            </a:r>
            <a:r>
              <a:rPr lang="cs-CZ" dirty="0" err="1">
                <a:latin typeface="Times New Roman" panose="02020603050405020304" pitchFamily="18" charset="0"/>
                <a:cs typeface="Times New Roman" panose="02020603050405020304" pitchFamily="18" charset="0"/>
              </a:rPr>
              <a:t>biweekly</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basis</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with</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an</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active</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research</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of</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your</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own</a:t>
            </a:r>
            <a:r>
              <a:rPr lang="cs-CZ" dirty="0">
                <a:latin typeface="Times New Roman" panose="02020603050405020304" pitchFamily="18" charset="0"/>
                <a:cs typeface="Times New Roman" panose="02020603050405020304" pitchFamily="18" charset="0"/>
              </a:rPr>
              <a:t> in </a:t>
            </a:r>
            <a:r>
              <a:rPr lang="cs-CZ" dirty="0" err="1">
                <a:latin typeface="Times New Roman" panose="02020603050405020304" pitchFamily="18" charset="0"/>
                <a:cs typeface="Times New Roman" panose="02020603050405020304" pitchFamily="18" charset="0"/>
              </a:rPr>
              <a:t>the</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areas</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of</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your</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interest</a:t>
            </a:r>
            <a:r>
              <a:rPr lang="cs-CZ" dirty="0">
                <a:latin typeface="Times New Roman" panose="02020603050405020304" pitchFamily="18" charset="0"/>
                <a:cs typeface="Times New Roman" panose="02020603050405020304" pitchFamily="18" charset="0"/>
              </a:rPr>
              <a:t>.</a:t>
            </a:r>
          </a:p>
          <a:p>
            <a:r>
              <a:rPr lang="cs-CZ" dirty="0" err="1">
                <a:latin typeface="Times New Roman" panose="02020603050405020304" pitchFamily="18" charset="0"/>
                <a:cs typeface="Times New Roman" panose="02020603050405020304" pitchFamily="18" charset="0"/>
              </a:rPr>
              <a:t>Look</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through</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reading</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lists</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of</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the</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courses</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similar</a:t>
            </a:r>
            <a:r>
              <a:rPr lang="cs-CZ" dirty="0">
                <a:latin typeface="Times New Roman" panose="02020603050405020304" pitchFamily="18" charset="0"/>
                <a:cs typeface="Times New Roman" panose="02020603050405020304" pitchFamily="18" charset="0"/>
              </a:rPr>
              <a:t> to </a:t>
            </a:r>
            <a:r>
              <a:rPr lang="cs-CZ" dirty="0" err="1">
                <a:latin typeface="Times New Roman" panose="02020603050405020304" pitchFamily="18" charset="0"/>
                <a:cs typeface="Times New Roman" panose="02020603050405020304" pitchFamily="18" charset="0"/>
              </a:rPr>
              <a:t>your</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research</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interests</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either</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topically</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or</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methodologically</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check</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bibliography</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lists</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at</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the</a:t>
            </a:r>
            <a:r>
              <a:rPr lang="cs-CZ" dirty="0">
                <a:latin typeface="Times New Roman" panose="02020603050405020304" pitchFamily="18" charset="0"/>
                <a:cs typeface="Times New Roman" panose="02020603050405020304" pitchFamily="18" charset="0"/>
              </a:rPr>
              <a:t> end </a:t>
            </a:r>
            <a:r>
              <a:rPr lang="cs-CZ" dirty="0" err="1">
                <a:latin typeface="Times New Roman" panose="02020603050405020304" pitchFamily="18" charset="0"/>
                <a:cs typeface="Times New Roman" panose="02020603050405020304" pitchFamily="18" charset="0"/>
              </a:rPr>
              <a:t>of</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academic</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books</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chapters</a:t>
            </a:r>
            <a:r>
              <a:rPr lang="cs-CZ" dirty="0">
                <a:latin typeface="Times New Roman" panose="02020603050405020304" pitchFamily="18" charset="0"/>
                <a:cs typeface="Times New Roman" panose="02020603050405020304" pitchFamily="18" charset="0"/>
              </a:rPr>
              <a:t> and </a:t>
            </a:r>
            <a:r>
              <a:rPr lang="cs-CZ" dirty="0" err="1">
                <a:latin typeface="Times New Roman" panose="02020603050405020304" pitchFamily="18" charset="0"/>
                <a:cs typeface="Times New Roman" panose="02020603050405020304" pitchFamily="18" charset="0"/>
              </a:rPr>
              <a:t>articles</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search</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through</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various</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electronical</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databases</a:t>
            </a:r>
            <a:r>
              <a:rPr lang="cs-CZ" dirty="0">
                <a:latin typeface="Times New Roman" panose="02020603050405020304" pitchFamily="18" charset="0"/>
                <a:cs typeface="Times New Roman" panose="02020603050405020304" pitchFamily="18" charset="0"/>
              </a:rPr>
              <a:t>.</a:t>
            </a:r>
          </a:p>
          <a:p>
            <a:pPr marL="0" indent="0">
              <a:buNone/>
            </a:pPr>
            <a:endParaRPr lang="cs-CZ" dirty="0">
              <a:effectLst/>
              <a:latin typeface="Times New Roman" panose="02020603050405020304" pitchFamily="18" charset="0"/>
              <a:cs typeface="Times New Roman" panose="02020603050405020304" pitchFamily="18" charset="0"/>
            </a:endParaRPr>
          </a:p>
          <a:p>
            <a:endParaRPr lang="cs-CZ" dirty="0"/>
          </a:p>
        </p:txBody>
      </p:sp>
    </p:spTree>
    <p:extLst>
      <p:ext uri="{BB962C8B-B14F-4D97-AF65-F5344CB8AC3E}">
        <p14:creationId xmlns:p14="http://schemas.microsoft.com/office/powerpoint/2010/main" val="3780789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BAF4"/>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2BC8B58-2DF3-8B02-A4B2-B38A29E7FEF5}"/>
              </a:ext>
            </a:extLst>
          </p:cNvPr>
          <p:cNvSpPr>
            <a:spLocks noGrp="1"/>
          </p:cNvSpPr>
          <p:nvPr>
            <p:ph type="title"/>
          </p:nvPr>
        </p:nvSpPr>
        <p:spPr>
          <a:xfrm>
            <a:off x="838200" y="-46355"/>
            <a:ext cx="10515600" cy="1325563"/>
          </a:xfrm>
        </p:spPr>
        <p:txBody>
          <a:bodyPr/>
          <a:lstStyle/>
          <a:p>
            <a:pPr algn="ctr"/>
            <a:r>
              <a:rPr lang="cs-CZ" dirty="0">
                <a:latin typeface="Times New Roman" panose="02020603050405020304" pitchFamily="18" charset="0"/>
                <a:cs typeface="Times New Roman" panose="02020603050405020304" pitchFamily="18" charset="0"/>
              </a:rPr>
              <a:t>Miranda </a:t>
            </a:r>
            <a:r>
              <a:rPr lang="cs-CZ" dirty="0" err="1">
                <a:latin typeface="Times New Roman" panose="02020603050405020304" pitchFamily="18" charset="0"/>
                <a:cs typeface="Times New Roman" panose="02020603050405020304" pitchFamily="18" charset="0"/>
              </a:rPr>
              <a:t>Banks</a:t>
            </a:r>
            <a:r>
              <a:rPr lang="cs-CZ" dirty="0">
                <a:latin typeface="Times New Roman" panose="02020603050405020304" pitchFamily="18" charset="0"/>
                <a:cs typeface="Times New Roman" panose="02020603050405020304" pitchFamily="18" charset="0"/>
              </a:rPr>
              <a:t>: Gender </a:t>
            </a:r>
            <a:r>
              <a:rPr lang="cs-CZ" dirty="0" err="1">
                <a:latin typeface="Times New Roman" panose="02020603050405020304" pitchFamily="18" charset="0"/>
                <a:cs typeface="Times New Roman" panose="02020603050405020304" pitchFamily="18" charset="0"/>
              </a:rPr>
              <a:t>Below</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the</a:t>
            </a:r>
            <a:r>
              <a:rPr lang="cs-CZ" dirty="0">
                <a:latin typeface="Times New Roman" panose="02020603050405020304" pitchFamily="18" charset="0"/>
                <a:cs typeface="Times New Roman" panose="02020603050405020304" pitchFamily="18" charset="0"/>
              </a:rPr>
              <a:t> Line</a:t>
            </a:r>
          </a:p>
        </p:txBody>
      </p:sp>
      <p:sp>
        <p:nvSpPr>
          <p:cNvPr id="3" name="Zástupný obsah 2">
            <a:extLst>
              <a:ext uri="{FF2B5EF4-FFF2-40B4-BE49-F238E27FC236}">
                <a16:creationId xmlns:a16="http://schemas.microsoft.com/office/drawing/2014/main" id="{B2156615-5F7F-D91D-A36E-DDDD8CF36B8F}"/>
              </a:ext>
            </a:extLst>
          </p:cNvPr>
          <p:cNvSpPr>
            <a:spLocks noGrp="1"/>
          </p:cNvSpPr>
          <p:nvPr>
            <p:ph idx="1"/>
          </p:nvPr>
        </p:nvSpPr>
        <p:spPr>
          <a:xfrm>
            <a:off x="259080" y="1172528"/>
            <a:ext cx="11673840" cy="4897755"/>
          </a:xfrm>
        </p:spPr>
        <p:txBody>
          <a:bodyPr>
            <a:normAutofit/>
          </a:bodyPr>
          <a:lstStyle/>
          <a:p>
            <a:r>
              <a:rPr lang="cs-CZ" sz="2800" dirty="0" err="1">
                <a:latin typeface="Times New Roman" panose="02020603050405020304" pitchFamily="18" charset="0"/>
                <a:cs typeface="Times New Roman" panose="02020603050405020304" pitchFamily="18" charset="0"/>
              </a:rPr>
              <a:t>How</a:t>
            </a:r>
            <a:r>
              <a:rPr lang="cs-CZ" sz="2800" dirty="0">
                <a:latin typeface="Times New Roman" panose="02020603050405020304" pitchFamily="18" charset="0"/>
                <a:cs typeface="Times New Roman" panose="02020603050405020304" pitchFamily="18" charset="0"/>
              </a:rPr>
              <a:t> </a:t>
            </a:r>
            <a:r>
              <a:rPr lang="cs-CZ" sz="2800" dirty="0" err="1">
                <a:latin typeface="Times New Roman" panose="02020603050405020304" pitchFamily="18" charset="0"/>
                <a:cs typeface="Times New Roman" panose="02020603050405020304" pitchFamily="18" charset="0"/>
              </a:rPr>
              <a:t>did</a:t>
            </a:r>
            <a:r>
              <a:rPr lang="cs-CZ" sz="2800" dirty="0">
                <a:latin typeface="Times New Roman" panose="02020603050405020304" pitchFamily="18" charset="0"/>
                <a:cs typeface="Times New Roman" panose="02020603050405020304" pitchFamily="18" charset="0"/>
              </a:rPr>
              <a:t> </a:t>
            </a:r>
            <a:r>
              <a:rPr lang="cs-CZ" sz="2800" dirty="0" err="1">
                <a:latin typeface="Times New Roman" panose="02020603050405020304" pitchFamily="18" charset="0"/>
                <a:cs typeface="Times New Roman" panose="02020603050405020304" pitchFamily="18" charset="0"/>
              </a:rPr>
              <a:t>you</a:t>
            </a:r>
            <a:r>
              <a:rPr lang="cs-CZ" sz="2800" dirty="0">
                <a:latin typeface="Times New Roman" panose="02020603050405020304" pitchFamily="18" charset="0"/>
                <a:cs typeface="Times New Roman" panose="02020603050405020304" pitchFamily="18" charset="0"/>
              </a:rPr>
              <a:t> </a:t>
            </a:r>
            <a:r>
              <a:rPr lang="cs-CZ" sz="2800" dirty="0" err="1">
                <a:latin typeface="Times New Roman" panose="02020603050405020304" pitchFamily="18" charset="0"/>
                <a:cs typeface="Times New Roman" panose="02020603050405020304" pitchFamily="18" charset="0"/>
              </a:rPr>
              <a:t>find</a:t>
            </a:r>
            <a:r>
              <a:rPr lang="cs-CZ" sz="2800" dirty="0">
                <a:latin typeface="Times New Roman" panose="02020603050405020304" pitchFamily="18" charset="0"/>
                <a:cs typeface="Times New Roman" panose="02020603050405020304" pitchFamily="18" charset="0"/>
              </a:rPr>
              <a:t> </a:t>
            </a:r>
            <a:r>
              <a:rPr lang="cs-CZ" sz="2800" dirty="0" err="1">
                <a:latin typeface="Times New Roman" panose="02020603050405020304" pitchFamily="18" charset="0"/>
                <a:cs typeface="Times New Roman" panose="02020603050405020304" pitchFamily="18" charset="0"/>
              </a:rPr>
              <a:t>this</a:t>
            </a:r>
            <a:r>
              <a:rPr lang="cs-CZ" sz="2800" dirty="0">
                <a:latin typeface="Times New Roman" panose="02020603050405020304" pitchFamily="18" charset="0"/>
                <a:cs typeface="Times New Roman" panose="02020603050405020304" pitchFamily="18" charset="0"/>
              </a:rPr>
              <a:t> </a:t>
            </a:r>
            <a:r>
              <a:rPr lang="cs-CZ" sz="2800" dirty="0" err="1">
                <a:latin typeface="Times New Roman" panose="02020603050405020304" pitchFamily="18" charset="0"/>
                <a:cs typeface="Times New Roman" panose="02020603050405020304" pitchFamily="18" charset="0"/>
              </a:rPr>
              <a:t>article</a:t>
            </a:r>
            <a:r>
              <a:rPr lang="cs-CZ" sz="2800" dirty="0">
                <a:latin typeface="Times New Roman" panose="02020603050405020304" pitchFamily="18" charset="0"/>
                <a:cs typeface="Times New Roman" panose="02020603050405020304" pitchFamily="18" charset="0"/>
              </a:rPr>
              <a:t> </a:t>
            </a:r>
            <a:r>
              <a:rPr lang="cs-CZ" sz="2800" dirty="0" err="1">
                <a:latin typeface="Times New Roman" panose="02020603050405020304" pitchFamily="18" charset="0"/>
                <a:cs typeface="Times New Roman" panose="02020603050405020304" pitchFamily="18" charset="0"/>
              </a:rPr>
              <a:t>topic</a:t>
            </a:r>
            <a:r>
              <a:rPr lang="cs-CZ" sz="2800" dirty="0">
                <a:latin typeface="Times New Roman" panose="02020603050405020304" pitchFamily="18" charset="0"/>
                <a:cs typeface="Times New Roman" panose="02020603050405020304" pitchFamily="18" charset="0"/>
              </a:rPr>
              <a:t>/</a:t>
            </a:r>
            <a:r>
              <a:rPr lang="cs-CZ" sz="2800" dirty="0" err="1">
                <a:latin typeface="Times New Roman" panose="02020603050405020304" pitchFamily="18" charset="0"/>
                <a:cs typeface="Times New Roman" panose="02020603050405020304" pitchFamily="18" charset="0"/>
              </a:rPr>
              <a:t>language</a:t>
            </a:r>
            <a:r>
              <a:rPr lang="cs-CZ" sz="2800" dirty="0">
                <a:latin typeface="Times New Roman" panose="02020603050405020304" pitchFamily="18" charset="0"/>
                <a:cs typeface="Times New Roman" panose="02020603050405020304" pitchFamily="18" charset="0"/>
              </a:rPr>
              <a:t>/</a:t>
            </a:r>
            <a:r>
              <a:rPr lang="cs-CZ" sz="2800" dirty="0" err="1">
                <a:latin typeface="Times New Roman" panose="02020603050405020304" pitchFamily="18" charset="0"/>
                <a:cs typeface="Times New Roman" panose="02020603050405020304" pitchFamily="18" charset="0"/>
              </a:rPr>
              <a:t>argumentation</a:t>
            </a:r>
            <a:r>
              <a:rPr lang="cs-CZ" sz="2800" dirty="0">
                <a:latin typeface="Times New Roman" panose="02020603050405020304" pitchFamily="18" charset="0"/>
                <a:cs typeface="Times New Roman" panose="02020603050405020304" pitchFamily="18" charset="0"/>
              </a:rPr>
              <a:t>/</a:t>
            </a:r>
            <a:r>
              <a:rPr lang="cs-CZ" sz="2800" dirty="0" err="1">
                <a:latin typeface="Times New Roman" panose="02020603050405020304" pitchFamily="18" charset="0"/>
                <a:cs typeface="Times New Roman" panose="02020603050405020304" pitchFamily="18" charset="0"/>
              </a:rPr>
              <a:t>examples</a:t>
            </a:r>
            <a:r>
              <a:rPr lang="cs-CZ" sz="2800" dirty="0">
                <a:latin typeface="Times New Roman" panose="02020603050405020304" pitchFamily="18" charset="0"/>
                <a:cs typeface="Times New Roman" panose="02020603050405020304" pitchFamily="18" charset="0"/>
              </a:rPr>
              <a:t> </a:t>
            </a:r>
            <a:r>
              <a:rPr lang="cs-CZ" sz="2800" dirty="0" err="1">
                <a:latin typeface="Times New Roman" panose="02020603050405020304" pitchFamily="18" charset="0"/>
                <a:cs typeface="Times New Roman" panose="02020603050405020304" pitchFamily="18" charset="0"/>
              </a:rPr>
              <a:t>wise</a:t>
            </a:r>
            <a:r>
              <a:rPr lang="cs-CZ" sz="2800" dirty="0">
                <a:latin typeface="Times New Roman" panose="02020603050405020304" pitchFamily="18" charset="0"/>
                <a:cs typeface="Times New Roman" panose="02020603050405020304" pitchFamily="18" charset="0"/>
              </a:rPr>
              <a:t>? </a:t>
            </a:r>
          </a:p>
          <a:p>
            <a:r>
              <a:rPr lang="cs-CZ" sz="2800" dirty="0" err="1">
                <a:latin typeface="Times New Roman" panose="02020603050405020304" pitchFamily="18" charset="0"/>
                <a:cs typeface="Times New Roman" panose="02020603050405020304" pitchFamily="18" charset="0"/>
              </a:rPr>
              <a:t>How</a:t>
            </a:r>
            <a:r>
              <a:rPr lang="cs-CZ" sz="2800" dirty="0">
                <a:latin typeface="Times New Roman" panose="02020603050405020304" pitchFamily="18" charset="0"/>
                <a:cs typeface="Times New Roman" panose="02020603050405020304" pitchFamily="18" charset="0"/>
              </a:rPr>
              <a:t> </a:t>
            </a:r>
            <a:r>
              <a:rPr lang="cs-CZ" sz="2800" dirty="0" err="1">
                <a:latin typeface="Times New Roman" panose="02020603050405020304" pitchFamily="18" charset="0"/>
                <a:cs typeface="Times New Roman" panose="02020603050405020304" pitchFamily="18" charset="0"/>
              </a:rPr>
              <a:t>did</a:t>
            </a:r>
            <a:r>
              <a:rPr lang="cs-CZ" sz="2800" dirty="0">
                <a:latin typeface="Times New Roman" panose="02020603050405020304" pitchFamily="18" charset="0"/>
                <a:cs typeface="Times New Roman" panose="02020603050405020304" pitchFamily="18" charset="0"/>
              </a:rPr>
              <a:t> </a:t>
            </a:r>
            <a:r>
              <a:rPr lang="cs-CZ" sz="2800" dirty="0" err="1">
                <a:latin typeface="Times New Roman" panose="02020603050405020304" pitchFamily="18" charset="0"/>
                <a:cs typeface="Times New Roman" panose="02020603050405020304" pitchFamily="18" charset="0"/>
              </a:rPr>
              <a:t>you</a:t>
            </a:r>
            <a:r>
              <a:rPr lang="cs-CZ" sz="2800" dirty="0">
                <a:latin typeface="Times New Roman" panose="02020603050405020304" pitchFamily="18" charset="0"/>
                <a:cs typeface="Times New Roman" panose="02020603050405020304" pitchFamily="18" charset="0"/>
              </a:rPr>
              <a:t> </a:t>
            </a:r>
            <a:r>
              <a:rPr lang="cs-CZ" sz="2800" dirty="0" err="1">
                <a:latin typeface="Times New Roman" panose="02020603050405020304" pitchFamily="18" charset="0"/>
                <a:cs typeface="Times New Roman" panose="02020603050405020304" pitchFamily="18" charset="0"/>
              </a:rPr>
              <a:t>approach</a:t>
            </a:r>
            <a:r>
              <a:rPr lang="cs-CZ" sz="2800" dirty="0">
                <a:latin typeface="Times New Roman" panose="02020603050405020304" pitchFamily="18" charset="0"/>
                <a:cs typeface="Times New Roman" panose="02020603050405020304" pitchFamily="18" charset="0"/>
              </a:rPr>
              <a:t> </a:t>
            </a:r>
            <a:r>
              <a:rPr lang="cs-CZ" sz="2800" dirty="0" err="1">
                <a:latin typeface="Times New Roman" panose="02020603050405020304" pitchFamily="18" charset="0"/>
                <a:cs typeface="Times New Roman" panose="02020603050405020304" pitchFamily="18" charset="0"/>
              </a:rPr>
              <a:t>writting</a:t>
            </a:r>
            <a:r>
              <a:rPr lang="cs-CZ" sz="2800" dirty="0">
                <a:latin typeface="Times New Roman" panose="02020603050405020304" pitchFamily="18" charset="0"/>
                <a:cs typeface="Times New Roman" panose="02020603050405020304" pitchFamily="18" charset="0"/>
              </a:rPr>
              <a:t> </a:t>
            </a:r>
            <a:r>
              <a:rPr lang="cs-CZ" sz="2800" dirty="0" err="1">
                <a:latin typeface="Times New Roman" panose="02020603050405020304" pitchFamily="18" charset="0"/>
                <a:cs typeface="Times New Roman" panose="02020603050405020304" pitchFamily="18" charset="0"/>
              </a:rPr>
              <a:t>the</a:t>
            </a:r>
            <a:r>
              <a:rPr lang="cs-CZ" sz="2800" dirty="0">
                <a:latin typeface="Times New Roman" panose="02020603050405020304" pitchFamily="18" charset="0"/>
                <a:cs typeface="Times New Roman" panose="02020603050405020304" pitchFamily="18" charset="0"/>
              </a:rPr>
              <a:t> resumé? </a:t>
            </a:r>
            <a:r>
              <a:rPr lang="cs-CZ" sz="2800" dirty="0" err="1">
                <a:latin typeface="Times New Roman" panose="02020603050405020304" pitchFamily="18" charset="0"/>
                <a:cs typeface="Times New Roman" panose="02020603050405020304" pitchFamily="18" charset="0"/>
              </a:rPr>
              <a:t>Take</a:t>
            </a:r>
            <a:r>
              <a:rPr lang="cs-CZ" sz="2800" dirty="0">
                <a:latin typeface="Times New Roman" panose="02020603050405020304" pitchFamily="18" charset="0"/>
                <a:cs typeface="Times New Roman" panose="02020603050405020304" pitchFamily="18" charset="0"/>
              </a:rPr>
              <a:t> </a:t>
            </a:r>
            <a:r>
              <a:rPr lang="cs-CZ" sz="2800" dirty="0" err="1">
                <a:latin typeface="Times New Roman" panose="02020603050405020304" pitchFamily="18" charset="0"/>
                <a:cs typeface="Times New Roman" panose="02020603050405020304" pitchFamily="18" charset="0"/>
              </a:rPr>
              <a:t>me</a:t>
            </a:r>
            <a:r>
              <a:rPr lang="cs-CZ" sz="2800" dirty="0">
                <a:latin typeface="Times New Roman" panose="02020603050405020304" pitchFamily="18" charset="0"/>
                <a:cs typeface="Times New Roman" panose="02020603050405020304" pitchFamily="18" charset="0"/>
              </a:rPr>
              <a:t> step by step </a:t>
            </a:r>
            <a:r>
              <a:rPr lang="cs-CZ" sz="2800" dirty="0" err="1">
                <a:latin typeface="Times New Roman" panose="02020603050405020304" pitchFamily="18" charset="0"/>
                <a:cs typeface="Times New Roman" panose="02020603050405020304" pitchFamily="18" charset="0"/>
              </a:rPr>
              <a:t>through</a:t>
            </a:r>
            <a:r>
              <a:rPr lang="cs-CZ" sz="2800" dirty="0">
                <a:latin typeface="Times New Roman" panose="02020603050405020304" pitchFamily="18" charset="0"/>
                <a:cs typeface="Times New Roman" panose="02020603050405020304" pitchFamily="18" charset="0"/>
              </a:rPr>
              <a:t> </a:t>
            </a:r>
            <a:r>
              <a:rPr lang="cs-CZ" sz="2800" dirty="0" err="1">
                <a:latin typeface="Times New Roman" panose="02020603050405020304" pitchFamily="18" charset="0"/>
                <a:cs typeface="Times New Roman" panose="02020603050405020304" pitchFamily="18" charset="0"/>
              </a:rPr>
              <a:t>your</a:t>
            </a:r>
            <a:r>
              <a:rPr lang="cs-CZ" sz="2800" dirty="0">
                <a:latin typeface="Times New Roman" panose="02020603050405020304" pitchFamily="18" charset="0"/>
                <a:cs typeface="Times New Roman" panose="02020603050405020304" pitchFamily="18" charset="0"/>
              </a:rPr>
              <a:t> </a:t>
            </a:r>
            <a:r>
              <a:rPr lang="cs-CZ" sz="2800" dirty="0" err="1">
                <a:latin typeface="Times New Roman" panose="02020603050405020304" pitchFamily="18" charset="0"/>
                <a:cs typeface="Times New Roman" panose="02020603050405020304" pitchFamily="18" charset="0"/>
              </a:rPr>
              <a:t>process</a:t>
            </a:r>
            <a:r>
              <a:rPr lang="cs-CZ" sz="2800" dirty="0">
                <a:latin typeface="Times New Roman" panose="02020603050405020304" pitchFamily="18" charset="0"/>
                <a:cs typeface="Times New Roman" panose="02020603050405020304" pitchFamily="18" charset="0"/>
              </a:rPr>
              <a:t>.</a:t>
            </a:r>
          </a:p>
          <a:p>
            <a:pPr marL="0" indent="0">
              <a:buNone/>
            </a:pPr>
            <a:r>
              <a:rPr lang="cs-CZ" dirty="0">
                <a:latin typeface="Times New Roman" panose="02020603050405020304" pitchFamily="18" charset="0"/>
                <a:cs typeface="Times New Roman" panose="02020603050405020304" pitchFamily="18" charset="0"/>
              </a:rPr>
              <a:t> - - - - - - - - - - - - - - - - - - - - - - - - - - - - - - - - - - - - - - - - - - - - - - - - - </a:t>
            </a:r>
          </a:p>
          <a:p>
            <a:pPr marL="0" indent="0">
              <a:buNone/>
            </a:pPr>
            <a:r>
              <a:rPr lang="cs-CZ" sz="1800" dirty="0">
                <a:effectLst/>
                <a:latin typeface="TimesNewRomanPSMT"/>
              </a:rPr>
              <a:t>„</a:t>
            </a:r>
            <a:r>
              <a:rPr lang="cs-CZ" sz="1800" dirty="0" err="1">
                <a:effectLst/>
                <a:latin typeface="TimesNewRomanPSMT"/>
              </a:rPr>
              <a:t>The</a:t>
            </a:r>
            <a:r>
              <a:rPr lang="cs-CZ" sz="1800" dirty="0">
                <a:effectLst/>
                <a:latin typeface="TimesNewRomanPSMT"/>
              </a:rPr>
              <a:t> </a:t>
            </a:r>
            <a:r>
              <a:rPr lang="cs-CZ" sz="1800" dirty="0" err="1">
                <a:effectLst/>
                <a:latin typeface="TimesNewRomanPSMT"/>
              </a:rPr>
              <a:t>author</a:t>
            </a:r>
            <a:r>
              <a:rPr lang="cs-CZ" sz="1800" dirty="0">
                <a:effectLst/>
                <a:latin typeface="TimesNewRomanPSMT"/>
              </a:rPr>
              <a:t> </a:t>
            </a:r>
            <a:r>
              <a:rPr lang="cs-CZ" sz="1800" dirty="0" err="1">
                <a:effectLst/>
                <a:latin typeface="TimesNewRomanPSMT"/>
              </a:rPr>
              <a:t>explains</a:t>
            </a:r>
            <a:r>
              <a:rPr lang="cs-CZ" sz="1800" dirty="0">
                <a:effectLst/>
                <a:latin typeface="TimesNewRomanPSMT"/>
              </a:rPr>
              <a:t> </a:t>
            </a:r>
            <a:r>
              <a:rPr lang="cs-CZ" sz="1800" dirty="0" err="1">
                <a:effectLst/>
                <a:latin typeface="TimesNewRomanPSMT"/>
              </a:rPr>
              <a:t>how</a:t>
            </a:r>
            <a:r>
              <a:rPr lang="cs-CZ" sz="1800" dirty="0">
                <a:effectLst/>
                <a:latin typeface="TimesNewRomanPSMT"/>
              </a:rPr>
              <a:t> </a:t>
            </a:r>
            <a:r>
              <a:rPr lang="cs-CZ" sz="1800" dirty="0" err="1">
                <a:effectLst/>
                <a:latin typeface="TimesNewRomanPSMT"/>
              </a:rPr>
              <a:t>previous</a:t>
            </a:r>
            <a:r>
              <a:rPr lang="cs-CZ" sz="1800" dirty="0">
                <a:effectLst/>
                <a:latin typeface="TimesNewRomanPSMT"/>
              </a:rPr>
              <a:t> </a:t>
            </a:r>
            <a:r>
              <a:rPr lang="cs-CZ" sz="1800" dirty="0" err="1">
                <a:effectLst/>
                <a:latin typeface="TimesNewRomanPSMT"/>
              </a:rPr>
              <a:t>feminist</a:t>
            </a:r>
            <a:r>
              <a:rPr lang="cs-CZ" sz="1800" dirty="0">
                <a:effectLst/>
                <a:latin typeface="TimesNewRomanPSMT"/>
              </a:rPr>
              <a:t> </a:t>
            </a:r>
            <a:r>
              <a:rPr lang="cs-CZ" sz="1800" dirty="0" err="1">
                <a:effectLst/>
                <a:latin typeface="TimesNewRomanPSMT"/>
              </a:rPr>
              <a:t>production</a:t>
            </a:r>
            <a:r>
              <a:rPr lang="cs-CZ" sz="1800" dirty="0">
                <a:effectLst/>
                <a:latin typeface="TimesNewRomanPSMT"/>
              </a:rPr>
              <a:t> </a:t>
            </a:r>
            <a:r>
              <a:rPr lang="cs-CZ" sz="1800" dirty="0" err="1">
                <a:effectLst/>
                <a:latin typeface="TimesNewRomanPSMT"/>
              </a:rPr>
              <a:t>studies</a:t>
            </a:r>
            <a:r>
              <a:rPr lang="cs-CZ" sz="1800" dirty="0">
                <a:effectLst/>
                <a:latin typeface="TimesNewRomanPSMT"/>
              </a:rPr>
              <a:t>, </a:t>
            </a:r>
            <a:r>
              <a:rPr lang="cs-CZ" sz="1800" dirty="0" err="1">
                <a:effectLst/>
                <a:latin typeface="TimesNewRomanPSMT"/>
              </a:rPr>
              <a:t>which</a:t>
            </a:r>
            <a:r>
              <a:rPr lang="cs-CZ" sz="1800" dirty="0">
                <a:effectLst/>
                <a:latin typeface="TimesNewRomanPSMT"/>
              </a:rPr>
              <a:t> </a:t>
            </a:r>
            <a:r>
              <a:rPr lang="cs-CZ" sz="1800" dirty="0" err="1">
                <a:effectLst/>
                <a:latin typeface="TimesNewRomanPSMT"/>
              </a:rPr>
              <a:t>focused</a:t>
            </a:r>
            <a:r>
              <a:rPr lang="cs-CZ" sz="1800" dirty="0">
                <a:effectLst/>
                <a:latin typeface="TimesNewRomanPSMT"/>
              </a:rPr>
              <a:t> on </a:t>
            </a:r>
            <a:r>
              <a:rPr lang="cs-CZ" sz="1800" dirty="0" err="1">
                <a:effectLst/>
                <a:latin typeface="TimesNewRomanPSMT"/>
              </a:rPr>
              <a:t>percentages</a:t>
            </a:r>
            <a:r>
              <a:rPr lang="cs-CZ" sz="1800" dirty="0">
                <a:effectLst/>
                <a:latin typeface="TimesNewRomanPSMT"/>
              </a:rPr>
              <a:t> </a:t>
            </a:r>
            <a:r>
              <a:rPr lang="cs-CZ" sz="1800" dirty="0" err="1">
                <a:effectLst/>
                <a:latin typeface="TimesNewRomanPSMT"/>
              </a:rPr>
              <a:t>of</a:t>
            </a:r>
            <a:r>
              <a:rPr lang="cs-CZ" sz="1800" dirty="0">
                <a:effectLst/>
                <a:latin typeface="TimesNewRomanPSMT"/>
              </a:rPr>
              <a:t> </a:t>
            </a:r>
            <a:r>
              <a:rPr lang="cs-CZ" sz="1800" dirty="0" err="1">
                <a:effectLst/>
                <a:latin typeface="TimesNewRomanPSMT"/>
              </a:rPr>
              <a:t>women</a:t>
            </a:r>
            <a:r>
              <a:rPr lang="cs-CZ" sz="1800" dirty="0">
                <a:effectLst/>
                <a:latin typeface="TimesNewRomanPSMT"/>
              </a:rPr>
              <a:t> in </a:t>
            </a:r>
            <a:r>
              <a:rPr lang="cs-CZ" sz="1800" dirty="0" err="1">
                <a:effectLst/>
                <a:latin typeface="TimesNewRomanPSMT"/>
              </a:rPr>
              <a:t>above</a:t>
            </a:r>
            <a:r>
              <a:rPr lang="cs-CZ" sz="1800" dirty="0">
                <a:effectLst/>
                <a:latin typeface="TimesNewRomanPSMT"/>
              </a:rPr>
              <a:t>-</a:t>
            </a:r>
            <a:r>
              <a:rPr lang="cs-CZ" sz="1800" dirty="0" err="1">
                <a:effectLst/>
                <a:latin typeface="TimesNewRomanPSMT"/>
              </a:rPr>
              <a:t>the</a:t>
            </a:r>
            <a:r>
              <a:rPr lang="cs-CZ" sz="1800" dirty="0">
                <a:effectLst/>
                <a:latin typeface="TimesNewRomanPSMT"/>
              </a:rPr>
              <a:t>-line </a:t>
            </a:r>
            <a:r>
              <a:rPr lang="cs-CZ" sz="1800" dirty="0" err="1">
                <a:effectLst/>
                <a:latin typeface="TimesNewRomanPSMT"/>
              </a:rPr>
              <a:t>roles</a:t>
            </a:r>
            <a:r>
              <a:rPr lang="cs-CZ" sz="1800" dirty="0">
                <a:effectLst/>
                <a:latin typeface="TimesNewRomanPSMT"/>
              </a:rPr>
              <a:t>, </a:t>
            </a:r>
            <a:r>
              <a:rPr lang="cs-CZ" sz="1800" dirty="0" err="1">
                <a:effectLst/>
                <a:latin typeface="TimesNewRomanPSMT"/>
              </a:rPr>
              <a:t>have</a:t>
            </a:r>
            <a:r>
              <a:rPr lang="cs-CZ" sz="1800" dirty="0">
                <a:effectLst/>
                <a:latin typeface="TimesNewRomanPSMT"/>
              </a:rPr>
              <a:t> </a:t>
            </a:r>
            <a:r>
              <a:rPr lang="cs-CZ" sz="1800" dirty="0" err="1">
                <a:effectLst/>
                <a:latin typeface="TimesNewRomanPSMT"/>
              </a:rPr>
              <a:t>overlooked</a:t>
            </a:r>
            <a:r>
              <a:rPr lang="cs-CZ" sz="1800" dirty="0">
                <a:effectLst/>
                <a:latin typeface="TimesNewRomanPSMT"/>
              </a:rPr>
              <a:t> </a:t>
            </a:r>
            <a:r>
              <a:rPr lang="cs-CZ" sz="1800" dirty="0" err="1">
                <a:effectLst/>
                <a:latin typeface="TimesNewRomanPSMT"/>
              </a:rPr>
              <a:t>the</a:t>
            </a:r>
            <a:r>
              <a:rPr lang="cs-CZ" sz="1800" dirty="0">
                <a:effectLst/>
                <a:latin typeface="TimesNewRomanPSMT"/>
              </a:rPr>
              <a:t> </a:t>
            </a:r>
            <a:r>
              <a:rPr lang="cs-CZ" sz="1800" dirty="0" err="1">
                <a:effectLst/>
                <a:latin typeface="TimesNewRomanPSMT"/>
              </a:rPr>
              <a:t>fact</a:t>
            </a:r>
            <a:r>
              <a:rPr lang="cs-CZ" sz="1800" dirty="0">
                <a:effectLst/>
                <a:latin typeface="TimesNewRomanPSMT"/>
              </a:rPr>
              <a:t> </a:t>
            </a:r>
            <a:r>
              <a:rPr lang="cs-CZ" sz="1800" dirty="0" err="1">
                <a:effectLst/>
                <a:latin typeface="TimesNewRomanPSMT"/>
              </a:rPr>
              <a:t>that</a:t>
            </a:r>
            <a:r>
              <a:rPr lang="cs-CZ" sz="1800" dirty="0">
                <a:effectLst/>
                <a:latin typeface="TimesNewRomanPSMT"/>
              </a:rPr>
              <a:t> </a:t>
            </a:r>
            <a:r>
              <a:rPr lang="cs-CZ" sz="1800" dirty="0" err="1">
                <a:effectLst/>
                <a:latin typeface="TimesNewRomanPSMT"/>
              </a:rPr>
              <a:t>women</a:t>
            </a:r>
            <a:r>
              <a:rPr lang="cs-CZ" sz="1800" dirty="0">
                <a:effectLst/>
                <a:latin typeface="TimesNewRomanPSMT"/>
              </a:rPr>
              <a:t> </a:t>
            </a:r>
            <a:r>
              <a:rPr lang="cs-CZ" sz="1800" dirty="0" err="1">
                <a:effectLst/>
                <a:latin typeface="TimesNewRomanPSMT"/>
              </a:rPr>
              <a:t>dominate</a:t>
            </a:r>
            <a:r>
              <a:rPr lang="cs-CZ" sz="1800" dirty="0">
                <a:effectLst/>
                <a:latin typeface="TimesNewRomanPSMT"/>
              </a:rPr>
              <a:t> many </a:t>
            </a:r>
            <a:r>
              <a:rPr lang="cs-CZ" sz="1800" dirty="0" err="1">
                <a:effectLst/>
                <a:latin typeface="TimesNewRomanPSMT"/>
              </a:rPr>
              <a:t>behind-the-scenes</a:t>
            </a:r>
            <a:r>
              <a:rPr lang="cs-CZ" sz="1800" dirty="0">
                <a:effectLst/>
                <a:latin typeface="TimesNewRomanPSMT"/>
              </a:rPr>
              <a:t> </a:t>
            </a:r>
            <a:r>
              <a:rPr lang="cs-CZ" sz="1800" dirty="0" err="1">
                <a:effectLst/>
                <a:latin typeface="TimesNewRomanPSMT"/>
              </a:rPr>
              <a:t>roles</a:t>
            </a:r>
            <a:r>
              <a:rPr lang="cs-CZ" sz="1800" dirty="0">
                <a:effectLst/>
                <a:latin typeface="TimesNewRomanPSMT"/>
              </a:rPr>
              <a:t> (</a:t>
            </a:r>
            <a:r>
              <a:rPr lang="cs-CZ" sz="1800" dirty="0" err="1">
                <a:effectLst/>
                <a:latin typeface="TimesNewRomanPSMT"/>
              </a:rPr>
              <a:t>below</a:t>
            </a:r>
            <a:r>
              <a:rPr lang="cs-CZ" sz="1800" dirty="0">
                <a:effectLst/>
                <a:latin typeface="TimesNewRomanPSMT"/>
              </a:rPr>
              <a:t>-</a:t>
            </a:r>
            <a:r>
              <a:rPr lang="cs-CZ" sz="1800" dirty="0" err="1">
                <a:effectLst/>
                <a:latin typeface="TimesNewRomanPSMT"/>
              </a:rPr>
              <a:t>the</a:t>
            </a:r>
            <a:r>
              <a:rPr lang="cs-CZ" sz="1800" dirty="0">
                <a:effectLst/>
                <a:latin typeface="TimesNewRomanPSMT"/>
              </a:rPr>
              <a:t>-line </a:t>
            </a:r>
            <a:r>
              <a:rPr lang="cs-CZ" sz="1800" dirty="0" err="1">
                <a:effectLst/>
                <a:latin typeface="TimesNewRomanPSMT"/>
              </a:rPr>
              <a:t>roles</a:t>
            </a:r>
            <a:r>
              <a:rPr lang="cs-CZ" sz="1800" dirty="0">
                <a:effectLst/>
                <a:latin typeface="TimesNewRomanPSMT"/>
              </a:rPr>
              <a:t>). […] By </a:t>
            </a:r>
            <a:r>
              <a:rPr lang="cs-CZ" sz="1800" dirty="0" err="1">
                <a:effectLst/>
                <a:latin typeface="TimesNewRomanPSMT"/>
              </a:rPr>
              <a:t>focusing</a:t>
            </a:r>
            <a:r>
              <a:rPr lang="cs-CZ" sz="1800" dirty="0">
                <a:effectLst/>
                <a:latin typeface="TimesNewRomanPSMT"/>
              </a:rPr>
              <a:t> on </a:t>
            </a:r>
            <a:r>
              <a:rPr lang="cs-CZ" sz="1800" dirty="0" err="1">
                <a:effectLst/>
                <a:latin typeface="TimesNewRomanPSMT"/>
              </a:rPr>
              <a:t>costume</a:t>
            </a:r>
            <a:r>
              <a:rPr lang="cs-CZ" sz="1800" dirty="0">
                <a:effectLst/>
                <a:latin typeface="TimesNewRomanPSMT"/>
              </a:rPr>
              <a:t> </a:t>
            </a:r>
            <a:r>
              <a:rPr lang="cs-CZ" sz="1800" dirty="0" err="1">
                <a:effectLst/>
                <a:latin typeface="TimesNewRomanPSMT"/>
              </a:rPr>
              <a:t>designers</a:t>
            </a:r>
            <a:r>
              <a:rPr lang="cs-CZ" sz="1800" dirty="0">
                <a:effectLst/>
                <a:latin typeface="TimesNewRomanPSMT"/>
              </a:rPr>
              <a:t>, </a:t>
            </a:r>
            <a:r>
              <a:rPr lang="cs-CZ" sz="1800" dirty="0" err="1">
                <a:effectLst/>
                <a:latin typeface="TimesNewRomanPSMT"/>
              </a:rPr>
              <a:t>the</a:t>
            </a:r>
            <a:r>
              <a:rPr lang="cs-CZ" sz="1800" dirty="0">
                <a:effectLst/>
                <a:latin typeface="TimesNewRomanPSMT"/>
              </a:rPr>
              <a:t> study </a:t>
            </a:r>
            <a:r>
              <a:rPr lang="cs-CZ" sz="1800" dirty="0" err="1">
                <a:effectLst/>
                <a:latin typeface="TimesNewRomanPSMT"/>
              </a:rPr>
              <a:t>aims</a:t>
            </a:r>
            <a:r>
              <a:rPr lang="cs-CZ" sz="1800" dirty="0">
                <a:effectLst/>
                <a:latin typeface="TimesNewRomanPSMT"/>
              </a:rPr>
              <a:t> to </a:t>
            </a:r>
            <a:r>
              <a:rPr lang="cs-CZ" sz="1800" dirty="0" err="1">
                <a:effectLst/>
                <a:latin typeface="TimesNewRomanPSMT"/>
              </a:rPr>
              <a:t>remind</a:t>
            </a:r>
            <a:r>
              <a:rPr lang="cs-CZ" sz="1800" dirty="0">
                <a:effectLst/>
                <a:latin typeface="TimesNewRomanPSMT"/>
              </a:rPr>
              <a:t> </a:t>
            </a:r>
            <a:r>
              <a:rPr lang="cs-CZ" sz="1800" dirty="0" err="1">
                <a:effectLst/>
                <a:latin typeface="TimesNewRomanPSMT"/>
              </a:rPr>
              <a:t>everyone</a:t>
            </a:r>
            <a:r>
              <a:rPr lang="cs-CZ" sz="1800" dirty="0">
                <a:effectLst/>
                <a:latin typeface="TimesNewRomanPSMT"/>
              </a:rPr>
              <a:t> </a:t>
            </a:r>
            <a:r>
              <a:rPr lang="cs-CZ" sz="1800" dirty="0" err="1">
                <a:effectLst/>
                <a:latin typeface="TimesNewRomanPSMT"/>
              </a:rPr>
              <a:t>that</a:t>
            </a:r>
            <a:r>
              <a:rPr lang="cs-CZ" sz="1800" dirty="0">
                <a:effectLst/>
                <a:latin typeface="TimesNewRomanPSMT"/>
              </a:rPr>
              <a:t> </a:t>
            </a:r>
            <a:r>
              <a:rPr lang="cs-CZ" sz="1800" dirty="0" err="1">
                <a:effectLst/>
                <a:latin typeface="TimesNewRomanPSMT"/>
              </a:rPr>
              <a:t>even</a:t>
            </a:r>
            <a:r>
              <a:rPr lang="cs-CZ" sz="1800" dirty="0">
                <a:effectLst/>
                <a:latin typeface="TimesNewRomanPSMT"/>
              </a:rPr>
              <a:t> </a:t>
            </a:r>
            <a:r>
              <a:rPr lang="cs-CZ" sz="1800" dirty="0" err="1">
                <a:effectLst/>
                <a:latin typeface="TimesNewRomanPSMT"/>
              </a:rPr>
              <a:t>working</a:t>
            </a:r>
            <a:r>
              <a:rPr lang="cs-CZ" sz="1800" dirty="0">
                <a:effectLst/>
                <a:latin typeface="TimesNewRomanPSMT"/>
              </a:rPr>
              <a:t> </a:t>
            </a:r>
            <a:r>
              <a:rPr lang="cs-CZ" sz="1800" dirty="0" err="1">
                <a:effectLst/>
                <a:latin typeface="TimesNewRomanPSMT"/>
              </a:rPr>
              <a:t>backstage</a:t>
            </a:r>
            <a:r>
              <a:rPr lang="cs-CZ" sz="1800" dirty="0">
                <a:effectLst/>
                <a:latin typeface="TimesNewRomanPSMT"/>
              </a:rPr>
              <a:t> </a:t>
            </a:r>
            <a:r>
              <a:rPr lang="cs-CZ" sz="1800" dirty="0" err="1">
                <a:effectLst/>
                <a:latin typeface="TimesNewRomanPSMT"/>
              </a:rPr>
              <a:t>plays</a:t>
            </a:r>
            <a:r>
              <a:rPr lang="cs-CZ" sz="1800" dirty="0">
                <a:effectLst/>
                <a:latin typeface="TimesNewRomanPSMT"/>
              </a:rPr>
              <a:t> a </a:t>
            </a:r>
            <a:r>
              <a:rPr lang="cs-CZ" sz="1800" dirty="0" err="1">
                <a:effectLst/>
                <a:latin typeface="TimesNewRomanPSMT"/>
              </a:rPr>
              <a:t>huge</a:t>
            </a:r>
            <a:r>
              <a:rPr lang="cs-CZ" sz="1800" dirty="0">
                <a:effectLst/>
                <a:latin typeface="TimesNewRomanPSMT"/>
              </a:rPr>
              <a:t> role in </a:t>
            </a:r>
            <a:r>
              <a:rPr lang="cs-CZ" sz="1800" dirty="0" err="1">
                <a:effectLst/>
                <a:latin typeface="TimesNewRomanPSMT"/>
              </a:rPr>
              <a:t>shaping</a:t>
            </a:r>
            <a:r>
              <a:rPr lang="cs-CZ" sz="1800" dirty="0">
                <a:effectLst/>
                <a:latin typeface="TimesNewRomanPSMT"/>
              </a:rPr>
              <a:t> </a:t>
            </a:r>
            <a:r>
              <a:rPr lang="cs-CZ" sz="1800" dirty="0" err="1">
                <a:effectLst/>
                <a:latin typeface="TimesNewRomanPSMT"/>
              </a:rPr>
              <a:t>the</a:t>
            </a:r>
            <a:r>
              <a:rPr lang="cs-CZ" sz="1800" dirty="0">
                <a:effectLst/>
                <a:latin typeface="TimesNewRomanPSMT"/>
              </a:rPr>
              <a:t> </a:t>
            </a:r>
            <a:r>
              <a:rPr lang="cs-CZ" sz="1800" dirty="0" err="1">
                <a:effectLst/>
                <a:latin typeface="TimesNewRomanPSMT"/>
              </a:rPr>
              <a:t>visual</a:t>
            </a:r>
            <a:r>
              <a:rPr lang="cs-CZ" sz="1800" dirty="0">
                <a:effectLst/>
                <a:latin typeface="TimesNewRomanPSMT"/>
              </a:rPr>
              <a:t> </a:t>
            </a:r>
            <a:r>
              <a:rPr lang="cs-CZ" sz="1800" dirty="0" err="1">
                <a:effectLst/>
                <a:latin typeface="TimesNewRomanPSMT"/>
              </a:rPr>
              <a:t>aspects</a:t>
            </a:r>
            <a:r>
              <a:rPr lang="cs-CZ" sz="1800" dirty="0">
                <a:effectLst/>
                <a:latin typeface="TimesNewRomanPSMT"/>
              </a:rPr>
              <a:t> </a:t>
            </a:r>
            <a:r>
              <a:rPr lang="cs-CZ" sz="1800" dirty="0" err="1">
                <a:effectLst/>
                <a:latin typeface="TimesNewRomanPSMT"/>
              </a:rPr>
              <a:t>of</a:t>
            </a:r>
            <a:r>
              <a:rPr lang="cs-CZ" sz="1800" dirty="0">
                <a:effectLst/>
                <a:latin typeface="TimesNewRomanPSMT"/>
              </a:rPr>
              <a:t> </a:t>
            </a:r>
            <a:r>
              <a:rPr lang="cs-CZ" sz="1800" dirty="0" err="1">
                <a:effectLst/>
                <a:latin typeface="TimesNewRomanPSMT"/>
              </a:rPr>
              <a:t>production</a:t>
            </a:r>
            <a:r>
              <a:rPr lang="cs-CZ" sz="1800" dirty="0">
                <a:effectLst/>
                <a:latin typeface="TimesNewRomanPSMT"/>
              </a:rPr>
              <a:t> </a:t>
            </a:r>
            <a:r>
              <a:rPr lang="cs-CZ" sz="1800" dirty="0" err="1">
                <a:effectLst/>
                <a:latin typeface="TimesNewRomanPSMT"/>
              </a:rPr>
              <a:t>or</a:t>
            </a:r>
            <a:r>
              <a:rPr lang="cs-CZ" sz="1800" dirty="0">
                <a:effectLst/>
                <a:latin typeface="TimesNewRomanPSMT"/>
              </a:rPr>
              <a:t> </a:t>
            </a:r>
            <a:r>
              <a:rPr lang="cs-CZ" sz="1800" dirty="0" err="1">
                <a:effectLst/>
                <a:latin typeface="TimesNewRomanPSMT"/>
              </a:rPr>
              <a:t>contributing</a:t>
            </a:r>
            <a:r>
              <a:rPr lang="cs-CZ" sz="1800" dirty="0">
                <a:effectLst/>
                <a:latin typeface="TimesNewRomanPSMT"/>
              </a:rPr>
              <a:t> to </a:t>
            </a:r>
            <a:r>
              <a:rPr lang="cs-CZ" sz="1800" dirty="0" err="1">
                <a:effectLst/>
                <a:latin typeface="TimesNewRomanPSMT"/>
              </a:rPr>
              <a:t>the</a:t>
            </a:r>
            <a:r>
              <a:rPr lang="cs-CZ" sz="1800" dirty="0">
                <a:effectLst/>
                <a:latin typeface="TimesNewRomanPSMT"/>
              </a:rPr>
              <a:t> </a:t>
            </a:r>
            <a:r>
              <a:rPr lang="cs-CZ" sz="1800" dirty="0" err="1">
                <a:effectLst/>
                <a:latin typeface="TimesNewRomanPSMT"/>
              </a:rPr>
              <a:t>storytelling</a:t>
            </a:r>
            <a:r>
              <a:rPr lang="cs-CZ" sz="1800" dirty="0">
                <a:effectLst/>
                <a:latin typeface="TimesNewRomanPSMT"/>
              </a:rPr>
              <a:t> </a:t>
            </a:r>
            <a:r>
              <a:rPr lang="cs-CZ" sz="1800" dirty="0" err="1">
                <a:effectLst/>
                <a:latin typeface="TimesNewRomanPSMT"/>
              </a:rPr>
              <a:t>process</a:t>
            </a:r>
            <a:r>
              <a:rPr lang="cs-CZ" sz="1800" dirty="0">
                <a:effectLst/>
                <a:latin typeface="TimesNewRomanPSMT"/>
              </a:rPr>
              <a:t> by </a:t>
            </a:r>
            <a:r>
              <a:rPr lang="cs-CZ" sz="1800" dirty="0" err="1">
                <a:effectLst/>
                <a:latin typeface="TimesNewRomanPSMT"/>
              </a:rPr>
              <a:t>creating</a:t>
            </a:r>
            <a:r>
              <a:rPr lang="cs-CZ" sz="1800" dirty="0">
                <a:effectLst/>
                <a:latin typeface="TimesNewRomanPSMT"/>
              </a:rPr>
              <a:t> </a:t>
            </a:r>
            <a:r>
              <a:rPr lang="cs-CZ" sz="1800" dirty="0" err="1">
                <a:effectLst/>
                <a:latin typeface="TimesNewRomanPSMT"/>
              </a:rPr>
              <a:t>wardrobes</a:t>
            </a:r>
            <a:r>
              <a:rPr lang="cs-CZ" sz="1800" dirty="0">
                <a:effectLst/>
                <a:latin typeface="TimesNewRomanPSMT"/>
              </a:rPr>
              <a:t> </a:t>
            </a:r>
            <a:r>
              <a:rPr lang="cs-CZ" sz="1800" dirty="0" err="1">
                <a:effectLst/>
                <a:latin typeface="TimesNewRomanPSMT"/>
              </a:rPr>
              <a:t>for</a:t>
            </a:r>
            <a:r>
              <a:rPr lang="cs-CZ" sz="1800" dirty="0">
                <a:effectLst/>
                <a:latin typeface="TimesNewRomanPSMT"/>
              </a:rPr>
              <a:t> </a:t>
            </a:r>
            <a:r>
              <a:rPr lang="cs-CZ" sz="1800" dirty="0" err="1">
                <a:effectLst/>
                <a:latin typeface="TimesNewRomanPSMT"/>
              </a:rPr>
              <a:t>actors</a:t>
            </a:r>
            <a:r>
              <a:rPr lang="cs-CZ" sz="1800" dirty="0">
                <a:effectLst/>
                <a:latin typeface="TimesNewRomanPSMT"/>
              </a:rPr>
              <a:t>.“</a:t>
            </a:r>
          </a:p>
          <a:p>
            <a:pPr marL="0" indent="0">
              <a:buNone/>
            </a:pPr>
            <a:r>
              <a:rPr lang="en-US" sz="1800" dirty="0">
                <a:latin typeface="TimesNewRomanPSMT"/>
              </a:rPr>
              <a:t>“Miranda J. Banks examines the complexities of gender dynamics in film and television production, urging for a more nuanced approach than simply relying on statistics. Her research delves into the gendering of specific professions, particularly those often overlooked in industry studies, such as below-the-line workers.”</a:t>
            </a:r>
          </a:p>
          <a:p>
            <a:pPr marL="0" indent="0">
              <a:buNone/>
            </a:pPr>
            <a:r>
              <a:rPr lang="cs-CZ" sz="1800" dirty="0">
                <a:effectLst/>
                <a:latin typeface="Times New Roman" panose="02020603050405020304" pitchFamily="18" charset="0"/>
                <a:ea typeface="Times New Roman" panose="02020603050405020304" pitchFamily="18" charset="0"/>
              </a:rPr>
              <a:t>„</a:t>
            </a:r>
            <a:r>
              <a:rPr lang="uk-UA" sz="1800" dirty="0" err="1">
                <a:effectLst/>
                <a:latin typeface="Times New Roman" panose="02020603050405020304" pitchFamily="18" charset="0"/>
                <a:ea typeface="Times New Roman" panose="02020603050405020304" pitchFamily="18" charset="0"/>
              </a:rPr>
              <a:t>The</a:t>
            </a:r>
            <a:r>
              <a:rPr lang="uk-UA" sz="1800" dirty="0">
                <a:effectLst/>
                <a:latin typeface="Times New Roman" panose="02020603050405020304" pitchFamily="18" charset="0"/>
                <a:ea typeface="Times New Roman" panose="02020603050405020304" pitchFamily="18" charset="0"/>
              </a:rPr>
              <a:t> </a:t>
            </a:r>
            <a:r>
              <a:rPr lang="uk-UA" sz="1800" dirty="0" err="1">
                <a:effectLst/>
                <a:latin typeface="Times New Roman" panose="02020603050405020304" pitchFamily="18" charset="0"/>
                <a:ea typeface="Times New Roman" panose="02020603050405020304" pitchFamily="18" charset="0"/>
              </a:rPr>
              <a:t>author</a:t>
            </a:r>
            <a:r>
              <a:rPr lang="uk-UA" sz="1800" dirty="0">
                <a:effectLst/>
                <a:latin typeface="Times New Roman" panose="02020603050405020304" pitchFamily="18" charset="0"/>
                <a:ea typeface="Times New Roman" panose="02020603050405020304" pitchFamily="18" charset="0"/>
              </a:rPr>
              <a:t> </a:t>
            </a:r>
            <a:r>
              <a:rPr lang="uk-UA" sz="1800" dirty="0" err="1">
                <a:effectLst/>
                <a:latin typeface="Times New Roman" panose="02020603050405020304" pitchFamily="18" charset="0"/>
                <a:ea typeface="Times New Roman" panose="02020603050405020304" pitchFamily="18" charset="0"/>
              </a:rPr>
              <a:t>sheds</a:t>
            </a:r>
            <a:r>
              <a:rPr lang="uk-UA" sz="1800" dirty="0">
                <a:effectLst/>
                <a:latin typeface="Times New Roman" panose="02020603050405020304" pitchFamily="18" charset="0"/>
                <a:ea typeface="Times New Roman" panose="02020603050405020304" pitchFamily="18" charset="0"/>
              </a:rPr>
              <a:t> </a:t>
            </a:r>
            <a:r>
              <a:rPr lang="uk-UA" sz="1800" dirty="0" err="1">
                <a:effectLst/>
                <a:latin typeface="Times New Roman" panose="02020603050405020304" pitchFamily="18" charset="0"/>
                <a:ea typeface="Times New Roman" panose="02020603050405020304" pitchFamily="18" charset="0"/>
              </a:rPr>
              <a:t>light</a:t>
            </a:r>
            <a:r>
              <a:rPr lang="uk-UA" sz="1800" dirty="0">
                <a:effectLst/>
                <a:latin typeface="Times New Roman" panose="02020603050405020304" pitchFamily="18" charset="0"/>
                <a:ea typeface="Times New Roman" panose="02020603050405020304" pitchFamily="18" charset="0"/>
              </a:rPr>
              <a:t> </a:t>
            </a:r>
            <a:r>
              <a:rPr lang="uk-UA" sz="1800" dirty="0" err="1">
                <a:effectLst/>
                <a:latin typeface="Times New Roman" panose="02020603050405020304" pitchFamily="18" charset="0"/>
                <a:ea typeface="Times New Roman" panose="02020603050405020304" pitchFamily="18" charset="0"/>
              </a:rPr>
              <a:t>on</a:t>
            </a:r>
            <a:r>
              <a:rPr lang="uk-UA" sz="1800" dirty="0">
                <a:effectLst/>
                <a:latin typeface="Times New Roman" panose="02020603050405020304" pitchFamily="18" charset="0"/>
                <a:ea typeface="Times New Roman" panose="02020603050405020304" pitchFamily="18" charset="0"/>
              </a:rPr>
              <a:t> </a:t>
            </a:r>
            <a:r>
              <a:rPr lang="uk-UA" sz="1800" dirty="0" err="1">
                <a:effectLst/>
                <a:latin typeface="Times New Roman" panose="02020603050405020304" pitchFamily="18" charset="0"/>
                <a:ea typeface="Times New Roman" panose="02020603050405020304" pitchFamily="18" charset="0"/>
              </a:rPr>
              <a:t>the</a:t>
            </a:r>
            <a:r>
              <a:rPr lang="uk-UA" sz="1800" dirty="0">
                <a:effectLst/>
                <a:latin typeface="Times New Roman" panose="02020603050405020304" pitchFamily="18" charset="0"/>
                <a:ea typeface="Times New Roman" panose="02020603050405020304" pitchFamily="18" charset="0"/>
              </a:rPr>
              <a:t> </a:t>
            </a:r>
            <a:r>
              <a:rPr lang="uk-UA" sz="1800" dirty="0" err="1">
                <a:effectLst/>
                <a:latin typeface="Times New Roman" panose="02020603050405020304" pitchFamily="18" charset="0"/>
                <a:ea typeface="Times New Roman" panose="02020603050405020304" pitchFamily="18" charset="0"/>
              </a:rPr>
              <a:t>interpretation</a:t>
            </a:r>
            <a:r>
              <a:rPr lang="uk-UA" sz="1800" dirty="0">
                <a:effectLst/>
                <a:latin typeface="Times New Roman" panose="02020603050405020304" pitchFamily="18" charset="0"/>
                <a:ea typeface="Times New Roman" panose="02020603050405020304" pitchFamily="18" charset="0"/>
              </a:rPr>
              <a:t> </a:t>
            </a:r>
            <a:r>
              <a:rPr lang="uk-UA" sz="1800" dirty="0" err="1">
                <a:effectLst/>
                <a:latin typeface="Times New Roman" panose="02020603050405020304" pitchFamily="18" charset="0"/>
                <a:ea typeface="Times New Roman" panose="02020603050405020304" pitchFamily="18" charset="0"/>
              </a:rPr>
              <a:t>of</a:t>
            </a:r>
            <a:r>
              <a:rPr lang="uk-UA" sz="1800" dirty="0">
                <a:effectLst/>
                <a:latin typeface="Times New Roman" panose="02020603050405020304" pitchFamily="18" charset="0"/>
                <a:ea typeface="Times New Roman" panose="02020603050405020304" pitchFamily="18" charset="0"/>
              </a:rPr>
              <a:t> </a:t>
            </a:r>
            <a:r>
              <a:rPr lang="uk-UA" sz="1800" dirty="0" err="1">
                <a:effectLst/>
                <a:latin typeface="Times New Roman" panose="02020603050405020304" pitchFamily="18" charset="0"/>
                <a:ea typeface="Times New Roman" panose="02020603050405020304" pitchFamily="18" charset="0"/>
              </a:rPr>
              <a:t>professions</a:t>
            </a:r>
            <a:r>
              <a:rPr lang="uk-UA" sz="1800" dirty="0">
                <a:effectLst/>
                <a:latin typeface="Times New Roman" panose="02020603050405020304" pitchFamily="18" charset="0"/>
                <a:ea typeface="Times New Roman" panose="02020603050405020304" pitchFamily="18" charset="0"/>
              </a:rPr>
              <a:t> "</a:t>
            </a:r>
            <a:r>
              <a:rPr lang="uk-UA" sz="1800" dirty="0" err="1">
                <a:effectLst/>
                <a:latin typeface="Times New Roman" panose="02020603050405020304" pitchFamily="18" charset="0"/>
                <a:ea typeface="Times New Roman" panose="02020603050405020304" pitchFamily="18" charset="0"/>
              </a:rPr>
              <a:t>below</a:t>
            </a:r>
            <a:r>
              <a:rPr lang="uk-UA" sz="1800" dirty="0">
                <a:effectLst/>
                <a:latin typeface="Times New Roman" panose="02020603050405020304" pitchFamily="18" charset="0"/>
                <a:ea typeface="Times New Roman" panose="02020603050405020304" pitchFamily="18" charset="0"/>
              </a:rPr>
              <a:t> </a:t>
            </a:r>
            <a:r>
              <a:rPr lang="uk-UA" sz="1800" dirty="0" err="1">
                <a:effectLst/>
                <a:latin typeface="Times New Roman" panose="02020603050405020304" pitchFamily="18" charset="0"/>
                <a:ea typeface="Times New Roman" panose="02020603050405020304" pitchFamily="18" charset="0"/>
              </a:rPr>
              <a:t>the</a:t>
            </a:r>
            <a:r>
              <a:rPr lang="uk-UA" sz="1800" dirty="0">
                <a:effectLst/>
                <a:latin typeface="Times New Roman" panose="02020603050405020304" pitchFamily="18" charset="0"/>
                <a:ea typeface="Times New Roman" panose="02020603050405020304" pitchFamily="18" charset="0"/>
              </a:rPr>
              <a:t> </a:t>
            </a:r>
            <a:r>
              <a:rPr lang="uk-UA" sz="1800" dirty="0" err="1">
                <a:effectLst/>
                <a:latin typeface="Times New Roman" panose="02020603050405020304" pitchFamily="18" charset="0"/>
                <a:ea typeface="Times New Roman" panose="02020603050405020304" pitchFamily="18" charset="0"/>
              </a:rPr>
              <a:t>line</a:t>
            </a:r>
            <a:r>
              <a:rPr lang="uk-UA" sz="1800" dirty="0">
                <a:effectLst/>
                <a:latin typeface="Times New Roman" panose="02020603050405020304" pitchFamily="18" charset="0"/>
                <a:ea typeface="Times New Roman" panose="02020603050405020304" pitchFamily="18" charset="0"/>
              </a:rPr>
              <a:t>" </a:t>
            </a:r>
            <a:r>
              <a:rPr lang="uk-UA" sz="1800" dirty="0" err="1">
                <a:effectLst/>
                <a:latin typeface="Times New Roman" panose="02020603050405020304" pitchFamily="18" charset="0"/>
                <a:ea typeface="Times New Roman" panose="02020603050405020304" pitchFamily="18" charset="0"/>
              </a:rPr>
              <a:t>and</a:t>
            </a:r>
            <a:r>
              <a:rPr lang="uk-UA" sz="1800" dirty="0">
                <a:effectLst/>
                <a:latin typeface="Times New Roman" panose="02020603050405020304" pitchFamily="18" charset="0"/>
                <a:ea typeface="Times New Roman" panose="02020603050405020304" pitchFamily="18" charset="0"/>
              </a:rPr>
              <a:t> </a:t>
            </a:r>
            <a:r>
              <a:rPr lang="uk-UA" sz="1800" dirty="0" err="1">
                <a:effectLst/>
                <a:latin typeface="Times New Roman" panose="02020603050405020304" pitchFamily="18" charset="0"/>
                <a:ea typeface="Times New Roman" panose="02020603050405020304" pitchFamily="18" charset="0"/>
              </a:rPr>
              <a:t>how</a:t>
            </a:r>
            <a:r>
              <a:rPr lang="uk-UA" sz="1800" dirty="0">
                <a:effectLst/>
                <a:latin typeface="Times New Roman" panose="02020603050405020304" pitchFamily="18" charset="0"/>
                <a:ea typeface="Times New Roman" panose="02020603050405020304" pitchFamily="18" charset="0"/>
              </a:rPr>
              <a:t> </a:t>
            </a:r>
            <a:r>
              <a:rPr lang="uk-UA" sz="1800" dirty="0" err="1">
                <a:effectLst/>
                <a:latin typeface="Times New Roman" panose="02020603050405020304" pitchFamily="18" charset="0"/>
                <a:ea typeface="Times New Roman" panose="02020603050405020304" pitchFamily="18" charset="0"/>
              </a:rPr>
              <a:t>gender</a:t>
            </a:r>
            <a:r>
              <a:rPr lang="uk-UA" sz="1800" dirty="0">
                <a:effectLst/>
                <a:latin typeface="Times New Roman" panose="02020603050405020304" pitchFamily="18" charset="0"/>
                <a:ea typeface="Times New Roman" panose="02020603050405020304" pitchFamily="18" charset="0"/>
              </a:rPr>
              <a:t> </a:t>
            </a:r>
            <a:r>
              <a:rPr lang="uk-UA" sz="1800" dirty="0" err="1">
                <a:effectLst/>
                <a:latin typeface="Times New Roman" panose="02020603050405020304" pitchFamily="18" charset="0"/>
                <a:ea typeface="Times New Roman" panose="02020603050405020304" pitchFamily="18" charset="0"/>
              </a:rPr>
              <a:t>stereotypes</a:t>
            </a:r>
            <a:r>
              <a:rPr lang="uk-UA" sz="1800" dirty="0">
                <a:effectLst/>
                <a:latin typeface="Times New Roman" panose="02020603050405020304" pitchFamily="18" charset="0"/>
                <a:ea typeface="Times New Roman" panose="02020603050405020304" pitchFamily="18" charset="0"/>
              </a:rPr>
              <a:t> </a:t>
            </a:r>
            <a:r>
              <a:rPr lang="uk-UA" sz="1800" dirty="0" err="1">
                <a:effectLst/>
                <a:latin typeface="Times New Roman" panose="02020603050405020304" pitchFamily="18" charset="0"/>
                <a:ea typeface="Times New Roman" panose="02020603050405020304" pitchFamily="18" charset="0"/>
              </a:rPr>
              <a:t>and</a:t>
            </a:r>
            <a:r>
              <a:rPr lang="uk-UA" sz="1800" dirty="0">
                <a:effectLst/>
                <a:latin typeface="Times New Roman" panose="02020603050405020304" pitchFamily="18" charset="0"/>
                <a:ea typeface="Times New Roman" panose="02020603050405020304" pitchFamily="18" charset="0"/>
              </a:rPr>
              <a:t> </a:t>
            </a:r>
            <a:r>
              <a:rPr lang="uk-UA" sz="1800" dirty="0" err="1">
                <a:effectLst/>
                <a:latin typeface="Times New Roman" panose="02020603050405020304" pitchFamily="18" charset="0"/>
                <a:ea typeface="Times New Roman" panose="02020603050405020304" pitchFamily="18" charset="0"/>
              </a:rPr>
              <a:t>biases</a:t>
            </a:r>
            <a:r>
              <a:rPr lang="uk-UA" sz="1800" dirty="0">
                <a:effectLst/>
                <a:latin typeface="Times New Roman" panose="02020603050405020304" pitchFamily="18" charset="0"/>
                <a:ea typeface="Times New Roman" panose="02020603050405020304" pitchFamily="18" charset="0"/>
              </a:rPr>
              <a:t> </a:t>
            </a:r>
            <a:r>
              <a:rPr lang="uk-UA" sz="1800" dirty="0" err="1">
                <a:effectLst/>
                <a:latin typeface="Times New Roman" panose="02020603050405020304" pitchFamily="18" charset="0"/>
                <a:ea typeface="Times New Roman" panose="02020603050405020304" pitchFamily="18" charset="0"/>
              </a:rPr>
              <a:t>impact</a:t>
            </a:r>
            <a:r>
              <a:rPr lang="uk-UA" sz="1800" dirty="0">
                <a:effectLst/>
                <a:latin typeface="Times New Roman" panose="02020603050405020304" pitchFamily="18" charset="0"/>
                <a:ea typeface="Times New Roman" panose="02020603050405020304" pitchFamily="18" charset="0"/>
              </a:rPr>
              <a:t> </a:t>
            </a:r>
            <a:r>
              <a:rPr lang="uk-UA" sz="1800" dirty="0" err="1">
                <a:effectLst/>
                <a:latin typeface="Times New Roman" panose="02020603050405020304" pitchFamily="18" charset="0"/>
                <a:ea typeface="Times New Roman" panose="02020603050405020304" pitchFamily="18" charset="0"/>
              </a:rPr>
              <a:t>them</a:t>
            </a:r>
            <a:r>
              <a:rPr lang="uk-UA" sz="1800" dirty="0">
                <a:effectLst/>
                <a:latin typeface="Times New Roman" panose="02020603050405020304" pitchFamily="18" charset="0"/>
                <a:ea typeface="Times New Roman" panose="02020603050405020304" pitchFamily="18" charset="0"/>
              </a:rPr>
              <a:t>: </a:t>
            </a:r>
            <a:r>
              <a:rPr lang="uk-UA" sz="1800" i="1" dirty="0">
                <a:effectLst/>
                <a:latin typeface="Times New Roman" panose="02020603050405020304" pitchFamily="18" charset="0"/>
                <a:ea typeface="Times New Roman" panose="02020603050405020304" pitchFamily="18" charset="0"/>
              </a:rPr>
              <a:t>"</a:t>
            </a:r>
            <a:r>
              <a:rPr lang="en-US" sz="1800" i="1" dirty="0">
                <a:effectLst/>
                <a:latin typeface="Times New Roman" panose="02020603050405020304" pitchFamily="18" charset="0"/>
                <a:ea typeface="Times New Roman" panose="02020603050405020304" pitchFamily="18" charset="0"/>
              </a:rPr>
              <a:t>For film and television practitioners in Hollywood, the gender gap becomes a question not only of who is hired, but what work they are asked to do.</a:t>
            </a:r>
            <a:r>
              <a:rPr lang="uk-UA" sz="1800" i="1" dirty="0">
                <a:effectLst/>
                <a:latin typeface="Times New Roman" panose="02020603050405020304" pitchFamily="18" charset="0"/>
                <a:ea typeface="Times New Roman" panose="02020603050405020304" pitchFamily="18" charset="0"/>
              </a:rPr>
              <a:t>“</a:t>
            </a:r>
            <a:r>
              <a:rPr lang="cs-CZ" sz="1800" i="1" dirty="0">
                <a:effectLst/>
                <a:latin typeface="Times New Roman" panose="02020603050405020304" pitchFamily="18" charset="0"/>
                <a:ea typeface="Times New Roman" panose="02020603050405020304" pitchFamily="18" charset="0"/>
              </a:rPr>
              <a:t>“</a:t>
            </a:r>
          </a:p>
          <a:p>
            <a:pPr marL="0" indent="0">
              <a:buNone/>
            </a:pPr>
            <a:endParaRPr lang="cs-CZ" dirty="0">
              <a:latin typeface="Times New Roman" panose="02020603050405020304" pitchFamily="18" charset="0"/>
              <a:cs typeface="Times New Roman" panose="02020603050405020304" pitchFamily="18" charset="0"/>
            </a:endParaRPr>
          </a:p>
          <a:p>
            <a:endParaRPr lang="cs-CZ" dirty="0"/>
          </a:p>
        </p:txBody>
      </p:sp>
    </p:spTree>
    <p:extLst>
      <p:ext uri="{BB962C8B-B14F-4D97-AF65-F5344CB8AC3E}">
        <p14:creationId xmlns:p14="http://schemas.microsoft.com/office/powerpoint/2010/main" val="2556691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dissolve">
                                      <p:cBhvr>
                                        <p:cTn id="10" dur="500"/>
                                        <p:tgtEl>
                                          <p:spTgt spid="3">
                                            <p:txEl>
                                              <p:pRg st="4" end="4"/>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dissolve">
                                      <p:cBhvr>
                                        <p:cTn id="1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BAF4"/>
        </a:solidFill>
        <a:effectLst/>
      </p:bgPr>
    </p:bg>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6E62D8D4-1D47-858C-AA16-6E28677E1AD5}"/>
              </a:ext>
            </a:extLst>
          </p:cNvPr>
          <p:cNvSpPr>
            <a:spLocks noGrp="1"/>
          </p:cNvSpPr>
          <p:nvPr>
            <p:ph type="title"/>
          </p:nvPr>
        </p:nvSpPr>
        <p:spPr/>
        <p:txBody>
          <a:bodyPr/>
          <a:lstStyle/>
          <a:p>
            <a:endParaRPr lang="cs-CZ"/>
          </a:p>
        </p:txBody>
      </p:sp>
      <p:sp>
        <p:nvSpPr>
          <p:cNvPr id="6" name="Zástupný obsah 5">
            <a:extLst>
              <a:ext uri="{FF2B5EF4-FFF2-40B4-BE49-F238E27FC236}">
                <a16:creationId xmlns:a16="http://schemas.microsoft.com/office/drawing/2014/main" id="{BD2DFB80-2CC0-557A-0163-79EA53C2B0D6}"/>
              </a:ext>
            </a:extLst>
          </p:cNvPr>
          <p:cNvSpPr>
            <a:spLocks noGrp="1"/>
          </p:cNvSpPr>
          <p:nvPr>
            <p:ph idx="1"/>
          </p:nvPr>
        </p:nvSpPr>
        <p:spPr>
          <a:xfrm>
            <a:off x="274320" y="472440"/>
            <a:ext cx="11551920" cy="5704523"/>
          </a:xfrm>
        </p:spPr>
        <p:txBody>
          <a:bodyPr>
            <a:normAutofit lnSpcReduction="10000"/>
          </a:bodyPr>
          <a:lstStyle/>
          <a:p>
            <a:r>
              <a:rPr lang="en-GB" sz="2000" dirty="0">
                <a:effectLst/>
                <a:latin typeface="Times New Roman" panose="02020603050405020304" pitchFamily="18" charset="0"/>
                <a:ea typeface="Calibri" panose="020F0502020204030204" pitchFamily="34" charset="0"/>
                <a:cs typeface="Times New Roman" panose="02020603050405020304" pitchFamily="18" charset="0"/>
              </a:rPr>
              <a:t>“The answer is built upon concrete example of professional position of a costume designer which by goal of its labour is always erased from our sight. This analyse unwraps main details and even more about not just designing and creating of characters’ costumes, but also about other roles which costume designers play and issues they face every day working as below-the-line craftspeople in film and television industry.” </a:t>
            </a:r>
          </a:p>
          <a:p>
            <a:endParaRPr lang="cs-CZ" sz="20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cs-CZ" sz="2000" dirty="0">
                <a:effectLst/>
                <a:latin typeface="Times New Roman" panose="02020603050405020304" pitchFamily="18" charset="0"/>
                <a:cs typeface="Times New Roman" panose="02020603050405020304" pitchFamily="18" charset="0"/>
              </a:rPr>
              <a:t>„In </a:t>
            </a:r>
            <a:r>
              <a:rPr lang="cs-CZ" sz="2000" dirty="0" err="1">
                <a:effectLst/>
                <a:latin typeface="Times New Roman" panose="02020603050405020304" pitchFamily="18" charset="0"/>
                <a:cs typeface="Times New Roman" panose="02020603050405020304" pitchFamily="18" charset="0"/>
              </a:rPr>
              <a:t>contrast</a:t>
            </a:r>
            <a:r>
              <a:rPr lang="cs-CZ" sz="2000" dirty="0">
                <a:effectLst/>
                <a:latin typeface="Times New Roman" panose="02020603050405020304" pitchFamily="18" charset="0"/>
                <a:cs typeface="Times New Roman" panose="02020603050405020304" pitchFamily="18" charset="0"/>
              </a:rPr>
              <a:t> to </a:t>
            </a:r>
            <a:r>
              <a:rPr lang="cs-CZ" sz="2000" dirty="0" err="1">
                <a:effectLst/>
                <a:latin typeface="Times New Roman" panose="02020603050405020304" pitchFamily="18" charset="0"/>
                <a:cs typeface="Times New Roman" panose="02020603050405020304" pitchFamily="18" charset="0"/>
              </a:rPr>
              <a:t>the</a:t>
            </a:r>
            <a:r>
              <a:rPr lang="cs-CZ" sz="2000" dirty="0">
                <a:effectLst/>
                <a:latin typeface="Times New Roman" panose="02020603050405020304" pitchFamily="18" charset="0"/>
                <a:cs typeface="Times New Roman" panose="02020603050405020304" pitchFamily="18" charset="0"/>
              </a:rPr>
              <a:t> </a:t>
            </a:r>
            <a:r>
              <a:rPr lang="cs-CZ" sz="2000" dirty="0" err="1">
                <a:effectLst/>
                <a:latin typeface="Times New Roman" panose="02020603050405020304" pitchFamily="18" charset="0"/>
                <a:cs typeface="Times New Roman" panose="02020603050405020304" pitchFamily="18" charset="0"/>
              </a:rPr>
              <a:t>prevailing</a:t>
            </a:r>
            <a:r>
              <a:rPr lang="cs-CZ" sz="2000" dirty="0">
                <a:effectLst/>
                <a:latin typeface="Times New Roman" panose="02020603050405020304" pitchFamily="18" charset="0"/>
                <a:cs typeface="Times New Roman" panose="02020603050405020304" pitchFamily="18" charset="0"/>
              </a:rPr>
              <a:t> </a:t>
            </a:r>
            <a:r>
              <a:rPr lang="cs-CZ" sz="2000" dirty="0" err="1">
                <a:effectLst/>
                <a:latin typeface="Times New Roman" panose="02020603050405020304" pitchFamily="18" charset="0"/>
                <a:cs typeface="Times New Roman" panose="02020603050405020304" pitchFamily="18" charset="0"/>
              </a:rPr>
              <a:t>current</a:t>
            </a:r>
            <a:r>
              <a:rPr lang="cs-CZ" sz="2000" dirty="0">
                <a:effectLst/>
                <a:latin typeface="Times New Roman" panose="02020603050405020304" pitchFamily="18" charset="0"/>
                <a:cs typeface="Times New Roman" panose="02020603050405020304" pitchFamily="18" charset="0"/>
              </a:rPr>
              <a:t> </a:t>
            </a:r>
            <a:r>
              <a:rPr lang="cs-CZ" sz="2000" dirty="0" err="1">
                <a:effectLst/>
                <a:latin typeface="Times New Roman" panose="02020603050405020304" pitchFamily="18" charset="0"/>
                <a:cs typeface="Times New Roman" panose="02020603050405020304" pitchFamily="18" charset="0"/>
              </a:rPr>
              <a:t>research</a:t>
            </a:r>
            <a:r>
              <a:rPr lang="cs-CZ" sz="2000" dirty="0">
                <a:effectLst/>
                <a:latin typeface="Times New Roman" panose="02020603050405020304" pitchFamily="18" charset="0"/>
                <a:cs typeface="Times New Roman" panose="02020603050405020304" pitchFamily="18" charset="0"/>
              </a:rPr>
              <a:t> </a:t>
            </a:r>
            <a:r>
              <a:rPr lang="cs-CZ" sz="2000" dirty="0" err="1">
                <a:effectLst/>
                <a:latin typeface="Times New Roman" panose="02020603050405020304" pitchFamily="18" charset="0"/>
                <a:cs typeface="Times New Roman" panose="02020603050405020304" pitchFamily="18" charset="0"/>
              </a:rPr>
              <a:t>methodologies</a:t>
            </a:r>
            <a:r>
              <a:rPr lang="cs-CZ" sz="2000" dirty="0">
                <a:effectLst/>
                <a:latin typeface="Times New Roman" panose="02020603050405020304" pitchFamily="18" charset="0"/>
                <a:cs typeface="Times New Roman" panose="02020603050405020304" pitchFamily="18" charset="0"/>
              </a:rPr>
              <a:t> </a:t>
            </a:r>
            <a:r>
              <a:rPr lang="cs-CZ" sz="2000" dirty="0" err="1">
                <a:effectLst/>
                <a:latin typeface="Times New Roman" panose="02020603050405020304" pitchFamily="18" charset="0"/>
                <a:cs typeface="Times New Roman" panose="02020603050405020304" pitchFamily="18" charset="0"/>
              </a:rPr>
              <a:t>that</a:t>
            </a:r>
            <a:r>
              <a:rPr lang="cs-CZ" sz="2000" dirty="0">
                <a:effectLst/>
                <a:latin typeface="Times New Roman" panose="02020603050405020304" pitchFamily="18" charset="0"/>
                <a:cs typeface="Times New Roman" panose="02020603050405020304" pitchFamily="18" charset="0"/>
              </a:rPr>
              <a:t> </a:t>
            </a:r>
            <a:r>
              <a:rPr lang="cs-CZ" sz="2000" dirty="0" err="1">
                <a:effectLst/>
                <a:latin typeface="Times New Roman" panose="02020603050405020304" pitchFamily="18" charset="0"/>
                <a:cs typeface="Times New Roman" panose="02020603050405020304" pitchFamily="18" charset="0"/>
              </a:rPr>
              <a:t>concentrate</a:t>
            </a:r>
            <a:r>
              <a:rPr lang="cs-CZ" sz="2000" dirty="0">
                <a:effectLst/>
                <a:latin typeface="Times New Roman" panose="02020603050405020304" pitchFamily="18" charset="0"/>
                <a:cs typeface="Times New Roman" panose="02020603050405020304" pitchFamily="18" charset="0"/>
              </a:rPr>
              <a:t> on </a:t>
            </a:r>
            <a:r>
              <a:rPr lang="cs-CZ" sz="2000" dirty="0" err="1">
                <a:effectLst/>
                <a:latin typeface="Times New Roman" panose="02020603050405020304" pitchFamily="18" charset="0"/>
                <a:cs typeface="Times New Roman" panose="02020603050405020304" pitchFamily="18" charset="0"/>
              </a:rPr>
              <a:t>the</a:t>
            </a:r>
            <a:r>
              <a:rPr lang="cs-CZ" sz="2000" dirty="0">
                <a:effectLst/>
                <a:latin typeface="Times New Roman" panose="02020603050405020304" pitchFamily="18" charset="0"/>
                <a:cs typeface="Times New Roman" panose="02020603050405020304" pitchFamily="18" charset="0"/>
              </a:rPr>
              <a:t> </a:t>
            </a:r>
            <a:r>
              <a:rPr lang="cs-CZ" sz="2000" dirty="0" err="1">
                <a:effectLst/>
                <a:latin typeface="Times New Roman" panose="02020603050405020304" pitchFamily="18" charset="0"/>
                <a:cs typeface="Times New Roman" panose="02020603050405020304" pitchFamily="18" charset="0"/>
              </a:rPr>
              <a:t>work</a:t>
            </a:r>
            <a:r>
              <a:rPr lang="cs-CZ" sz="2000" dirty="0">
                <a:effectLst/>
                <a:latin typeface="Times New Roman" panose="02020603050405020304" pitchFamily="18" charset="0"/>
                <a:cs typeface="Times New Roman" panose="02020603050405020304" pitchFamily="18" charset="0"/>
              </a:rPr>
              <a:t> </a:t>
            </a:r>
            <a:r>
              <a:rPr lang="cs-CZ" sz="2000" dirty="0" err="1">
                <a:effectLst/>
                <a:latin typeface="Times New Roman" panose="02020603050405020304" pitchFamily="18" charset="0"/>
                <a:cs typeface="Times New Roman" panose="02020603050405020304" pitchFamily="18" charset="0"/>
              </a:rPr>
              <a:t>of</a:t>
            </a:r>
            <a:r>
              <a:rPr lang="cs-CZ" sz="2000" dirty="0">
                <a:effectLst/>
                <a:latin typeface="Times New Roman" panose="02020603050405020304" pitchFamily="18" charset="0"/>
                <a:cs typeface="Times New Roman" panose="02020603050405020304" pitchFamily="18" charset="0"/>
              </a:rPr>
              <a:t> </a:t>
            </a:r>
            <a:r>
              <a:rPr lang="cs-CZ" sz="2000" dirty="0" err="1">
                <a:effectLst/>
                <a:latin typeface="Times New Roman" panose="02020603050405020304" pitchFamily="18" charset="0"/>
                <a:cs typeface="Times New Roman" panose="02020603050405020304" pitchFamily="18" charset="0"/>
              </a:rPr>
              <a:t>above</a:t>
            </a:r>
            <a:r>
              <a:rPr lang="cs-CZ" sz="2000" dirty="0">
                <a:effectLst/>
                <a:latin typeface="Times New Roman" panose="02020603050405020304" pitchFamily="18" charset="0"/>
                <a:cs typeface="Times New Roman" panose="02020603050405020304" pitchFamily="18" charset="0"/>
              </a:rPr>
              <a:t>-</a:t>
            </a:r>
            <a:r>
              <a:rPr lang="cs-CZ" sz="2000" dirty="0" err="1">
                <a:effectLst/>
                <a:latin typeface="Times New Roman" panose="02020603050405020304" pitchFamily="18" charset="0"/>
                <a:cs typeface="Times New Roman" panose="02020603050405020304" pitchFamily="18" charset="0"/>
              </a:rPr>
              <a:t>the</a:t>
            </a:r>
            <a:r>
              <a:rPr lang="cs-CZ" sz="2000" dirty="0">
                <a:effectLst/>
                <a:latin typeface="Times New Roman" panose="02020603050405020304" pitchFamily="18" charset="0"/>
                <a:cs typeface="Times New Roman" panose="02020603050405020304" pitchFamily="18" charset="0"/>
              </a:rPr>
              <a:t>-line </a:t>
            </a:r>
            <a:r>
              <a:rPr lang="cs-CZ" sz="2000" dirty="0" err="1">
                <a:effectLst/>
                <a:latin typeface="Times New Roman" panose="02020603050405020304" pitchFamily="18" charset="0"/>
                <a:cs typeface="Times New Roman" panose="02020603050405020304" pitchFamily="18" charset="0"/>
              </a:rPr>
              <a:t>practitioners</a:t>
            </a:r>
            <a:r>
              <a:rPr lang="cs-CZ" sz="2000" dirty="0">
                <a:effectLst/>
                <a:latin typeface="Times New Roman" panose="02020603050405020304" pitchFamily="18" charset="0"/>
                <a:cs typeface="Times New Roman" panose="02020603050405020304" pitchFamily="18" charset="0"/>
              </a:rPr>
              <a:t> </a:t>
            </a:r>
            <a:r>
              <a:rPr lang="cs-CZ" sz="2000" dirty="0" err="1">
                <a:effectLst/>
                <a:latin typeface="Times New Roman" panose="02020603050405020304" pitchFamily="18" charset="0"/>
                <a:cs typeface="Times New Roman" panose="02020603050405020304" pitchFamily="18" charset="0"/>
              </a:rPr>
              <a:t>like</a:t>
            </a:r>
            <a:r>
              <a:rPr lang="cs-CZ" sz="2000" dirty="0">
                <a:effectLst/>
                <a:latin typeface="Times New Roman" panose="02020603050405020304" pitchFamily="18" charset="0"/>
                <a:cs typeface="Times New Roman" panose="02020603050405020304" pitchFamily="18" charset="0"/>
              </a:rPr>
              <a:t> </a:t>
            </a:r>
            <a:r>
              <a:rPr lang="cs-CZ" sz="2000" dirty="0" err="1">
                <a:effectLst/>
                <a:latin typeface="Times New Roman" panose="02020603050405020304" pitchFamily="18" charset="0"/>
                <a:cs typeface="Times New Roman" panose="02020603050405020304" pitchFamily="18" charset="0"/>
              </a:rPr>
              <a:t>auteurs</a:t>
            </a:r>
            <a:r>
              <a:rPr lang="cs-CZ" sz="2000" dirty="0">
                <a:effectLst/>
                <a:latin typeface="Times New Roman" panose="02020603050405020304" pitchFamily="18" charset="0"/>
                <a:cs typeface="Times New Roman" panose="02020603050405020304" pitchFamily="18" charset="0"/>
              </a:rPr>
              <a:t> and </a:t>
            </a:r>
            <a:r>
              <a:rPr lang="cs-CZ" sz="2000" dirty="0" err="1">
                <a:effectLst/>
                <a:latin typeface="Times New Roman" panose="02020603050405020304" pitchFamily="18" charset="0"/>
                <a:cs typeface="Times New Roman" panose="02020603050405020304" pitchFamily="18" charset="0"/>
              </a:rPr>
              <a:t>executives</a:t>
            </a:r>
            <a:r>
              <a:rPr lang="cs-CZ" sz="2000" dirty="0">
                <a:effectLst/>
                <a:latin typeface="Times New Roman" panose="02020603050405020304" pitchFamily="18" charset="0"/>
                <a:cs typeface="Times New Roman" panose="02020603050405020304" pitchFamily="18" charset="0"/>
              </a:rPr>
              <a:t>, </a:t>
            </a:r>
            <a:r>
              <a:rPr lang="cs-CZ" sz="2000" dirty="0" err="1">
                <a:effectLst/>
                <a:latin typeface="Times New Roman" panose="02020603050405020304" pitchFamily="18" charset="0"/>
                <a:cs typeface="Times New Roman" panose="02020603050405020304" pitchFamily="18" charset="0"/>
              </a:rPr>
              <a:t>this</a:t>
            </a:r>
            <a:r>
              <a:rPr lang="cs-CZ" sz="2000" dirty="0">
                <a:effectLst/>
                <a:latin typeface="Times New Roman" panose="02020603050405020304" pitchFamily="18" charset="0"/>
                <a:cs typeface="Times New Roman" panose="02020603050405020304" pitchFamily="18" charset="0"/>
              </a:rPr>
              <a:t> </a:t>
            </a:r>
            <a:r>
              <a:rPr lang="cs-CZ" sz="2000" dirty="0" err="1">
                <a:effectLst/>
                <a:latin typeface="Times New Roman" panose="02020603050405020304" pitchFamily="18" charset="0"/>
                <a:cs typeface="Times New Roman" panose="02020603050405020304" pitchFamily="18" charset="0"/>
              </a:rPr>
              <a:t>chapter</a:t>
            </a:r>
            <a:r>
              <a:rPr lang="cs-CZ" sz="2000" dirty="0">
                <a:effectLst/>
                <a:latin typeface="Times New Roman" panose="02020603050405020304" pitchFamily="18" charset="0"/>
                <a:cs typeface="Times New Roman" panose="02020603050405020304" pitchFamily="18" charset="0"/>
              </a:rPr>
              <a:t> </a:t>
            </a:r>
            <a:r>
              <a:rPr lang="cs-CZ" sz="2000" dirty="0" err="1">
                <a:effectLst/>
                <a:latin typeface="Times New Roman" panose="02020603050405020304" pitchFamily="18" charset="0"/>
                <a:cs typeface="Times New Roman" panose="02020603050405020304" pitchFamily="18" charset="0"/>
              </a:rPr>
              <a:t>centers</a:t>
            </a:r>
            <a:r>
              <a:rPr lang="cs-CZ" sz="2000" dirty="0">
                <a:effectLst/>
                <a:latin typeface="Times New Roman" panose="02020603050405020304" pitchFamily="18" charset="0"/>
                <a:cs typeface="Times New Roman" panose="02020603050405020304" pitchFamily="18" charset="0"/>
              </a:rPr>
              <a:t> on </a:t>
            </a:r>
            <a:r>
              <a:rPr lang="cs-CZ" sz="2000" dirty="0" err="1">
                <a:effectLst/>
                <a:latin typeface="Times New Roman" panose="02020603050405020304" pitchFamily="18" charset="0"/>
                <a:cs typeface="Times New Roman" panose="02020603050405020304" pitchFamily="18" charset="0"/>
              </a:rPr>
              <a:t>the</a:t>
            </a:r>
            <a:r>
              <a:rPr lang="cs-CZ" sz="2000" dirty="0">
                <a:effectLst/>
                <a:latin typeface="Times New Roman" panose="02020603050405020304" pitchFamily="18" charset="0"/>
                <a:cs typeface="Times New Roman" panose="02020603050405020304" pitchFamily="18" charset="0"/>
              </a:rPr>
              <a:t> </a:t>
            </a:r>
            <a:r>
              <a:rPr lang="cs-CZ" sz="2000" dirty="0" err="1">
                <a:effectLst/>
                <a:latin typeface="Times New Roman" panose="02020603050405020304" pitchFamily="18" charset="0"/>
                <a:cs typeface="Times New Roman" panose="02020603050405020304" pitchFamily="18" charset="0"/>
              </a:rPr>
              <a:t>perspectives</a:t>
            </a:r>
            <a:r>
              <a:rPr lang="cs-CZ" sz="2000" dirty="0">
                <a:effectLst/>
                <a:latin typeface="Times New Roman" panose="02020603050405020304" pitchFamily="18" charset="0"/>
                <a:cs typeface="Times New Roman" panose="02020603050405020304" pitchFamily="18" charset="0"/>
              </a:rPr>
              <a:t> </a:t>
            </a:r>
            <a:r>
              <a:rPr lang="cs-CZ" sz="2000" dirty="0" err="1">
                <a:effectLst/>
                <a:latin typeface="Times New Roman" panose="02020603050405020304" pitchFamily="18" charset="0"/>
                <a:cs typeface="Times New Roman" panose="02020603050405020304" pitchFamily="18" charset="0"/>
              </a:rPr>
              <a:t>of</a:t>
            </a:r>
            <a:r>
              <a:rPr lang="cs-CZ" sz="2000" dirty="0">
                <a:effectLst/>
                <a:latin typeface="Times New Roman" panose="02020603050405020304" pitchFamily="18" charset="0"/>
                <a:cs typeface="Times New Roman" panose="02020603050405020304" pitchFamily="18" charset="0"/>
              </a:rPr>
              <a:t> </a:t>
            </a:r>
            <a:r>
              <a:rPr lang="cs-CZ" sz="2000" dirty="0" err="1">
                <a:effectLst/>
                <a:latin typeface="Times New Roman" panose="02020603050405020304" pitchFamily="18" charset="0"/>
                <a:cs typeface="Times New Roman" panose="02020603050405020304" pitchFamily="18" charset="0"/>
              </a:rPr>
              <a:t>female</a:t>
            </a:r>
            <a:r>
              <a:rPr lang="cs-CZ" sz="2000" dirty="0">
                <a:effectLst/>
                <a:latin typeface="Times New Roman" panose="02020603050405020304" pitchFamily="18" charset="0"/>
                <a:cs typeface="Times New Roman" panose="02020603050405020304" pitchFamily="18" charset="0"/>
              </a:rPr>
              <a:t> </a:t>
            </a:r>
            <a:r>
              <a:rPr lang="cs-CZ" sz="2000" dirty="0" err="1">
                <a:effectLst/>
                <a:latin typeface="Times New Roman" panose="02020603050405020304" pitchFamily="18" charset="0"/>
                <a:cs typeface="Times New Roman" panose="02020603050405020304" pitchFamily="18" charset="0"/>
              </a:rPr>
              <a:t>practitioners</a:t>
            </a:r>
            <a:r>
              <a:rPr lang="cs-CZ" sz="2000" dirty="0">
                <a:effectLst/>
                <a:latin typeface="Times New Roman" panose="02020603050405020304" pitchFamily="18" charset="0"/>
                <a:cs typeface="Times New Roman" panose="02020603050405020304" pitchFamily="18" charset="0"/>
              </a:rPr>
              <a:t> </a:t>
            </a:r>
            <a:r>
              <a:rPr lang="cs-CZ" sz="2000" dirty="0" err="1">
                <a:effectLst/>
                <a:latin typeface="Times New Roman" panose="02020603050405020304" pitchFamily="18" charset="0"/>
                <a:cs typeface="Times New Roman" panose="02020603050405020304" pitchFamily="18" charset="0"/>
              </a:rPr>
              <a:t>working</a:t>
            </a:r>
            <a:r>
              <a:rPr lang="cs-CZ" sz="2000" dirty="0">
                <a:effectLst/>
                <a:latin typeface="Times New Roman" panose="02020603050405020304" pitchFamily="18" charset="0"/>
                <a:cs typeface="Times New Roman" panose="02020603050405020304" pitchFamily="18" charset="0"/>
              </a:rPr>
              <a:t> </a:t>
            </a:r>
            <a:r>
              <a:rPr lang="cs-CZ" sz="2000" dirty="0" err="1">
                <a:effectLst/>
                <a:latin typeface="Times New Roman" panose="02020603050405020304" pitchFamily="18" charset="0"/>
                <a:cs typeface="Times New Roman" panose="02020603050405020304" pitchFamily="18" charset="0"/>
              </a:rPr>
              <a:t>below</a:t>
            </a:r>
            <a:r>
              <a:rPr lang="cs-CZ" sz="2000" dirty="0">
                <a:effectLst/>
                <a:latin typeface="Times New Roman" panose="02020603050405020304" pitchFamily="18" charset="0"/>
                <a:cs typeface="Times New Roman" panose="02020603050405020304" pitchFamily="18" charset="0"/>
              </a:rPr>
              <a:t> </a:t>
            </a:r>
            <a:r>
              <a:rPr lang="cs-CZ" sz="2000" dirty="0" err="1">
                <a:effectLst/>
                <a:latin typeface="Times New Roman" panose="02020603050405020304" pitchFamily="18" charset="0"/>
                <a:cs typeface="Times New Roman" panose="02020603050405020304" pitchFamily="18" charset="0"/>
              </a:rPr>
              <a:t>the</a:t>
            </a:r>
            <a:r>
              <a:rPr lang="cs-CZ" sz="2000" dirty="0">
                <a:effectLst/>
                <a:latin typeface="Times New Roman" panose="02020603050405020304" pitchFamily="18" charset="0"/>
                <a:cs typeface="Times New Roman" panose="02020603050405020304" pitchFamily="18" charset="0"/>
              </a:rPr>
              <a:t> line, </a:t>
            </a:r>
            <a:r>
              <a:rPr lang="cs-CZ" sz="2000" dirty="0" err="1">
                <a:effectLst/>
                <a:latin typeface="Times New Roman" panose="02020603050405020304" pitchFamily="18" charset="0"/>
                <a:cs typeface="Times New Roman" panose="02020603050405020304" pitchFamily="18" charset="0"/>
              </a:rPr>
              <a:t>who</a:t>
            </a:r>
            <a:r>
              <a:rPr lang="cs-CZ" sz="2000" dirty="0">
                <a:effectLst/>
                <a:latin typeface="Times New Roman" panose="02020603050405020304" pitchFamily="18" charset="0"/>
                <a:cs typeface="Times New Roman" panose="02020603050405020304" pitchFamily="18" charset="0"/>
              </a:rPr>
              <a:t> are </a:t>
            </a:r>
            <a:r>
              <a:rPr lang="cs-CZ" sz="2000" dirty="0" err="1">
                <a:effectLst/>
                <a:latin typeface="Times New Roman" panose="02020603050405020304" pitchFamily="18" charset="0"/>
                <a:cs typeface="Times New Roman" panose="02020603050405020304" pitchFamily="18" charset="0"/>
              </a:rPr>
              <a:t>often</a:t>
            </a:r>
            <a:r>
              <a:rPr lang="cs-CZ" sz="2000" dirty="0">
                <a:effectLst/>
                <a:latin typeface="Times New Roman" panose="02020603050405020304" pitchFamily="18" charset="0"/>
                <a:cs typeface="Times New Roman" panose="02020603050405020304" pitchFamily="18" charset="0"/>
              </a:rPr>
              <a:t> </a:t>
            </a:r>
            <a:r>
              <a:rPr lang="cs-CZ" sz="2000" dirty="0" err="1">
                <a:effectLst/>
                <a:latin typeface="Times New Roman" panose="02020603050405020304" pitchFamily="18" charset="0"/>
                <a:cs typeface="Times New Roman" panose="02020603050405020304" pitchFamily="18" charset="0"/>
              </a:rPr>
              <a:t>seen</a:t>
            </a:r>
            <a:r>
              <a:rPr lang="cs-CZ" sz="2000" dirty="0">
                <a:effectLst/>
                <a:latin typeface="Times New Roman" panose="02020603050405020304" pitchFamily="18" charset="0"/>
                <a:cs typeface="Times New Roman" panose="02020603050405020304" pitchFamily="18" charset="0"/>
              </a:rPr>
              <a:t> as </a:t>
            </a:r>
            <a:r>
              <a:rPr lang="cs-CZ" sz="2000" dirty="0" err="1">
                <a:effectLst/>
                <a:latin typeface="Times New Roman" panose="02020603050405020304" pitchFamily="18" charset="0"/>
                <a:cs typeface="Times New Roman" panose="02020603050405020304" pitchFamily="18" charset="0"/>
              </a:rPr>
              <a:t>craftspeople</a:t>
            </a:r>
            <a:r>
              <a:rPr lang="cs-CZ" sz="2000" dirty="0">
                <a:effectLst/>
                <a:latin typeface="Times New Roman" panose="02020603050405020304" pitchFamily="18" charset="0"/>
                <a:cs typeface="Times New Roman" panose="02020603050405020304" pitchFamily="18" charset="0"/>
              </a:rPr>
              <a:t> </a:t>
            </a:r>
            <a:r>
              <a:rPr lang="cs-CZ" sz="2000" dirty="0" err="1">
                <a:effectLst/>
                <a:latin typeface="Times New Roman" panose="02020603050405020304" pitchFamily="18" charset="0"/>
                <a:cs typeface="Times New Roman" panose="02020603050405020304" pitchFamily="18" charset="0"/>
              </a:rPr>
              <a:t>or</a:t>
            </a:r>
            <a:r>
              <a:rPr lang="cs-CZ" sz="2000" dirty="0">
                <a:effectLst/>
                <a:latin typeface="Times New Roman" panose="02020603050405020304" pitchFamily="18" charset="0"/>
                <a:cs typeface="Times New Roman" panose="02020603050405020304" pitchFamily="18" charset="0"/>
              </a:rPr>
              <a:t> </a:t>
            </a:r>
            <a:r>
              <a:rPr lang="cs-CZ" sz="2000" dirty="0" err="1">
                <a:effectLst/>
                <a:latin typeface="Times New Roman" panose="02020603050405020304" pitchFamily="18" charset="0"/>
                <a:cs typeface="Times New Roman" panose="02020603050405020304" pitchFamily="18" charset="0"/>
              </a:rPr>
              <a:t>technicians</a:t>
            </a:r>
            <a:r>
              <a:rPr lang="cs-CZ" sz="2000" dirty="0">
                <a:effectLst/>
                <a:latin typeface="Times New Roman" panose="02020603050405020304" pitchFamily="18" charset="0"/>
                <a:cs typeface="Times New Roman" panose="02020603050405020304" pitchFamily="18" charset="0"/>
              </a:rPr>
              <a:t>, </a:t>
            </a:r>
            <a:r>
              <a:rPr lang="cs-CZ" sz="2000" dirty="0" err="1">
                <a:effectLst/>
                <a:latin typeface="Times New Roman" panose="02020603050405020304" pitchFamily="18" charset="0"/>
                <a:cs typeface="Times New Roman" panose="02020603050405020304" pitchFamily="18" charset="0"/>
              </a:rPr>
              <a:t>working</a:t>
            </a:r>
            <a:r>
              <a:rPr lang="cs-CZ" sz="2000" dirty="0">
                <a:effectLst/>
                <a:latin typeface="Times New Roman" panose="02020603050405020304" pitchFamily="18" charset="0"/>
                <a:cs typeface="Times New Roman" panose="02020603050405020304" pitchFamily="18" charset="0"/>
              </a:rPr>
              <a:t> </a:t>
            </a:r>
            <a:r>
              <a:rPr lang="cs-CZ" sz="2000" dirty="0" err="1">
                <a:effectLst/>
                <a:latin typeface="Times New Roman" panose="02020603050405020304" pitchFamily="18" charset="0"/>
                <a:cs typeface="Times New Roman" panose="02020603050405020304" pitchFamily="18" charset="0"/>
              </a:rPr>
              <a:t>with</a:t>
            </a:r>
            <a:r>
              <a:rPr lang="cs-CZ" sz="2000" dirty="0">
                <a:effectLst/>
                <a:latin typeface="Times New Roman" panose="02020603050405020304" pitchFamily="18" charset="0"/>
                <a:cs typeface="Times New Roman" panose="02020603050405020304" pitchFamily="18" charset="0"/>
              </a:rPr>
              <a:t> </a:t>
            </a:r>
            <a:r>
              <a:rPr lang="cs-CZ" sz="2000" dirty="0" err="1">
                <a:effectLst/>
                <a:latin typeface="Times New Roman" panose="02020603050405020304" pitchFamily="18" charset="0"/>
                <a:cs typeface="Times New Roman" panose="02020603050405020304" pitchFamily="18" charset="0"/>
              </a:rPr>
              <a:t>their</a:t>
            </a:r>
            <a:r>
              <a:rPr lang="cs-CZ" sz="2000" dirty="0">
                <a:effectLst/>
                <a:latin typeface="Times New Roman" panose="02020603050405020304" pitchFamily="18" charset="0"/>
                <a:cs typeface="Times New Roman" panose="02020603050405020304" pitchFamily="18" charset="0"/>
              </a:rPr>
              <a:t> </a:t>
            </a:r>
            <a:r>
              <a:rPr lang="cs-CZ" sz="2000" dirty="0" err="1">
                <a:effectLst/>
                <a:latin typeface="Times New Roman" panose="02020603050405020304" pitchFamily="18" charset="0"/>
                <a:cs typeface="Times New Roman" panose="02020603050405020304" pitchFamily="18" charset="0"/>
              </a:rPr>
              <a:t>hands</a:t>
            </a:r>
            <a:r>
              <a:rPr lang="cs-CZ" sz="2000" dirty="0">
                <a:effectLst/>
                <a:latin typeface="Times New Roman" panose="02020603050405020304" pitchFamily="18" charset="0"/>
                <a:cs typeface="Times New Roman" panose="02020603050405020304" pitchFamily="18" charset="0"/>
              </a:rPr>
              <a:t> and </a:t>
            </a:r>
            <a:r>
              <a:rPr lang="cs-CZ" sz="2000" dirty="0" err="1">
                <a:effectLst/>
                <a:latin typeface="Times New Roman" panose="02020603050405020304" pitchFamily="18" charset="0"/>
                <a:cs typeface="Times New Roman" panose="02020603050405020304" pitchFamily="18" charset="0"/>
              </a:rPr>
              <a:t>possessing</a:t>
            </a:r>
            <a:r>
              <a:rPr lang="cs-CZ" sz="2000" dirty="0">
                <a:effectLst/>
                <a:latin typeface="Times New Roman" panose="02020603050405020304" pitchFamily="18" charset="0"/>
                <a:cs typeface="Times New Roman" panose="02020603050405020304" pitchFamily="18" charset="0"/>
              </a:rPr>
              <a:t> </a:t>
            </a:r>
            <a:r>
              <a:rPr lang="cs-CZ" sz="2000" dirty="0" err="1">
                <a:effectLst/>
                <a:latin typeface="Times New Roman" panose="02020603050405020304" pitchFamily="18" charset="0"/>
                <a:cs typeface="Times New Roman" panose="02020603050405020304" pitchFamily="18" charset="0"/>
              </a:rPr>
              <a:t>specialized</a:t>
            </a:r>
            <a:r>
              <a:rPr lang="cs-CZ" sz="2000" dirty="0">
                <a:effectLst/>
                <a:latin typeface="Times New Roman" panose="02020603050405020304" pitchFamily="18" charset="0"/>
                <a:cs typeface="Times New Roman" panose="02020603050405020304" pitchFamily="18" charset="0"/>
              </a:rPr>
              <a:t> </a:t>
            </a:r>
            <a:r>
              <a:rPr lang="cs-CZ" sz="2000" dirty="0" err="1">
                <a:effectLst/>
                <a:latin typeface="Times New Roman" panose="02020603050405020304" pitchFamily="18" charset="0"/>
                <a:cs typeface="Times New Roman" panose="02020603050405020304" pitchFamily="18" charset="0"/>
              </a:rPr>
              <a:t>trade</a:t>
            </a:r>
            <a:r>
              <a:rPr lang="cs-CZ" sz="2000" dirty="0">
                <a:effectLst/>
                <a:latin typeface="Times New Roman" panose="02020603050405020304" pitchFamily="18" charset="0"/>
                <a:cs typeface="Times New Roman" panose="02020603050405020304" pitchFamily="18" charset="0"/>
              </a:rPr>
              <a:t> </a:t>
            </a:r>
            <a:r>
              <a:rPr lang="cs-CZ" sz="2000" dirty="0" err="1">
                <a:effectLst/>
                <a:latin typeface="Times New Roman" panose="02020603050405020304" pitchFamily="18" charset="0"/>
                <a:cs typeface="Times New Roman" panose="02020603050405020304" pitchFamily="18" charset="0"/>
              </a:rPr>
              <a:t>knowledge</a:t>
            </a:r>
            <a:r>
              <a:rPr lang="cs-CZ" sz="2000" dirty="0">
                <a:effectLst/>
                <a:latin typeface="Times New Roman" panose="02020603050405020304" pitchFamily="18" charset="0"/>
                <a:cs typeface="Times New Roman" panose="02020603050405020304" pitchFamily="18" charset="0"/>
              </a:rPr>
              <a:t> </a:t>
            </a:r>
            <a:r>
              <a:rPr lang="cs-CZ" sz="2000" dirty="0" err="1">
                <a:effectLst/>
                <a:latin typeface="Times New Roman" panose="02020603050405020304" pitchFamily="18" charset="0"/>
                <a:cs typeface="Times New Roman" panose="02020603050405020304" pitchFamily="18" charset="0"/>
              </a:rPr>
              <a:t>acquired</a:t>
            </a:r>
            <a:r>
              <a:rPr lang="cs-CZ" sz="2000" dirty="0">
                <a:effectLst/>
                <a:latin typeface="Times New Roman" panose="02020603050405020304" pitchFamily="18" charset="0"/>
                <a:cs typeface="Times New Roman" panose="02020603050405020304" pitchFamily="18" charset="0"/>
              </a:rPr>
              <a:t> </a:t>
            </a:r>
            <a:r>
              <a:rPr lang="cs-CZ" sz="2000" dirty="0" err="1">
                <a:effectLst/>
                <a:latin typeface="Times New Roman" panose="02020603050405020304" pitchFamily="18" charset="0"/>
                <a:cs typeface="Times New Roman" panose="02020603050405020304" pitchFamily="18" charset="0"/>
              </a:rPr>
              <a:t>through</a:t>
            </a:r>
            <a:r>
              <a:rPr lang="cs-CZ" sz="2000" dirty="0">
                <a:effectLst/>
                <a:latin typeface="Times New Roman" panose="02020603050405020304" pitchFamily="18" charset="0"/>
                <a:cs typeface="Times New Roman" panose="02020603050405020304" pitchFamily="18" charset="0"/>
              </a:rPr>
              <a:t> </a:t>
            </a:r>
            <a:r>
              <a:rPr lang="cs-CZ" sz="2000" dirty="0" err="1">
                <a:effectLst/>
                <a:latin typeface="Times New Roman" panose="02020603050405020304" pitchFamily="18" charset="0"/>
                <a:cs typeface="Times New Roman" panose="02020603050405020304" pitchFamily="18" charset="0"/>
              </a:rPr>
              <a:t>apprenticeships</a:t>
            </a:r>
            <a:r>
              <a:rPr lang="cs-CZ" sz="2000" dirty="0">
                <a:effectLst/>
                <a:latin typeface="Times New Roman" panose="02020603050405020304" pitchFamily="18" charset="0"/>
                <a:cs typeface="Times New Roman" panose="02020603050405020304" pitchFamily="18" charset="0"/>
              </a:rPr>
              <a:t> </a:t>
            </a:r>
            <a:r>
              <a:rPr lang="cs-CZ" sz="2000" dirty="0" err="1">
                <a:effectLst/>
                <a:latin typeface="Times New Roman" panose="02020603050405020304" pitchFamily="18" charset="0"/>
                <a:cs typeface="Times New Roman" panose="02020603050405020304" pitchFamily="18" charset="0"/>
              </a:rPr>
              <a:t>or</a:t>
            </a:r>
            <a:r>
              <a:rPr lang="cs-CZ" sz="2000" dirty="0">
                <a:effectLst/>
                <a:latin typeface="Times New Roman" panose="02020603050405020304" pitchFamily="18" charset="0"/>
                <a:cs typeface="Times New Roman" panose="02020603050405020304" pitchFamily="18" charset="0"/>
              </a:rPr>
              <a:t> on-</a:t>
            </a:r>
            <a:r>
              <a:rPr lang="cs-CZ" sz="2000" dirty="0" err="1">
                <a:effectLst/>
                <a:latin typeface="Times New Roman" panose="02020603050405020304" pitchFamily="18" charset="0"/>
                <a:cs typeface="Times New Roman" panose="02020603050405020304" pitchFamily="18" charset="0"/>
              </a:rPr>
              <a:t>the</a:t>
            </a:r>
            <a:r>
              <a:rPr lang="cs-CZ" sz="2000" dirty="0">
                <a:effectLst/>
                <a:latin typeface="Times New Roman" panose="02020603050405020304" pitchFamily="18" charset="0"/>
                <a:cs typeface="Times New Roman" panose="02020603050405020304" pitchFamily="18" charset="0"/>
              </a:rPr>
              <a:t>-</a:t>
            </a:r>
            <a:r>
              <a:rPr lang="cs-CZ" sz="2000" dirty="0" err="1">
                <a:effectLst/>
                <a:latin typeface="Times New Roman" panose="02020603050405020304" pitchFamily="18" charset="0"/>
                <a:cs typeface="Times New Roman" panose="02020603050405020304" pitchFamily="18" charset="0"/>
              </a:rPr>
              <a:t>job</a:t>
            </a:r>
            <a:r>
              <a:rPr lang="cs-CZ" sz="2000" dirty="0">
                <a:effectLst/>
                <a:latin typeface="Times New Roman" panose="02020603050405020304" pitchFamily="18" charset="0"/>
                <a:cs typeface="Times New Roman" panose="02020603050405020304" pitchFamily="18" charset="0"/>
              </a:rPr>
              <a:t> </a:t>
            </a:r>
            <a:r>
              <a:rPr lang="cs-CZ" sz="2000" dirty="0" err="1">
                <a:effectLst/>
                <a:latin typeface="Times New Roman" panose="02020603050405020304" pitchFamily="18" charset="0"/>
                <a:cs typeface="Times New Roman" panose="02020603050405020304" pitchFamily="18" charset="0"/>
              </a:rPr>
              <a:t>experience</a:t>
            </a:r>
            <a:r>
              <a:rPr lang="cs-CZ" sz="2000" dirty="0">
                <a:effectLst/>
                <a:latin typeface="Times New Roman" panose="02020603050405020304" pitchFamily="18" charset="0"/>
                <a:cs typeface="Times New Roman" panose="02020603050405020304" pitchFamily="18" charset="0"/>
              </a:rPr>
              <a:t>.“</a:t>
            </a:r>
          </a:p>
          <a:p>
            <a:endParaRPr lang="cs-CZ" sz="2000" dirty="0">
              <a:effectLst/>
              <a:latin typeface="Times New Roman" panose="02020603050405020304" pitchFamily="18" charset="0"/>
              <a:cs typeface="Times New Roman" panose="02020603050405020304" pitchFamily="18" charset="0"/>
            </a:endParaRPr>
          </a:p>
          <a:p>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“It adds to feminist production studies and sets itself apart from the methods used by researchers like Julie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D'Acci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and Elana Levine, who look at cultural capital and power relations in media production communities using a variety of approaches. </a:t>
            </a:r>
            <a:r>
              <a:rPr lang="cs-CZ"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This research highlights the misconstrued line that separates fashion from costume, mentioning the gendered nature of costume designers' work and their underappreciated labor.”</a:t>
            </a:r>
          </a:p>
          <a:p>
            <a:endPar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lang="cs-CZ" sz="2000" dirty="0">
                <a:effectLst/>
                <a:latin typeface="Times New Roman" panose="02020603050405020304" pitchFamily="18" charset="0"/>
                <a:cs typeface="Times New Roman" panose="02020603050405020304" pitchFamily="18" charset="0"/>
              </a:rPr>
              <a:t>„</a:t>
            </a:r>
            <a:r>
              <a:rPr lang="cs-CZ" sz="2000" dirty="0" err="1">
                <a:effectLst/>
                <a:latin typeface="Times New Roman" panose="02020603050405020304" pitchFamily="18" charset="0"/>
                <a:cs typeface="Times New Roman" panose="02020603050405020304" pitchFamily="18" charset="0"/>
              </a:rPr>
              <a:t>Cited</a:t>
            </a:r>
            <a:r>
              <a:rPr lang="cs-CZ" sz="2000" dirty="0">
                <a:effectLst/>
                <a:latin typeface="Times New Roman" panose="02020603050405020304" pitchFamily="18" charset="0"/>
                <a:cs typeface="Times New Roman" panose="02020603050405020304" pitchFamily="18" charset="0"/>
              </a:rPr>
              <a:t> </a:t>
            </a:r>
            <a:r>
              <a:rPr lang="cs-CZ" sz="2000" dirty="0" err="1">
                <a:effectLst/>
                <a:latin typeface="Times New Roman" panose="02020603050405020304" pitchFamily="18" charset="0"/>
                <a:cs typeface="Times New Roman" panose="02020603050405020304" pitchFamily="18" charset="0"/>
              </a:rPr>
              <a:t>authors</a:t>
            </a:r>
            <a:r>
              <a:rPr lang="cs-CZ" sz="2000" dirty="0">
                <a:effectLst/>
                <a:latin typeface="Times New Roman" panose="02020603050405020304" pitchFamily="18" charset="0"/>
                <a:cs typeface="Times New Roman" panose="02020603050405020304" pitchFamily="18" charset="0"/>
              </a:rPr>
              <a:t>, </a:t>
            </a:r>
            <a:r>
              <a:rPr lang="cs-CZ" sz="2000" dirty="0" err="1">
                <a:effectLst/>
                <a:latin typeface="Times New Roman" panose="02020603050405020304" pitchFamily="18" charset="0"/>
                <a:cs typeface="Times New Roman" panose="02020603050405020304" pitchFamily="18" charset="0"/>
              </a:rPr>
              <a:t>including</a:t>
            </a:r>
            <a:r>
              <a:rPr lang="cs-CZ" sz="2000" dirty="0">
                <a:effectLst/>
                <a:latin typeface="Times New Roman" panose="02020603050405020304" pitchFamily="18" charset="0"/>
                <a:cs typeface="Times New Roman" panose="02020603050405020304" pitchFamily="18" charset="0"/>
              </a:rPr>
              <a:t> </a:t>
            </a:r>
            <a:r>
              <a:rPr lang="cs-CZ" sz="2000" dirty="0" err="1">
                <a:effectLst/>
                <a:latin typeface="Times New Roman" panose="02020603050405020304" pitchFamily="18" charset="0"/>
                <a:cs typeface="Times New Roman" panose="02020603050405020304" pitchFamily="18" charset="0"/>
              </a:rPr>
              <a:t>Arlie</a:t>
            </a:r>
            <a:r>
              <a:rPr lang="cs-CZ" sz="2000" dirty="0">
                <a:effectLst/>
                <a:latin typeface="Times New Roman" panose="02020603050405020304" pitchFamily="18" charset="0"/>
                <a:cs typeface="Times New Roman" panose="02020603050405020304" pitchFamily="18" charset="0"/>
              </a:rPr>
              <a:t> Russell </a:t>
            </a:r>
            <a:r>
              <a:rPr lang="cs-CZ" sz="2000" dirty="0" err="1">
                <a:effectLst/>
                <a:latin typeface="Times New Roman" panose="02020603050405020304" pitchFamily="18" charset="0"/>
                <a:cs typeface="Times New Roman" panose="02020603050405020304" pitchFamily="18" charset="0"/>
              </a:rPr>
              <a:t>Hochschild</a:t>
            </a:r>
            <a:r>
              <a:rPr lang="cs-CZ" sz="2000" dirty="0">
                <a:effectLst/>
                <a:latin typeface="Times New Roman" panose="02020603050405020304" pitchFamily="18" charset="0"/>
                <a:cs typeface="Times New Roman" panose="02020603050405020304" pitchFamily="18" charset="0"/>
              </a:rPr>
              <a:t>, Stephanie </a:t>
            </a:r>
            <a:r>
              <a:rPr lang="cs-CZ" sz="2000" dirty="0" err="1">
                <a:effectLst/>
                <a:latin typeface="Times New Roman" panose="02020603050405020304" pitchFamily="18" charset="0"/>
                <a:cs typeface="Times New Roman" panose="02020603050405020304" pitchFamily="18" charset="0"/>
              </a:rPr>
              <a:t>Shields</a:t>
            </a:r>
            <a:r>
              <a:rPr lang="cs-CZ" sz="2000" dirty="0">
                <a:effectLst/>
                <a:latin typeface="Times New Roman" panose="02020603050405020304" pitchFamily="18" charset="0"/>
                <a:cs typeface="Times New Roman" panose="02020603050405020304" pitchFamily="18" charset="0"/>
              </a:rPr>
              <a:t>, </a:t>
            </a:r>
            <a:r>
              <a:rPr lang="cs-CZ" sz="2000" dirty="0" err="1">
                <a:effectLst/>
                <a:latin typeface="Times New Roman" panose="02020603050405020304" pitchFamily="18" charset="0"/>
                <a:cs typeface="Times New Roman" panose="02020603050405020304" pitchFamily="18" charset="0"/>
              </a:rPr>
              <a:t>Vicki</a:t>
            </a:r>
            <a:r>
              <a:rPr lang="cs-CZ" sz="2000" dirty="0">
                <a:effectLst/>
                <a:latin typeface="Times New Roman" panose="02020603050405020304" pitchFamily="18" charset="0"/>
                <a:cs typeface="Times New Roman" panose="02020603050405020304" pitchFamily="18" charset="0"/>
              </a:rPr>
              <a:t> Mayer, Brian </a:t>
            </a:r>
            <a:r>
              <a:rPr lang="cs-CZ" sz="2000" dirty="0" err="1">
                <a:effectLst/>
                <a:latin typeface="Times New Roman" panose="02020603050405020304" pitchFamily="18" charset="0"/>
                <a:cs typeface="Times New Roman" panose="02020603050405020304" pitchFamily="18" charset="0"/>
              </a:rPr>
              <a:t>Moeran</a:t>
            </a:r>
            <a:r>
              <a:rPr lang="cs-CZ" sz="2000" dirty="0">
                <a:effectLst/>
                <a:latin typeface="Times New Roman" panose="02020603050405020304" pitchFamily="18" charset="0"/>
                <a:cs typeface="Times New Roman" panose="02020603050405020304" pitchFamily="18" charset="0"/>
              </a:rPr>
              <a:t>, </a:t>
            </a:r>
            <a:r>
              <a:rPr lang="cs-CZ" sz="2000" dirty="0" err="1">
                <a:effectLst/>
                <a:latin typeface="Times New Roman" panose="02020603050405020304" pitchFamily="18" charset="0"/>
                <a:cs typeface="Times New Roman" panose="02020603050405020304" pitchFamily="18" charset="0"/>
              </a:rPr>
              <a:t>Graeme</a:t>
            </a:r>
            <a:r>
              <a:rPr lang="cs-CZ" sz="2000" dirty="0">
                <a:effectLst/>
                <a:latin typeface="Times New Roman" panose="02020603050405020304" pitchFamily="18" charset="0"/>
                <a:cs typeface="Times New Roman" panose="02020603050405020304" pitchFamily="18" charset="0"/>
              </a:rPr>
              <a:t> Turner, Murray, and </a:t>
            </a:r>
            <a:r>
              <a:rPr lang="cs-CZ" sz="2000" dirty="0" err="1">
                <a:effectLst/>
                <a:latin typeface="Times New Roman" panose="02020603050405020304" pitchFamily="18" charset="0"/>
                <a:cs typeface="Times New Roman" panose="02020603050405020304" pitchFamily="18" charset="0"/>
              </a:rPr>
              <a:t>Ouellette</a:t>
            </a:r>
            <a:r>
              <a:rPr lang="cs-CZ" sz="2000" dirty="0">
                <a:effectLst/>
                <a:latin typeface="Times New Roman" panose="02020603050405020304" pitchFamily="18" charset="0"/>
                <a:cs typeface="Times New Roman" panose="02020603050405020304" pitchFamily="18" charset="0"/>
              </a:rPr>
              <a:t>, </a:t>
            </a:r>
            <a:r>
              <a:rPr lang="cs-CZ" sz="2000" dirty="0" err="1">
                <a:effectLst/>
                <a:latin typeface="Times New Roman" panose="02020603050405020304" pitchFamily="18" charset="0"/>
                <a:cs typeface="Times New Roman" panose="02020603050405020304" pitchFamily="18" charset="0"/>
              </a:rPr>
              <a:t>contribute</a:t>
            </a:r>
            <a:r>
              <a:rPr lang="cs-CZ" sz="2000" dirty="0">
                <a:effectLst/>
                <a:latin typeface="Times New Roman" panose="02020603050405020304" pitchFamily="18" charset="0"/>
                <a:cs typeface="Times New Roman" panose="02020603050405020304" pitchFamily="18" charset="0"/>
              </a:rPr>
              <a:t> </a:t>
            </a:r>
            <a:r>
              <a:rPr lang="cs-CZ" sz="2000" dirty="0" err="1">
                <a:effectLst/>
                <a:latin typeface="Times New Roman" panose="02020603050405020304" pitchFamily="18" charset="0"/>
                <a:cs typeface="Times New Roman" panose="02020603050405020304" pitchFamily="18" charset="0"/>
              </a:rPr>
              <a:t>insights</a:t>
            </a:r>
            <a:r>
              <a:rPr lang="cs-CZ" sz="2000" dirty="0">
                <a:effectLst/>
                <a:latin typeface="Times New Roman" panose="02020603050405020304" pitchFamily="18" charset="0"/>
                <a:cs typeface="Times New Roman" panose="02020603050405020304" pitchFamily="18" charset="0"/>
              </a:rPr>
              <a:t> </a:t>
            </a:r>
            <a:r>
              <a:rPr lang="cs-CZ" sz="2000" dirty="0" err="1">
                <a:effectLst/>
                <a:latin typeface="Times New Roman" panose="02020603050405020304" pitchFamily="18" charset="0"/>
                <a:cs typeface="Times New Roman" panose="02020603050405020304" pitchFamily="18" charset="0"/>
              </a:rPr>
              <a:t>into</a:t>
            </a:r>
            <a:r>
              <a:rPr lang="cs-CZ" sz="2000" dirty="0">
                <a:effectLst/>
                <a:latin typeface="Times New Roman" panose="02020603050405020304" pitchFamily="18" charset="0"/>
                <a:cs typeface="Times New Roman" panose="02020603050405020304" pitchFamily="18" charset="0"/>
              </a:rPr>
              <a:t> </a:t>
            </a:r>
            <a:r>
              <a:rPr lang="cs-CZ" sz="2000" dirty="0" err="1">
                <a:effectLst/>
                <a:latin typeface="Times New Roman" panose="02020603050405020304" pitchFamily="18" charset="0"/>
                <a:cs typeface="Times New Roman" panose="02020603050405020304" pitchFamily="18" charset="0"/>
              </a:rPr>
              <a:t>emotions</a:t>
            </a:r>
            <a:r>
              <a:rPr lang="cs-CZ" sz="2000" dirty="0">
                <a:effectLst/>
                <a:latin typeface="Times New Roman" panose="02020603050405020304" pitchFamily="18" charset="0"/>
                <a:cs typeface="Times New Roman" panose="02020603050405020304" pitchFamily="18" charset="0"/>
              </a:rPr>
              <a:t>' </a:t>
            </a:r>
            <a:r>
              <a:rPr lang="cs-CZ" sz="2000" dirty="0" err="1">
                <a:effectLst/>
                <a:latin typeface="Times New Roman" panose="02020603050405020304" pitchFamily="18" charset="0"/>
                <a:cs typeface="Times New Roman" panose="02020603050405020304" pitchFamily="18" charset="0"/>
              </a:rPr>
              <a:t>commercialization</a:t>
            </a:r>
            <a:r>
              <a:rPr lang="cs-CZ" sz="2000" dirty="0">
                <a:effectLst/>
                <a:latin typeface="Times New Roman" panose="02020603050405020304" pitchFamily="18" charset="0"/>
                <a:cs typeface="Times New Roman" panose="02020603050405020304" pitchFamily="18" charset="0"/>
              </a:rPr>
              <a:t>, </a:t>
            </a:r>
            <a:r>
              <a:rPr lang="cs-CZ" sz="2000" dirty="0" err="1">
                <a:effectLst/>
                <a:latin typeface="Times New Roman" panose="02020603050405020304" pitchFamily="18" charset="0"/>
                <a:cs typeface="Times New Roman" panose="02020603050405020304" pitchFamily="18" charset="0"/>
              </a:rPr>
              <a:t>authenticity</a:t>
            </a:r>
            <a:r>
              <a:rPr lang="cs-CZ" sz="2000" dirty="0">
                <a:effectLst/>
                <a:latin typeface="Times New Roman" panose="02020603050405020304" pitchFamily="18" charset="0"/>
                <a:cs typeface="Times New Roman" panose="02020603050405020304" pitchFamily="18" charset="0"/>
              </a:rPr>
              <a:t>, and </a:t>
            </a:r>
            <a:r>
              <a:rPr lang="cs-CZ" sz="2000" dirty="0" err="1">
                <a:effectLst/>
                <a:latin typeface="Times New Roman" panose="02020603050405020304" pitchFamily="18" charset="0"/>
                <a:cs typeface="Times New Roman" panose="02020603050405020304" pitchFamily="18" charset="0"/>
              </a:rPr>
              <a:t>the</a:t>
            </a:r>
            <a:r>
              <a:rPr lang="cs-CZ" sz="2000" dirty="0">
                <a:effectLst/>
                <a:latin typeface="Times New Roman" panose="02020603050405020304" pitchFamily="18" charset="0"/>
                <a:cs typeface="Times New Roman" panose="02020603050405020304" pitchFamily="18" charset="0"/>
              </a:rPr>
              <a:t> influence </a:t>
            </a:r>
            <a:r>
              <a:rPr lang="cs-CZ" sz="2000" dirty="0" err="1">
                <a:effectLst/>
                <a:latin typeface="Times New Roman" panose="02020603050405020304" pitchFamily="18" charset="0"/>
                <a:cs typeface="Times New Roman" panose="02020603050405020304" pitchFamily="18" charset="0"/>
              </a:rPr>
              <a:t>of</a:t>
            </a:r>
            <a:r>
              <a:rPr lang="cs-CZ" sz="2000" dirty="0">
                <a:effectLst/>
                <a:latin typeface="Times New Roman" panose="02020603050405020304" pitchFamily="18" charset="0"/>
                <a:cs typeface="Times New Roman" panose="02020603050405020304" pitchFamily="18" charset="0"/>
              </a:rPr>
              <a:t> celebrity </a:t>
            </a:r>
            <a:r>
              <a:rPr lang="cs-CZ" sz="2000" dirty="0" err="1">
                <a:effectLst/>
                <a:latin typeface="Times New Roman" panose="02020603050405020304" pitchFamily="18" charset="0"/>
                <a:cs typeface="Times New Roman" panose="02020603050405020304" pitchFamily="18" charset="0"/>
              </a:rPr>
              <a:t>culture</a:t>
            </a:r>
            <a:r>
              <a:rPr lang="cs-CZ" sz="2000" dirty="0">
                <a:effectLst/>
                <a:latin typeface="Times New Roman" panose="02020603050405020304" pitchFamily="18" charset="0"/>
                <a:cs typeface="Times New Roman" panose="02020603050405020304" pitchFamily="18" charset="0"/>
              </a:rPr>
              <a:t> </a:t>
            </a:r>
            <a:r>
              <a:rPr lang="cs-CZ" sz="2000" dirty="0" err="1">
                <a:effectLst/>
                <a:latin typeface="Times New Roman" panose="02020603050405020304" pitchFamily="18" charset="0"/>
                <a:cs typeface="Times New Roman" panose="02020603050405020304" pitchFamily="18" charset="0"/>
              </a:rPr>
              <a:t>across</a:t>
            </a:r>
            <a:r>
              <a:rPr lang="cs-CZ" sz="2000" dirty="0">
                <a:effectLst/>
                <a:latin typeface="Times New Roman" panose="02020603050405020304" pitchFamily="18" charset="0"/>
                <a:cs typeface="Times New Roman" panose="02020603050405020304" pitchFamily="18" charset="0"/>
              </a:rPr>
              <a:t> </a:t>
            </a:r>
            <a:r>
              <a:rPr lang="cs-CZ" sz="2000" dirty="0" err="1">
                <a:effectLst/>
                <a:latin typeface="Times New Roman" panose="02020603050405020304" pitchFamily="18" charset="0"/>
                <a:cs typeface="Times New Roman" panose="02020603050405020304" pitchFamily="18" charset="0"/>
              </a:rPr>
              <a:t>various</a:t>
            </a:r>
            <a:r>
              <a:rPr lang="cs-CZ" sz="2000" dirty="0">
                <a:effectLst/>
                <a:latin typeface="Times New Roman" panose="02020603050405020304" pitchFamily="18" charset="0"/>
                <a:cs typeface="Times New Roman" panose="02020603050405020304" pitchFamily="18" charset="0"/>
              </a:rPr>
              <a:t> media.“ </a:t>
            </a:r>
            <a:endParaRPr lang="cs-CZ"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037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dissolve">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dissolve">
                                      <p:cBhvr>
                                        <p:cTn id="12" dur="500"/>
                                        <p:tgtEl>
                                          <p:spTgt spid="6">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animEffect transition="in" filter="dissolve">
                                      <p:cBhvr>
                                        <p:cTn id="1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BAF4"/>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EB0E207-F2AC-7644-AD32-DF1DF8F3EA73}"/>
              </a:ext>
            </a:extLst>
          </p:cNvPr>
          <p:cNvSpPr>
            <a:spLocks noGrp="1"/>
          </p:cNvSpPr>
          <p:nvPr>
            <p:ph type="title"/>
          </p:nvPr>
        </p:nvSpPr>
        <p:spPr>
          <a:xfrm>
            <a:off x="838200" y="-110547"/>
            <a:ext cx="10515600" cy="1325563"/>
          </a:xfrm>
        </p:spPr>
        <p:txBody>
          <a:bodyPr/>
          <a:lstStyle/>
          <a:p>
            <a:pPr algn="ctr"/>
            <a:r>
              <a:rPr lang="cs-CZ" dirty="0">
                <a:latin typeface="Times New Roman" panose="02020603050405020304" pitchFamily="18" charset="0"/>
                <a:cs typeface="Times New Roman" panose="02020603050405020304" pitchFamily="18" charset="0"/>
              </a:rPr>
              <a:t>Miranda </a:t>
            </a:r>
            <a:r>
              <a:rPr lang="cs-CZ" dirty="0" err="1">
                <a:latin typeface="Times New Roman" panose="02020603050405020304" pitchFamily="18" charset="0"/>
                <a:cs typeface="Times New Roman" panose="02020603050405020304" pitchFamily="18" charset="0"/>
              </a:rPr>
              <a:t>Banks</a:t>
            </a:r>
            <a:r>
              <a:rPr lang="cs-CZ" dirty="0">
                <a:latin typeface="Times New Roman" panose="02020603050405020304" pitchFamily="18" charset="0"/>
                <a:cs typeface="Times New Roman" panose="02020603050405020304" pitchFamily="18" charset="0"/>
              </a:rPr>
              <a:t>: Gender </a:t>
            </a:r>
            <a:r>
              <a:rPr lang="cs-CZ" dirty="0" err="1">
                <a:latin typeface="Times New Roman" panose="02020603050405020304" pitchFamily="18" charset="0"/>
                <a:cs typeface="Times New Roman" panose="02020603050405020304" pitchFamily="18" charset="0"/>
              </a:rPr>
              <a:t>Below</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the</a:t>
            </a:r>
            <a:r>
              <a:rPr lang="cs-CZ" dirty="0">
                <a:latin typeface="Times New Roman" panose="02020603050405020304" pitchFamily="18" charset="0"/>
                <a:cs typeface="Times New Roman" panose="02020603050405020304" pitchFamily="18" charset="0"/>
              </a:rPr>
              <a:t> Line</a:t>
            </a:r>
          </a:p>
        </p:txBody>
      </p:sp>
      <p:sp>
        <p:nvSpPr>
          <p:cNvPr id="3" name="Zástupný obsah 2">
            <a:extLst>
              <a:ext uri="{FF2B5EF4-FFF2-40B4-BE49-F238E27FC236}">
                <a16:creationId xmlns:a16="http://schemas.microsoft.com/office/drawing/2014/main" id="{49E87819-72CA-6746-9D96-282FE923F316}"/>
              </a:ext>
            </a:extLst>
          </p:cNvPr>
          <p:cNvSpPr>
            <a:spLocks noGrp="1"/>
          </p:cNvSpPr>
          <p:nvPr>
            <p:ph idx="1"/>
          </p:nvPr>
        </p:nvSpPr>
        <p:spPr>
          <a:xfrm>
            <a:off x="223024" y="1169488"/>
            <a:ext cx="11766569" cy="5220161"/>
          </a:xfrm>
        </p:spPr>
        <p:txBody>
          <a:bodyPr>
            <a:normAutofit fontScale="55000" lnSpcReduction="20000"/>
          </a:bodyPr>
          <a:lstStyle/>
          <a:p>
            <a:pPr marL="0" indent="0">
              <a:buNone/>
            </a:pPr>
            <a:r>
              <a:rPr lang="cs-CZ" sz="4200" b="1" dirty="0">
                <a:latin typeface="Times New Roman" panose="02020603050405020304" pitchFamily="18" charset="0"/>
                <a:cs typeface="Times New Roman" panose="02020603050405020304" pitchFamily="18" charset="0"/>
              </a:rPr>
              <a:t>My resumé:</a:t>
            </a:r>
          </a:p>
          <a:p>
            <a:pPr marL="0" indent="0" algn="just">
              <a:buNone/>
            </a:pPr>
            <a:r>
              <a:rPr lang="cs-CZ" sz="4200" dirty="0" err="1">
                <a:latin typeface="Times New Roman" panose="02020603050405020304" pitchFamily="18" charset="0"/>
                <a:cs typeface="Times New Roman" panose="02020603050405020304" pitchFamily="18" charset="0"/>
              </a:rPr>
              <a:t>This</a:t>
            </a:r>
            <a:r>
              <a:rPr lang="cs-CZ" sz="4200" dirty="0">
                <a:latin typeface="Times New Roman" panose="02020603050405020304" pitchFamily="18" charset="0"/>
                <a:cs typeface="Times New Roman" panose="02020603050405020304" pitchFamily="18" charset="0"/>
              </a:rPr>
              <a:t> </a:t>
            </a:r>
            <a:r>
              <a:rPr lang="cs-CZ" sz="4200" dirty="0" err="1">
                <a:latin typeface="Times New Roman" panose="02020603050405020304" pitchFamily="18" charset="0"/>
                <a:cs typeface="Times New Roman" panose="02020603050405020304" pitchFamily="18" charset="0"/>
              </a:rPr>
              <a:t>chapter</a:t>
            </a:r>
            <a:r>
              <a:rPr lang="cs-CZ" sz="4200" dirty="0">
                <a:latin typeface="Times New Roman" panose="02020603050405020304" pitchFamily="18" charset="0"/>
                <a:cs typeface="Times New Roman" panose="02020603050405020304" pitchFamily="18" charset="0"/>
              </a:rPr>
              <a:t> </a:t>
            </a:r>
            <a:r>
              <a:rPr lang="cs-CZ" sz="4200" dirty="0" err="1">
                <a:latin typeface="Times New Roman" panose="02020603050405020304" pitchFamily="18" charset="0"/>
                <a:cs typeface="Times New Roman" panose="02020603050405020304" pitchFamily="18" charset="0"/>
              </a:rPr>
              <a:t>argues</a:t>
            </a:r>
            <a:r>
              <a:rPr lang="cs-CZ" sz="4200" dirty="0">
                <a:latin typeface="Times New Roman" panose="02020603050405020304" pitchFamily="18" charset="0"/>
                <a:cs typeface="Times New Roman" panose="02020603050405020304" pitchFamily="18" charset="0"/>
              </a:rPr>
              <a:t> </a:t>
            </a:r>
            <a:r>
              <a:rPr lang="cs-CZ" sz="4200" dirty="0" err="1">
                <a:latin typeface="Times New Roman" panose="02020603050405020304" pitchFamily="18" charset="0"/>
                <a:cs typeface="Times New Roman" panose="02020603050405020304" pitchFamily="18" charset="0"/>
              </a:rPr>
              <a:t>for</a:t>
            </a:r>
            <a:r>
              <a:rPr lang="cs-CZ" sz="4200" dirty="0">
                <a:latin typeface="Times New Roman" panose="02020603050405020304" pitchFamily="18" charset="0"/>
                <a:cs typeface="Times New Roman" panose="02020603050405020304" pitchFamily="18" charset="0"/>
              </a:rPr>
              <a:t> a </a:t>
            </a:r>
            <a:r>
              <a:rPr lang="cs-CZ" sz="4200" dirty="0" err="1">
                <a:latin typeface="Times New Roman" panose="02020603050405020304" pitchFamily="18" charset="0"/>
                <a:cs typeface="Times New Roman" panose="02020603050405020304" pitchFamily="18" charset="0"/>
              </a:rPr>
              <a:t>feminist</a:t>
            </a:r>
            <a:r>
              <a:rPr lang="cs-CZ" sz="4200" dirty="0">
                <a:latin typeface="Times New Roman" panose="02020603050405020304" pitchFamily="18" charset="0"/>
                <a:cs typeface="Times New Roman" panose="02020603050405020304" pitchFamily="18" charset="0"/>
              </a:rPr>
              <a:t> </a:t>
            </a:r>
            <a:r>
              <a:rPr lang="cs-CZ" sz="4200" dirty="0" err="1">
                <a:latin typeface="Times New Roman" panose="02020603050405020304" pitchFamily="18" charset="0"/>
                <a:cs typeface="Times New Roman" panose="02020603050405020304" pitchFamily="18" charset="0"/>
              </a:rPr>
              <a:t>perspective</a:t>
            </a:r>
            <a:r>
              <a:rPr lang="cs-CZ" sz="4200" dirty="0">
                <a:latin typeface="Times New Roman" panose="02020603050405020304" pitchFamily="18" charset="0"/>
                <a:cs typeface="Times New Roman" panose="02020603050405020304" pitchFamily="18" charset="0"/>
              </a:rPr>
              <a:t> in </a:t>
            </a:r>
            <a:r>
              <a:rPr lang="cs-CZ" sz="4200" dirty="0" err="1">
                <a:latin typeface="Times New Roman" panose="02020603050405020304" pitchFamily="18" charset="0"/>
                <a:cs typeface="Times New Roman" panose="02020603050405020304" pitchFamily="18" charset="0"/>
              </a:rPr>
              <a:t>production</a:t>
            </a:r>
            <a:r>
              <a:rPr lang="cs-CZ" sz="4200" dirty="0">
                <a:latin typeface="Times New Roman" panose="02020603050405020304" pitchFamily="18" charset="0"/>
                <a:cs typeface="Times New Roman" panose="02020603050405020304" pitchFamily="18" charset="0"/>
              </a:rPr>
              <a:t> </a:t>
            </a:r>
            <a:r>
              <a:rPr lang="cs-CZ" sz="4200" dirty="0" err="1">
                <a:latin typeface="Times New Roman" panose="02020603050405020304" pitchFamily="18" charset="0"/>
                <a:cs typeface="Times New Roman" panose="02020603050405020304" pitchFamily="18" charset="0"/>
              </a:rPr>
              <a:t>studies</a:t>
            </a:r>
            <a:r>
              <a:rPr lang="cs-CZ" sz="4200" dirty="0">
                <a:latin typeface="Times New Roman" panose="02020603050405020304" pitchFamily="18" charset="0"/>
                <a:cs typeface="Times New Roman" panose="02020603050405020304" pitchFamily="18" charset="0"/>
              </a:rPr>
              <a:t>. </a:t>
            </a:r>
            <a:r>
              <a:rPr lang="cs-CZ" sz="4200" dirty="0" err="1">
                <a:latin typeface="Times New Roman" panose="02020603050405020304" pitchFamily="18" charset="0"/>
                <a:cs typeface="Times New Roman" panose="02020603050405020304" pitchFamily="18" charset="0"/>
              </a:rPr>
              <a:t>Although</a:t>
            </a:r>
            <a:r>
              <a:rPr lang="cs-CZ" sz="4200" dirty="0">
                <a:latin typeface="Times New Roman" panose="02020603050405020304" pitchFamily="18" charset="0"/>
                <a:cs typeface="Times New Roman" panose="02020603050405020304" pitchFamily="18" charset="0"/>
              </a:rPr>
              <a:t> data </a:t>
            </a:r>
            <a:r>
              <a:rPr lang="cs-CZ" sz="4200" dirty="0" err="1">
                <a:latin typeface="Times New Roman" panose="02020603050405020304" pitchFamily="18" charset="0"/>
                <a:cs typeface="Times New Roman" panose="02020603050405020304" pitchFamily="18" charset="0"/>
              </a:rPr>
              <a:t>covering</a:t>
            </a:r>
            <a:r>
              <a:rPr lang="cs-CZ" sz="4200" dirty="0">
                <a:latin typeface="Times New Roman" panose="02020603050405020304" pitchFamily="18" charset="0"/>
                <a:cs typeface="Times New Roman" panose="02020603050405020304" pitchFamily="18" charset="0"/>
              </a:rPr>
              <a:t> </a:t>
            </a:r>
            <a:r>
              <a:rPr lang="cs-CZ" sz="4200" dirty="0" err="1">
                <a:latin typeface="Times New Roman" panose="02020603050405020304" pitchFamily="18" charset="0"/>
                <a:cs typeface="Times New Roman" panose="02020603050405020304" pitchFamily="18" charset="0"/>
              </a:rPr>
              <a:t>employment</a:t>
            </a:r>
            <a:r>
              <a:rPr lang="cs-CZ" sz="4200" dirty="0">
                <a:latin typeface="Times New Roman" panose="02020603050405020304" pitchFamily="18" charset="0"/>
                <a:cs typeface="Times New Roman" panose="02020603050405020304" pitchFamily="18" charset="0"/>
              </a:rPr>
              <a:t> </a:t>
            </a:r>
            <a:r>
              <a:rPr lang="cs-CZ" sz="4200" dirty="0" err="1">
                <a:latin typeface="Times New Roman" panose="02020603050405020304" pitchFamily="18" charset="0"/>
                <a:cs typeface="Times New Roman" panose="02020603050405020304" pitchFamily="18" charset="0"/>
              </a:rPr>
              <a:t>of</a:t>
            </a:r>
            <a:r>
              <a:rPr lang="cs-CZ" sz="4200" dirty="0">
                <a:latin typeface="Times New Roman" panose="02020603050405020304" pitchFamily="18" charset="0"/>
                <a:cs typeface="Times New Roman" panose="02020603050405020304" pitchFamily="18" charset="0"/>
              </a:rPr>
              <a:t> </a:t>
            </a:r>
            <a:r>
              <a:rPr lang="cs-CZ" sz="4200" dirty="0" err="1">
                <a:latin typeface="Times New Roman" panose="02020603050405020304" pitchFamily="18" charset="0"/>
                <a:cs typeface="Times New Roman" panose="02020603050405020304" pitchFamily="18" charset="0"/>
              </a:rPr>
              <a:t>women</a:t>
            </a:r>
            <a:r>
              <a:rPr lang="cs-CZ" sz="4200" dirty="0">
                <a:latin typeface="Times New Roman" panose="02020603050405020304" pitchFamily="18" charset="0"/>
                <a:cs typeface="Times New Roman" panose="02020603050405020304" pitchFamily="18" charset="0"/>
              </a:rPr>
              <a:t> and </a:t>
            </a:r>
            <a:r>
              <a:rPr lang="cs-CZ" sz="4200" dirty="0" err="1">
                <a:latin typeface="Times New Roman" panose="02020603050405020304" pitchFamily="18" charset="0"/>
                <a:cs typeface="Times New Roman" panose="02020603050405020304" pitchFamily="18" charset="0"/>
              </a:rPr>
              <a:t>female</a:t>
            </a:r>
            <a:r>
              <a:rPr lang="cs-CZ" sz="4200" dirty="0">
                <a:latin typeface="Times New Roman" panose="02020603050405020304" pitchFamily="18" charset="0"/>
                <a:cs typeface="Times New Roman" panose="02020603050405020304" pitchFamily="18" charset="0"/>
              </a:rPr>
              <a:t> </a:t>
            </a:r>
            <a:r>
              <a:rPr lang="cs-CZ" sz="4200" dirty="0" err="1">
                <a:latin typeface="Times New Roman" panose="02020603050405020304" pitchFamily="18" charset="0"/>
                <a:cs typeface="Times New Roman" panose="02020603050405020304" pitchFamily="18" charset="0"/>
              </a:rPr>
              <a:t>labor</a:t>
            </a:r>
            <a:r>
              <a:rPr lang="cs-CZ" sz="4200" dirty="0">
                <a:latin typeface="Times New Roman" panose="02020603050405020304" pitchFamily="18" charset="0"/>
                <a:cs typeface="Times New Roman" panose="02020603050405020304" pitchFamily="18" charset="0"/>
              </a:rPr>
              <a:t> in </a:t>
            </a:r>
            <a:r>
              <a:rPr lang="cs-CZ" sz="4200" dirty="0" err="1">
                <a:latin typeface="Times New Roman" panose="02020603050405020304" pitchFamily="18" charset="0"/>
                <a:cs typeface="Times New Roman" panose="02020603050405020304" pitchFamily="18" charset="0"/>
              </a:rPr>
              <a:t>the</a:t>
            </a:r>
            <a:r>
              <a:rPr lang="cs-CZ" sz="4200" dirty="0">
                <a:latin typeface="Times New Roman" panose="02020603050405020304" pitchFamily="18" charset="0"/>
                <a:cs typeface="Times New Roman" panose="02020603050405020304" pitchFamily="18" charset="0"/>
              </a:rPr>
              <a:t> </a:t>
            </a:r>
            <a:r>
              <a:rPr lang="cs-CZ" sz="4200" dirty="0" err="1">
                <a:latin typeface="Times New Roman" panose="02020603050405020304" pitchFamily="18" charset="0"/>
                <a:cs typeface="Times New Roman" panose="02020603050405020304" pitchFamily="18" charset="0"/>
              </a:rPr>
              <a:t>cinematic</a:t>
            </a:r>
            <a:r>
              <a:rPr lang="cs-CZ" sz="4200" dirty="0">
                <a:latin typeface="Times New Roman" panose="02020603050405020304" pitchFamily="18" charset="0"/>
                <a:cs typeface="Times New Roman" panose="02020603050405020304" pitchFamily="18" charset="0"/>
              </a:rPr>
              <a:t> </a:t>
            </a:r>
            <a:r>
              <a:rPr lang="cs-CZ" sz="4200" dirty="0" err="1">
                <a:latin typeface="Times New Roman" panose="02020603050405020304" pitchFamily="18" charset="0"/>
                <a:cs typeface="Times New Roman" panose="02020603050405020304" pitchFamily="18" charset="0"/>
              </a:rPr>
              <a:t>industry</a:t>
            </a:r>
            <a:r>
              <a:rPr lang="cs-CZ" sz="4200" dirty="0">
                <a:latin typeface="Times New Roman" panose="02020603050405020304" pitchFamily="18" charset="0"/>
                <a:cs typeface="Times New Roman" panose="02020603050405020304" pitchFamily="18" charset="0"/>
              </a:rPr>
              <a:t> do </a:t>
            </a:r>
            <a:r>
              <a:rPr lang="cs-CZ" sz="4200" dirty="0" err="1">
                <a:latin typeface="Times New Roman" panose="02020603050405020304" pitchFamily="18" charset="0"/>
                <a:cs typeface="Times New Roman" panose="02020603050405020304" pitchFamily="18" charset="0"/>
              </a:rPr>
              <a:t>exist</a:t>
            </a:r>
            <a:r>
              <a:rPr lang="cs-CZ" sz="4200" dirty="0">
                <a:latin typeface="Times New Roman" panose="02020603050405020304" pitchFamily="18" charset="0"/>
                <a:cs typeface="Times New Roman" panose="02020603050405020304" pitchFamily="18" charset="0"/>
              </a:rPr>
              <a:t>, </a:t>
            </a:r>
            <a:r>
              <a:rPr lang="cs-CZ" sz="4200" dirty="0" err="1">
                <a:latin typeface="Times New Roman" panose="02020603050405020304" pitchFamily="18" charset="0"/>
                <a:cs typeface="Times New Roman" panose="02020603050405020304" pitchFamily="18" charset="0"/>
              </a:rPr>
              <a:t>persisting</a:t>
            </a:r>
            <a:r>
              <a:rPr lang="cs-CZ" sz="4200" dirty="0">
                <a:latin typeface="Times New Roman" panose="02020603050405020304" pitchFamily="18" charset="0"/>
                <a:cs typeface="Times New Roman" panose="02020603050405020304" pitchFamily="18" charset="0"/>
              </a:rPr>
              <a:t> </a:t>
            </a:r>
            <a:r>
              <a:rPr lang="cs-CZ" sz="4200" dirty="0" err="1">
                <a:latin typeface="Times New Roman" panose="02020603050405020304" pitchFamily="18" charset="0"/>
                <a:cs typeface="Times New Roman" panose="02020603050405020304" pitchFamily="18" charset="0"/>
              </a:rPr>
              <a:t>gendered</a:t>
            </a:r>
            <a:r>
              <a:rPr lang="cs-CZ" sz="4200" dirty="0">
                <a:latin typeface="Times New Roman" panose="02020603050405020304" pitchFamily="18" charset="0"/>
                <a:cs typeface="Times New Roman" panose="02020603050405020304" pitchFamily="18" charset="0"/>
              </a:rPr>
              <a:t> </a:t>
            </a:r>
            <a:r>
              <a:rPr lang="cs-CZ" sz="4200" dirty="0" err="1">
                <a:latin typeface="Times New Roman" panose="02020603050405020304" pitchFamily="18" charset="0"/>
                <a:cs typeface="Times New Roman" panose="02020603050405020304" pitchFamily="18" charset="0"/>
              </a:rPr>
              <a:t>labelling</a:t>
            </a:r>
            <a:r>
              <a:rPr lang="cs-CZ" sz="4200" dirty="0">
                <a:latin typeface="Times New Roman" panose="02020603050405020304" pitchFamily="18" charset="0"/>
                <a:cs typeface="Times New Roman" panose="02020603050405020304" pitchFamily="18" charset="0"/>
              </a:rPr>
              <a:t> </a:t>
            </a:r>
            <a:r>
              <a:rPr lang="cs-CZ" sz="4200" dirty="0" err="1">
                <a:latin typeface="Times New Roman" panose="02020603050405020304" pitchFamily="18" charset="0"/>
                <a:cs typeface="Times New Roman" panose="02020603050405020304" pitchFamily="18" charset="0"/>
              </a:rPr>
              <a:t>of</a:t>
            </a:r>
            <a:r>
              <a:rPr lang="cs-CZ" sz="4200" dirty="0">
                <a:latin typeface="Times New Roman" panose="02020603050405020304" pitchFamily="18" charset="0"/>
                <a:cs typeface="Times New Roman" panose="02020603050405020304" pitchFamily="18" charset="0"/>
              </a:rPr>
              <a:t> </a:t>
            </a:r>
            <a:r>
              <a:rPr lang="cs-CZ" sz="4200" dirty="0" err="1">
                <a:latin typeface="Times New Roman" panose="02020603050405020304" pitchFamily="18" charset="0"/>
                <a:cs typeface="Times New Roman" panose="02020603050405020304" pitchFamily="18" charset="0"/>
              </a:rPr>
              <a:t>certain</a:t>
            </a:r>
            <a:r>
              <a:rPr lang="cs-CZ" sz="4200" dirty="0">
                <a:latin typeface="Times New Roman" panose="02020603050405020304" pitchFamily="18" charset="0"/>
                <a:cs typeface="Times New Roman" panose="02020603050405020304" pitchFamily="18" charset="0"/>
              </a:rPr>
              <a:t> </a:t>
            </a:r>
            <a:r>
              <a:rPr lang="cs-CZ" sz="4200" dirty="0" err="1">
                <a:latin typeface="Times New Roman" panose="02020603050405020304" pitchFamily="18" charset="0"/>
                <a:cs typeface="Times New Roman" panose="02020603050405020304" pitchFamily="18" charset="0"/>
              </a:rPr>
              <a:t>below</a:t>
            </a:r>
            <a:r>
              <a:rPr lang="cs-CZ" sz="4200" dirty="0">
                <a:latin typeface="Times New Roman" panose="02020603050405020304" pitchFamily="18" charset="0"/>
                <a:cs typeface="Times New Roman" panose="02020603050405020304" pitchFamily="18" charset="0"/>
              </a:rPr>
              <a:t>-</a:t>
            </a:r>
            <a:r>
              <a:rPr lang="cs-CZ" sz="4200" dirty="0" err="1">
                <a:latin typeface="Times New Roman" panose="02020603050405020304" pitchFamily="18" charset="0"/>
                <a:cs typeface="Times New Roman" panose="02020603050405020304" pitchFamily="18" charset="0"/>
              </a:rPr>
              <a:t>the</a:t>
            </a:r>
            <a:r>
              <a:rPr lang="cs-CZ" sz="4200" dirty="0">
                <a:latin typeface="Times New Roman" panose="02020603050405020304" pitchFamily="18" charset="0"/>
                <a:cs typeface="Times New Roman" panose="02020603050405020304" pitchFamily="18" charset="0"/>
              </a:rPr>
              <a:t>-line </a:t>
            </a:r>
            <a:r>
              <a:rPr lang="cs-CZ" sz="4200" dirty="0" err="1">
                <a:latin typeface="Times New Roman" panose="02020603050405020304" pitchFamily="18" charset="0"/>
                <a:cs typeface="Times New Roman" panose="02020603050405020304" pitchFamily="18" charset="0"/>
              </a:rPr>
              <a:t>professions</a:t>
            </a:r>
            <a:r>
              <a:rPr lang="cs-CZ" sz="4200" dirty="0">
                <a:latin typeface="Times New Roman" panose="02020603050405020304" pitchFamily="18" charset="0"/>
                <a:cs typeface="Times New Roman" panose="02020603050405020304" pitchFamily="18" charset="0"/>
              </a:rPr>
              <a:t> has not </a:t>
            </a:r>
            <a:r>
              <a:rPr lang="cs-CZ" sz="4200" dirty="0" err="1">
                <a:latin typeface="Times New Roman" panose="02020603050405020304" pitchFamily="18" charset="0"/>
                <a:cs typeface="Times New Roman" panose="02020603050405020304" pitchFamily="18" charset="0"/>
              </a:rPr>
              <a:t>yet</a:t>
            </a:r>
            <a:r>
              <a:rPr lang="cs-CZ" sz="4200" dirty="0">
                <a:latin typeface="Times New Roman" panose="02020603050405020304" pitchFamily="18" charset="0"/>
                <a:cs typeface="Times New Roman" panose="02020603050405020304" pitchFamily="18" charset="0"/>
              </a:rPr>
              <a:t> </a:t>
            </a:r>
            <a:r>
              <a:rPr lang="cs-CZ" sz="4200" dirty="0" err="1">
                <a:latin typeface="Times New Roman" panose="02020603050405020304" pitchFamily="18" charset="0"/>
                <a:cs typeface="Times New Roman" panose="02020603050405020304" pitchFamily="18" charset="0"/>
              </a:rPr>
              <a:t>been</a:t>
            </a:r>
            <a:r>
              <a:rPr lang="cs-CZ" sz="4200" dirty="0">
                <a:latin typeface="Times New Roman" panose="02020603050405020304" pitchFamily="18" charset="0"/>
                <a:cs typeface="Times New Roman" panose="02020603050405020304" pitchFamily="18" charset="0"/>
              </a:rPr>
              <a:t> </a:t>
            </a:r>
            <a:r>
              <a:rPr lang="cs-CZ" sz="4200" dirty="0" err="1">
                <a:latin typeface="Times New Roman" panose="02020603050405020304" pitchFamily="18" charset="0"/>
                <a:cs typeface="Times New Roman" panose="02020603050405020304" pitchFamily="18" charset="0"/>
              </a:rPr>
              <a:t>analysed</a:t>
            </a:r>
            <a:r>
              <a:rPr lang="cs-CZ" sz="4200" dirty="0">
                <a:latin typeface="Times New Roman" panose="02020603050405020304" pitchFamily="18" charset="0"/>
                <a:cs typeface="Times New Roman" panose="02020603050405020304" pitchFamily="18" charset="0"/>
              </a:rPr>
              <a:t>. </a:t>
            </a:r>
            <a:r>
              <a:rPr lang="cs-CZ" sz="4200" dirty="0" err="1">
                <a:latin typeface="Times New Roman" panose="02020603050405020304" pitchFamily="18" charset="0"/>
                <a:cs typeface="Times New Roman" panose="02020603050405020304" pitchFamily="18" charset="0"/>
              </a:rPr>
              <a:t>Banks</a:t>
            </a:r>
            <a:r>
              <a:rPr lang="cs-CZ" sz="4200" dirty="0">
                <a:latin typeface="Times New Roman" panose="02020603050405020304" pitchFamily="18" charset="0"/>
                <a:cs typeface="Times New Roman" panose="02020603050405020304" pitchFamily="18" charset="0"/>
              </a:rPr>
              <a:t> </a:t>
            </a:r>
            <a:r>
              <a:rPr lang="cs-CZ" sz="4200" dirty="0" err="1">
                <a:latin typeface="Times New Roman" panose="02020603050405020304" pitchFamily="18" charset="0"/>
                <a:cs typeface="Times New Roman" panose="02020603050405020304" pitchFamily="18" charset="0"/>
              </a:rPr>
              <a:t>focuses</a:t>
            </a:r>
            <a:r>
              <a:rPr lang="cs-CZ" sz="4200" dirty="0">
                <a:latin typeface="Times New Roman" panose="02020603050405020304" pitchFamily="18" charset="0"/>
                <a:cs typeface="Times New Roman" panose="02020603050405020304" pitchFamily="18" charset="0"/>
              </a:rPr>
              <a:t> on </a:t>
            </a:r>
            <a:r>
              <a:rPr lang="cs-CZ" sz="4200" dirty="0" err="1">
                <a:latin typeface="Times New Roman" panose="02020603050405020304" pitchFamily="18" charset="0"/>
                <a:cs typeface="Times New Roman" panose="02020603050405020304" pitchFamily="18" charset="0"/>
              </a:rPr>
              <a:t>costumes</a:t>
            </a:r>
            <a:r>
              <a:rPr lang="cs-CZ" sz="4200" dirty="0">
                <a:latin typeface="Times New Roman" panose="02020603050405020304" pitchFamily="18" charset="0"/>
                <a:cs typeface="Times New Roman" panose="02020603050405020304" pitchFamily="18" charset="0"/>
              </a:rPr>
              <a:t> </a:t>
            </a:r>
            <a:r>
              <a:rPr lang="cs-CZ" sz="4200" dirty="0" err="1">
                <a:latin typeface="Times New Roman" panose="02020603050405020304" pitchFamily="18" charset="0"/>
                <a:cs typeface="Times New Roman" panose="02020603050405020304" pitchFamily="18" charset="0"/>
              </a:rPr>
              <a:t>designers</a:t>
            </a:r>
            <a:r>
              <a:rPr lang="cs-CZ" sz="4200" dirty="0">
                <a:latin typeface="Times New Roman" panose="02020603050405020304" pitchFamily="18" charset="0"/>
                <a:cs typeface="Times New Roman" panose="02020603050405020304" pitchFamily="18" charset="0"/>
              </a:rPr>
              <a:t>, </a:t>
            </a:r>
            <a:r>
              <a:rPr lang="cs-CZ" sz="4200" dirty="0" err="1">
                <a:latin typeface="Times New Roman" panose="02020603050405020304" pitchFamily="18" charset="0"/>
                <a:cs typeface="Times New Roman" panose="02020603050405020304" pitchFamily="18" charset="0"/>
              </a:rPr>
              <a:t>whose</a:t>
            </a:r>
            <a:r>
              <a:rPr lang="cs-CZ" sz="4200" dirty="0">
                <a:latin typeface="Times New Roman" panose="02020603050405020304" pitchFamily="18" charset="0"/>
                <a:cs typeface="Times New Roman" panose="02020603050405020304" pitchFamily="18" charset="0"/>
              </a:rPr>
              <a:t> </a:t>
            </a:r>
            <a:r>
              <a:rPr lang="cs-CZ" sz="4200" dirty="0" err="1">
                <a:latin typeface="Times New Roman" panose="02020603050405020304" pitchFamily="18" charset="0"/>
                <a:cs typeface="Times New Roman" panose="02020603050405020304" pitchFamily="18" charset="0"/>
              </a:rPr>
              <a:t>work</a:t>
            </a:r>
            <a:r>
              <a:rPr lang="cs-CZ" sz="4200" dirty="0">
                <a:latin typeface="Times New Roman" panose="02020603050405020304" pitchFamily="18" charset="0"/>
                <a:cs typeface="Times New Roman" panose="02020603050405020304" pitchFamily="18" charset="0"/>
              </a:rPr>
              <a:t> </a:t>
            </a:r>
            <a:r>
              <a:rPr lang="cs-CZ" sz="4200" dirty="0" err="1">
                <a:latin typeface="Times New Roman" panose="02020603050405020304" pitchFamily="18" charset="0"/>
                <a:cs typeface="Times New Roman" panose="02020603050405020304" pitchFamily="18" charset="0"/>
              </a:rPr>
              <a:t>is</a:t>
            </a:r>
            <a:r>
              <a:rPr lang="cs-CZ" sz="4200" dirty="0">
                <a:latin typeface="Times New Roman" panose="02020603050405020304" pitchFamily="18" charset="0"/>
                <a:cs typeface="Times New Roman" panose="02020603050405020304" pitchFamily="18" charset="0"/>
              </a:rPr>
              <a:t> </a:t>
            </a:r>
            <a:r>
              <a:rPr lang="cs-CZ" sz="4200" dirty="0" err="1">
                <a:latin typeface="Times New Roman" panose="02020603050405020304" pitchFamily="18" charset="0"/>
                <a:cs typeface="Times New Roman" panose="02020603050405020304" pitchFamily="18" charset="0"/>
              </a:rPr>
              <a:t>traditionally</a:t>
            </a:r>
            <a:r>
              <a:rPr lang="cs-CZ" sz="4200" dirty="0">
                <a:latin typeface="Times New Roman" panose="02020603050405020304" pitchFamily="18" charset="0"/>
                <a:cs typeface="Times New Roman" panose="02020603050405020304" pitchFamily="18" charset="0"/>
              </a:rPr>
              <a:t> </a:t>
            </a:r>
            <a:r>
              <a:rPr lang="cs-CZ" sz="4200" dirty="0" err="1">
                <a:latin typeface="Times New Roman" panose="02020603050405020304" pitchFamily="18" charset="0"/>
                <a:cs typeface="Times New Roman" panose="02020603050405020304" pitchFamily="18" charset="0"/>
              </a:rPr>
              <a:t>perceived</a:t>
            </a:r>
            <a:r>
              <a:rPr lang="cs-CZ" sz="4200" dirty="0">
                <a:latin typeface="Times New Roman" panose="02020603050405020304" pitchFamily="18" charset="0"/>
                <a:cs typeface="Times New Roman" panose="02020603050405020304" pitchFamily="18" charset="0"/>
              </a:rPr>
              <a:t> as </a:t>
            </a:r>
            <a:r>
              <a:rPr lang="cs-CZ" sz="4200" dirty="0" err="1">
                <a:latin typeface="Times New Roman" panose="02020603050405020304" pitchFamily="18" charset="0"/>
                <a:cs typeface="Times New Roman" panose="02020603050405020304" pitchFamily="18" charset="0"/>
              </a:rPr>
              <a:t>feminine</a:t>
            </a:r>
            <a:r>
              <a:rPr lang="cs-CZ" sz="4200" dirty="0">
                <a:latin typeface="Times New Roman" panose="02020603050405020304" pitchFamily="18" charset="0"/>
                <a:cs typeface="Times New Roman" panose="02020603050405020304" pitchFamily="18" charset="0"/>
              </a:rPr>
              <a:t> (</a:t>
            </a:r>
            <a:r>
              <a:rPr lang="cs-CZ" sz="4200" dirty="0" err="1">
                <a:latin typeface="Times New Roman" panose="02020603050405020304" pitchFamily="18" charset="0"/>
                <a:cs typeface="Times New Roman" panose="02020603050405020304" pitchFamily="18" charset="0"/>
              </a:rPr>
              <a:t>crafty</a:t>
            </a:r>
            <a:r>
              <a:rPr lang="cs-CZ" sz="4200" dirty="0">
                <a:latin typeface="Times New Roman" panose="02020603050405020304" pitchFamily="18" charset="0"/>
                <a:cs typeface="Times New Roman" panose="02020603050405020304" pitchFamily="18" charset="0"/>
              </a:rPr>
              <a:t>, </a:t>
            </a:r>
            <a:r>
              <a:rPr lang="cs-CZ" sz="4200" dirty="0" err="1">
                <a:latin typeface="Times New Roman" panose="02020603050405020304" pitchFamily="18" charset="0"/>
                <a:cs typeface="Times New Roman" panose="02020603050405020304" pitchFamily="18" charset="0"/>
              </a:rPr>
              <a:t>invisible</a:t>
            </a:r>
            <a:r>
              <a:rPr lang="cs-CZ" sz="4200" dirty="0">
                <a:latin typeface="Times New Roman" panose="02020603050405020304" pitchFamily="18" charset="0"/>
                <a:cs typeface="Times New Roman" panose="02020603050405020304" pitchFamily="18" charset="0"/>
              </a:rPr>
              <a:t>, </a:t>
            </a:r>
            <a:r>
              <a:rPr lang="cs-CZ" sz="4200" dirty="0" err="1">
                <a:latin typeface="Times New Roman" panose="02020603050405020304" pitchFamily="18" charset="0"/>
                <a:cs typeface="Times New Roman" panose="02020603050405020304" pitchFamily="18" charset="0"/>
              </a:rPr>
              <a:t>subservient</a:t>
            </a:r>
            <a:r>
              <a:rPr lang="cs-CZ" sz="4200" dirty="0">
                <a:latin typeface="Times New Roman" panose="02020603050405020304" pitchFamily="18" charset="0"/>
                <a:cs typeface="Times New Roman" panose="02020603050405020304" pitchFamily="18" charset="0"/>
              </a:rPr>
              <a:t>, </a:t>
            </a:r>
            <a:r>
              <a:rPr lang="cs-CZ" sz="4200" dirty="0" err="1">
                <a:latin typeface="Times New Roman" panose="02020603050405020304" pitchFamily="18" charset="0"/>
                <a:cs typeface="Times New Roman" panose="02020603050405020304" pitchFamily="18" charset="0"/>
              </a:rPr>
              <a:t>diplomatic</a:t>
            </a:r>
            <a:r>
              <a:rPr lang="cs-CZ" sz="4200" dirty="0">
                <a:latin typeface="Times New Roman" panose="02020603050405020304" pitchFamily="18" charset="0"/>
                <a:cs typeface="Times New Roman" panose="02020603050405020304" pitchFamily="18" charset="0"/>
              </a:rPr>
              <a:t>). </a:t>
            </a:r>
            <a:r>
              <a:rPr lang="cs-CZ" sz="4200" dirty="0" err="1">
                <a:latin typeface="Times New Roman" panose="02020603050405020304" pitchFamily="18" charset="0"/>
                <a:cs typeface="Times New Roman" panose="02020603050405020304" pitchFamily="18" charset="0"/>
              </a:rPr>
              <a:t>This</a:t>
            </a:r>
            <a:r>
              <a:rPr lang="cs-CZ" sz="4200" dirty="0">
                <a:latin typeface="Times New Roman" panose="02020603050405020304" pitchFamily="18" charset="0"/>
                <a:cs typeface="Times New Roman" panose="02020603050405020304" pitchFamily="18" charset="0"/>
              </a:rPr>
              <a:t> </a:t>
            </a:r>
            <a:r>
              <a:rPr lang="cs-CZ" sz="4200" dirty="0" err="1">
                <a:latin typeface="Times New Roman" panose="02020603050405020304" pitchFamily="18" charset="0"/>
                <a:cs typeface="Times New Roman" panose="02020603050405020304" pitchFamily="18" charset="0"/>
              </a:rPr>
              <a:t>is</a:t>
            </a:r>
            <a:r>
              <a:rPr lang="cs-CZ" sz="4200" dirty="0">
                <a:latin typeface="Times New Roman" panose="02020603050405020304" pitchFamily="18" charset="0"/>
                <a:cs typeface="Times New Roman" panose="02020603050405020304" pitchFamily="18" charset="0"/>
              </a:rPr>
              <a:t> </a:t>
            </a:r>
            <a:r>
              <a:rPr lang="cs-CZ" sz="4200" dirty="0" err="1">
                <a:latin typeface="Times New Roman" panose="02020603050405020304" pitchFamily="18" charset="0"/>
                <a:cs typeface="Times New Roman" panose="02020603050405020304" pitchFamily="18" charset="0"/>
              </a:rPr>
              <a:t>partly</a:t>
            </a:r>
            <a:r>
              <a:rPr lang="cs-CZ" sz="4200" dirty="0">
                <a:latin typeface="Times New Roman" panose="02020603050405020304" pitchFamily="18" charset="0"/>
                <a:cs typeface="Times New Roman" panose="02020603050405020304" pitchFamily="18" charset="0"/>
              </a:rPr>
              <a:t> </a:t>
            </a:r>
            <a:r>
              <a:rPr lang="cs-CZ" sz="4200" dirty="0" err="1">
                <a:latin typeface="Times New Roman" panose="02020603050405020304" pitchFamily="18" charset="0"/>
                <a:cs typeface="Times New Roman" panose="02020603050405020304" pitchFamily="18" charset="0"/>
              </a:rPr>
              <a:t>due</a:t>
            </a:r>
            <a:r>
              <a:rPr lang="cs-CZ" sz="4200" dirty="0">
                <a:latin typeface="Times New Roman" panose="02020603050405020304" pitchFamily="18" charset="0"/>
                <a:cs typeface="Times New Roman" panose="02020603050405020304" pitchFamily="18" charset="0"/>
              </a:rPr>
              <a:t> to </a:t>
            </a:r>
            <a:r>
              <a:rPr lang="cs-CZ" sz="4200" dirty="0" err="1">
                <a:latin typeface="Times New Roman" panose="02020603050405020304" pitchFamily="18" charset="0"/>
                <a:cs typeface="Times New Roman" panose="02020603050405020304" pitchFamily="18" charset="0"/>
              </a:rPr>
              <a:t>the</a:t>
            </a:r>
            <a:r>
              <a:rPr lang="cs-CZ" sz="4200" dirty="0">
                <a:latin typeface="Times New Roman" panose="02020603050405020304" pitchFamily="18" charset="0"/>
                <a:cs typeface="Times New Roman" panose="02020603050405020304" pitchFamily="18" charset="0"/>
              </a:rPr>
              <a:t> </a:t>
            </a:r>
            <a:r>
              <a:rPr lang="cs-CZ" sz="4200" dirty="0" err="1">
                <a:latin typeface="Times New Roman" panose="02020603050405020304" pitchFamily="18" charset="0"/>
                <a:cs typeface="Times New Roman" panose="02020603050405020304" pitchFamily="18" charset="0"/>
              </a:rPr>
              <a:t>relative</a:t>
            </a:r>
            <a:r>
              <a:rPr lang="cs-CZ" sz="4200" dirty="0">
                <a:latin typeface="Times New Roman" panose="02020603050405020304" pitchFamily="18" charset="0"/>
                <a:cs typeface="Times New Roman" panose="02020603050405020304" pitchFamily="18" charset="0"/>
              </a:rPr>
              <a:t> </a:t>
            </a:r>
            <a:r>
              <a:rPr lang="cs-CZ" sz="4200" dirty="0" err="1">
                <a:latin typeface="Times New Roman" panose="02020603050405020304" pitchFamily="18" charset="0"/>
                <a:cs typeface="Times New Roman" panose="02020603050405020304" pitchFamily="18" charset="0"/>
              </a:rPr>
              <a:t>invisibility</a:t>
            </a:r>
            <a:r>
              <a:rPr lang="cs-CZ" sz="4200" dirty="0">
                <a:latin typeface="Times New Roman" panose="02020603050405020304" pitchFamily="18" charset="0"/>
                <a:cs typeface="Times New Roman" panose="02020603050405020304" pitchFamily="18" charset="0"/>
              </a:rPr>
              <a:t> </a:t>
            </a:r>
            <a:r>
              <a:rPr lang="cs-CZ" sz="4200" dirty="0" err="1">
                <a:latin typeface="Times New Roman" panose="02020603050405020304" pitchFamily="18" charset="0"/>
                <a:cs typeface="Times New Roman" panose="02020603050405020304" pitchFamily="18" charset="0"/>
              </a:rPr>
              <a:t>of</a:t>
            </a:r>
            <a:r>
              <a:rPr lang="cs-CZ" sz="4200" dirty="0">
                <a:latin typeface="Times New Roman" panose="02020603050405020304" pitchFamily="18" charset="0"/>
                <a:cs typeface="Times New Roman" panose="02020603050405020304" pitchFamily="18" charset="0"/>
              </a:rPr>
              <a:t> film </a:t>
            </a:r>
            <a:r>
              <a:rPr lang="cs-CZ" sz="4200" dirty="0" err="1">
                <a:latin typeface="Times New Roman" panose="02020603050405020304" pitchFamily="18" charset="0"/>
                <a:cs typeface="Times New Roman" panose="02020603050405020304" pitchFamily="18" charset="0"/>
              </a:rPr>
              <a:t>costumes</a:t>
            </a:r>
            <a:r>
              <a:rPr lang="cs-CZ" sz="4200" dirty="0">
                <a:latin typeface="Times New Roman" panose="02020603050405020304" pitchFamily="18" charset="0"/>
                <a:cs typeface="Times New Roman" panose="02020603050405020304" pitchFamily="18" charset="0"/>
              </a:rPr>
              <a:t>, </a:t>
            </a:r>
            <a:r>
              <a:rPr lang="cs-CZ" sz="4200" dirty="0" err="1">
                <a:latin typeface="Times New Roman" panose="02020603050405020304" pitchFamily="18" charset="0"/>
                <a:cs typeface="Times New Roman" panose="02020603050405020304" pitchFamily="18" charset="0"/>
              </a:rPr>
              <a:t>which</a:t>
            </a:r>
            <a:r>
              <a:rPr lang="cs-CZ" sz="4200" dirty="0">
                <a:latin typeface="Times New Roman" panose="02020603050405020304" pitchFamily="18" charset="0"/>
                <a:cs typeface="Times New Roman" panose="02020603050405020304" pitchFamily="18" charset="0"/>
              </a:rPr>
              <a:t> </a:t>
            </a:r>
            <a:r>
              <a:rPr lang="cs-CZ" sz="4200" dirty="0" err="1">
                <a:latin typeface="Times New Roman" panose="02020603050405020304" pitchFamily="18" charset="0"/>
                <a:cs typeface="Times New Roman" panose="02020603050405020304" pitchFamily="18" charset="0"/>
              </a:rPr>
              <a:t>should</a:t>
            </a:r>
            <a:r>
              <a:rPr lang="cs-CZ" sz="4200" dirty="0">
                <a:latin typeface="Times New Roman" panose="02020603050405020304" pitchFamily="18" charset="0"/>
                <a:cs typeface="Times New Roman" panose="02020603050405020304" pitchFamily="18" charset="0"/>
              </a:rPr>
              <a:t> </a:t>
            </a:r>
            <a:r>
              <a:rPr lang="cs-CZ" sz="4200" dirty="0" err="1">
                <a:latin typeface="Times New Roman" panose="02020603050405020304" pitchFamily="18" charset="0"/>
                <a:cs typeface="Times New Roman" panose="02020603050405020304" pitchFamily="18" charset="0"/>
              </a:rPr>
              <a:t>work</a:t>
            </a:r>
            <a:r>
              <a:rPr lang="cs-CZ" sz="4200" dirty="0">
                <a:latin typeface="Times New Roman" panose="02020603050405020304" pitchFamily="18" charset="0"/>
                <a:cs typeface="Times New Roman" panose="02020603050405020304" pitchFamily="18" charset="0"/>
              </a:rPr>
              <a:t> </a:t>
            </a:r>
            <a:r>
              <a:rPr lang="cs-CZ" sz="4200" dirty="0" err="1">
                <a:latin typeface="Times New Roman" panose="02020603050405020304" pitchFamily="18" charset="0"/>
                <a:cs typeface="Times New Roman" panose="02020603050405020304" pitchFamily="18" charset="0"/>
              </a:rPr>
              <a:t>for</a:t>
            </a:r>
            <a:r>
              <a:rPr lang="cs-CZ" sz="4200" dirty="0">
                <a:latin typeface="Times New Roman" panose="02020603050405020304" pitchFamily="18" charset="0"/>
                <a:cs typeface="Times New Roman" panose="02020603050405020304" pitchFamily="18" charset="0"/>
              </a:rPr>
              <a:t> </a:t>
            </a:r>
            <a:r>
              <a:rPr lang="cs-CZ" sz="4200" dirty="0" err="1">
                <a:latin typeface="Times New Roman" panose="02020603050405020304" pitchFamily="18" charset="0"/>
                <a:cs typeface="Times New Roman" panose="02020603050405020304" pitchFamily="18" charset="0"/>
              </a:rPr>
              <a:t>the</a:t>
            </a:r>
            <a:r>
              <a:rPr lang="cs-CZ" sz="4200" dirty="0">
                <a:latin typeface="Times New Roman" panose="02020603050405020304" pitchFamily="18" charset="0"/>
                <a:cs typeface="Times New Roman" panose="02020603050405020304" pitchFamily="18" charset="0"/>
              </a:rPr>
              <a:t> image and </a:t>
            </a:r>
            <a:r>
              <a:rPr lang="cs-CZ" sz="4200" dirty="0" err="1">
                <a:latin typeface="Times New Roman" panose="02020603050405020304" pitchFamily="18" charset="0"/>
                <a:cs typeface="Times New Roman" panose="02020603050405020304" pitchFamily="18" charset="0"/>
              </a:rPr>
              <a:t>character</a:t>
            </a:r>
            <a:r>
              <a:rPr lang="cs-CZ" sz="4200" dirty="0">
                <a:latin typeface="Times New Roman" panose="02020603050405020304" pitchFamily="18" charset="0"/>
                <a:cs typeface="Times New Roman" panose="02020603050405020304" pitchFamily="18" charset="0"/>
              </a:rPr>
              <a:t>, not </a:t>
            </a:r>
            <a:r>
              <a:rPr lang="cs-CZ" sz="4200" dirty="0" err="1">
                <a:latin typeface="Times New Roman" panose="02020603050405020304" pitchFamily="18" charset="0"/>
                <a:cs typeface="Times New Roman" panose="02020603050405020304" pitchFamily="18" charset="0"/>
              </a:rPr>
              <a:t>beyond</a:t>
            </a:r>
            <a:r>
              <a:rPr lang="cs-CZ" sz="4200" dirty="0">
                <a:latin typeface="Times New Roman" panose="02020603050405020304" pitchFamily="18" charset="0"/>
                <a:cs typeface="Times New Roman" panose="02020603050405020304" pitchFamily="18" charset="0"/>
              </a:rPr>
              <a:t> </a:t>
            </a:r>
            <a:r>
              <a:rPr lang="cs-CZ" sz="4200" dirty="0" err="1">
                <a:latin typeface="Times New Roman" panose="02020603050405020304" pitchFamily="18" charset="0"/>
                <a:cs typeface="Times New Roman" panose="02020603050405020304" pitchFamily="18" charset="0"/>
              </a:rPr>
              <a:t>the</a:t>
            </a:r>
            <a:r>
              <a:rPr lang="cs-CZ" sz="4200" dirty="0">
                <a:latin typeface="Times New Roman" panose="02020603050405020304" pitchFamily="18" charset="0"/>
                <a:cs typeface="Times New Roman" panose="02020603050405020304" pitchFamily="18" charset="0"/>
              </a:rPr>
              <a:t> film </a:t>
            </a:r>
            <a:r>
              <a:rPr lang="cs-CZ" sz="4200" dirty="0" err="1">
                <a:latin typeface="Times New Roman" panose="02020603050405020304" pitchFamily="18" charset="0"/>
                <a:cs typeface="Times New Roman" panose="02020603050405020304" pitchFamily="18" charset="0"/>
              </a:rPr>
              <a:t>narrative</a:t>
            </a:r>
            <a:r>
              <a:rPr lang="cs-CZ" sz="4200" dirty="0">
                <a:latin typeface="Times New Roman" panose="02020603050405020304" pitchFamily="18" charset="0"/>
                <a:cs typeface="Times New Roman" panose="02020603050405020304" pitchFamily="18" charset="0"/>
              </a:rPr>
              <a:t> </a:t>
            </a:r>
            <a:r>
              <a:rPr lang="cs-CZ" sz="4200" dirty="0" err="1">
                <a:latin typeface="Times New Roman" panose="02020603050405020304" pitchFamily="18" charset="0"/>
                <a:cs typeface="Times New Roman" panose="02020603050405020304" pitchFamily="18" charset="0"/>
              </a:rPr>
              <a:t>itself</a:t>
            </a:r>
            <a:r>
              <a:rPr lang="cs-CZ" sz="4200" dirty="0">
                <a:latin typeface="Times New Roman" panose="02020603050405020304" pitchFamily="18" charset="0"/>
                <a:cs typeface="Times New Roman" panose="02020603050405020304" pitchFamily="18" charset="0"/>
              </a:rPr>
              <a:t>. </a:t>
            </a:r>
            <a:r>
              <a:rPr lang="cs-CZ" sz="4200" dirty="0" err="1">
                <a:latin typeface="Times New Roman" panose="02020603050405020304" pitchFamily="18" charset="0"/>
                <a:cs typeface="Times New Roman" panose="02020603050405020304" pitchFamily="18" charset="0"/>
              </a:rPr>
              <a:t>Also</a:t>
            </a:r>
            <a:r>
              <a:rPr lang="cs-CZ" sz="4200" dirty="0">
                <a:latin typeface="Times New Roman" panose="02020603050405020304" pitchFamily="18" charset="0"/>
                <a:cs typeface="Times New Roman" panose="02020603050405020304" pitchFamily="18" charset="0"/>
              </a:rPr>
              <a:t>, </a:t>
            </a:r>
            <a:r>
              <a:rPr lang="cs-CZ" sz="4200" dirty="0" err="1">
                <a:latin typeface="Times New Roman" panose="02020603050405020304" pitchFamily="18" charset="0"/>
                <a:cs typeface="Times New Roman" panose="02020603050405020304" pitchFamily="18" charset="0"/>
              </a:rPr>
              <a:t>costume</a:t>
            </a:r>
            <a:r>
              <a:rPr lang="cs-CZ" sz="4200" dirty="0">
                <a:latin typeface="Times New Roman" panose="02020603050405020304" pitchFamily="18" charset="0"/>
                <a:cs typeface="Times New Roman" panose="02020603050405020304" pitchFamily="18" charset="0"/>
              </a:rPr>
              <a:t> design </a:t>
            </a:r>
            <a:r>
              <a:rPr lang="cs-CZ" sz="4200" dirty="0" err="1">
                <a:latin typeface="Times New Roman" panose="02020603050405020304" pitchFamily="18" charset="0"/>
                <a:cs typeface="Times New Roman" panose="02020603050405020304" pitchFamily="18" charset="0"/>
              </a:rPr>
              <a:t>should</a:t>
            </a:r>
            <a:r>
              <a:rPr lang="cs-CZ" sz="4200" dirty="0">
                <a:latin typeface="Times New Roman" panose="02020603050405020304" pitchFamily="18" charset="0"/>
                <a:cs typeface="Times New Roman" panose="02020603050405020304" pitchFamily="18" charset="0"/>
              </a:rPr>
              <a:t> not </a:t>
            </a:r>
            <a:r>
              <a:rPr lang="cs-CZ" sz="4200" dirty="0" err="1">
                <a:latin typeface="Times New Roman" panose="02020603050405020304" pitchFamily="18" charset="0"/>
                <a:cs typeface="Times New Roman" panose="02020603050405020304" pitchFamily="18" charset="0"/>
              </a:rPr>
              <a:t>be</a:t>
            </a:r>
            <a:r>
              <a:rPr lang="cs-CZ" sz="4200" dirty="0">
                <a:latin typeface="Times New Roman" panose="02020603050405020304" pitchFamily="18" charset="0"/>
                <a:cs typeface="Times New Roman" panose="02020603050405020304" pitchFamily="18" charset="0"/>
              </a:rPr>
              <a:t> </a:t>
            </a:r>
            <a:r>
              <a:rPr lang="cs-CZ" sz="4200" dirty="0" err="1">
                <a:latin typeface="Times New Roman" panose="02020603050405020304" pitchFamily="18" charset="0"/>
                <a:cs typeface="Times New Roman" panose="02020603050405020304" pitchFamily="18" charset="0"/>
              </a:rPr>
              <a:t>confused</a:t>
            </a:r>
            <a:r>
              <a:rPr lang="cs-CZ" sz="4200" dirty="0">
                <a:latin typeface="Times New Roman" panose="02020603050405020304" pitchFamily="18" charset="0"/>
                <a:cs typeface="Times New Roman" panose="02020603050405020304" pitchFamily="18" charset="0"/>
              </a:rPr>
              <a:t> </a:t>
            </a:r>
            <a:r>
              <a:rPr lang="cs-CZ" sz="4200" dirty="0" err="1">
                <a:latin typeface="Times New Roman" panose="02020603050405020304" pitchFamily="18" charset="0"/>
                <a:cs typeface="Times New Roman" panose="02020603050405020304" pitchFamily="18" charset="0"/>
              </a:rPr>
              <a:t>with</a:t>
            </a:r>
            <a:r>
              <a:rPr lang="cs-CZ" sz="4200" dirty="0">
                <a:latin typeface="Times New Roman" panose="02020603050405020304" pitchFamily="18" charset="0"/>
                <a:cs typeface="Times New Roman" panose="02020603050405020304" pitchFamily="18" charset="0"/>
              </a:rPr>
              <a:t> </a:t>
            </a:r>
            <a:r>
              <a:rPr lang="cs-CZ" sz="4200" dirty="0" err="1">
                <a:latin typeface="Times New Roman" panose="02020603050405020304" pitchFamily="18" charset="0"/>
                <a:cs typeface="Times New Roman" panose="02020603050405020304" pitchFamily="18" charset="0"/>
              </a:rPr>
              <a:t>fashion</a:t>
            </a:r>
            <a:r>
              <a:rPr lang="cs-CZ" sz="4200" dirty="0">
                <a:latin typeface="Times New Roman" panose="02020603050405020304" pitchFamily="18" charset="0"/>
                <a:cs typeface="Times New Roman" panose="02020603050405020304" pitchFamily="18" charset="0"/>
              </a:rPr>
              <a:t>, </a:t>
            </a:r>
            <a:r>
              <a:rPr lang="cs-CZ" sz="4200" dirty="0" err="1">
                <a:latin typeface="Times New Roman" panose="02020603050405020304" pitchFamily="18" charset="0"/>
                <a:cs typeface="Times New Roman" panose="02020603050405020304" pitchFamily="18" charset="0"/>
              </a:rPr>
              <a:t>although</a:t>
            </a:r>
            <a:r>
              <a:rPr lang="cs-CZ" sz="4200" dirty="0">
                <a:latin typeface="Times New Roman" panose="02020603050405020304" pitchFamily="18" charset="0"/>
                <a:cs typeface="Times New Roman" panose="02020603050405020304" pitchFamily="18" charset="0"/>
              </a:rPr>
              <a:t> many film </a:t>
            </a:r>
            <a:r>
              <a:rPr lang="cs-CZ" sz="4200" dirty="0" err="1">
                <a:latin typeface="Times New Roman" panose="02020603050405020304" pitchFamily="18" charset="0"/>
                <a:cs typeface="Times New Roman" panose="02020603050405020304" pitchFamily="18" charset="0"/>
              </a:rPr>
              <a:t>costumes</a:t>
            </a:r>
            <a:r>
              <a:rPr lang="cs-CZ" sz="4200" dirty="0">
                <a:latin typeface="Times New Roman" panose="02020603050405020304" pitchFamily="18" charset="0"/>
                <a:cs typeface="Times New Roman" panose="02020603050405020304" pitchFamily="18" charset="0"/>
              </a:rPr>
              <a:t> are </a:t>
            </a:r>
            <a:r>
              <a:rPr lang="cs-CZ" sz="4200" dirty="0" err="1">
                <a:latin typeface="Times New Roman" panose="02020603050405020304" pitchFamily="18" charset="0"/>
                <a:cs typeface="Times New Roman" panose="02020603050405020304" pitchFamily="18" charset="0"/>
              </a:rPr>
              <a:t>assembled</a:t>
            </a:r>
            <a:r>
              <a:rPr lang="cs-CZ" sz="4200" dirty="0">
                <a:latin typeface="Times New Roman" panose="02020603050405020304" pitchFamily="18" charset="0"/>
                <a:cs typeface="Times New Roman" panose="02020603050405020304" pitchFamily="18" charset="0"/>
              </a:rPr>
              <a:t> </a:t>
            </a:r>
            <a:r>
              <a:rPr lang="cs-CZ" sz="4200" dirty="0" err="1">
                <a:latin typeface="Times New Roman" panose="02020603050405020304" pitchFamily="18" charset="0"/>
                <a:cs typeface="Times New Roman" panose="02020603050405020304" pitchFamily="18" charset="0"/>
              </a:rPr>
              <a:t>from</a:t>
            </a:r>
            <a:r>
              <a:rPr lang="cs-CZ" sz="4200" dirty="0">
                <a:latin typeface="Times New Roman" panose="02020603050405020304" pitchFamily="18" charset="0"/>
                <a:cs typeface="Times New Roman" panose="02020603050405020304" pitchFamily="18" charset="0"/>
              </a:rPr>
              <a:t> </a:t>
            </a:r>
            <a:r>
              <a:rPr lang="cs-CZ" sz="4200" dirty="0" err="1">
                <a:latin typeface="Times New Roman" panose="02020603050405020304" pitchFamily="18" charset="0"/>
                <a:cs typeface="Times New Roman" panose="02020603050405020304" pitchFamily="18" charset="0"/>
              </a:rPr>
              <a:t>pre-existing</a:t>
            </a:r>
            <a:r>
              <a:rPr lang="cs-CZ" sz="4200" dirty="0">
                <a:latin typeface="Times New Roman" panose="02020603050405020304" pitchFamily="18" charset="0"/>
                <a:cs typeface="Times New Roman" panose="02020603050405020304" pitchFamily="18" charset="0"/>
              </a:rPr>
              <a:t> </a:t>
            </a:r>
            <a:r>
              <a:rPr lang="cs-CZ" sz="4200" dirty="0" err="1">
                <a:latin typeface="Times New Roman" panose="02020603050405020304" pitchFamily="18" charset="0"/>
                <a:cs typeface="Times New Roman" panose="02020603050405020304" pitchFamily="18" charset="0"/>
              </a:rPr>
              <a:t>clothing</a:t>
            </a:r>
            <a:r>
              <a:rPr lang="cs-CZ" sz="4200" dirty="0">
                <a:latin typeface="Times New Roman" panose="02020603050405020304" pitchFamily="18" charset="0"/>
                <a:cs typeface="Times New Roman" panose="02020603050405020304" pitchFamily="18" charset="0"/>
              </a:rPr>
              <a:t>. </a:t>
            </a:r>
          </a:p>
          <a:p>
            <a:pPr marL="0" indent="0">
              <a:buNone/>
            </a:pPr>
            <a:endParaRPr lang="cs-CZ" sz="4200" u="sng" dirty="0">
              <a:effectLst/>
              <a:latin typeface="Times New Roman" panose="02020603050405020304" pitchFamily="18" charset="0"/>
              <a:cs typeface="Times New Roman" panose="02020603050405020304" pitchFamily="18" charset="0"/>
            </a:endParaRPr>
          </a:p>
          <a:p>
            <a:pPr marL="0" indent="0">
              <a:buNone/>
            </a:pPr>
            <a:r>
              <a:rPr lang="cs-CZ" sz="3600" u="sng" dirty="0" err="1">
                <a:effectLst/>
                <a:latin typeface="Times New Roman" panose="02020603050405020304" pitchFamily="18" charset="0"/>
                <a:cs typeface="Times New Roman" panose="02020603050405020304" pitchFamily="18" charset="0"/>
              </a:rPr>
              <a:t>Important</a:t>
            </a:r>
            <a:r>
              <a:rPr lang="cs-CZ" sz="3600" u="sng" dirty="0">
                <a:effectLst/>
                <a:latin typeface="Times New Roman" panose="02020603050405020304" pitchFamily="18" charset="0"/>
                <a:cs typeface="Times New Roman" panose="02020603050405020304" pitchFamily="18" charset="0"/>
              </a:rPr>
              <a:t> </a:t>
            </a:r>
            <a:r>
              <a:rPr lang="cs-CZ" sz="3600" u="sng" dirty="0" err="1">
                <a:effectLst/>
                <a:latin typeface="Times New Roman" panose="02020603050405020304" pitchFamily="18" charset="0"/>
                <a:cs typeface="Times New Roman" panose="02020603050405020304" pitchFamily="18" charset="0"/>
              </a:rPr>
              <a:t>topics</a:t>
            </a:r>
            <a:r>
              <a:rPr lang="cs-CZ" sz="3600" u="sng" dirty="0">
                <a:effectLst/>
                <a:latin typeface="Times New Roman" panose="02020603050405020304" pitchFamily="18" charset="0"/>
                <a:cs typeface="Times New Roman" panose="02020603050405020304" pitchFamily="18" charset="0"/>
              </a:rPr>
              <a:t> and </a:t>
            </a:r>
            <a:r>
              <a:rPr lang="cs-CZ" sz="3600" u="sng" dirty="0" err="1">
                <a:effectLst/>
                <a:latin typeface="Times New Roman" panose="02020603050405020304" pitchFamily="18" charset="0"/>
                <a:cs typeface="Times New Roman" panose="02020603050405020304" pitchFamily="18" charset="0"/>
              </a:rPr>
              <a:t>perspectives</a:t>
            </a:r>
            <a:r>
              <a:rPr lang="cs-CZ" sz="3600" u="sng" dirty="0">
                <a:effectLst/>
                <a:latin typeface="Times New Roman" panose="02020603050405020304" pitchFamily="18" charset="0"/>
                <a:cs typeface="Times New Roman" panose="02020603050405020304" pitchFamily="18" charset="0"/>
              </a:rPr>
              <a:t>:</a:t>
            </a:r>
          </a:p>
          <a:p>
            <a:r>
              <a:rPr lang="cs-CZ" sz="3700" dirty="0" err="1">
                <a:latin typeface="Times New Roman" panose="02020603050405020304" pitchFamily="18" charset="0"/>
                <a:cs typeface="Times New Roman" panose="02020603050405020304" pitchFamily="18" charset="0"/>
              </a:rPr>
              <a:t>Useful</a:t>
            </a:r>
            <a:r>
              <a:rPr lang="cs-CZ" sz="3700" dirty="0">
                <a:latin typeface="Times New Roman" panose="02020603050405020304" pitchFamily="18" charset="0"/>
                <a:cs typeface="Times New Roman" panose="02020603050405020304" pitchFamily="18" charset="0"/>
              </a:rPr>
              <a:t> </a:t>
            </a:r>
            <a:r>
              <a:rPr lang="cs-CZ" sz="3700" dirty="0" err="1">
                <a:latin typeface="Times New Roman" panose="02020603050405020304" pitchFamily="18" charset="0"/>
                <a:cs typeface="Times New Roman" panose="02020603050405020304" pitchFamily="18" charset="0"/>
              </a:rPr>
              <a:t>elaboration</a:t>
            </a:r>
            <a:r>
              <a:rPr lang="cs-CZ" sz="3700" dirty="0">
                <a:latin typeface="Times New Roman" panose="02020603050405020304" pitchFamily="18" charset="0"/>
                <a:cs typeface="Times New Roman" panose="02020603050405020304" pitchFamily="18" charset="0"/>
              </a:rPr>
              <a:t> </a:t>
            </a:r>
            <a:r>
              <a:rPr lang="cs-CZ" sz="3700" dirty="0" err="1">
                <a:latin typeface="Times New Roman" panose="02020603050405020304" pitchFamily="18" charset="0"/>
                <a:cs typeface="Times New Roman" panose="02020603050405020304" pitchFamily="18" charset="0"/>
              </a:rPr>
              <a:t>of</a:t>
            </a:r>
            <a:r>
              <a:rPr lang="cs-CZ" sz="3700" dirty="0">
                <a:latin typeface="Times New Roman" panose="02020603050405020304" pitchFamily="18" charset="0"/>
                <a:cs typeface="Times New Roman" panose="02020603050405020304" pitchFamily="18" charset="0"/>
              </a:rPr>
              <a:t> </a:t>
            </a:r>
            <a:r>
              <a:rPr lang="cs-CZ" sz="3700" dirty="0" err="1">
                <a:latin typeface="Times New Roman" panose="02020603050405020304" pitchFamily="18" charset="0"/>
                <a:cs typeface="Times New Roman" panose="02020603050405020304" pitchFamily="18" charset="0"/>
              </a:rPr>
              <a:t>existing</a:t>
            </a:r>
            <a:r>
              <a:rPr lang="cs-CZ" sz="3700" dirty="0">
                <a:latin typeface="Times New Roman" panose="02020603050405020304" pitchFamily="18" charset="0"/>
                <a:cs typeface="Times New Roman" panose="02020603050405020304" pitchFamily="18" charset="0"/>
              </a:rPr>
              <a:t> </a:t>
            </a:r>
            <a:r>
              <a:rPr lang="cs-CZ" sz="3700" dirty="0" err="1">
                <a:latin typeface="Times New Roman" panose="02020603050405020304" pitchFamily="18" charset="0"/>
                <a:cs typeface="Times New Roman" panose="02020603050405020304" pitchFamily="18" charset="0"/>
              </a:rPr>
              <a:t>knowledge</a:t>
            </a:r>
            <a:r>
              <a:rPr lang="cs-CZ" sz="3700" dirty="0">
                <a:latin typeface="Times New Roman" panose="02020603050405020304" pitchFamily="18" charset="0"/>
                <a:cs typeface="Times New Roman" panose="02020603050405020304" pitchFamily="18" charset="0"/>
              </a:rPr>
              <a:t> on </a:t>
            </a:r>
            <a:r>
              <a:rPr lang="cs-CZ" sz="3700" dirty="0" err="1">
                <a:latin typeface="Times New Roman" panose="02020603050405020304" pitchFamily="18" charset="0"/>
                <a:cs typeface="Times New Roman" panose="02020603050405020304" pitchFamily="18" charset="0"/>
              </a:rPr>
              <a:t>costumes</a:t>
            </a:r>
            <a:r>
              <a:rPr lang="cs-CZ" sz="3700" dirty="0">
                <a:latin typeface="Times New Roman" panose="02020603050405020304" pitchFamily="18" charset="0"/>
                <a:cs typeface="Times New Roman" panose="02020603050405020304" pitchFamily="18" charset="0"/>
              </a:rPr>
              <a:t> </a:t>
            </a:r>
            <a:r>
              <a:rPr lang="cs-CZ" sz="3700" dirty="0" err="1">
                <a:latin typeface="Times New Roman" panose="02020603050405020304" pitchFamily="18" charset="0"/>
                <a:cs typeface="Times New Roman" panose="02020603050405020304" pitchFamily="18" charset="0"/>
              </a:rPr>
              <a:t>based</a:t>
            </a:r>
            <a:r>
              <a:rPr lang="cs-CZ" sz="3700" dirty="0">
                <a:latin typeface="Times New Roman" panose="02020603050405020304" pitchFamily="18" charset="0"/>
                <a:cs typeface="Times New Roman" panose="02020603050405020304" pitchFamily="18" charset="0"/>
              </a:rPr>
              <a:t> on </a:t>
            </a:r>
            <a:r>
              <a:rPr lang="cs-CZ" sz="3700" dirty="0" err="1">
                <a:latin typeface="Times New Roman" panose="02020603050405020304" pitchFamily="18" charset="0"/>
                <a:cs typeface="Times New Roman" panose="02020603050405020304" pitchFamily="18" charset="0"/>
              </a:rPr>
              <a:t>textual</a:t>
            </a:r>
            <a:r>
              <a:rPr lang="cs-CZ" sz="3700" dirty="0">
                <a:latin typeface="Times New Roman" panose="02020603050405020304" pitchFamily="18" charset="0"/>
                <a:cs typeface="Times New Roman" panose="02020603050405020304" pitchFamily="18" charset="0"/>
              </a:rPr>
              <a:t> and </a:t>
            </a:r>
            <a:r>
              <a:rPr lang="cs-CZ" sz="3700" dirty="0" err="1">
                <a:latin typeface="Times New Roman" panose="02020603050405020304" pitchFamily="18" charset="0"/>
                <a:cs typeface="Times New Roman" panose="02020603050405020304" pitchFamily="18" charset="0"/>
              </a:rPr>
              <a:t>narrative</a:t>
            </a:r>
            <a:r>
              <a:rPr lang="cs-CZ" sz="3700" dirty="0">
                <a:latin typeface="Times New Roman" panose="02020603050405020304" pitchFamily="18" charset="0"/>
                <a:cs typeface="Times New Roman" panose="02020603050405020304" pitchFamily="18" charset="0"/>
              </a:rPr>
              <a:t> </a:t>
            </a:r>
            <a:r>
              <a:rPr lang="cs-CZ" sz="3700" dirty="0" err="1">
                <a:latin typeface="Times New Roman" panose="02020603050405020304" pitchFamily="18" charset="0"/>
                <a:cs typeface="Times New Roman" panose="02020603050405020304" pitchFamily="18" charset="0"/>
              </a:rPr>
              <a:t>analysis</a:t>
            </a:r>
            <a:endParaRPr lang="cs-CZ" sz="3700" dirty="0">
              <a:latin typeface="Times New Roman" panose="02020603050405020304" pitchFamily="18" charset="0"/>
              <a:cs typeface="Times New Roman" panose="02020603050405020304" pitchFamily="18" charset="0"/>
            </a:endParaRPr>
          </a:p>
          <a:p>
            <a:r>
              <a:rPr lang="cs-CZ" sz="3700" dirty="0">
                <a:latin typeface="Times New Roman" panose="02020603050405020304" pitchFamily="18" charset="0"/>
                <a:cs typeface="Times New Roman" panose="02020603050405020304" pitchFamily="18" charset="0"/>
              </a:rPr>
              <a:t>In </a:t>
            </a:r>
            <a:r>
              <a:rPr lang="cs-CZ" sz="3700" dirty="0" err="1">
                <a:latin typeface="Times New Roman" panose="02020603050405020304" pitchFamily="18" charset="0"/>
                <a:cs typeface="Times New Roman" panose="02020603050405020304" pitchFamily="18" charset="0"/>
              </a:rPr>
              <a:t>order</a:t>
            </a:r>
            <a:r>
              <a:rPr lang="cs-CZ" sz="3700" dirty="0">
                <a:latin typeface="Times New Roman" panose="02020603050405020304" pitchFamily="18" charset="0"/>
                <a:cs typeface="Times New Roman" panose="02020603050405020304" pitchFamily="18" charset="0"/>
              </a:rPr>
              <a:t> to </a:t>
            </a:r>
            <a:r>
              <a:rPr lang="cs-CZ" sz="3700" dirty="0" err="1">
                <a:latin typeface="Times New Roman" panose="02020603050405020304" pitchFamily="18" charset="0"/>
                <a:cs typeface="Times New Roman" panose="02020603050405020304" pitchFamily="18" charset="0"/>
              </a:rPr>
              <a:t>understand</a:t>
            </a:r>
            <a:r>
              <a:rPr lang="cs-CZ" sz="3700" dirty="0">
                <a:latin typeface="Times New Roman" panose="02020603050405020304" pitchFamily="18" charset="0"/>
                <a:cs typeface="Times New Roman" panose="02020603050405020304" pitchFamily="18" charset="0"/>
              </a:rPr>
              <a:t> gender </a:t>
            </a:r>
            <a:r>
              <a:rPr lang="cs-CZ" sz="3700" dirty="0" err="1">
                <a:latin typeface="Times New Roman" panose="02020603050405020304" pitchFamily="18" charset="0"/>
                <a:cs typeface="Times New Roman" panose="02020603050405020304" pitchFamily="18" charset="0"/>
              </a:rPr>
              <a:t>dynamics</a:t>
            </a:r>
            <a:r>
              <a:rPr lang="cs-CZ" sz="3700" dirty="0">
                <a:latin typeface="Times New Roman" panose="02020603050405020304" pitchFamily="18" charset="0"/>
                <a:cs typeface="Times New Roman" panose="02020603050405020304" pitchFamily="18" charset="0"/>
              </a:rPr>
              <a:t> </a:t>
            </a:r>
            <a:r>
              <a:rPr lang="cs-CZ" sz="3700" dirty="0" err="1">
                <a:latin typeface="Times New Roman" panose="02020603050405020304" pitchFamily="18" charset="0"/>
                <a:cs typeface="Times New Roman" panose="02020603050405020304" pitchFamily="18" charset="0"/>
              </a:rPr>
              <a:t>within</a:t>
            </a:r>
            <a:r>
              <a:rPr lang="cs-CZ" sz="3700" dirty="0">
                <a:latin typeface="Times New Roman" panose="02020603050405020304" pitchFamily="18" charset="0"/>
                <a:cs typeface="Times New Roman" panose="02020603050405020304" pitchFamily="18" charset="0"/>
              </a:rPr>
              <a:t> </a:t>
            </a:r>
            <a:r>
              <a:rPr lang="cs-CZ" sz="3700" dirty="0" err="1">
                <a:latin typeface="Times New Roman" panose="02020603050405020304" pitchFamily="18" charset="0"/>
                <a:cs typeface="Times New Roman" panose="02020603050405020304" pitchFamily="18" charset="0"/>
              </a:rPr>
              <a:t>cinema</a:t>
            </a:r>
            <a:r>
              <a:rPr lang="cs-CZ" sz="3700" dirty="0">
                <a:latin typeface="Times New Roman" panose="02020603050405020304" pitchFamily="18" charset="0"/>
                <a:cs typeface="Times New Roman" panose="02020603050405020304" pitchFamily="18" charset="0"/>
              </a:rPr>
              <a:t> </a:t>
            </a:r>
            <a:r>
              <a:rPr lang="cs-CZ" sz="3700" dirty="0" err="1">
                <a:latin typeface="Times New Roman" panose="02020603050405020304" pitchFamily="18" charset="0"/>
                <a:cs typeface="Times New Roman" panose="02020603050405020304" pitchFamily="18" charset="0"/>
              </a:rPr>
              <a:t>studies</a:t>
            </a:r>
            <a:r>
              <a:rPr lang="cs-CZ" sz="3700" dirty="0">
                <a:latin typeface="Times New Roman" panose="02020603050405020304" pitchFamily="18" charset="0"/>
                <a:cs typeface="Times New Roman" panose="02020603050405020304" pitchFamily="18" charset="0"/>
              </a:rPr>
              <a:t> </a:t>
            </a:r>
            <a:r>
              <a:rPr lang="cs-CZ" sz="3700" dirty="0" err="1">
                <a:latin typeface="Times New Roman" panose="02020603050405020304" pitchFamily="18" charset="0"/>
                <a:cs typeface="Times New Roman" panose="02020603050405020304" pitchFamily="18" charset="0"/>
              </a:rPr>
              <a:t>we</a:t>
            </a:r>
            <a:r>
              <a:rPr lang="cs-CZ" sz="3700" dirty="0">
                <a:latin typeface="Times New Roman" panose="02020603050405020304" pitchFamily="18" charset="0"/>
                <a:cs typeface="Times New Roman" panose="02020603050405020304" pitchFamily="18" charset="0"/>
              </a:rPr>
              <a:t> </a:t>
            </a:r>
            <a:r>
              <a:rPr lang="cs-CZ" sz="3700" dirty="0" err="1">
                <a:latin typeface="Times New Roman" panose="02020603050405020304" pitchFamily="18" charset="0"/>
                <a:cs typeface="Times New Roman" panose="02020603050405020304" pitchFamily="18" charset="0"/>
              </a:rPr>
              <a:t>should</a:t>
            </a:r>
            <a:r>
              <a:rPr lang="cs-CZ" sz="3700" dirty="0">
                <a:latin typeface="Times New Roman" panose="02020603050405020304" pitchFamily="18" charset="0"/>
                <a:cs typeface="Times New Roman" panose="02020603050405020304" pitchFamily="18" charset="0"/>
              </a:rPr>
              <a:t> not </a:t>
            </a:r>
            <a:r>
              <a:rPr lang="cs-CZ" sz="3700" dirty="0" err="1">
                <a:latin typeface="Times New Roman" panose="02020603050405020304" pitchFamily="18" charset="0"/>
                <a:cs typeface="Times New Roman" panose="02020603050405020304" pitchFamily="18" charset="0"/>
              </a:rPr>
              <a:t>focus</a:t>
            </a:r>
            <a:r>
              <a:rPr lang="cs-CZ" sz="3700" dirty="0">
                <a:latin typeface="Times New Roman" panose="02020603050405020304" pitchFamily="18" charset="0"/>
                <a:cs typeface="Times New Roman" panose="02020603050405020304" pitchFamily="18" charset="0"/>
              </a:rPr>
              <a:t> </a:t>
            </a:r>
            <a:r>
              <a:rPr lang="cs-CZ" sz="3700" dirty="0" err="1">
                <a:latin typeface="Times New Roman" panose="02020603050405020304" pitchFamily="18" charset="0"/>
                <a:cs typeface="Times New Roman" panose="02020603050405020304" pitchFamily="18" charset="0"/>
              </a:rPr>
              <a:t>solely</a:t>
            </a:r>
            <a:r>
              <a:rPr lang="cs-CZ" sz="3700" dirty="0">
                <a:latin typeface="Times New Roman" panose="02020603050405020304" pitchFamily="18" charset="0"/>
                <a:cs typeface="Times New Roman" panose="02020603050405020304" pitchFamily="18" charset="0"/>
              </a:rPr>
              <a:t> on </a:t>
            </a:r>
            <a:r>
              <a:rPr lang="cs-CZ" sz="3700" dirty="0" err="1">
                <a:latin typeface="Times New Roman" panose="02020603050405020304" pitchFamily="18" charset="0"/>
                <a:cs typeface="Times New Roman" panose="02020603050405020304" pitchFamily="18" charset="0"/>
              </a:rPr>
              <a:t>the</a:t>
            </a:r>
            <a:r>
              <a:rPr lang="cs-CZ" sz="3700" dirty="0">
                <a:latin typeface="Times New Roman" panose="02020603050405020304" pitchFamily="18" charset="0"/>
                <a:cs typeface="Times New Roman" panose="02020603050405020304" pitchFamily="18" charset="0"/>
              </a:rPr>
              <a:t> </a:t>
            </a:r>
            <a:r>
              <a:rPr lang="cs-CZ" sz="3700" dirty="0" err="1">
                <a:latin typeface="Times New Roman" panose="02020603050405020304" pitchFamily="18" charset="0"/>
                <a:cs typeface="Times New Roman" panose="02020603050405020304" pitchFamily="18" charset="0"/>
              </a:rPr>
              <a:t>works</a:t>
            </a:r>
            <a:r>
              <a:rPr lang="cs-CZ" sz="3700" dirty="0">
                <a:latin typeface="Times New Roman" panose="02020603050405020304" pitchFamily="18" charset="0"/>
                <a:cs typeface="Times New Roman" panose="02020603050405020304" pitchFamily="18" charset="0"/>
              </a:rPr>
              <a:t> made by </a:t>
            </a:r>
            <a:r>
              <a:rPr lang="cs-CZ" sz="3700" dirty="0" err="1">
                <a:latin typeface="Times New Roman" panose="02020603050405020304" pitchFamily="18" charset="0"/>
                <a:cs typeface="Times New Roman" panose="02020603050405020304" pitchFamily="18" charset="0"/>
              </a:rPr>
              <a:t>women</a:t>
            </a:r>
            <a:r>
              <a:rPr lang="cs-CZ" sz="3700" dirty="0">
                <a:latin typeface="Times New Roman" panose="02020603050405020304" pitchFamily="18" charset="0"/>
                <a:cs typeface="Times New Roman" panose="02020603050405020304" pitchFamily="18" charset="0"/>
              </a:rPr>
              <a:t> and </a:t>
            </a:r>
            <a:r>
              <a:rPr lang="cs-CZ" sz="3700" dirty="0" err="1">
                <a:latin typeface="Times New Roman" panose="02020603050405020304" pitchFamily="18" charset="0"/>
                <a:cs typeface="Times New Roman" panose="02020603050405020304" pitchFamily="18" charset="0"/>
              </a:rPr>
              <a:t>targeted</a:t>
            </a:r>
            <a:r>
              <a:rPr lang="cs-CZ" sz="3700" dirty="0">
                <a:latin typeface="Times New Roman" panose="02020603050405020304" pitchFamily="18" charset="0"/>
                <a:cs typeface="Times New Roman" panose="02020603050405020304" pitchFamily="18" charset="0"/>
              </a:rPr>
              <a:t> </a:t>
            </a:r>
            <a:r>
              <a:rPr lang="cs-CZ" sz="3700" dirty="0" err="1">
                <a:latin typeface="Times New Roman" panose="02020603050405020304" pitchFamily="18" charset="0"/>
                <a:cs typeface="Times New Roman" panose="02020603050405020304" pitchFamily="18" charset="0"/>
              </a:rPr>
              <a:t>at</a:t>
            </a:r>
            <a:r>
              <a:rPr lang="cs-CZ" sz="3700" dirty="0">
                <a:latin typeface="Times New Roman" panose="02020603050405020304" pitchFamily="18" charset="0"/>
                <a:cs typeface="Times New Roman" panose="02020603050405020304" pitchFamily="18" charset="0"/>
              </a:rPr>
              <a:t> </a:t>
            </a:r>
            <a:r>
              <a:rPr lang="cs-CZ" sz="3700" dirty="0" err="1">
                <a:latin typeface="Times New Roman" panose="02020603050405020304" pitchFamily="18" charset="0"/>
                <a:cs typeface="Times New Roman" panose="02020603050405020304" pitchFamily="18" charset="0"/>
              </a:rPr>
              <a:t>women</a:t>
            </a:r>
            <a:r>
              <a:rPr lang="cs-CZ" sz="3700" dirty="0">
                <a:latin typeface="Times New Roman" panose="02020603050405020304" pitchFamily="18" charset="0"/>
                <a:cs typeface="Times New Roman" panose="02020603050405020304" pitchFamily="18" charset="0"/>
              </a:rPr>
              <a:t>, but </a:t>
            </a:r>
            <a:r>
              <a:rPr lang="cs-CZ" sz="3700" dirty="0" err="1">
                <a:latin typeface="Times New Roman" panose="02020603050405020304" pitchFamily="18" charset="0"/>
                <a:cs typeface="Times New Roman" panose="02020603050405020304" pitchFamily="18" charset="0"/>
              </a:rPr>
              <a:t>we</a:t>
            </a:r>
            <a:r>
              <a:rPr lang="cs-CZ" sz="3700" dirty="0">
                <a:latin typeface="Times New Roman" panose="02020603050405020304" pitchFamily="18" charset="0"/>
                <a:cs typeface="Times New Roman" panose="02020603050405020304" pitchFamily="18" charset="0"/>
              </a:rPr>
              <a:t> </a:t>
            </a:r>
            <a:r>
              <a:rPr lang="cs-CZ" sz="3700" dirty="0" err="1">
                <a:latin typeface="Times New Roman" panose="02020603050405020304" pitchFamily="18" charset="0"/>
                <a:cs typeface="Times New Roman" panose="02020603050405020304" pitchFamily="18" charset="0"/>
              </a:rPr>
              <a:t>should</a:t>
            </a:r>
            <a:r>
              <a:rPr lang="cs-CZ" sz="3700" dirty="0">
                <a:latin typeface="Times New Roman" panose="02020603050405020304" pitchFamily="18" charset="0"/>
                <a:cs typeface="Times New Roman" panose="02020603050405020304" pitchFamily="18" charset="0"/>
              </a:rPr>
              <a:t> </a:t>
            </a:r>
            <a:r>
              <a:rPr lang="cs-CZ" sz="3700" dirty="0" err="1">
                <a:latin typeface="Times New Roman" panose="02020603050405020304" pitchFamily="18" charset="0"/>
                <a:cs typeface="Times New Roman" panose="02020603050405020304" pitchFamily="18" charset="0"/>
              </a:rPr>
              <a:t>also</a:t>
            </a:r>
            <a:r>
              <a:rPr lang="cs-CZ" sz="3700" dirty="0">
                <a:latin typeface="Times New Roman" panose="02020603050405020304" pitchFamily="18" charset="0"/>
                <a:cs typeface="Times New Roman" panose="02020603050405020304" pitchFamily="18" charset="0"/>
              </a:rPr>
              <a:t> </a:t>
            </a:r>
            <a:r>
              <a:rPr lang="cs-CZ" sz="3700" dirty="0" err="1">
                <a:latin typeface="Times New Roman" panose="02020603050405020304" pitchFamily="18" charset="0"/>
                <a:cs typeface="Times New Roman" panose="02020603050405020304" pitchFamily="18" charset="0"/>
              </a:rPr>
              <a:t>look</a:t>
            </a:r>
            <a:r>
              <a:rPr lang="cs-CZ" sz="3700" dirty="0">
                <a:latin typeface="Times New Roman" panose="02020603050405020304" pitchFamily="18" charset="0"/>
                <a:cs typeface="Times New Roman" panose="02020603050405020304" pitchFamily="18" charset="0"/>
              </a:rPr>
              <a:t> </a:t>
            </a:r>
            <a:r>
              <a:rPr lang="cs-CZ" sz="3700" dirty="0" err="1">
                <a:latin typeface="Times New Roman" panose="02020603050405020304" pitchFamily="18" charset="0"/>
                <a:cs typeface="Times New Roman" panose="02020603050405020304" pitchFamily="18" charset="0"/>
              </a:rPr>
              <a:t>into</a:t>
            </a:r>
            <a:r>
              <a:rPr lang="cs-CZ" sz="3700" dirty="0">
                <a:latin typeface="Times New Roman" panose="02020603050405020304" pitchFamily="18" charset="0"/>
                <a:cs typeface="Times New Roman" panose="02020603050405020304" pitchFamily="18" charset="0"/>
              </a:rPr>
              <a:t> </a:t>
            </a:r>
            <a:r>
              <a:rPr lang="cs-CZ" sz="3700" dirty="0" err="1">
                <a:latin typeface="Times New Roman" panose="02020603050405020304" pitchFamily="18" charset="0"/>
                <a:cs typeface="Times New Roman" panose="02020603050405020304" pitchFamily="18" charset="0"/>
              </a:rPr>
              <a:t>wider</a:t>
            </a:r>
            <a:r>
              <a:rPr lang="cs-CZ" sz="3700" dirty="0">
                <a:latin typeface="Times New Roman" panose="02020603050405020304" pitchFamily="18" charset="0"/>
                <a:cs typeface="Times New Roman" panose="02020603050405020304" pitchFamily="18" charset="0"/>
              </a:rPr>
              <a:t> gender </a:t>
            </a:r>
            <a:r>
              <a:rPr lang="cs-CZ" sz="3700" dirty="0" err="1">
                <a:latin typeface="Times New Roman" panose="02020603050405020304" pitchFamily="18" charset="0"/>
                <a:cs typeface="Times New Roman" panose="02020603050405020304" pitchFamily="18" charset="0"/>
              </a:rPr>
              <a:t>gaps</a:t>
            </a:r>
            <a:r>
              <a:rPr lang="cs-CZ" sz="3700" dirty="0">
                <a:latin typeface="Times New Roman" panose="02020603050405020304" pitchFamily="18" charset="0"/>
                <a:cs typeface="Times New Roman" panose="02020603050405020304" pitchFamily="18" charset="0"/>
              </a:rPr>
              <a:t> and </a:t>
            </a:r>
            <a:r>
              <a:rPr lang="cs-CZ" sz="3700" dirty="0" err="1">
                <a:latin typeface="Times New Roman" panose="02020603050405020304" pitchFamily="18" charset="0"/>
                <a:cs typeface="Times New Roman" panose="02020603050405020304" pitchFamily="18" charset="0"/>
              </a:rPr>
              <a:t>biases</a:t>
            </a:r>
            <a:r>
              <a:rPr lang="cs-CZ" sz="3700" dirty="0">
                <a:latin typeface="Times New Roman" panose="02020603050405020304" pitchFamily="18" charset="0"/>
                <a:cs typeface="Times New Roman" panose="02020603050405020304" pitchFamily="18" charset="0"/>
              </a:rPr>
              <a:t> </a:t>
            </a:r>
            <a:r>
              <a:rPr lang="cs-CZ" sz="3700" dirty="0" err="1">
                <a:latin typeface="Times New Roman" panose="02020603050405020304" pitchFamily="18" charset="0"/>
                <a:cs typeface="Times New Roman" panose="02020603050405020304" pitchFamily="18" charset="0"/>
              </a:rPr>
              <a:t>of</a:t>
            </a:r>
            <a:r>
              <a:rPr lang="cs-CZ" sz="3700" dirty="0">
                <a:latin typeface="Times New Roman" panose="02020603050405020304" pitchFamily="18" charset="0"/>
                <a:cs typeface="Times New Roman" panose="02020603050405020304" pitchFamily="18" charset="0"/>
              </a:rPr>
              <a:t> film </a:t>
            </a:r>
            <a:r>
              <a:rPr lang="cs-CZ" sz="3700" dirty="0" err="1">
                <a:latin typeface="Times New Roman" panose="02020603050405020304" pitchFamily="18" charset="0"/>
                <a:cs typeface="Times New Roman" panose="02020603050405020304" pitchFamily="18" charset="0"/>
              </a:rPr>
              <a:t>production</a:t>
            </a:r>
            <a:r>
              <a:rPr lang="cs-CZ" sz="3700" dirty="0">
                <a:latin typeface="Times New Roman" panose="02020603050405020304" pitchFamily="18" charset="0"/>
                <a:cs typeface="Times New Roman" panose="02020603050405020304" pitchFamily="18" charset="0"/>
              </a:rPr>
              <a:t> in </a:t>
            </a:r>
            <a:r>
              <a:rPr lang="cs-CZ" sz="3700" dirty="0" err="1">
                <a:latin typeface="Times New Roman" panose="02020603050405020304" pitchFamily="18" charset="0"/>
                <a:cs typeface="Times New Roman" panose="02020603050405020304" pitchFamily="18" charset="0"/>
              </a:rPr>
              <a:t>general</a:t>
            </a:r>
            <a:endParaRPr lang="cs-CZ" sz="3700" dirty="0">
              <a:latin typeface="Times New Roman" panose="02020603050405020304" pitchFamily="18" charset="0"/>
              <a:cs typeface="Times New Roman" panose="02020603050405020304" pitchFamily="18" charset="0"/>
            </a:endParaRPr>
          </a:p>
          <a:p>
            <a:r>
              <a:rPr lang="cs-CZ" sz="3600" dirty="0" err="1">
                <a:latin typeface="Times New Roman" panose="02020603050405020304" pitchFamily="18" charset="0"/>
                <a:cs typeface="Times New Roman" panose="02020603050405020304" pitchFamily="18" charset="0"/>
              </a:rPr>
              <a:t>Different</a:t>
            </a:r>
            <a:r>
              <a:rPr lang="cs-CZ" sz="3600" dirty="0">
                <a:latin typeface="Times New Roman" panose="02020603050405020304" pitchFamily="18" charset="0"/>
                <a:cs typeface="Times New Roman" panose="02020603050405020304" pitchFamily="18" charset="0"/>
              </a:rPr>
              <a:t> </a:t>
            </a:r>
            <a:r>
              <a:rPr lang="cs-CZ" sz="3600" dirty="0" err="1">
                <a:latin typeface="Times New Roman" panose="02020603050405020304" pitchFamily="18" charset="0"/>
                <a:cs typeface="Times New Roman" panose="02020603050405020304" pitchFamily="18" charset="0"/>
              </a:rPr>
              <a:t>notions</a:t>
            </a:r>
            <a:r>
              <a:rPr lang="cs-CZ" sz="3600" dirty="0">
                <a:latin typeface="Times New Roman" panose="02020603050405020304" pitchFamily="18" charset="0"/>
                <a:cs typeface="Times New Roman" panose="02020603050405020304" pitchFamily="18" charset="0"/>
              </a:rPr>
              <a:t> </a:t>
            </a:r>
            <a:r>
              <a:rPr lang="cs-CZ" sz="3600" dirty="0" err="1">
                <a:latin typeface="Times New Roman" panose="02020603050405020304" pitchFamily="18" charset="0"/>
                <a:cs typeface="Times New Roman" panose="02020603050405020304" pitchFamily="18" charset="0"/>
              </a:rPr>
              <a:t>of</a:t>
            </a:r>
            <a:r>
              <a:rPr lang="cs-CZ" sz="3600" dirty="0">
                <a:latin typeface="Times New Roman" panose="02020603050405020304" pitchFamily="18" charset="0"/>
                <a:cs typeface="Times New Roman" panose="02020603050405020304" pitchFamily="18" charset="0"/>
              </a:rPr>
              <a:t> </a:t>
            </a:r>
            <a:r>
              <a:rPr lang="cs-CZ" sz="3600" dirty="0" err="1">
                <a:latin typeface="Times New Roman" panose="02020603050405020304" pitchFamily="18" charset="0"/>
                <a:cs typeface="Times New Roman" panose="02020603050405020304" pitchFamily="18" charset="0"/>
              </a:rPr>
              <a:t>creativity</a:t>
            </a:r>
            <a:r>
              <a:rPr lang="cs-CZ" sz="3600" dirty="0">
                <a:latin typeface="Times New Roman" panose="02020603050405020304" pitchFamily="18" charset="0"/>
                <a:cs typeface="Times New Roman" panose="02020603050405020304" pitchFamily="18" charset="0"/>
              </a:rPr>
              <a:t> (recycling, </a:t>
            </a:r>
            <a:r>
              <a:rPr lang="cs-CZ" sz="3600" dirty="0" err="1">
                <a:latin typeface="Times New Roman" panose="02020603050405020304" pitchFamily="18" charset="0"/>
                <a:cs typeface="Times New Roman" panose="02020603050405020304" pitchFamily="18" charset="0"/>
              </a:rPr>
              <a:t>upcycling</a:t>
            </a:r>
            <a:r>
              <a:rPr lang="cs-CZ" sz="3600" dirty="0">
                <a:latin typeface="Times New Roman" panose="02020603050405020304" pitchFamily="18" charset="0"/>
                <a:cs typeface="Times New Roman" panose="02020603050405020304" pitchFamily="18" charset="0"/>
              </a:rPr>
              <a:t>, </a:t>
            </a:r>
            <a:r>
              <a:rPr lang="cs-CZ" sz="3600" dirty="0" err="1">
                <a:latin typeface="Times New Roman" panose="02020603050405020304" pitchFamily="18" charset="0"/>
                <a:cs typeface="Times New Roman" panose="02020603050405020304" pitchFamily="18" charset="0"/>
              </a:rPr>
              <a:t>assembling</a:t>
            </a:r>
            <a:r>
              <a:rPr lang="cs-CZ" sz="3600" dirty="0">
                <a:latin typeface="Times New Roman" panose="02020603050405020304" pitchFamily="18" charset="0"/>
                <a:cs typeface="Times New Roman" panose="02020603050405020304" pitchFamily="18" charset="0"/>
              </a:rPr>
              <a:t> </a:t>
            </a:r>
            <a:r>
              <a:rPr lang="cs-CZ" sz="3600" dirty="0" err="1">
                <a:latin typeface="Times New Roman" panose="02020603050405020304" pitchFamily="18" charset="0"/>
                <a:cs typeface="Times New Roman" panose="02020603050405020304" pitchFamily="18" charset="0"/>
              </a:rPr>
              <a:t>costumes</a:t>
            </a:r>
            <a:r>
              <a:rPr lang="cs-CZ" sz="3600" dirty="0">
                <a:latin typeface="Times New Roman" panose="02020603050405020304" pitchFamily="18" charset="0"/>
                <a:cs typeface="Times New Roman" panose="02020603050405020304" pitchFamily="18" charset="0"/>
              </a:rPr>
              <a:t> </a:t>
            </a:r>
            <a:r>
              <a:rPr lang="cs-CZ" sz="3600" dirty="0" err="1">
                <a:latin typeface="Times New Roman" panose="02020603050405020304" pitchFamily="18" charset="0"/>
                <a:cs typeface="Times New Roman" panose="02020603050405020304" pitchFamily="18" charset="0"/>
              </a:rPr>
              <a:t>from</a:t>
            </a:r>
            <a:r>
              <a:rPr lang="cs-CZ" sz="3600" dirty="0">
                <a:latin typeface="Times New Roman" panose="02020603050405020304" pitchFamily="18" charset="0"/>
                <a:cs typeface="Times New Roman" panose="02020603050405020304" pitchFamily="18" charset="0"/>
              </a:rPr>
              <a:t> </a:t>
            </a:r>
            <a:r>
              <a:rPr lang="cs-CZ" sz="3600" dirty="0" err="1">
                <a:latin typeface="Times New Roman" panose="02020603050405020304" pitchFamily="18" charset="0"/>
                <a:cs typeface="Times New Roman" panose="02020603050405020304" pitchFamily="18" charset="0"/>
              </a:rPr>
              <a:t>ready</a:t>
            </a:r>
            <a:r>
              <a:rPr lang="cs-CZ" sz="3600" dirty="0">
                <a:latin typeface="Times New Roman" panose="02020603050405020304" pitchFamily="18" charset="0"/>
                <a:cs typeface="Times New Roman" panose="02020603050405020304" pitchFamily="18" charset="0"/>
              </a:rPr>
              <a:t>-to-</a:t>
            </a:r>
            <a:r>
              <a:rPr lang="cs-CZ" sz="3600" dirty="0" err="1">
                <a:latin typeface="Times New Roman" panose="02020603050405020304" pitchFamily="18" charset="0"/>
                <a:cs typeface="Times New Roman" panose="02020603050405020304" pitchFamily="18" charset="0"/>
              </a:rPr>
              <a:t>wear</a:t>
            </a:r>
            <a:r>
              <a:rPr lang="cs-CZ" sz="3600" dirty="0">
                <a:latin typeface="Times New Roman" panose="02020603050405020304" pitchFamily="18" charset="0"/>
                <a:cs typeface="Times New Roman" panose="02020603050405020304" pitchFamily="18" charset="0"/>
              </a:rPr>
              <a:t> </a:t>
            </a:r>
            <a:r>
              <a:rPr lang="cs-CZ" sz="3600" dirty="0" err="1">
                <a:latin typeface="Times New Roman" panose="02020603050405020304" pitchFamily="18" charset="0"/>
                <a:cs typeface="Times New Roman" panose="02020603050405020304" pitchFamily="18" charset="0"/>
              </a:rPr>
              <a:t>fashion</a:t>
            </a:r>
            <a:r>
              <a:rPr lang="cs-CZ" sz="3600" dirty="0">
                <a:latin typeface="Times New Roman" panose="02020603050405020304" pitchFamily="18" charset="0"/>
                <a:cs typeface="Times New Roman" panose="02020603050405020304" pitchFamily="18" charset="0"/>
              </a:rPr>
              <a:t> designer </a:t>
            </a:r>
            <a:r>
              <a:rPr lang="cs-CZ" sz="3600" dirty="0" err="1">
                <a:latin typeface="Times New Roman" panose="02020603050405020304" pitchFamily="18" charset="0"/>
                <a:cs typeface="Times New Roman" panose="02020603050405020304" pitchFamily="18" charset="0"/>
              </a:rPr>
              <a:t>collections</a:t>
            </a:r>
            <a:r>
              <a:rPr lang="cs-CZ" sz="3600" dirty="0">
                <a:latin typeface="Times New Roman" panose="02020603050405020304" pitchFamily="18" charset="0"/>
                <a:cs typeface="Times New Roman" panose="02020603050405020304" pitchFamily="18" charset="0"/>
              </a:rPr>
              <a:t>), </a:t>
            </a:r>
            <a:r>
              <a:rPr lang="cs-CZ" sz="3600" dirty="0" err="1">
                <a:latin typeface="Times New Roman" panose="02020603050405020304" pitchFamily="18" charset="0"/>
                <a:cs typeface="Times New Roman" panose="02020603050405020304" pitchFamily="18" charset="0"/>
              </a:rPr>
              <a:t>the</a:t>
            </a:r>
            <a:r>
              <a:rPr lang="cs-CZ" sz="3600" dirty="0">
                <a:latin typeface="Times New Roman" panose="02020603050405020304" pitchFamily="18" charset="0"/>
                <a:cs typeface="Times New Roman" panose="02020603050405020304" pitchFamily="18" charset="0"/>
              </a:rPr>
              <a:t> </a:t>
            </a:r>
            <a:r>
              <a:rPr lang="cs-CZ" sz="3600" dirty="0" err="1">
                <a:latin typeface="Times New Roman" panose="02020603050405020304" pitchFamily="18" charset="0"/>
                <a:cs typeface="Times New Roman" panose="02020603050405020304" pitchFamily="18" charset="0"/>
              </a:rPr>
              <a:t>concept</a:t>
            </a:r>
            <a:r>
              <a:rPr lang="cs-CZ" sz="3600" dirty="0">
                <a:latin typeface="Times New Roman" panose="02020603050405020304" pitchFamily="18" charset="0"/>
                <a:cs typeface="Times New Roman" panose="02020603050405020304" pitchFamily="18" charset="0"/>
              </a:rPr>
              <a:t> </a:t>
            </a:r>
            <a:r>
              <a:rPr lang="cs-CZ" sz="3600" dirty="0" err="1">
                <a:latin typeface="Times New Roman" panose="02020603050405020304" pitchFamily="18" charset="0"/>
                <a:cs typeface="Times New Roman" panose="02020603050405020304" pitchFamily="18" charset="0"/>
              </a:rPr>
              <a:t>of</a:t>
            </a:r>
            <a:r>
              <a:rPr lang="cs-CZ" sz="3600" dirty="0">
                <a:latin typeface="Times New Roman" panose="02020603050405020304" pitchFamily="18" charset="0"/>
                <a:cs typeface="Times New Roman" panose="02020603050405020304" pitchFamily="18" charset="0"/>
              </a:rPr>
              <a:t> </a:t>
            </a:r>
            <a:r>
              <a:rPr lang="cs-CZ" sz="3600" dirty="0" err="1">
                <a:latin typeface="Times New Roman" panose="02020603050405020304" pitchFamily="18" charset="0"/>
                <a:cs typeface="Times New Roman" panose="02020603050405020304" pitchFamily="18" charset="0"/>
              </a:rPr>
              <a:t>emotional</a:t>
            </a:r>
            <a:r>
              <a:rPr lang="cs-CZ" sz="3600" dirty="0">
                <a:latin typeface="Times New Roman" panose="02020603050405020304" pitchFamily="18" charset="0"/>
                <a:cs typeface="Times New Roman" panose="02020603050405020304" pitchFamily="18" charset="0"/>
              </a:rPr>
              <a:t> </a:t>
            </a:r>
            <a:r>
              <a:rPr lang="cs-CZ" sz="3600" dirty="0" err="1">
                <a:latin typeface="Times New Roman" panose="02020603050405020304" pitchFamily="18" charset="0"/>
                <a:cs typeface="Times New Roman" panose="02020603050405020304" pitchFamily="18" charset="0"/>
              </a:rPr>
              <a:t>labour</a:t>
            </a:r>
            <a:r>
              <a:rPr lang="cs-CZ" sz="3600" dirty="0">
                <a:latin typeface="Times New Roman" panose="02020603050405020304" pitchFamily="18" charset="0"/>
                <a:cs typeface="Times New Roman" panose="02020603050405020304" pitchFamily="18" charset="0"/>
              </a:rPr>
              <a:t> </a:t>
            </a:r>
            <a:r>
              <a:rPr lang="cs-CZ" sz="3600" dirty="0" err="1">
                <a:latin typeface="Times New Roman" panose="02020603050405020304" pitchFamily="18" charset="0"/>
                <a:cs typeface="Times New Roman" panose="02020603050405020304" pitchFamily="18" charset="0"/>
              </a:rPr>
              <a:t>can</a:t>
            </a:r>
            <a:r>
              <a:rPr lang="cs-CZ" sz="3600" dirty="0">
                <a:latin typeface="Times New Roman" panose="02020603050405020304" pitchFamily="18" charset="0"/>
                <a:cs typeface="Times New Roman" panose="02020603050405020304" pitchFamily="18" charset="0"/>
              </a:rPr>
              <a:t> </a:t>
            </a:r>
            <a:r>
              <a:rPr lang="cs-CZ" sz="3600" dirty="0" err="1">
                <a:latin typeface="Times New Roman" panose="02020603050405020304" pitchFamily="18" charset="0"/>
                <a:cs typeface="Times New Roman" panose="02020603050405020304" pitchFamily="18" charset="0"/>
              </a:rPr>
              <a:t>be</a:t>
            </a:r>
            <a:r>
              <a:rPr lang="cs-CZ" sz="3600" dirty="0">
                <a:latin typeface="Times New Roman" panose="02020603050405020304" pitchFamily="18" charset="0"/>
                <a:cs typeface="Times New Roman" panose="02020603050405020304" pitchFamily="18" charset="0"/>
              </a:rPr>
              <a:t> </a:t>
            </a:r>
            <a:r>
              <a:rPr lang="cs-CZ" sz="3600" dirty="0" err="1">
                <a:latin typeface="Times New Roman" panose="02020603050405020304" pitchFamily="18" charset="0"/>
                <a:cs typeface="Times New Roman" panose="02020603050405020304" pitchFamily="18" charset="0"/>
              </a:rPr>
              <a:t>used</a:t>
            </a:r>
            <a:r>
              <a:rPr lang="cs-CZ" sz="3600" dirty="0">
                <a:latin typeface="Times New Roman" panose="02020603050405020304" pitchFamily="18" charset="0"/>
                <a:cs typeface="Times New Roman" panose="02020603050405020304" pitchFamily="18" charset="0"/>
              </a:rPr>
              <a:t> </a:t>
            </a:r>
            <a:r>
              <a:rPr lang="cs-CZ" sz="3600" dirty="0" err="1">
                <a:latin typeface="Times New Roman" panose="02020603050405020304" pitchFamily="18" charset="0"/>
                <a:cs typeface="Times New Roman" panose="02020603050405020304" pitchFamily="18" charset="0"/>
              </a:rPr>
              <a:t>for</a:t>
            </a:r>
            <a:r>
              <a:rPr lang="cs-CZ" sz="3600" dirty="0">
                <a:latin typeface="Times New Roman" panose="02020603050405020304" pitchFamily="18" charset="0"/>
                <a:cs typeface="Times New Roman" panose="02020603050405020304" pitchFamily="18" charset="0"/>
              </a:rPr>
              <a:t> </a:t>
            </a:r>
            <a:r>
              <a:rPr lang="cs-CZ" sz="3600" dirty="0" err="1">
                <a:latin typeface="Times New Roman" panose="02020603050405020304" pitchFamily="18" charset="0"/>
                <a:cs typeface="Times New Roman" panose="02020603050405020304" pitchFamily="18" charset="0"/>
              </a:rPr>
              <a:t>analysing</a:t>
            </a:r>
            <a:r>
              <a:rPr lang="cs-CZ" sz="3600" dirty="0">
                <a:latin typeface="Times New Roman" panose="02020603050405020304" pitchFamily="18" charset="0"/>
                <a:cs typeface="Times New Roman" panose="02020603050405020304" pitchFamily="18" charset="0"/>
              </a:rPr>
              <a:t> </a:t>
            </a:r>
            <a:r>
              <a:rPr lang="cs-CZ" sz="3600" dirty="0" err="1">
                <a:latin typeface="Times New Roman" panose="02020603050405020304" pitchFamily="18" charset="0"/>
                <a:cs typeface="Times New Roman" panose="02020603050405020304" pitchFamily="18" charset="0"/>
              </a:rPr>
              <a:t>other</a:t>
            </a:r>
            <a:r>
              <a:rPr lang="cs-CZ" sz="3600" dirty="0">
                <a:latin typeface="Times New Roman" panose="02020603050405020304" pitchFamily="18" charset="0"/>
                <a:cs typeface="Times New Roman" panose="02020603050405020304" pitchFamily="18" charset="0"/>
              </a:rPr>
              <a:t> BTL </a:t>
            </a:r>
            <a:r>
              <a:rPr lang="cs-CZ" sz="3600" dirty="0" err="1">
                <a:latin typeface="Times New Roman" panose="02020603050405020304" pitchFamily="18" charset="0"/>
                <a:cs typeface="Times New Roman" panose="02020603050405020304" pitchFamily="18" charset="0"/>
              </a:rPr>
              <a:t>professions</a:t>
            </a:r>
            <a:r>
              <a:rPr lang="cs-CZ" sz="3600" dirty="0">
                <a:latin typeface="Times New Roman" panose="02020603050405020304" pitchFamily="18" charset="0"/>
                <a:cs typeface="Times New Roman" panose="02020603050405020304" pitchFamily="18" charset="0"/>
              </a:rPr>
              <a:t> (make-up </a:t>
            </a:r>
            <a:r>
              <a:rPr lang="cs-CZ" sz="3600" dirty="0" err="1">
                <a:latin typeface="Times New Roman" panose="02020603050405020304" pitchFamily="18" charset="0"/>
                <a:cs typeface="Times New Roman" panose="02020603050405020304" pitchFamily="18" charset="0"/>
              </a:rPr>
              <a:t>artistry</a:t>
            </a:r>
            <a:r>
              <a:rPr lang="cs-CZ" sz="3600" dirty="0">
                <a:latin typeface="Times New Roman" panose="02020603050405020304" pitchFamily="18" charset="0"/>
                <a:cs typeface="Times New Roman" panose="02020603050405020304" pitchFamily="18" charset="0"/>
              </a:rPr>
              <a:t>, casting, </a:t>
            </a:r>
            <a:r>
              <a:rPr lang="cs-CZ" sz="3600" dirty="0" err="1">
                <a:latin typeface="Times New Roman" panose="02020603050405020304" pitchFamily="18" charset="0"/>
                <a:cs typeface="Times New Roman" panose="02020603050405020304" pitchFamily="18" charset="0"/>
              </a:rPr>
              <a:t>acting</a:t>
            </a:r>
            <a:r>
              <a:rPr lang="cs-CZ" sz="3600" dirty="0">
                <a:latin typeface="Times New Roman" panose="02020603050405020304" pitchFamily="18" charset="0"/>
                <a:cs typeface="Times New Roman" panose="02020603050405020304" pitchFamily="18" charset="0"/>
              </a:rPr>
              <a:t> </a:t>
            </a:r>
            <a:r>
              <a:rPr lang="cs-CZ" sz="3600" dirty="0" err="1">
                <a:latin typeface="Times New Roman" panose="02020603050405020304" pitchFamily="18" charset="0"/>
                <a:cs typeface="Times New Roman" panose="02020603050405020304" pitchFamily="18" charset="0"/>
              </a:rPr>
              <a:t>coaches</a:t>
            </a:r>
            <a:r>
              <a:rPr lang="cs-CZ" sz="3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1146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dissolv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dissolv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dissolve">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dissolve">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BAF4"/>
        </a:solidFill>
        <a:effectLst/>
      </p:bgPr>
    </p:bg>
    <p:spTree>
      <p:nvGrpSpPr>
        <p:cNvPr id="1" name=""/>
        <p:cNvGrpSpPr/>
        <p:nvPr/>
      </p:nvGrpSpPr>
      <p:grpSpPr>
        <a:xfrm>
          <a:off x="0" y="0"/>
          <a:ext cx="0" cy="0"/>
          <a:chOff x="0" y="0"/>
          <a:chExt cx="0" cy="0"/>
        </a:xfrm>
      </p:grpSpPr>
      <p:pic>
        <p:nvPicPr>
          <p:cNvPr id="5" name="Obrázek 4" descr="Obsah obrázku oblečení, Lidská tvář, šaty, květina&#10;&#10;Popis byl vytvořen automaticky">
            <a:extLst>
              <a:ext uri="{FF2B5EF4-FFF2-40B4-BE49-F238E27FC236}">
                <a16:creationId xmlns:a16="http://schemas.microsoft.com/office/drawing/2014/main" id="{AC348BF3-D6C6-C629-6BC5-CD0F5F60C449}"/>
              </a:ext>
            </a:extLst>
          </p:cNvPr>
          <p:cNvPicPr>
            <a:picLocks noChangeAspect="1"/>
          </p:cNvPicPr>
          <p:nvPr/>
        </p:nvPicPr>
        <p:blipFill rotWithShape="1">
          <a:blip r:embed="rId2"/>
          <a:srcRect l="5683"/>
          <a:stretch/>
        </p:blipFill>
        <p:spPr>
          <a:xfrm>
            <a:off x="7985760" y="487680"/>
            <a:ext cx="4023360" cy="5699760"/>
          </a:xfrm>
          <a:prstGeom prst="rect">
            <a:avLst/>
          </a:prstGeom>
        </p:spPr>
      </p:pic>
      <p:pic>
        <p:nvPicPr>
          <p:cNvPr id="7" name="Obrázek 6">
            <a:extLst>
              <a:ext uri="{FF2B5EF4-FFF2-40B4-BE49-F238E27FC236}">
                <a16:creationId xmlns:a16="http://schemas.microsoft.com/office/drawing/2014/main" id="{C6D01408-783B-E2E7-1EA4-E30136E15E12}"/>
              </a:ext>
            </a:extLst>
          </p:cNvPr>
          <p:cNvPicPr>
            <a:picLocks noChangeAspect="1"/>
          </p:cNvPicPr>
          <p:nvPr/>
        </p:nvPicPr>
        <p:blipFill>
          <a:blip r:embed="rId3"/>
          <a:stretch>
            <a:fillRect/>
          </a:stretch>
        </p:blipFill>
        <p:spPr>
          <a:xfrm>
            <a:off x="74768" y="243840"/>
            <a:ext cx="7772400" cy="787162"/>
          </a:xfrm>
          <a:prstGeom prst="rect">
            <a:avLst/>
          </a:prstGeom>
        </p:spPr>
      </p:pic>
      <p:pic>
        <p:nvPicPr>
          <p:cNvPr id="9" name="Obrázek 8">
            <a:extLst>
              <a:ext uri="{FF2B5EF4-FFF2-40B4-BE49-F238E27FC236}">
                <a16:creationId xmlns:a16="http://schemas.microsoft.com/office/drawing/2014/main" id="{84B85C16-6EBB-AC54-8209-24BD3D7722C9}"/>
              </a:ext>
            </a:extLst>
          </p:cNvPr>
          <p:cNvPicPr>
            <a:picLocks noChangeAspect="1"/>
          </p:cNvPicPr>
          <p:nvPr/>
        </p:nvPicPr>
        <p:blipFill>
          <a:blip r:embed="rId4"/>
          <a:stretch>
            <a:fillRect/>
          </a:stretch>
        </p:blipFill>
        <p:spPr>
          <a:xfrm>
            <a:off x="53341" y="1285900"/>
            <a:ext cx="7772400" cy="854109"/>
          </a:xfrm>
          <a:prstGeom prst="rect">
            <a:avLst/>
          </a:prstGeom>
        </p:spPr>
      </p:pic>
      <p:pic>
        <p:nvPicPr>
          <p:cNvPr id="11" name="Obrázek 10" descr="Obsah obrázku text, Písmo, bílé, typografie&#10;&#10;Popis byl vytvořen automaticky">
            <a:extLst>
              <a:ext uri="{FF2B5EF4-FFF2-40B4-BE49-F238E27FC236}">
                <a16:creationId xmlns:a16="http://schemas.microsoft.com/office/drawing/2014/main" id="{0003C6DE-A9A3-ECF2-D3A1-521CC9A5EA7A}"/>
              </a:ext>
            </a:extLst>
          </p:cNvPr>
          <p:cNvPicPr>
            <a:picLocks noChangeAspect="1"/>
          </p:cNvPicPr>
          <p:nvPr/>
        </p:nvPicPr>
        <p:blipFill>
          <a:blip r:embed="rId5"/>
          <a:stretch>
            <a:fillRect/>
          </a:stretch>
        </p:blipFill>
        <p:spPr>
          <a:xfrm>
            <a:off x="62393" y="2349187"/>
            <a:ext cx="7772400" cy="1910467"/>
          </a:xfrm>
          <a:prstGeom prst="rect">
            <a:avLst/>
          </a:prstGeom>
        </p:spPr>
      </p:pic>
      <p:pic>
        <p:nvPicPr>
          <p:cNvPr id="13" name="Obrázek 12" descr="Obsah obrázku text, Písmo, bílé, typografie&#10;&#10;Popis byl vytvořen automaticky">
            <a:extLst>
              <a:ext uri="{FF2B5EF4-FFF2-40B4-BE49-F238E27FC236}">
                <a16:creationId xmlns:a16="http://schemas.microsoft.com/office/drawing/2014/main" id="{A09A2E5D-20C8-9EC8-09E4-2597AF46FDC3}"/>
              </a:ext>
            </a:extLst>
          </p:cNvPr>
          <p:cNvPicPr>
            <a:picLocks noChangeAspect="1"/>
          </p:cNvPicPr>
          <p:nvPr/>
        </p:nvPicPr>
        <p:blipFill>
          <a:blip r:embed="rId6"/>
          <a:stretch>
            <a:fillRect/>
          </a:stretch>
        </p:blipFill>
        <p:spPr>
          <a:xfrm>
            <a:off x="57867" y="4475526"/>
            <a:ext cx="7772400" cy="2047194"/>
          </a:xfrm>
          <a:prstGeom prst="rect">
            <a:avLst/>
          </a:prstGeom>
        </p:spPr>
      </p:pic>
    </p:spTree>
    <p:extLst>
      <p:ext uri="{BB962C8B-B14F-4D97-AF65-F5344CB8AC3E}">
        <p14:creationId xmlns:p14="http://schemas.microsoft.com/office/powerpoint/2010/main" val="2377945381"/>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822EC7539CC12746A69C71063DD3E861" ma:contentTypeVersion="2" ma:contentTypeDescription="Vytvoří nový dokument" ma:contentTypeScope="" ma:versionID="a830d185ce32260ba17a807638ba7ac7">
  <xsd:schema xmlns:xsd="http://www.w3.org/2001/XMLSchema" xmlns:xs="http://www.w3.org/2001/XMLSchema" xmlns:p="http://schemas.microsoft.com/office/2006/metadata/properties" xmlns:ns2="d537199e-9348-4114-b8ea-cf78e0cce2e6" targetNamespace="http://schemas.microsoft.com/office/2006/metadata/properties" ma:root="true" ma:fieldsID="6794f15c5317afd73ba4626c472c4e89" ns2:_="">
    <xsd:import namespace="d537199e-9348-4114-b8ea-cf78e0cce2e6"/>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37199e-9348-4114-b8ea-cf78e0cce2e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BE82420-130F-44B6-BB6A-17C65F3462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37199e-9348-4114-b8ea-cf78e0cce2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030D525-4F61-4594-838A-A078E95F8A0F}">
  <ds:schemaRefs>
    <ds:schemaRef ds:uri="http://schemas.microsoft.com/sharepoint/v3/contenttype/forms"/>
  </ds:schemaRefs>
</ds:datastoreItem>
</file>

<file path=customXml/itemProps3.xml><?xml version="1.0" encoding="utf-8"?>
<ds:datastoreItem xmlns:ds="http://schemas.openxmlformats.org/officeDocument/2006/customXml" ds:itemID="{AC2C3A34-48B5-4A35-8699-C1AEF4C56CDE}">
  <ds:schemaRefs>
    <ds:schemaRef ds:uri="http://schemas.microsoft.com/office/2006/metadata/properties"/>
    <ds:schemaRef ds:uri="http://schemas.microsoft.com/office/2006/documentManagement/types"/>
    <ds:schemaRef ds:uri="http://www.w3.org/XML/1998/namespace"/>
    <ds:schemaRef ds:uri="d537199e-9348-4114-b8ea-cf78e0cce2e6"/>
    <ds:schemaRef ds:uri="http://schemas.microsoft.com/office/infopath/2007/PartnerControls"/>
    <ds:schemaRef ds:uri="http://purl.org/dc/terms/"/>
    <ds:schemaRef ds:uri="http://purl.org/dc/dcmitype/"/>
    <ds:schemaRef ds:uri="http://schemas.openxmlformats.org/package/2006/metadata/core-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4352</TotalTime>
  <Words>1232</Words>
  <Application>Microsoft Macintosh PowerPoint</Application>
  <PresentationFormat>Širokoúhlá obrazovka</PresentationFormat>
  <Paragraphs>64</Paragraphs>
  <Slides>11</Slides>
  <Notes>0</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11</vt:i4>
      </vt:variant>
    </vt:vector>
  </HeadingPairs>
  <TitlesOfParts>
    <vt:vector size="18" baseType="lpstr">
      <vt:lpstr>Arial</vt:lpstr>
      <vt:lpstr>Calibri</vt:lpstr>
      <vt:lpstr>Calibri Light</vt:lpstr>
      <vt:lpstr>Times</vt:lpstr>
      <vt:lpstr>Times New Roman</vt:lpstr>
      <vt:lpstr>TimesNewRomanPSMT</vt:lpstr>
      <vt:lpstr>Motiv Office</vt:lpstr>
      <vt:lpstr>Academic skills</vt:lpstr>
      <vt:lpstr>Agenda</vt:lpstr>
      <vt:lpstr>On reading scholarship</vt:lpstr>
      <vt:lpstr>Academic reading and writing can a lot of times look like this… </vt:lpstr>
      <vt:lpstr>Note on reading</vt:lpstr>
      <vt:lpstr>Miranda Banks: Gender Below the Line</vt:lpstr>
      <vt:lpstr>Prezentace aplikace PowerPoint</vt:lpstr>
      <vt:lpstr>Miranda Banks: Gender Below the Line</vt:lpstr>
      <vt:lpstr>Prezentace aplikace PowerPoint</vt:lpstr>
      <vt:lpstr>Take-aways</vt:lpstr>
      <vt:lpstr>Next time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Academic skills</dc:title>
  <dc:creator>Šárka Gmiterková</dc:creator>
  <cp:lastModifiedBy>Šárka Jelínek Gmiterková</cp:lastModifiedBy>
  <cp:revision>16</cp:revision>
  <dcterms:created xsi:type="dcterms:W3CDTF">2022-10-05T12:48:32Z</dcterms:created>
  <dcterms:modified xsi:type="dcterms:W3CDTF">2023-11-23T14:07:32Z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0x010100822EC7539CC12746A69C71063DD3E861</vt:lpwstr>
  </property>
</Properties>
</file>