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83" r:id="rId5"/>
    <p:sldId id="336" r:id="rId6"/>
    <p:sldId id="356" r:id="rId7"/>
    <p:sldId id="337" r:id="rId8"/>
    <p:sldId id="353" r:id="rId9"/>
    <p:sldId id="354" r:id="rId10"/>
    <p:sldId id="355" r:id="rId11"/>
    <p:sldId id="34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35"/>
    <p:restoredTop sz="94619"/>
  </p:normalViewPr>
  <p:slideViewPr>
    <p:cSldViewPr snapToGrid="0" snapToObjects="1">
      <p:cViewPr varScale="1">
        <p:scale>
          <a:sx n="82" d="100"/>
          <a:sy n="82" d="100"/>
        </p:scale>
        <p:origin x="11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E7AE21-6798-C149-979A-09758AFBE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3469AD-B043-9746-BE28-36AD2EA70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4473E2-AC3A-F243-A4BC-E4E753A7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49EF8E-599A-1242-9208-EC55D461B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E9FD76-8E15-5B43-A34C-62139E05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38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B6354-570E-394A-99C2-5C8DA327C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592769B-3C54-4B4D-86A4-2ACEBA01F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5F4521-EB7C-824F-8A27-C95B967A6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43E377-5902-2649-9B38-9FBBEDDC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464DEF-6046-C246-8928-96928D7A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21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1737AE2-BA40-A549-9EB5-E144E7D02C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39C0C3-97E9-7040-867F-A85C4063B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F80498-F6DD-A241-ACC4-9EAD0B375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277473-4E36-5E43-A6B8-5D67177F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391984-2578-0446-8DAE-C8BE43EE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22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2EFE1B-4D86-944C-AB4D-BB978450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5269CF-1A02-2949-9FA4-63E3A5378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57603C-F610-F34C-AEF0-893E614B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FC425D-CE4C-E648-A003-34DB898A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259717-75A2-6841-B781-8EE6954F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86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D65EF9-5C62-7845-B662-4965C09E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E8C0A5-68F4-154C-B300-E3DAD4897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076334-D713-FB49-B234-A55FDD463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4DA438-1967-524C-996D-DF9326E1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38FAE8-3844-E046-BF14-E84FDDEC8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51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5FBD74-C68C-5841-8EE8-F192E4DCA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8B3ECA-C4BF-6A49-9739-3FBA092947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537CA10-B72A-5247-A291-485B271D2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BB975C-1EA6-664C-A541-B877FC3F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16F535A-00C6-8445-B03F-F9D89769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DFED4A-C03F-1D4C-BA0F-7E2F704D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915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CD6D42-CC65-414A-8B29-0EDF38975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B16B759-DD45-C84B-91D7-AEC082223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B4131FA-78A3-8C48-9C44-ED98402AD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EBBC988-8B78-B049-B3C3-4FD75819C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9ED0CA4-73E5-194B-9048-95B115204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0BFDE9D-7E43-134B-9A8E-8EE8BFA7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8842AE3-4110-D149-AF0A-4816DB4FA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4BDC476-F173-0740-92AF-5F981082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0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8C1301-05B1-C948-BE2C-21093EA4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4900465-8A4D-F145-B3D6-19BE9A5E3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4EB3E71-FC49-4848-B416-31ACB2AFA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940772E-ED1F-0E46-A38F-4AC8715E9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97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E8673E7-4309-664B-9C18-D95C4898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B66DADB-04A2-3743-8131-C4E7817DB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C0394C-81E1-C94D-A0E5-C7F409D2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27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EE3A8-B7B8-C44C-BFE7-D9AA4095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81EC8F-3F12-DC4F-B2E7-AC8B602CC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0AD9C66-9065-2A4B-8212-DF1C5E25D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2BBAF68-7127-EA4D-8B52-0CC02B3A6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060436-000D-5A40-B142-2A21B281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742EFAF-5B3E-A247-BDFD-659292092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13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50C5DC-57A8-F541-AE45-C9D7109C0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6CCE586-4FA9-6B48-B3DC-C7098EB887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86D46BB-4FA9-724E-A9CE-0AF96D2DE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DE3F50A-F376-E64C-9F16-ED2CD1DB5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5108EE-F74B-9D4D-87E8-76675A29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14F4E4-D8DD-5E4C-9155-FF0538996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48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41249C6-963F-5E4F-94C0-52D1BBDAA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D00839-9757-3E4E-964E-5D8577384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410CC0-01CF-2644-A03D-B6765C10A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EF4E-19BF-1E49-BEB4-1AC18EF6C300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4186B0-87E6-DF49-961F-61CCB1000A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8B390-A3F2-534D-86B0-8C7279FA3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669CE-7E19-B841-A43C-D3003E1EB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20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EFEF4-9CFF-4E49-AAEA-8155233B6D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skills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BA154368-B697-864A-9532-9878AF74B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850" y="3886201"/>
            <a:ext cx="8496300" cy="24225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Eleven, </a:t>
            </a:r>
            <a:r>
              <a:rPr lang="cs-CZ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 202</a:t>
            </a:r>
            <a:r>
              <a:rPr lang="cs-CZ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in Progress Seminar II</a:t>
            </a:r>
          </a:p>
          <a:p>
            <a:pPr eaLnBrk="1" hangingPunct="1">
              <a:spcBef>
                <a:spcPct val="0"/>
              </a:spcBef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Šárka </a:t>
            </a:r>
            <a:r>
              <a:rPr lang="cs-CZ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Jelínek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Gmiterková</a:t>
            </a:r>
          </a:p>
        </p:txBody>
      </p:sp>
    </p:spTree>
    <p:extLst>
      <p:ext uri="{BB962C8B-B14F-4D97-AF65-F5344CB8AC3E}">
        <p14:creationId xmlns:p14="http://schemas.microsoft.com/office/powerpoint/2010/main" val="189128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72D21-D591-EA4D-A591-C37EC613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u="sng" dirty="0">
                <a:latin typeface="Times" charset="0"/>
                <a:ea typeface="Times" charset="0"/>
                <a:cs typeface="Times" charset="0"/>
              </a:rPr>
              <a:t>Agenda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E8C6030D-D5D5-B64E-8753-BF9A9E3C2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00214"/>
            <a:ext cx="8229600" cy="470852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altLang="en-US" b="1" u="sng" dirty="0">
                <a:latin typeface="Times New Roman" panose="02020603050405020304" pitchFamily="18" charset="0"/>
                <a:ea typeface="Times" pitchFamily="2" charset="0"/>
                <a:cs typeface="Times New Roman" panose="02020603050405020304" pitchFamily="18" charset="0"/>
              </a:rPr>
              <a:t>Structure 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en-US" b="1" u="sng" dirty="0">
              <a:latin typeface="Times New Roman" panose="02020603050405020304" pitchFamily="18" charset="0"/>
              <a:ea typeface="Times" pitchFamily="2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Presenting development in the projects since Work in Progress Seminar I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Responding to any initial concerns, argumentation spotlight, organization of the material/data/examples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en-US" dirty="0">
              <a:latin typeface="Times New Roman" panose="02020603050405020304" pitchFamily="18" charset="0"/>
              <a:ea typeface="Times" pitchFamily="2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en-US" b="1" u="sng" dirty="0">
              <a:latin typeface="Times New Roman" panose="02020603050405020304" pitchFamily="18" charset="0"/>
              <a:ea typeface="Times" pitchFamily="2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en-US" b="1" u="sng" dirty="0">
                <a:latin typeface="Times New Roman" panose="02020603050405020304" pitchFamily="18" charset="0"/>
                <a:ea typeface="Times" pitchFamily="2" charset="0"/>
                <a:cs typeface="Times New Roman" panose="02020603050405020304" pitchFamily="18" charset="0"/>
              </a:rPr>
              <a:t>Targeted Learning Outcome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en-US" dirty="0">
              <a:latin typeface="Times New Roman" panose="02020603050405020304" pitchFamily="18" charset="0"/>
              <a:ea typeface="Times" pitchFamily="2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ea typeface="Times" pitchFamily="2" charset="0"/>
                <a:cs typeface="Times New Roman" panose="02020603050405020304" pitchFamily="18" charset="0"/>
              </a:rPr>
              <a:t>Receiving ongoing feedback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ea typeface="Times" pitchFamily="2" charset="0"/>
                <a:cs typeface="Times New Roman" panose="02020603050405020304" pitchFamily="18" charset="0"/>
              </a:rPr>
              <a:t>Potential crisis solving scenarios </a:t>
            </a:r>
          </a:p>
        </p:txBody>
      </p:sp>
    </p:spTree>
    <p:extLst>
      <p:ext uri="{BB962C8B-B14F-4D97-AF65-F5344CB8AC3E}">
        <p14:creationId xmlns:p14="http://schemas.microsoft.com/office/powerpoint/2010/main" val="22013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D7FDDE-F76A-08C1-3380-778C0892C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862" y="283063"/>
            <a:ext cx="11371384" cy="1325563"/>
          </a:xfrm>
        </p:spPr>
        <p:txBody>
          <a:bodyPr>
            <a:normAutofit/>
          </a:bodyPr>
          <a:lstStyle/>
          <a:p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presented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D412EA-7D62-C75E-2202-716569D3C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briefly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Focus on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colleagues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feedback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comments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major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narrow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scholarship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background,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7119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0834D5D-A100-584E-BCBA-3539C94DE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03AF552-9343-6741-B44D-6F4791C9A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sticking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thesis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case,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1829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037CAB-999B-3D49-9961-65410CE50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wonder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/argument…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95B761-6406-F544-B92B-3881A8D11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585" y="1581150"/>
            <a:ext cx="11242429" cy="4911725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hit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panic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such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proces.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scholarship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Miranda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Banks‘s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feminist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case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Richard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Barbie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trailers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Klinger‘s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Kernan‘s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perspectives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trailers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benefit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case,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methodological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geo-political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case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(film,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video,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attached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disagree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carefully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257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EE3FCC-A3C0-D64C-B49C-91865BB4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feel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comfortably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settled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endParaRPr lang="cs-C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818F49-9B5E-794A-9C15-B933C855C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strategically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draft. 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scribbling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notes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paragraphs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lookout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persuasive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finished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collecting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necessarily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scholarship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0325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736733-6973-1049-9042-2E9647159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Take-aways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658BBA-0591-4B47-91F2-5CF1B6EF4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do.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precise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much more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confront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dominant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viewpoints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opposing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undermine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support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scholarship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start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identifying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perspectives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626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BA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F8567C-AB3D-044E-B4B8-97B809840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FDCD42-D809-4B46-AC3D-7D99C0379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14. 12.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Richard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Project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I: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Precise, economic, elegant writing.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about when you encountered a piece of scholarship that helped you understand a challenging idea.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70413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2EC7539CC12746A69C71063DD3E861" ma:contentTypeVersion="2" ma:contentTypeDescription="Vytvoří nový dokument" ma:contentTypeScope="" ma:versionID="a830d185ce32260ba17a807638ba7ac7">
  <xsd:schema xmlns:xsd="http://www.w3.org/2001/XMLSchema" xmlns:xs="http://www.w3.org/2001/XMLSchema" xmlns:p="http://schemas.microsoft.com/office/2006/metadata/properties" xmlns:ns2="d537199e-9348-4114-b8ea-cf78e0cce2e6" targetNamespace="http://schemas.microsoft.com/office/2006/metadata/properties" ma:root="true" ma:fieldsID="6794f15c5317afd73ba4626c472c4e89" ns2:_="">
    <xsd:import namespace="d537199e-9348-4114-b8ea-cf78e0cce2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7199e-9348-4114-b8ea-cf78e0cce2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2C3A34-48B5-4A35-8699-C1AEF4C56CDE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d537199e-9348-4114-b8ea-cf78e0cce2e6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030D525-4F61-4594-838A-A078E95F8A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E82420-130F-44B6-BB6A-17C65F3462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7199e-9348-4114-b8ea-cf78e0cce2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Širokoúhlá obrazovka</PresentationFormat>
  <Paragraphs>59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</vt:lpstr>
      <vt:lpstr>Times New Roman</vt:lpstr>
      <vt:lpstr>Motiv Office</vt:lpstr>
      <vt:lpstr>Academic skills</vt:lpstr>
      <vt:lpstr>Agenda</vt:lpstr>
      <vt:lpstr>If you have not presented during Work in Progress I…</vt:lpstr>
      <vt:lpstr>What is the progress since Work in Progress I?</vt:lpstr>
      <vt:lpstr>In case you still wonder about the topic/argument…</vt:lpstr>
      <vt:lpstr>In case you feel comfortably settled in your topic</vt:lpstr>
      <vt:lpstr>Take-aways</vt:lpstr>
      <vt:lpstr>Next time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skills</dc:title>
  <dc:creator>Šárka Gmiterková</dc:creator>
  <cp:lastModifiedBy>Šárka Gmiterková</cp:lastModifiedBy>
  <cp:revision>17</cp:revision>
  <dcterms:created xsi:type="dcterms:W3CDTF">2022-10-05T12:48:32Z</dcterms:created>
  <dcterms:modified xsi:type="dcterms:W3CDTF">2023-12-07T14:45:12Z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0x010100822EC7539CC12746A69C71063DD3E861</vt:lpwstr>
  </property>
</Properties>
</file>