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3" r:id="rId5"/>
    <p:sldId id="336" r:id="rId6"/>
    <p:sldId id="356" r:id="rId7"/>
    <p:sldId id="337" r:id="rId8"/>
    <p:sldId id="353" r:id="rId9"/>
    <p:sldId id="354" r:id="rId10"/>
    <p:sldId id="355" r:id="rId11"/>
    <p:sldId id="34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35"/>
    <p:restoredTop sz="94619"/>
  </p:normalViewPr>
  <p:slideViewPr>
    <p:cSldViewPr snapToGrid="0" snapToObjects="1">
      <p:cViewPr varScale="1">
        <p:scale>
          <a:sx n="82" d="100"/>
          <a:sy n="82" d="100"/>
        </p:scale>
        <p:origin x="11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Eleven, 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12. 202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in Progress Seminar II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Šárka 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Jelínek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development in the projects since Work in Progress Seminar I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Responding to any initial concerns, argumentation spotlight, organization of the material/data/examples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Receiving ongoing feedback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Potential crisis solving scenarios 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7FDDE-F76A-08C1-3380-778C0892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2" y="283063"/>
            <a:ext cx="11371384" cy="1325563"/>
          </a:xfrm>
        </p:spPr>
        <p:txBody>
          <a:bodyPr>
            <a:normAutofit/>
          </a:bodyPr>
          <a:lstStyle/>
          <a:p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412EA-7D62-C75E-2202-716569D3C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Focus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colleagues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feedback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any major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1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834D5D-A100-584E-BCBA-3539C94D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AF552-9343-6741-B44D-6F4791C9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sticking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case,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1829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37CAB-999B-3D49-9961-65410CE5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wonder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/argument…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5B761-6406-F544-B92B-3881A8D11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85" y="1581150"/>
            <a:ext cx="11242429" cy="4911725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hit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panic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Miranda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Banks‘s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feminist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paradigm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Richard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Barbie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trailers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Klinger‘s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Kernan‘s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trailers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geo-political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(film,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video,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attached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disagree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25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E3FCC-A3C0-D64C-B49C-91865BB4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comfortably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settled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18F49-9B5E-794A-9C15-B933C855C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draft.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scribbling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notes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paragraphs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persuasive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finished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32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36733-6973-1049-9042-2E964715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658BBA-0591-4B47-91F2-5CF1B6EF4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do.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much more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confront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dominant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viewpoints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undermine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6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14. 12.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Project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Precise, economic, elegant writing.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when you encountered a piece of scholarship that helped you understand a challenging idea.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C3A34-48B5-4A35-8699-C1AEF4C56CD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537199e-9348-4114-b8ea-cf78e0cce2e6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030D525-4F61-4594-838A-A078E95F8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82420-130F-44B6-BB6A-17C65F346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199e-9348-4114-b8ea-cf78e0cc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Širokoúhlá obrazovka</PresentationFormat>
  <Paragraphs>59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If you have not presented during Work in Progress I…</vt:lpstr>
      <vt:lpstr>What is the progress since Work in Progress I?</vt:lpstr>
      <vt:lpstr>In case you still wonder about the topic/argument…</vt:lpstr>
      <vt:lpstr>In case you feel comfortably settled in your topic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Gmiterková</cp:lastModifiedBy>
  <cp:revision>17</cp:revision>
  <dcterms:created xsi:type="dcterms:W3CDTF">2022-10-05T12:48:32Z</dcterms:created>
  <dcterms:modified xsi:type="dcterms:W3CDTF">2023-12-07T14:45:12Z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