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36AD4-A6DB-4641-8095-5EC2EFE81871}" v="414" dt="2023-09-17T13:16:13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1744" autoAdjust="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le Mocciaro" userId="c18a4341-9958-45cc-bf29-a9daa759a3d6" providerId="ADAL" clId="{A454E9FC-A943-4915-904C-EC932E1C4E77}"/>
    <pc:docChg chg="undo redo custSel addSld delSld modSld sldOrd">
      <pc:chgData name="Egle Mocciaro" userId="c18a4341-9958-45cc-bf29-a9daa759a3d6" providerId="ADAL" clId="{A454E9FC-A943-4915-904C-EC932E1C4E77}" dt="2023-09-17T17:01:08.742" v="2773"/>
      <pc:docMkLst>
        <pc:docMk/>
      </pc:docMkLst>
      <pc:sldChg chg="modSp mod modNotesTx">
        <pc:chgData name="Egle Mocciaro" userId="c18a4341-9958-45cc-bf29-a9daa759a3d6" providerId="ADAL" clId="{A454E9FC-A943-4915-904C-EC932E1C4E77}" dt="2023-09-17T15:41:56.526" v="1248" actId="20577"/>
        <pc:sldMkLst>
          <pc:docMk/>
          <pc:sldMk cId="0" sldId="292"/>
        </pc:sldMkLst>
        <pc:spChg chg="mod">
          <ac:chgData name="Egle Mocciaro" userId="c18a4341-9958-45cc-bf29-a9daa759a3d6" providerId="ADAL" clId="{A454E9FC-A943-4915-904C-EC932E1C4E77}" dt="2023-09-17T15:28:50.093" v="1010" actId="21"/>
          <ac:spMkLst>
            <pc:docMk/>
            <pc:sldMk cId="0" sldId="292"/>
            <ac:spMk id="3" creationId="{545F05C2-4E7D-46A9-528E-72F0DDA8B35E}"/>
          </ac:spMkLst>
        </pc:spChg>
      </pc:sldChg>
      <pc:sldChg chg="delSp modSp mod delAnim">
        <pc:chgData name="Egle Mocciaro" userId="c18a4341-9958-45cc-bf29-a9daa759a3d6" providerId="ADAL" clId="{A454E9FC-A943-4915-904C-EC932E1C4E77}" dt="2023-09-17T14:21:56.122" v="638" actId="1036"/>
        <pc:sldMkLst>
          <pc:docMk/>
          <pc:sldMk cId="2528197896" sldId="312"/>
        </pc:sldMkLst>
        <pc:spChg chg="del">
          <ac:chgData name="Egle Mocciaro" userId="c18a4341-9958-45cc-bf29-a9daa759a3d6" providerId="ADAL" clId="{A454E9FC-A943-4915-904C-EC932E1C4E77}" dt="2023-09-17T13:20:14.126" v="1" actId="478"/>
          <ac:spMkLst>
            <pc:docMk/>
            <pc:sldMk cId="2528197896" sldId="312"/>
            <ac:spMk id="8" creationId="{4325B3A4-4A31-0118-38BA-6A74C6F5A2FF}"/>
          </ac:spMkLst>
        </pc:spChg>
        <pc:picChg chg="mod">
          <ac:chgData name="Egle Mocciaro" userId="c18a4341-9958-45cc-bf29-a9daa759a3d6" providerId="ADAL" clId="{A454E9FC-A943-4915-904C-EC932E1C4E77}" dt="2023-09-17T14:21:56.122" v="638" actId="1036"/>
          <ac:picMkLst>
            <pc:docMk/>
            <pc:sldMk cId="2528197896" sldId="312"/>
            <ac:picMk id="5" creationId="{B5B82D8E-BFCC-2351-DB3F-3D48B0827F67}"/>
          </ac:picMkLst>
        </pc:picChg>
      </pc:sldChg>
      <pc:sldChg chg="modSp mod">
        <pc:chgData name="Egle Mocciaro" userId="c18a4341-9958-45cc-bf29-a9daa759a3d6" providerId="ADAL" clId="{A454E9FC-A943-4915-904C-EC932E1C4E77}" dt="2023-09-17T15:53:08.804" v="1461" actId="113"/>
        <pc:sldMkLst>
          <pc:docMk/>
          <pc:sldMk cId="3600766662" sldId="314"/>
        </pc:sldMkLst>
        <pc:spChg chg="mod">
          <ac:chgData name="Egle Mocciaro" userId="c18a4341-9958-45cc-bf29-a9daa759a3d6" providerId="ADAL" clId="{A454E9FC-A943-4915-904C-EC932E1C4E77}" dt="2023-09-17T15:53:08.804" v="1461" actId="113"/>
          <ac:spMkLst>
            <pc:docMk/>
            <pc:sldMk cId="3600766662" sldId="314"/>
            <ac:spMk id="3" creationId="{5B31C963-31BF-CA34-6F4B-B334E722940D}"/>
          </ac:spMkLst>
        </pc:spChg>
      </pc:sldChg>
      <pc:sldChg chg="modSp mod ord">
        <pc:chgData name="Egle Mocciaro" userId="c18a4341-9958-45cc-bf29-a9daa759a3d6" providerId="ADAL" clId="{A454E9FC-A943-4915-904C-EC932E1C4E77}" dt="2023-09-17T15:58:24.010" v="1674"/>
        <pc:sldMkLst>
          <pc:docMk/>
          <pc:sldMk cId="1407144419" sldId="315"/>
        </pc:sldMkLst>
        <pc:spChg chg="mod">
          <ac:chgData name="Egle Mocciaro" userId="c18a4341-9958-45cc-bf29-a9daa759a3d6" providerId="ADAL" clId="{A454E9FC-A943-4915-904C-EC932E1C4E77}" dt="2023-09-17T15:54:15.805" v="1462" actId="113"/>
          <ac:spMkLst>
            <pc:docMk/>
            <pc:sldMk cId="1407144419" sldId="315"/>
            <ac:spMk id="3" creationId="{5B31C963-31BF-CA34-6F4B-B334E722940D}"/>
          </ac:spMkLst>
        </pc:spChg>
      </pc:sldChg>
      <pc:sldChg chg="del ord modNotesTx">
        <pc:chgData name="Egle Mocciaro" userId="c18a4341-9958-45cc-bf29-a9daa759a3d6" providerId="ADAL" clId="{A454E9FC-A943-4915-904C-EC932E1C4E77}" dt="2023-09-17T14:37:44.665" v="853" actId="2696"/>
        <pc:sldMkLst>
          <pc:docMk/>
          <pc:sldMk cId="4242693354" sldId="316"/>
        </pc:sldMkLst>
      </pc:sldChg>
      <pc:sldChg chg="modSp mod ord modAnim modNotesTx">
        <pc:chgData name="Egle Mocciaro" userId="c18a4341-9958-45cc-bf29-a9daa759a3d6" providerId="ADAL" clId="{A454E9FC-A943-4915-904C-EC932E1C4E77}" dt="2023-09-17T15:04:26.162" v="994" actId="207"/>
        <pc:sldMkLst>
          <pc:docMk/>
          <pc:sldMk cId="723717267" sldId="317"/>
        </pc:sldMkLst>
        <pc:spChg chg="mod">
          <ac:chgData name="Egle Mocciaro" userId="c18a4341-9958-45cc-bf29-a9daa759a3d6" providerId="ADAL" clId="{A454E9FC-A943-4915-904C-EC932E1C4E77}" dt="2023-09-17T15:04:26.162" v="994" actId="207"/>
          <ac:spMkLst>
            <pc:docMk/>
            <pc:sldMk cId="723717267" sldId="317"/>
            <ac:spMk id="3" creationId="{5B31C963-31BF-CA34-6F4B-B334E722940D}"/>
          </ac:spMkLst>
        </pc:spChg>
      </pc:sldChg>
      <pc:sldChg chg="modSp mod">
        <pc:chgData name="Egle Mocciaro" userId="c18a4341-9958-45cc-bf29-a9daa759a3d6" providerId="ADAL" clId="{A454E9FC-A943-4915-904C-EC932E1C4E77}" dt="2023-09-17T15:51:29.719" v="1456" actId="6549"/>
        <pc:sldMkLst>
          <pc:docMk/>
          <pc:sldMk cId="3106454202" sldId="318"/>
        </pc:sldMkLst>
        <pc:spChg chg="mod">
          <ac:chgData name="Egle Mocciaro" userId="c18a4341-9958-45cc-bf29-a9daa759a3d6" providerId="ADAL" clId="{A454E9FC-A943-4915-904C-EC932E1C4E77}" dt="2023-09-17T15:51:29.719" v="1456" actId="6549"/>
          <ac:spMkLst>
            <pc:docMk/>
            <pc:sldMk cId="3106454202" sldId="318"/>
            <ac:spMk id="3" creationId="{5B31C963-31BF-CA34-6F4B-B334E722940D}"/>
          </ac:spMkLst>
        </pc:spChg>
      </pc:sldChg>
      <pc:sldChg chg="modSp add del mod ord modNotesTx">
        <pc:chgData name="Egle Mocciaro" userId="c18a4341-9958-45cc-bf29-a9daa759a3d6" providerId="ADAL" clId="{A454E9FC-A943-4915-904C-EC932E1C4E77}" dt="2023-09-17T14:37:29.530" v="851" actId="20577"/>
        <pc:sldMkLst>
          <pc:docMk/>
          <pc:sldMk cId="838798120" sldId="320"/>
        </pc:sldMkLst>
        <pc:spChg chg="mod">
          <ac:chgData name="Egle Mocciaro" userId="c18a4341-9958-45cc-bf29-a9daa759a3d6" providerId="ADAL" clId="{A454E9FC-A943-4915-904C-EC932E1C4E77}" dt="2023-09-17T14:37:29.530" v="851" actId="20577"/>
          <ac:spMkLst>
            <pc:docMk/>
            <pc:sldMk cId="838798120" sldId="320"/>
            <ac:spMk id="2" creationId="{860A7D2D-BC5C-77DA-EE1E-CA51FFB549A2}"/>
          </ac:spMkLst>
        </pc:spChg>
      </pc:sldChg>
      <pc:sldChg chg="addSp delSp modSp add mod addAnim delAnim modAnim">
        <pc:chgData name="Egle Mocciaro" userId="c18a4341-9958-45cc-bf29-a9daa759a3d6" providerId="ADAL" clId="{A454E9FC-A943-4915-904C-EC932E1C4E77}" dt="2023-09-17T14:22:18.425" v="652" actId="1036"/>
        <pc:sldMkLst>
          <pc:docMk/>
          <pc:sldMk cId="1396533356" sldId="321"/>
        </pc:sldMkLst>
        <pc:spChg chg="add del">
          <ac:chgData name="Egle Mocciaro" userId="c18a4341-9958-45cc-bf29-a9daa759a3d6" providerId="ADAL" clId="{A454E9FC-A943-4915-904C-EC932E1C4E77}" dt="2023-09-17T13:21:19.959" v="4" actId="478"/>
          <ac:spMkLst>
            <pc:docMk/>
            <pc:sldMk cId="1396533356" sldId="321"/>
            <ac:spMk id="6" creationId="{91B85527-23E3-EBFE-FFEB-60588443BFD3}"/>
          </ac:spMkLst>
        </pc:spChg>
        <pc:spChg chg="del">
          <ac:chgData name="Egle Mocciaro" userId="c18a4341-9958-45cc-bf29-a9daa759a3d6" providerId="ADAL" clId="{A454E9FC-A943-4915-904C-EC932E1C4E77}" dt="2023-09-17T13:22:05.698" v="7" actId="478"/>
          <ac:spMkLst>
            <pc:docMk/>
            <pc:sldMk cId="1396533356" sldId="321"/>
            <ac:spMk id="7" creationId="{A028933E-2455-7C40-E1C8-C0DDC789E165}"/>
          </ac:spMkLst>
        </pc:spChg>
        <pc:spChg chg="mod">
          <ac:chgData name="Egle Mocciaro" userId="c18a4341-9958-45cc-bf29-a9daa759a3d6" providerId="ADAL" clId="{A454E9FC-A943-4915-904C-EC932E1C4E77}" dt="2023-09-17T13:21:25.216" v="5" actId="1076"/>
          <ac:spMkLst>
            <pc:docMk/>
            <pc:sldMk cId="1396533356" sldId="321"/>
            <ac:spMk id="8" creationId="{4325B3A4-4A31-0118-38BA-6A74C6F5A2FF}"/>
          </ac:spMkLst>
        </pc:spChg>
        <pc:picChg chg="mod">
          <ac:chgData name="Egle Mocciaro" userId="c18a4341-9958-45cc-bf29-a9daa759a3d6" providerId="ADAL" clId="{A454E9FC-A943-4915-904C-EC932E1C4E77}" dt="2023-09-17T14:22:18.425" v="652" actId="1036"/>
          <ac:picMkLst>
            <pc:docMk/>
            <pc:sldMk cId="1396533356" sldId="321"/>
            <ac:picMk id="5" creationId="{B5B82D8E-BFCC-2351-DB3F-3D48B0827F67}"/>
          </ac:picMkLst>
        </pc:picChg>
      </pc:sldChg>
      <pc:sldChg chg="modSp add mod">
        <pc:chgData name="Egle Mocciaro" userId="c18a4341-9958-45cc-bf29-a9daa759a3d6" providerId="ADAL" clId="{A454E9FC-A943-4915-904C-EC932E1C4E77}" dt="2023-09-17T14:22:41.193" v="670" actId="1035"/>
        <pc:sldMkLst>
          <pc:docMk/>
          <pc:sldMk cId="747534525" sldId="322"/>
        </pc:sldMkLst>
        <pc:spChg chg="mod">
          <ac:chgData name="Egle Mocciaro" userId="c18a4341-9958-45cc-bf29-a9daa759a3d6" providerId="ADAL" clId="{A454E9FC-A943-4915-904C-EC932E1C4E77}" dt="2023-09-17T13:49:03.735" v="399" actId="948"/>
          <ac:spMkLst>
            <pc:docMk/>
            <pc:sldMk cId="747534525" sldId="322"/>
            <ac:spMk id="8" creationId="{4325B3A4-4A31-0118-38BA-6A74C6F5A2FF}"/>
          </ac:spMkLst>
        </pc:spChg>
        <pc:picChg chg="mod">
          <ac:chgData name="Egle Mocciaro" userId="c18a4341-9958-45cc-bf29-a9daa759a3d6" providerId="ADAL" clId="{A454E9FC-A943-4915-904C-EC932E1C4E77}" dt="2023-09-17T14:22:41.193" v="670" actId="1035"/>
          <ac:picMkLst>
            <pc:docMk/>
            <pc:sldMk cId="747534525" sldId="322"/>
            <ac:picMk id="5" creationId="{B5B82D8E-BFCC-2351-DB3F-3D48B0827F67}"/>
          </ac:picMkLst>
        </pc:picChg>
      </pc:sldChg>
      <pc:sldChg chg="modSp add mod">
        <pc:chgData name="Egle Mocciaro" userId="c18a4341-9958-45cc-bf29-a9daa759a3d6" providerId="ADAL" clId="{A454E9FC-A943-4915-904C-EC932E1C4E77}" dt="2023-09-17T14:23:05.377" v="688" actId="1035"/>
        <pc:sldMkLst>
          <pc:docMk/>
          <pc:sldMk cId="2516546171" sldId="323"/>
        </pc:sldMkLst>
        <pc:spChg chg="mod">
          <ac:chgData name="Egle Mocciaro" userId="c18a4341-9958-45cc-bf29-a9daa759a3d6" providerId="ADAL" clId="{A454E9FC-A943-4915-904C-EC932E1C4E77}" dt="2023-09-17T13:29:59.732" v="163"/>
          <ac:spMkLst>
            <pc:docMk/>
            <pc:sldMk cId="2516546171" sldId="323"/>
            <ac:spMk id="8" creationId="{4325B3A4-4A31-0118-38BA-6A74C6F5A2FF}"/>
          </ac:spMkLst>
        </pc:spChg>
        <pc:picChg chg="mod">
          <ac:chgData name="Egle Mocciaro" userId="c18a4341-9958-45cc-bf29-a9daa759a3d6" providerId="ADAL" clId="{A454E9FC-A943-4915-904C-EC932E1C4E77}" dt="2023-09-17T14:23:05.377" v="688" actId="1035"/>
          <ac:picMkLst>
            <pc:docMk/>
            <pc:sldMk cId="2516546171" sldId="323"/>
            <ac:picMk id="5" creationId="{B5B82D8E-BFCC-2351-DB3F-3D48B0827F67}"/>
          </ac:picMkLst>
        </pc:picChg>
      </pc:sldChg>
      <pc:sldChg chg="addSp delSp modSp add mod">
        <pc:chgData name="Egle Mocciaro" userId="c18a4341-9958-45cc-bf29-a9daa759a3d6" providerId="ADAL" clId="{A454E9FC-A943-4915-904C-EC932E1C4E77}" dt="2023-09-17T14:23:45.928" v="724" actId="1035"/>
        <pc:sldMkLst>
          <pc:docMk/>
          <pc:sldMk cId="1538319933" sldId="324"/>
        </pc:sldMkLst>
        <pc:spChg chg="add del mod">
          <ac:chgData name="Egle Mocciaro" userId="c18a4341-9958-45cc-bf29-a9daa759a3d6" providerId="ADAL" clId="{A454E9FC-A943-4915-904C-EC932E1C4E77}" dt="2023-09-17T14:00:23.855" v="511" actId="478"/>
          <ac:spMkLst>
            <pc:docMk/>
            <pc:sldMk cId="1538319933" sldId="324"/>
            <ac:spMk id="3" creationId="{755C65F2-D370-5EF0-7C1C-4B6683C04E3C}"/>
          </ac:spMkLst>
        </pc:spChg>
        <pc:spChg chg="mod">
          <ac:chgData name="Egle Mocciaro" userId="c18a4341-9958-45cc-bf29-a9daa759a3d6" providerId="ADAL" clId="{A454E9FC-A943-4915-904C-EC932E1C4E77}" dt="2023-09-17T14:02:06.442" v="534" actId="14100"/>
          <ac:spMkLst>
            <pc:docMk/>
            <pc:sldMk cId="1538319933" sldId="324"/>
            <ac:spMk id="8" creationId="{4325B3A4-4A31-0118-38BA-6A74C6F5A2FF}"/>
          </ac:spMkLst>
        </pc:spChg>
        <pc:picChg chg="mod">
          <ac:chgData name="Egle Mocciaro" userId="c18a4341-9958-45cc-bf29-a9daa759a3d6" providerId="ADAL" clId="{A454E9FC-A943-4915-904C-EC932E1C4E77}" dt="2023-09-17T14:23:45.928" v="724" actId="1035"/>
          <ac:picMkLst>
            <pc:docMk/>
            <pc:sldMk cId="1538319933" sldId="324"/>
            <ac:picMk id="5" creationId="{B5B82D8E-BFCC-2351-DB3F-3D48B0827F67}"/>
          </ac:picMkLst>
        </pc:picChg>
      </pc:sldChg>
      <pc:sldChg chg="modSp add mod">
        <pc:chgData name="Egle Mocciaro" userId="c18a4341-9958-45cc-bf29-a9daa759a3d6" providerId="ADAL" clId="{A454E9FC-A943-4915-904C-EC932E1C4E77}" dt="2023-09-17T14:23:27.673" v="706" actId="1035"/>
        <pc:sldMkLst>
          <pc:docMk/>
          <pc:sldMk cId="205646779" sldId="325"/>
        </pc:sldMkLst>
        <pc:spChg chg="mod">
          <ac:chgData name="Egle Mocciaro" userId="c18a4341-9958-45cc-bf29-a9daa759a3d6" providerId="ADAL" clId="{A454E9FC-A943-4915-904C-EC932E1C4E77}" dt="2023-09-17T13:48:52.128" v="398" actId="948"/>
          <ac:spMkLst>
            <pc:docMk/>
            <pc:sldMk cId="205646779" sldId="325"/>
            <ac:spMk id="8" creationId="{4325B3A4-4A31-0118-38BA-6A74C6F5A2FF}"/>
          </ac:spMkLst>
        </pc:spChg>
        <pc:picChg chg="mod">
          <ac:chgData name="Egle Mocciaro" userId="c18a4341-9958-45cc-bf29-a9daa759a3d6" providerId="ADAL" clId="{A454E9FC-A943-4915-904C-EC932E1C4E77}" dt="2023-09-17T14:23:27.673" v="706" actId="1035"/>
          <ac:picMkLst>
            <pc:docMk/>
            <pc:sldMk cId="205646779" sldId="325"/>
            <ac:picMk id="5" creationId="{B5B82D8E-BFCC-2351-DB3F-3D48B0827F67}"/>
          </ac:picMkLst>
        </pc:picChg>
      </pc:sldChg>
      <pc:sldChg chg="addSp delSp modSp add mod">
        <pc:chgData name="Egle Mocciaro" userId="c18a4341-9958-45cc-bf29-a9daa759a3d6" providerId="ADAL" clId="{A454E9FC-A943-4915-904C-EC932E1C4E77}" dt="2023-09-17T14:33:36.678" v="734" actId="948"/>
        <pc:sldMkLst>
          <pc:docMk/>
          <pc:sldMk cId="2963594983" sldId="326"/>
        </pc:sldMkLst>
        <pc:spChg chg="mod">
          <ac:chgData name="Egle Mocciaro" userId="c18a4341-9958-45cc-bf29-a9daa759a3d6" providerId="ADAL" clId="{A454E9FC-A943-4915-904C-EC932E1C4E77}" dt="2023-09-17T14:14:24.999" v="584" actId="20577"/>
          <ac:spMkLst>
            <pc:docMk/>
            <pc:sldMk cId="2963594983" sldId="326"/>
            <ac:spMk id="2" creationId="{860A7D2D-BC5C-77DA-EE1E-CA51FFB549A2}"/>
          </ac:spMkLst>
        </pc:spChg>
        <pc:spChg chg="del">
          <ac:chgData name="Egle Mocciaro" userId="c18a4341-9958-45cc-bf29-a9daa759a3d6" providerId="ADAL" clId="{A454E9FC-A943-4915-904C-EC932E1C4E77}" dt="2023-09-17T14:03:22.649" v="565" actId="478"/>
          <ac:spMkLst>
            <pc:docMk/>
            <pc:sldMk cId="2963594983" sldId="326"/>
            <ac:spMk id="3" creationId="{755C65F2-D370-5EF0-7C1C-4B6683C04E3C}"/>
          </ac:spMkLst>
        </pc:spChg>
        <pc:spChg chg="add mod">
          <ac:chgData name="Egle Mocciaro" userId="c18a4341-9958-45cc-bf29-a9daa759a3d6" providerId="ADAL" clId="{A454E9FC-A943-4915-904C-EC932E1C4E77}" dt="2023-09-17T14:20:27.479" v="615" actId="20577"/>
          <ac:spMkLst>
            <pc:docMk/>
            <pc:sldMk cId="2963594983" sldId="326"/>
            <ac:spMk id="7" creationId="{E64CC8F6-044C-ACA0-86C1-4E1E1E1416F3}"/>
          </ac:spMkLst>
        </pc:spChg>
        <pc:spChg chg="mod">
          <ac:chgData name="Egle Mocciaro" userId="c18a4341-9958-45cc-bf29-a9daa759a3d6" providerId="ADAL" clId="{A454E9FC-A943-4915-904C-EC932E1C4E77}" dt="2023-09-17T14:33:36.678" v="734" actId="948"/>
          <ac:spMkLst>
            <pc:docMk/>
            <pc:sldMk cId="2963594983" sldId="326"/>
            <ac:spMk id="8" creationId="{4325B3A4-4A31-0118-38BA-6A74C6F5A2FF}"/>
          </ac:spMkLst>
        </pc:spChg>
        <pc:picChg chg="add mod">
          <ac:chgData name="Egle Mocciaro" userId="c18a4341-9958-45cc-bf29-a9daa759a3d6" providerId="ADAL" clId="{A454E9FC-A943-4915-904C-EC932E1C4E77}" dt="2023-09-17T14:14:44.610" v="586"/>
          <ac:picMkLst>
            <pc:docMk/>
            <pc:sldMk cId="2963594983" sldId="326"/>
            <ac:picMk id="4" creationId="{FD4901EB-4D60-C9DB-CBA5-67F45CFDA6B9}"/>
          </ac:picMkLst>
        </pc:picChg>
        <pc:picChg chg="del">
          <ac:chgData name="Egle Mocciaro" userId="c18a4341-9958-45cc-bf29-a9daa759a3d6" providerId="ADAL" clId="{A454E9FC-A943-4915-904C-EC932E1C4E77}" dt="2023-09-17T14:14:42.039" v="585" actId="478"/>
          <ac:picMkLst>
            <pc:docMk/>
            <pc:sldMk cId="2963594983" sldId="326"/>
            <ac:picMk id="5" creationId="{B5B82D8E-BFCC-2351-DB3F-3D48B0827F67}"/>
          </ac:picMkLst>
        </pc:picChg>
        <pc:picChg chg="add mod">
          <ac:chgData name="Egle Mocciaro" userId="c18a4341-9958-45cc-bf29-a9daa759a3d6" providerId="ADAL" clId="{A454E9FC-A943-4915-904C-EC932E1C4E77}" dt="2023-09-17T14:19:30.452" v="595" actId="1036"/>
          <ac:picMkLst>
            <pc:docMk/>
            <pc:sldMk cId="2963594983" sldId="326"/>
            <ac:picMk id="6" creationId="{07FAEF1B-D882-513A-A257-000973D04F6F}"/>
          </ac:picMkLst>
        </pc:picChg>
      </pc:sldChg>
      <pc:sldChg chg="modSp add mod modNotesTx">
        <pc:chgData name="Egle Mocciaro" userId="c18a4341-9958-45cc-bf29-a9daa759a3d6" providerId="ADAL" clId="{A454E9FC-A943-4915-904C-EC932E1C4E77}" dt="2023-09-17T16:11:29.462" v="1819" actId="20578"/>
        <pc:sldMkLst>
          <pc:docMk/>
          <pc:sldMk cId="2302750611" sldId="327"/>
        </pc:sldMkLst>
        <pc:spChg chg="mod">
          <ac:chgData name="Egle Mocciaro" userId="c18a4341-9958-45cc-bf29-a9daa759a3d6" providerId="ADAL" clId="{A454E9FC-A943-4915-904C-EC932E1C4E77}" dt="2023-09-17T16:11:29.462" v="1819" actId="20578"/>
          <ac:spMkLst>
            <pc:docMk/>
            <pc:sldMk cId="2302750611" sldId="327"/>
            <ac:spMk id="3" creationId="{5B31C963-31BF-CA34-6F4B-B334E722940D}"/>
          </ac:spMkLst>
        </pc:spChg>
      </pc:sldChg>
      <pc:sldChg chg="modSp add mod ord modNotesTx">
        <pc:chgData name="Egle Mocciaro" userId="c18a4341-9958-45cc-bf29-a9daa759a3d6" providerId="ADAL" clId="{A454E9FC-A943-4915-904C-EC932E1C4E77}" dt="2023-09-17T16:00:23.518" v="1684" actId="20577"/>
        <pc:sldMkLst>
          <pc:docMk/>
          <pc:sldMk cId="3816703508" sldId="328"/>
        </pc:sldMkLst>
        <pc:spChg chg="mod">
          <ac:chgData name="Egle Mocciaro" userId="c18a4341-9958-45cc-bf29-a9daa759a3d6" providerId="ADAL" clId="{A454E9FC-A943-4915-904C-EC932E1C4E77}" dt="2023-09-17T15:54:50.181" v="1478" actId="20577"/>
          <ac:spMkLst>
            <pc:docMk/>
            <pc:sldMk cId="3816703508" sldId="328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00:23.518" v="1684" actId="20577"/>
          <ac:spMkLst>
            <pc:docMk/>
            <pc:sldMk cId="3816703508" sldId="328"/>
            <ac:spMk id="8" creationId="{4325B3A4-4A31-0118-38BA-6A74C6F5A2FF}"/>
          </ac:spMkLst>
        </pc:spChg>
      </pc:sldChg>
      <pc:sldChg chg="modSp add mod modNotesTx">
        <pc:chgData name="Egle Mocciaro" userId="c18a4341-9958-45cc-bf29-a9daa759a3d6" providerId="ADAL" clId="{A454E9FC-A943-4915-904C-EC932E1C4E77}" dt="2023-09-17T16:06:16.076" v="1706" actId="6549"/>
        <pc:sldMkLst>
          <pc:docMk/>
          <pc:sldMk cId="724828559" sldId="329"/>
        </pc:sldMkLst>
        <pc:spChg chg="mod">
          <ac:chgData name="Egle Mocciaro" userId="c18a4341-9958-45cc-bf29-a9daa759a3d6" providerId="ADAL" clId="{A454E9FC-A943-4915-904C-EC932E1C4E77}" dt="2023-09-17T16:06:16.076" v="1706" actId="6549"/>
          <ac:spMkLst>
            <pc:docMk/>
            <pc:sldMk cId="724828559" sldId="329"/>
            <ac:spMk id="3" creationId="{5B31C963-31BF-CA34-6F4B-B334E722940D}"/>
          </ac:spMkLst>
        </pc:spChg>
      </pc:sldChg>
      <pc:sldChg chg="modSp add mod modNotesTx">
        <pc:chgData name="Egle Mocciaro" userId="c18a4341-9958-45cc-bf29-a9daa759a3d6" providerId="ADAL" clId="{A454E9FC-A943-4915-904C-EC932E1C4E77}" dt="2023-09-17T16:09:01.931" v="1815" actId="20577"/>
        <pc:sldMkLst>
          <pc:docMk/>
          <pc:sldMk cId="3214283491" sldId="330"/>
        </pc:sldMkLst>
        <pc:spChg chg="mod">
          <ac:chgData name="Egle Mocciaro" userId="c18a4341-9958-45cc-bf29-a9daa759a3d6" providerId="ADAL" clId="{A454E9FC-A943-4915-904C-EC932E1C4E77}" dt="2023-09-17T16:07:43.371" v="1716" actId="108"/>
          <ac:spMkLst>
            <pc:docMk/>
            <pc:sldMk cId="3214283491" sldId="330"/>
            <ac:spMk id="3" creationId="{5B31C963-31BF-CA34-6F4B-B334E722940D}"/>
          </ac:spMkLst>
        </pc:spChg>
      </pc:sldChg>
      <pc:sldChg chg="modSp mod">
        <pc:chgData name="Egle Mocciaro" userId="c18a4341-9958-45cc-bf29-a9daa759a3d6" providerId="ADAL" clId="{A454E9FC-A943-4915-904C-EC932E1C4E77}" dt="2023-09-17T16:11:50.364" v="1836" actId="20577"/>
        <pc:sldMkLst>
          <pc:docMk/>
          <pc:sldMk cId="989263021" sldId="331"/>
        </pc:sldMkLst>
        <pc:spChg chg="mod">
          <ac:chgData name="Egle Mocciaro" userId="c18a4341-9958-45cc-bf29-a9daa759a3d6" providerId="ADAL" clId="{A454E9FC-A943-4915-904C-EC932E1C4E77}" dt="2023-09-17T16:11:22.016" v="1818" actId="108"/>
          <ac:spMkLst>
            <pc:docMk/>
            <pc:sldMk cId="989263021" sldId="331"/>
            <ac:spMk id="3" creationId="{5B31C963-31BF-CA34-6F4B-B334E722940D}"/>
          </ac:spMkLst>
        </pc:spChg>
        <pc:spChg chg="mod">
          <ac:chgData name="Egle Mocciaro" userId="c18a4341-9958-45cc-bf29-a9daa759a3d6" providerId="ADAL" clId="{A454E9FC-A943-4915-904C-EC932E1C4E77}" dt="2023-09-17T16:11:50.364" v="1836" actId="20577"/>
          <ac:spMkLst>
            <pc:docMk/>
            <pc:sldMk cId="989263021" sldId="331"/>
            <ac:spMk id="4" creationId="{53D8C08C-4D06-63EA-E843-232F64237A90}"/>
          </ac:spMkLst>
        </pc:spChg>
      </pc:sldChg>
      <pc:sldChg chg="modSp mod">
        <pc:chgData name="Egle Mocciaro" userId="c18a4341-9958-45cc-bf29-a9daa759a3d6" providerId="ADAL" clId="{A454E9FC-A943-4915-904C-EC932E1C4E77}" dt="2023-09-17T16:12:24.772" v="1839" actId="20578"/>
        <pc:sldMkLst>
          <pc:docMk/>
          <pc:sldMk cId="1060772551" sldId="332"/>
        </pc:sldMkLst>
        <pc:spChg chg="mod">
          <ac:chgData name="Egle Mocciaro" userId="c18a4341-9958-45cc-bf29-a9daa759a3d6" providerId="ADAL" clId="{A454E9FC-A943-4915-904C-EC932E1C4E77}" dt="2023-09-17T16:12:24.772" v="1839" actId="20578"/>
          <ac:spMkLst>
            <pc:docMk/>
            <pc:sldMk cId="1060772551" sldId="332"/>
            <ac:spMk id="3" creationId="{5B31C963-31BF-CA34-6F4B-B334E722940D}"/>
          </ac:spMkLst>
        </pc:spChg>
      </pc:sldChg>
      <pc:sldChg chg="addSp modSp add mod">
        <pc:chgData name="Egle Mocciaro" userId="c18a4341-9958-45cc-bf29-a9daa759a3d6" providerId="ADAL" clId="{A454E9FC-A943-4915-904C-EC932E1C4E77}" dt="2023-09-17T16:21:48.047" v="1920" actId="20577"/>
        <pc:sldMkLst>
          <pc:docMk/>
          <pc:sldMk cId="3545673075" sldId="333"/>
        </pc:sldMkLst>
        <pc:spChg chg="mod">
          <ac:chgData name="Egle Mocciaro" userId="c18a4341-9958-45cc-bf29-a9daa759a3d6" providerId="ADAL" clId="{A454E9FC-A943-4915-904C-EC932E1C4E77}" dt="2023-09-17T16:21:48.047" v="1920" actId="20577"/>
          <ac:spMkLst>
            <pc:docMk/>
            <pc:sldMk cId="3545673075" sldId="333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18:40.708" v="1864" actId="20577"/>
          <ac:spMkLst>
            <pc:docMk/>
            <pc:sldMk cId="3545673075" sldId="333"/>
            <ac:spMk id="3" creationId="{5B31C963-31BF-CA34-6F4B-B334E722940D}"/>
          </ac:spMkLst>
        </pc:spChg>
        <pc:spChg chg="mod ord">
          <ac:chgData name="Egle Mocciaro" userId="c18a4341-9958-45cc-bf29-a9daa759a3d6" providerId="ADAL" clId="{A454E9FC-A943-4915-904C-EC932E1C4E77}" dt="2023-09-17T16:21:18.025" v="1916" actId="1037"/>
          <ac:spMkLst>
            <pc:docMk/>
            <pc:sldMk cId="3545673075" sldId="333"/>
            <ac:spMk id="4" creationId="{53D8C08C-4D06-63EA-E843-232F64237A90}"/>
          </ac:spMkLst>
        </pc:spChg>
        <pc:picChg chg="add mod">
          <ac:chgData name="Egle Mocciaro" userId="c18a4341-9958-45cc-bf29-a9daa759a3d6" providerId="ADAL" clId="{A454E9FC-A943-4915-904C-EC932E1C4E77}" dt="2023-09-17T16:19:56.455" v="1875" actId="1076"/>
          <ac:picMkLst>
            <pc:docMk/>
            <pc:sldMk cId="3545673075" sldId="333"/>
            <ac:picMk id="5" creationId="{B51BDCC4-055F-9C0B-CA80-D0F14CFC5277}"/>
          </ac:picMkLst>
        </pc:picChg>
      </pc:sldChg>
      <pc:sldChg chg="delSp modSp add mod">
        <pc:chgData name="Egle Mocciaro" userId="c18a4341-9958-45cc-bf29-a9daa759a3d6" providerId="ADAL" clId="{A454E9FC-A943-4915-904C-EC932E1C4E77}" dt="2023-09-17T16:24:04.579" v="1959" actId="948"/>
        <pc:sldMkLst>
          <pc:docMk/>
          <pc:sldMk cId="2637416542" sldId="334"/>
        </pc:sldMkLst>
        <pc:spChg chg="mod">
          <ac:chgData name="Egle Mocciaro" userId="c18a4341-9958-45cc-bf29-a9daa759a3d6" providerId="ADAL" clId="{A454E9FC-A943-4915-904C-EC932E1C4E77}" dt="2023-09-17T16:21:56.440" v="1937" actId="20577"/>
          <ac:spMkLst>
            <pc:docMk/>
            <pc:sldMk cId="2637416542" sldId="334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24:04.579" v="1959" actId="948"/>
          <ac:spMkLst>
            <pc:docMk/>
            <pc:sldMk cId="2637416542" sldId="334"/>
            <ac:spMk id="3" creationId="{5B31C963-31BF-CA34-6F4B-B334E722940D}"/>
          </ac:spMkLst>
        </pc:spChg>
        <pc:spChg chg="del">
          <ac:chgData name="Egle Mocciaro" userId="c18a4341-9958-45cc-bf29-a9daa759a3d6" providerId="ADAL" clId="{A454E9FC-A943-4915-904C-EC932E1C4E77}" dt="2023-09-17T16:22:00.769" v="1939" actId="478"/>
          <ac:spMkLst>
            <pc:docMk/>
            <pc:sldMk cId="2637416542" sldId="334"/>
            <ac:spMk id="4" creationId="{53D8C08C-4D06-63EA-E843-232F64237A90}"/>
          </ac:spMkLst>
        </pc:spChg>
        <pc:picChg chg="del">
          <ac:chgData name="Egle Mocciaro" userId="c18a4341-9958-45cc-bf29-a9daa759a3d6" providerId="ADAL" clId="{A454E9FC-A943-4915-904C-EC932E1C4E77}" dt="2023-09-17T16:21:58.496" v="1938" actId="478"/>
          <ac:picMkLst>
            <pc:docMk/>
            <pc:sldMk cId="2637416542" sldId="334"/>
            <ac:picMk id="5" creationId="{B51BDCC4-055F-9C0B-CA80-D0F14CFC5277}"/>
          </ac:picMkLst>
        </pc:picChg>
      </pc:sldChg>
      <pc:sldChg chg="modSp add mod modAnim">
        <pc:chgData name="Egle Mocciaro" userId="c18a4341-9958-45cc-bf29-a9daa759a3d6" providerId="ADAL" clId="{A454E9FC-A943-4915-904C-EC932E1C4E77}" dt="2023-09-17T16:25:25.201" v="1991" actId="6549"/>
        <pc:sldMkLst>
          <pc:docMk/>
          <pc:sldMk cId="3714844938" sldId="335"/>
        </pc:sldMkLst>
        <pc:spChg chg="mod">
          <ac:chgData name="Egle Mocciaro" userId="c18a4341-9958-45cc-bf29-a9daa759a3d6" providerId="ADAL" clId="{A454E9FC-A943-4915-904C-EC932E1C4E77}" dt="2023-09-17T16:25:25.201" v="1991" actId="6549"/>
          <ac:spMkLst>
            <pc:docMk/>
            <pc:sldMk cId="3714844938" sldId="335"/>
            <ac:spMk id="3" creationId="{5B31C963-31BF-CA34-6F4B-B334E722940D}"/>
          </ac:spMkLst>
        </pc:spChg>
      </pc:sldChg>
      <pc:sldChg chg="addSp delSp modSp add mod modAnim">
        <pc:chgData name="Egle Mocciaro" userId="c18a4341-9958-45cc-bf29-a9daa759a3d6" providerId="ADAL" clId="{A454E9FC-A943-4915-904C-EC932E1C4E77}" dt="2023-09-17T16:34:43.879" v="2180" actId="20577"/>
        <pc:sldMkLst>
          <pc:docMk/>
          <pc:sldMk cId="431075083" sldId="336"/>
        </pc:sldMkLst>
        <pc:spChg chg="mod">
          <ac:chgData name="Egle Mocciaro" userId="c18a4341-9958-45cc-bf29-a9daa759a3d6" providerId="ADAL" clId="{A454E9FC-A943-4915-904C-EC932E1C4E77}" dt="2023-09-17T16:30:36.947" v="2117" actId="6549"/>
          <ac:spMkLst>
            <pc:docMk/>
            <pc:sldMk cId="431075083" sldId="336"/>
            <ac:spMk id="3" creationId="{5B31C963-31BF-CA34-6F4B-B334E722940D}"/>
          </ac:spMkLst>
        </pc:spChg>
        <pc:spChg chg="add mod">
          <ac:chgData name="Egle Mocciaro" userId="c18a4341-9958-45cc-bf29-a9daa759a3d6" providerId="ADAL" clId="{A454E9FC-A943-4915-904C-EC932E1C4E77}" dt="2023-09-17T16:34:43.879" v="2180" actId="20577"/>
          <ac:spMkLst>
            <pc:docMk/>
            <pc:sldMk cId="431075083" sldId="336"/>
            <ac:spMk id="4" creationId="{CAD31606-7976-3C4C-2ECC-286BE91AE3CB}"/>
          </ac:spMkLst>
        </pc:spChg>
        <pc:spChg chg="add del mod">
          <ac:chgData name="Egle Mocciaro" userId="c18a4341-9958-45cc-bf29-a9daa759a3d6" providerId="ADAL" clId="{A454E9FC-A943-4915-904C-EC932E1C4E77}" dt="2023-09-17T16:34:16.611" v="2147" actId="478"/>
          <ac:spMkLst>
            <pc:docMk/>
            <pc:sldMk cId="431075083" sldId="336"/>
            <ac:spMk id="5" creationId="{8F151EE5-03B7-F8A1-2EA2-47EBF5BAD736}"/>
          </ac:spMkLst>
        </pc:spChg>
      </pc:sldChg>
      <pc:sldChg chg="modSp add mod ord">
        <pc:chgData name="Egle Mocciaro" userId="c18a4341-9958-45cc-bf29-a9daa759a3d6" providerId="ADAL" clId="{A454E9FC-A943-4915-904C-EC932E1C4E77}" dt="2023-09-17T16:28:12.149" v="2050"/>
        <pc:sldMkLst>
          <pc:docMk/>
          <pc:sldMk cId="2921069805" sldId="337"/>
        </pc:sldMkLst>
        <pc:spChg chg="mod">
          <ac:chgData name="Egle Mocciaro" userId="c18a4341-9958-45cc-bf29-a9daa759a3d6" providerId="ADAL" clId="{A454E9FC-A943-4915-904C-EC932E1C4E77}" dt="2023-09-17T16:28:05.651" v="2048" actId="6549"/>
          <ac:spMkLst>
            <pc:docMk/>
            <pc:sldMk cId="2921069805" sldId="337"/>
            <ac:spMk id="3" creationId="{5B31C963-31BF-CA34-6F4B-B334E722940D}"/>
          </ac:spMkLst>
        </pc:spChg>
      </pc:sldChg>
      <pc:sldChg chg="modSp add modAnim">
        <pc:chgData name="Egle Mocciaro" userId="c18a4341-9958-45cc-bf29-a9daa759a3d6" providerId="ADAL" clId="{A454E9FC-A943-4915-904C-EC932E1C4E77}" dt="2023-09-17T16:35:01.880" v="2184" actId="20578"/>
        <pc:sldMkLst>
          <pc:docMk/>
          <pc:sldMk cId="1821847079" sldId="338"/>
        </pc:sldMkLst>
        <pc:spChg chg="mod">
          <ac:chgData name="Egle Mocciaro" userId="c18a4341-9958-45cc-bf29-a9daa759a3d6" providerId="ADAL" clId="{A454E9FC-A943-4915-904C-EC932E1C4E77}" dt="2023-09-17T16:34:58.407" v="2183" actId="6549"/>
          <ac:spMkLst>
            <pc:docMk/>
            <pc:sldMk cId="1821847079" sldId="338"/>
            <ac:spMk id="3" creationId="{5B31C963-31BF-CA34-6F4B-B334E722940D}"/>
          </ac:spMkLst>
        </pc:spChg>
        <pc:spChg chg="mod">
          <ac:chgData name="Egle Mocciaro" userId="c18a4341-9958-45cc-bf29-a9daa759a3d6" providerId="ADAL" clId="{A454E9FC-A943-4915-904C-EC932E1C4E77}" dt="2023-09-17T16:35:01.880" v="2184" actId="20578"/>
          <ac:spMkLst>
            <pc:docMk/>
            <pc:sldMk cId="1821847079" sldId="338"/>
            <ac:spMk id="4" creationId="{CAD31606-7976-3C4C-2ECC-286BE91AE3CB}"/>
          </ac:spMkLst>
        </pc:spChg>
      </pc:sldChg>
      <pc:sldChg chg="addSp delSp modSp add mod">
        <pc:chgData name="Egle Mocciaro" userId="c18a4341-9958-45cc-bf29-a9daa759a3d6" providerId="ADAL" clId="{A454E9FC-A943-4915-904C-EC932E1C4E77}" dt="2023-09-17T16:38:18.295" v="2231" actId="20577"/>
        <pc:sldMkLst>
          <pc:docMk/>
          <pc:sldMk cId="1352166056" sldId="339"/>
        </pc:sldMkLst>
        <pc:spChg chg="mod">
          <ac:chgData name="Egle Mocciaro" userId="c18a4341-9958-45cc-bf29-a9daa759a3d6" providerId="ADAL" clId="{A454E9FC-A943-4915-904C-EC932E1C4E77}" dt="2023-09-17T16:36:07.836" v="2191" actId="948"/>
          <ac:spMkLst>
            <pc:docMk/>
            <pc:sldMk cId="1352166056" sldId="339"/>
            <ac:spMk id="3" creationId="{5B31C963-31BF-CA34-6F4B-B334E722940D}"/>
          </ac:spMkLst>
        </pc:spChg>
        <pc:spChg chg="del">
          <ac:chgData name="Egle Mocciaro" userId="c18a4341-9958-45cc-bf29-a9daa759a3d6" providerId="ADAL" clId="{A454E9FC-A943-4915-904C-EC932E1C4E77}" dt="2023-09-17T16:35:44.645" v="2185" actId="478"/>
          <ac:spMkLst>
            <pc:docMk/>
            <pc:sldMk cId="1352166056" sldId="339"/>
            <ac:spMk id="4" creationId="{CAD31606-7976-3C4C-2ECC-286BE91AE3CB}"/>
          </ac:spMkLst>
        </pc:spChg>
        <pc:spChg chg="add mod">
          <ac:chgData name="Egle Mocciaro" userId="c18a4341-9958-45cc-bf29-a9daa759a3d6" providerId="ADAL" clId="{A454E9FC-A943-4915-904C-EC932E1C4E77}" dt="2023-09-17T16:38:18.295" v="2231" actId="20577"/>
          <ac:spMkLst>
            <pc:docMk/>
            <pc:sldMk cId="1352166056" sldId="339"/>
            <ac:spMk id="5" creationId="{B4B73521-C704-4BA7-846B-C6BB8D211B73}"/>
          </ac:spMkLst>
        </pc:spChg>
      </pc:sldChg>
      <pc:sldChg chg="addSp delSp modSp add mod">
        <pc:chgData name="Egle Mocciaro" userId="c18a4341-9958-45cc-bf29-a9daa759a3d6" providerId="ADAL" clId="{A454E9FC-A943-4915-904C-EC932E1C4E77}" dt="2023-09-17T16:46:16.306" v="2316" actId="1076"/>
        <pc:sldMkLst>
          <pc:docMk/>
          <pc:sldMk cId="1079598899" sldId="340"/>
        </pc:sldMkLst>
        <pc:spChg chg="mod">
          <ac:chgData name="Egle Mocciaro" userId="c18a4341-9958-45cc-bf29-a9daa759a3d6" providerId="ADAL" clId="{A454E9FC-A943-4915-904C-EC932E1C4E77}" dt="2023-09-17T16:44:14.008" v="2302" actId="20577"/>
          <ac:spMkLst>
            <pc:docMk/>
            <pc:sldMk cId="1079598899" sldId="340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44:18.920" v="2303" actId="20577"/>
          <ac:spMkLst>
            <pc:docMk/>
            <pc:sldMk cId="1079598899" sldId="340"/>
            <ac:spMk id="3" creationId="{5B31C963-31BF-CA34-6F4B-B334E722940D}"/>
          </ac:spMkLst>
        </pc:spChg>
        <pc:spChg chg="add mod">
          <ac:chgData name="Egle Mocciaro" userId="c18a4341-9958-45cc-bf29-a9daa759a3d6" providerId="ADAL" clId="{A454E9FC-A943-4915-904C-EC932E1C4E77}" dt="2023-09-17T16:46:16.306" v="2316" actId="1076"/>
          <ac:spMkLst>
            <pc:docMk/>
            <pc:sldMk cId="1079598899" sldId="340"/>
            <ac:spMk id="4" creationId="{D0800A00-528F-9AF0-B557-90758B8B6994}"/>
          </ac:spMkLst>
        </pc:spChg>
        <pc:spChg chg="del">
          <ac:chgData name="Egle Mocciaro" userId="c18a4341-9958-45cc-bf29-a9daa759a3d6" providerId="ADAL" clId="{A454E9FC-A943-4915-904C-EC932E1C4E77}" dt="2023-09-17T16:39:14.194" v="2234" actId="478"/>
          <ac:spMkLst>
            <pc:docMk/>
            <pc:sldMk cId="1079598899" sldId="340"/>
            <ac:spMk id="5" creationId="{B4B73521-C704-4BA7-846B-C6BB8D211B73}"/>
          </ac:spMkLst>
        </pc:spChg>
      </pc:sldChg>
      <pc:sldChg chg="addSp delSp modSp add mod">
        <pc:chgData name="Egle Mocciaro" userId="c18a4341-9958-45cc-bf29-a9daa759a3d6" providerId="ADAL" clId="{A454E9FC-A943-4915-904C-EC932E1C4E77}" dt="2023-09-17T16:51:09.062" v="2548"/>
        <pc:sldMkLst>
          <pc:docMk/>
          <pc:sldMk cId="497991435" sldId="341"/>
        </pc:sldMkLst>
        <pc:spChg chg="mod">
          <ac:chgData name="Egle Mocciaro" userId="c18a4341-9958-45cc-bf29-a9daa759a3d6" providerId="ADAL" clId="{A454E9FC-A943-4915-904C-EC932E1C4E77}" dt="2023-09-17T16:51:09.062" v="2548"/>
          <ac:spMkLst>
            <pc:docMk/>
            <pc:sldMk cId="497991435" sldId="341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41:49.620" v="2271" actId="948"/>
          <ac:spMkLst>
            <pc:docMk/>
            <pc:sldMk cId="497991435" sldId="341"/>
            <ac:spMk id="3" creationId="{5B31C963-31BF-CA34-6F4B-B334E722940D}"/>
          </ac:spMkLst>
        </pc:spChg>
        <pc:spChg chg="add del mod">
          <ac:chgData name="Egle Mocciaro" userId="c18a4341-9958-45cc-bf29-a9daa759a3d6" providerId="ADAL" clId="{A454E9FC-A943-4915-904C-EC932E1C4E77}" dt="2023-09-17T16:46:09.074" v="2315" actId="478"/>
          <ac:spMkLst>
            <pc:docMk/>
            <pc:sldMk cId="497991435" sldId="341"/>
            <ac:spMk id="4" creationId="{B2F7100D-CEF4-76E2-1886-EA26B41A8D25}"/>
          </ac:spMkLst>
        </pc:spChg>
      </pc:sldChg>
      <pc:sldChg chg="addSp delSp modSp add mod">
        <pc:chgData name="Egle Mocciaro" userId="c18a4341-9958-45cc-bf29-a9daa759a3d6" providerId="ADAL" clId="{A454E9FC-A943-4915-904C-EC932E1C4E77}" dt="2023-09-17T16:51:21.099" v="2550"/>
        <pc:sldMkLst>
          <pc:docMk/>
          <pc:sldMk cId="1069758234" sldId="342"/>
        </pc:sldMkLst>
        <pc:spChg chg="mod">
          <ac:chgData name="Egle Mocciaro" userId="c18a4341-9958-45cc-bf29-a9daa759a3d6" providerId="ADAL" clId="{A454E9FC-A943-4915-904C-EC932E1C4E77}" dt="2023-09-17T16:51:21.099" v="2550"/>
          <ac:spMkLst>
            <pc:docMk/>
            <pc:sldMk cId="1069758234" sldId="342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50:08.412" v="2504" actId="6549"/>
          <ac:spMkLst>
            <pc:docMk/>
            <pc:sldMk cId="1069758234" sldId="342"/>
            <ac:spMk id="3" creationId="{5B31C963-31BF-CA34-6F4B-B334E722940D}"/>
          </ac:spMkLst>
        </pc:spChg>
        <pc:spChg chg="add del mod">
          <ac:chgData name="Egle Mocciaro" userId="c18a4341-9958-45cc-bf29-a9daa759a3d6" providerId="ADAL" clId="{A454E9FC-A943-4915-904C-EC932E1C4E77}" dt="2023-09-17T16:47:45.425" v="2324" actId="478"/>
          <ac:spMkLst>
            <pc:docMk/>
            <pc:sldMk cId="1069758234" sldId="342"/>
            <ac:spMk id="4" creationId="{9993A783-637E-3C59-114B-6E8EAA117323}"/>
          </ac:spMkLst>
        </pc:spChg>
        <pc:spChg chg="add mod">
          <ac:chgData name="Egle Mocciaro" userId="c18a4341-9958-45cc-bf29-a9daa759a3d6" providerId="ADAL" clId="{A454E9FC-A943-4915-904C-EC932E1C4E77}" dt="2023-09-17T16:50:14.676" v="2528" actId="1035"/>
          <ac:spMkLst>
            <pc:docMk/>
            <pc:sldMk cId="1069758234" sldId="342"/>
            <ac:spMk id="5" creationId="{F609E8D5-E5F9-6C26-8563-2149CD520814}"/>
          </ac:spMkLst>
        </pc:spChg>
        <pc:spChg chg="add mod">
          <ac:chgData name="Egle Mocciaro" userId="c18a4341-9958-45cc-bf29-a9daa759a3d6" providerId="ADAL" clId="{A454E9FC-A943-4915-904C-EC932E1C4E77}" dt="2023-09-17T16:50:23.291" v="2542" actId="1035"/>
          <ac:spMkLst>
            <pc:docMk/>
            <pc:sldMk cId="1069758234" sldId="342"/>
            <ac:spMk id="6" creationId="{39FE49D4-EE8D-AC32-5337-5E3266AA19AF}"/>
          </ac:spMkLst>
        </pc:spChg>
        <pc:spChg chg="add mod">
          <ac:chgData name="Egle Mocciaro" userId="c18a4341-9958-45cc-bf29-a9daa759a3d6" providerId="ADAL" clId="{A454E9FC-A943-4915-904C-EC932E1C4E77}" dt="2023-09-17T16:50:14.676" v="2528" actId="1035"/>
          <ac:spMkLst>
            <pc:docMk/>
            <pc:sldMk cId="1069758234" sldId="342"/>
            <ac:spMk id="7" creationId="{E9CF39D4-FC65-57AE-0B3A-B035CC888A43}"/>
          </ac:spMkLst>
        </pc:spChg>
        <pc:spChg chg="add mod">
          <ac:chgData name="Egle Mocciaro" userId="c18a4341-9958-45cc-bf29-a9daa759a3d6" providerId="ADAL" clId="{A454E9FC-A943-4915-904C-EC932E1C4E77}" dt="2023-09-17T16:50:23.291" v="2542" actId="1035"/>
          <ac:spMkLst>
            <pc:docMk/>
            <pc:sldMk cId="1069758234" sldId="342"/>
            <ac:spMk id="8" creationId="{7739059D-AEA3-9727-8D02-4D42EBD50AB0}"/>
          </ac:spMkLst>
        </pc:spChg>
        <pc:spChg chg="add mod">
          <ac:chgData name="Egle Mocciaro" userId="c18a4341-9958-45cc-bf29-a9daa759a3d6" providerId="ADAL" clId="{A454E9FC-A943-4915-904C-EC932E1C4E77}" dt="2023-09-17T16:50:37.358" v="2545" actId="14100"/>
          <ac:spMkLst>
            <pc:docMk/>
            <pc:sldMk cId="1069758234" sldId="342"/>
            <ac:spMk id="9" creationId="{B7F86C84-BA28-A575-824B-453D9D5C47BE}"/>
          </ac:spMkLst>
        </pc:spChg>
      </pc:sldChg>
      <pc:sldChg chg="addSp modSp add mod ord">
        <pc:chgData name="Egle Mocciaro" userId="c18a4341-9958-45cc-bf29-a9daa759a3d6" providerId="ADAL" clId="{A454E9FC-A943-4915-904C-EC932E1C4E77}" dt="2023-09-17T16:51:14.118" v="2549"/>
        <pc:sldMkLst>
          <pc:docMk/>
          <pc:sldMk cId="1475749860" sldId="343"/>
        </pc:sldMkLst>
        <pc:spChg chg="mod">
          <ac:chgData name="Egle Mocciaro" userId="c18a4341-9958-45cc-bf29-a9daa759a3d6" providerId="ADAL" clId="{A454E9FC-A943-4915-904C-EC932E1C4E77}" dt="2023-09-17T16:51:14.118" v="2549"/>
          <ac:spMkLst>
            <pc:docMk/>
            <pc:sldMk cId="1475749860" sldId="343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46:42.231" v="2319" actId="1076"/>
          <ac:spMkLst>
            <pc:docMk/>
            <pc:sldMk cId="1475749860" sldId="343"/>
            <ac:spMk id="4" creationId="{9993A783-637E-3C59-114B-6E8EAA117323}"/>
          </ac:spMkLst>
        </pc:spChg>
        <pc:spChg chg="add mod">
          <ac:chgData name="Egle Mocciaro" userId="c18a4341-9958-45cc-bf29-a9daa759a3d6" providerId="ADAL" clId="{A454E9FC-A943-4915-904C-EC932E1C4E77}" dt="2023-09-17T16:46:48.242" v="2320" actId="1076"/>
          <ac:spMkLst>
            <pc:docMk/>
            <pc:sldMk cId="1475749860" sldId="343"/>
            <ac:spMk id="5" creationId="{921A224D-1EF6-F9AF-3DB9-FF54D7E668D8}"/>
          </ac:spMkLst>
        </pc:spChg>
      </pc:sldChg>
      <pc:sldChg chg="addSp delSp modSp add mod">
        <pc:chgData name="Egle Mocciaro" userId="c18a4341-9958-45cc-bf29-a9daa759a3d6" providerId="ADAL" clId="{A454E9FC-A943-4915-904C-EC932E1C4E77}" dt="2023-09-17T16:52:20.887" v="2561" actId="1076"/>
        <pc:sldMkLst>
          <pc:docMk/>
          <pc:sldMk cId="2917533680" sldId="344"/>
        </pc:sldMkLst>
        <pc:spChg chg="mod">
          <ac:chgData name="Egle Mocciaro" userId="c18a4341-9958-45cc-bf29-a9daa759a3d6" providerId="ADAL" clId="{A454E9FC-A943-4915-904C-EC932E1C4E77}" dt="2023-09-17T16:51:26.009" v="2551"/>
          <ac:spMkLst>
            <pc:docMk/>
            <pc:sldMk cId="2917533680" sldId="344"/>
            <ac:spMk id="2" creationId="{860A7D2D-BC5C-77DA-EE1E-CA51FFB549A2}"/>
          </ac:spMkLst>
        </pc:spChg>
        <pc:spChg chg="mod">
          <ac:chgData name="Egle Mocciaro" userId="c18a4341-9958-45cc-bf29-a9daa759a3d6" providerId="ADAL" clId="{A454E9FC-A943-4915-904C-EC932E1C4E77}" dt="2023-09-17T16:52:05.787" v="2559"/>
          <ac:spMkLst>
            <pc:docMk/>
            <pc:sldMk cId="2917533680" sldId="344"/>
            <ac:spMk id="3" creationId="{5B31C963-31BF-CA34-6F4B-B334E722940D}"/>
          </ac:spMkLst>
        </pc:spChg>
        <pc:spChg chg="mod">
          <ac:chgData name="Egle Mocciaro" userId="c18a4341-9958-45cc-bf29-a9daa759a3d6" providerId="ADAL" clId="{A454E9FC-A943-4915-904C-EC932E1C4E77}" dt="2023-09-17T16:51:53.935" v="2554" actId="20577"/>
          <ac:spMkLst>
            <pc:docMk/>
            <pc:sldMk cId="2917533680" sldId="344"/>
            <ac:spMk id="5" creationId="{F609E8D5-E5F9-6C26-8563-2149CD520814}"/>
          </ac:spMkLst>
        </pc:spChg>
        <pc:spChg chg="del">
          <ac:chgData name="Egle Mocciaro" userId="c18a4341-9958-45cc-bf29-a9daa759a3d6" providerId="ADAL" clId="{A454E9FC-A943-4915-904C-EC932E1C4E77}" dt="2023-09-17T16:51:59.021" v="2556" actId="478"/>
          <ac:spMkLst>
            <pc:docMk/>
            <pc:sldMk cId="2917533680" sldId="344"/>
            <ac:spMk id="6" creationId="{39FE49D4-EE8D-AC32-5337-5E3266AA19AF}"/>
          </ac:spMkLst>
        </pc:spChg>
        <pc:spChg chg="del">
          <ac:chgData name="Egle Mocciaro" userId="c18a4341-9958-45cc-bf29-a9daa759a3d6" providerId="ADAL" clId="{A454E9FC-A943-4915-904C-EC932E1C4E77}" dt="2023-09-17T16:51:51.077" v="2553" actId="478"/>
          <ac:spMkLst>
            <pc:docMk/>
            <pc:sldMk cId="2917533680" sldId="344"/>
            <ac:spMk id="7" creationId="{E9CF39D4-FC65-57AE-0B3A-B035CC888A43}"/>
          </ac:spMkLst>
        </pc:spChg>
        <pc:spChg chg="del">
          <ac:chgData name="Egle Mocciaro" userId="c18a4341-9958-45cc-bf29-a9daa759a3d6" providerId="ADAL" clId="{A454E9FC-A943-4915-904C-EC932E1C4E77}" dt="2023-09-17T16:51:56.433" v="2555" actId="478"/>
          <ac:spMkLst>
            <pc:docMk/>
            <pc:sldMk cId="2917533680" sldId="344"/>
            <ac:spMk id="8" creationId="{7739059D-AEA3-9727-8D02-4D42EBD50AB0}"/>
          </ac:spMkLst>
        </pc:spChg>
        <pc:spChg chg="del">
          <ac:chgData name="Egle Mocciaro" userId="c18a4341-9958-45cc-bf29-a9daa759a3d6" providerId="ADAL" clId="{A454E9FC-A943-4915-904C-EC932E1C4E77}" dt="2023-09-17T16:52:00.726" v="2557" actId="478"/>
          <ac:spMkLst>
            <pc:docMk/>
            <pc:sldMk cId="2917533680" sldId="344"/>
            <ac:spMk id="9" creationId="{B7F86C84-BA28-A575-824B-453D9D5C47BE}"/>
          </ac:spMkLst>
        </pc:spChg>
        <pc:picChg chg="add mod">
          <ac:chgData name="Egle Mocciaro" userId="c18a4341-9958-45cc-bf29-a9daa759a3d6" providerId="ADAL" clId="{A454E9FC-A943-4915-904C-EC932E1C4E77}" dt="2023-09-17T16:52:20.887" v="2561" actId="1076"/>
          <ac:picMkLst>
            <pc:docMk/>
            <pc:sldMk cId="2917533680" sldId="344"/>
            <ac:picMk id="10" creationId="{8D158656-67BA-B5DB-900D-42DD008FE09B}"/>
          </ac:picMkLst>
        </pc:picChg>
      </pc:sldChg>
      <pc:sldChg chg="addSp delSp modSp add mod">
        <pc:chgData name="Egle Mocciaro" userId="c18a4341-9958-45cc-bf29-a9daa759a3d6" providerId="ADAL" clId="{A454E9FC-A943-4915-904C-EC932E1C4E77}" dt="2023-09-17T16:53:19.129" v="2571" actId="14100"/>
        <pc:sldMkLst>
          <pc:docMk/>
          <pc:sldMk cId="3923883798" sldId="345"/>
        </pc:sldMkLst>
        <pc:spChg chg="mod">
          <ac:chgData name="Egle Mocciaro" userId="c18a4341-9958-45cc-bf29-a9daa759a3d6" providerId="ADAL" clId="{A454E9FC-A943-4915-904C-EC932E1C4E77}" dt="2023-09-17T16:52:47.869" v="2566" actId="20577"/>
          <ac:spMkLst>
            <pc:docMk/>
            <pc:sldMk cId="3923883798" sldId="345"/>
            <ac:spMk id="5" creationId="{F609E8D5-E5F9-6C26-8563-2149CD520814}"/>
          </ac:spMkLst>
        </pc:spChg>
        <pc:picChg chg="add mod">
          <ac:chgData name="Egle Mocciaro" userId="c18a4341-9958-45cc-bf29-a9daa759a3d6" providerId="ADAL" clId="{A454E9FC-A943-4915-904C-EC932E1C4E77}" dt="2023-09-17T16:53:19.129" v="2571" actId="14100"/>
          <ac:picMkLst>
            <pc:docMk/>
            <pc:sldMk cId="3923883798" sldId="345"/>
            <ac:picMk id="4" creationId="{84E463EC-E128-F51D-15E6-625F6FC0BF0F}"/>
          </ac:picMkLst>
        </pc:picChg>
        <pc:picChg chg="del">
          <ac:chgData name="Egle Mocciaro" userId="c18a4341-9958-45cc-bf29-a9daa759a3d6" providerId="ADAL" clId="{A454E9FC-A943-4915-904C-EC932E1C4E77}" dt="2023-09-17T16:52:40.472" v="2563" actId="478"/>
          <ac:picMkLst>
            <pc:docMk/>
            <pc:sldMk cId="3923883798" sldId="345"/>
            <ac:picMk id="10" creationId="{8D158656-67BA-B5DB-900D-42DD008FE09B}"/>
          </ac:picMkLst>
        </pc:picChg>
      </pc:sldChg>
      <pc:sldChg chg="addSp delSp modSp add mod">
        <pc:chgData name="Egle Mocciaro" userId="c18a4341-9958-45cc-bf29-a9daa759a3d6" providerId="ADAL" clId="{A454E9FC-A943-4915-904C-EC932E1C4E77}" dt="2023-09-17T16:53:14.443" v="2570" actId="1076"/>
        <pc:sldMkLst>
          <pc:docMk/>
          <pc:sldMk cId="1707033460" sldId="346"/>
        </pc:sldMkLst>
        <pc:picChg chg="del">
          <ac:chgData name="Egle Mocciaro" userId="c18a4341-9958-45cc-bf29-a9daa759a3d6" providerId="ADAL" clId="{A454E9FC-A943-4915-904C-EC932E1C4E77}" dt="2023-09-17T16:53:08.023" v="2568" actId="478"/>
          <ac:picMkLst>
            <pc:docMk/>
            <pc:sldMk cId="1707033460" sldId="346"/>
            <ac:picMk id="4" creationId="{84E463EC-E128-F51D-15E6-625F6FC0BF0F}"/>
          </ac:picMkLst>
        </pc:picChg>
        <pc:picChg chg="add mod">
          <ac:chgData name="Egle Mocciaro" userId="c18a4341-9958-45cc-bf29-a9daa759a3d6" providerId="ADAL" clId="{A454E9FC-A943-4915-904C-EC932E1C4E77}" dt="2023-09-17T16:53:14.443" v="2570" actId="1076"/>
          <ac:picMkLst>
            <pc:docMk/>
            <pc:sldMk cId="1707033460" sldId="346"/>
            <ac:picMk id="6" creationId="{C615199C-4D94-8759-BF82-B0F9F9003B1B}"/>
          </ac:picMkLst>
        </pc:picChg>
      </pc:sldChg>
      <pc:sldChg chg="delSp modSp add mod">
        <pc:chgData name="Egle Mocciaro" userId="c18a4341-9958-45cc-bf29-a9daa759a3d6" providerId="ADAL" clId="{A454E9FC-A943-4915-904C-EC932E1C4E77}" dt="2023-09-17T16:54:44.873" v="2592" actId="6549"/>
        <pc:sldMkLst>
          <pc:docMk/>
          <pc:sldMk cId="4209316681" sldId="347"/>
        </pc:sldMkLst>
        <pc:spChg chg="mod">
          <ac:chgData name="Egle Mocciaro" userId="c18a4341-9958-45cc-bf29-a9daa759a3d6" providerId="ADAL" clId="{A454E9FC-A943-4915-904C-EC932E1C4E77}" dt="2023-09-17T16:54:44.873" v="2592" actId="6549"/>
          <ac:spMkLst>
            <pc:docMk/>
            <pc:sldMk cId="4209316681" sldId="347"/>
            <ac:spMk id="3" creationId="{5B31C963-31BF-CA34-6F4B-B334E722940D}"/>
          </ac:spMkLst>
        </pc:spChg>
        <pc:spChg chg="del">
          <ac:chgData name="Egle Mocciaro" userId="c18a4341-9958-45cc-bf29-a9daa759a3d6" providerId="ADAL" clId="{A454E9FC-A943-4915-904C-EC932E1C4E77}" dt="2023-09-17T16:54:03.629" v="2574" actId="478"/>
          <ac:spMkLst>
            <pc:docMk/>
            <pc:sldMk cId="4209316681" sldId="347"/>
            <ac:spMk id="5" creationId="{F609E8D5-E5F9-6C26-8563-2149CD520814}"/>
          </ac:spMkLst>
        </pc:spChg>
        <pc:picChg chg="del">
          <ac:chgData name="Egle Mocciaro" userId="c18a4341-9958-45cc-bf29-a9daa759a3d6" providerId="ADAL" clId="{A454E9FC-A943-4915-904C-EC932E1C4E77}" dt="2023-09-17T16:54:01.355" v="2573" actId="478"/>
          <ac:picMkLst>
            <pc:docMk/>
            <pc:sldMk cId="4209316681" sldId="347"/>
            <ac:picMk id="6" creationId="{C615199C-4D94-8759-BF82-B0F9F9003B1B}"/>
          </ac:picMkLst>
        </pc:picChg>
      </pc:sldChg>
      <pc:sldChg chg="modSp add mod">
        <pc:chgData name="Egle Mocciaro" userId="c18a4341-9958-45cc-bf29-a9daa759a3d6" providerId="ADAL" clId="{A454E9FC-A943-4915-904C-EC932E1C4E77}" dt="2023-09-17T16:56:40.874" v="2605" actId="6549"/>
        <pc:sldMkLst>
          <pc:docMk/>
          <pc:sldMk cId="613368056" sldId="348"/>
        </pc:sldMkLst>
        <pc:spChg chg="mod">
          <ac:chgData name="Egle Mocciaro" userId="c18a4341-9958-45cc-bf29-a9daa759a3d6" providerId="ADAL" clId="{A454E9FC-A943-4915-904C-EC932E1C4E77}" dt="2023-09-17T16:56:40.874" v="2605" actId="6549"/>
          <ac:spMkLst>
            <pc:docMk/>
            <pc:sldMk cId="613368056" sldId="348"/>
            <ac:spMk id="3" creationId="{5B31C963-31BF-CA34-6F4B-B334E722940D}"/>
          </ac:spMkLst>
        </pc:spChg>
      </pc:sldChg>
      <pc:sldChg chg="addSp modSp add mod modAnim">
        <pc:chgData name="Egle Mocciaro" userId="c18a4341-9958-45cc-bf29-a9daa759a3d6" providerId="ADAL" clId="{A454E9FC-A943-4915-904C-EC932E1C4E77}" dt="2023-09-17T17:01:08.742" v="2773"/>
        <pc:sldMkLst>
          <pc:docMk/>
          <pc:sldMk cId="2469410496" sldId="349"/>
        </pc:sldMkLst>
        <pc:spChg chg="mod">
          <ac:chgData name="Egle Mocciaro" userId="c18a4341-9958-45cc-bf29-a9daa759a3d6" providerId="ADAL" clId="{A454E9FC-A943-4915-904C-EC932E1C4E77}" dt="2023-09-17T16:58:55.729" v="2741" actId="21"/>
          <ac:spMkLst>
            <pc:docMk/>
            <pc:sldMk cId="2469410496" sldId="349"/>
            <ac:spMk id="3" creationId="{5B31C963-31BF-CA34-6F4B-B334E722940D}"/>
          </ac:spMkLst>
        </pc:spChg>
        <pc:spChg chg="add mod">
          <ac:chgData name="Egle Mocciaro" userId="c18a4341-9958-45cc-bf29-a9daa759a3d6" providerId="ADAL" clId="{A454E9FC-A943-4915-904C-EC932E1C4E77}" dt="2023-09-17T16:58:45.231" v="2734" actId="767"/>
          <ac:spMkLst>
            <pc:docMk/>
            <pc:sldMk cId="2469410496" sldId="349"/>
            <ac:spMk id="4" creationId="{ED6E52BA-7EB7-2FD3-9B25-151CE6A89DED}"/>
          </ac:spMkLst>
        </pc:spChg>
        <pc:spChg chg="add mod">
          <ac:chgData name="Egle Mocciaro" userId="c18a4341-9958-45cc-bf29-a9daa759a3d6" providerId="ADAL" clId="{A454E9FC-A943-4915-904C-EC932E1C4E77}" dt="2023-09-17T16:58:47.116" v="2735" actId="767"/>
          <ac:spMkLst>
            <pc:docMk/>
            <pc:sldMk cId="2469410496" sldId="349"/>
            <ac:spMk id="5" creationId="{6E4DD737-3AD3-B93C-B413-798F8D13116E}"/>
          </ac:spMkLst>
        </pc:spChg>
        <pc:spChg chg="add mod">
          <ac:chgData name="Egle Mocciaro" userId="c18a4341-9958-45cc-bf29-a9daa759a3d6" providerId="ADAL" clId="{A454E9FC-A943-4915-904C-EC932E1C4E77}" dt="2023-09-17T16:59:37.391" v="2759" actId="14100"/>
          <ac:spMkLst>
            <pc:docMk/>
            <pc:sldMk cId="2469410496" sldId="349"/>
            <ac:spMk id="6" creationId="{D1C84EA0-FDEC-4403-B6F1-A502D64DBF3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5BBB0EB-15FF-E874-78A5-35D0BB881C5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7C0DB3-5CF7-FCC2-FADF-1B619099565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10063-5B3A-E085-A6AF-E245AC05C37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D5B56D-06DC-A439-3673-95B40DB99C3E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FEEC832-C0F1-484A-8713-29A995F859B8}" type="slidenum">
              <a:t>‹N›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156064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924BFA5-7811-DF97-43AD-6FCD097E00E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E62D701-DE26-19B9-1C05-59B2F9A6396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7B308B-C450-B7C3-875B-9C251F9C04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A34BBD-B182-6587-B792-C26D953B41D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A0187C-95AA-1008-2A4E-F8817DCB3AD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EECD90-AF4C-936F-2BC1-65B19C59E7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26233CDB-87B0-4C49-9068-687AC03054AF}" type="slidenum"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29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2E3D110-40C5-6A43-9F3E-4D31E9851B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5646E59-56A4-E396-295B-02A21B3978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26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F9D34B2-DAC1-5554-1E5A-AD4F224908B8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F6E17B-0443-5A4E-A6F4-95F2BB383C7F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10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7986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11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3214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12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4108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13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914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2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1834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3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3141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4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929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5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5764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6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526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7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837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8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2159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1FC1AAE-0709-B7F8-2898-7C88C2A9E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49DFC41-19EE-6009-CF48-3533EFFF6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it-IT" sz="3000" dirty="0"/>
              <a:t>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EEA581-7B9D-E10F-CB48-C2AAE9009DA1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F6A54D-9799-7F47-A364-013064F8C917}" type="slidenum">
              <a:t>9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519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84D5D12A-D990-9B05-AC6F-C4F8EB1E03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40B043B3-9E8D-20CB-D2A9-DACCBA753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19FCB0-A2B4-F944-92A6-1A7695C35E1B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BB3029D-7E0A-E90E-1C7D-33229658B5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16F218D3-CFB9-6914-21B1-8C530BE421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B2FBC89B-E0E8-A554-F7A8-93A1EEA562B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GB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05535551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6F1F7053-996E-ADB2-63EE-0583E885839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B28119B-EBC3-C3BB-4840-FA283B8DF8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6B86D09-8C86-D4FD-0965-B73F4EE3D1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EA2DCF-64B8-3C48-BEF7-51F7FD33BB7E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A5C8CE3B-3EAC-1EB3-818B-5A2E47EF2A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4F14F426-8651-DB1C-3CB5-E4B25DCC9A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945E83FA-CDD6-2CA9-F52F-94965F14FBD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37BA651D-EE25-F643-F9ED-5F1FC5091B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F0440D28-98C9-F2C6-1951-7C42E52A25A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8307E4E1-0BB6-53FD-F56E-1434D4DBF9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5824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3AA093-193F-5329-4F2F-0FFCF27E7E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1F50D0-B9B8-5596-A0C1-A9E2C59A1A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91BB58-DEB4-644A-B503-E6813FD3AEB4}" type="slidenum">
              <a:t>‹N›</a:t>
            </a:fld>
            <a:endParaRPr lang="en-GB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9169B0EC-07E1-7B3A-301D-BCCCD7F6E5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98096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DC59B127-DAAD-01B4-CC08-1DB0D40B63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3F990B-2A74-5840-9654-900A7C07D2C0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80335133-0BBB-1458-3380-F5A0AD9B98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8177DF0-0625-93AE-FFBF-07E6D8D7B69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1202B470-C280-2AE9-9606-1EE8C9BA7759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4756BB1-748E-4F7A-DFDF-CEC87809BFF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0B3F61C0-3CB3-1FC7-1EA6-6107E7267CC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6983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87FE8F28-E1F9-D83E-5161-C15AE657DE5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A362C3E6-1A83-4628-74FF-57E2713149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92AD04B-1D35-9145-9C00-A85A4169EEA8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70DF4A7F-1B94-620D-E2A5-C442D75145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1BC37D2-C36D-FAC6-3A74-7D5ACDFF8FB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2AECAA-3E1F-6E89-42F6-83CFFF50D0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68670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D8570F19-F033-A473-9595-62BA733AF2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F14C15A0-E122-6D46-953E-22BFF01D0FF9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34C902B3-13F3-470E-DFED-03854DAF81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E478C5B-CDCD-0F1A-5C85-BE47DB18F4F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603F193F-F23F-689D-9F58-9F589B7211C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C8C73E6F-8742-5B7B-8DB4-ED171F8183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E9F925E6-3FF6-88E6-7553-185E58E219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568761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7">
            <a:extLst>
              <a:ext uri="{FF2B5EF4-FFF2-40B4-BE49-F238E27FC236}">
                <a16:creationId xmlns:a16="http://schemas.microsoft.com/office/drawing/2014/main" id="{A12E454A-876F-62AC-C28D-02848C16F319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image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46605301-7C6F-8DE3-D730-30EB29053B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AB841E97-2AD8-9751-1582-1462C66DCD8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6040791"/>
            <a:ext cx="8555976" cy="510829"/>
          </a:xfrm>
        </p:spPr>
        <p:txBody>
          <a:bodyPr/>
          <a:lstStyle>
            <a:lvl1pPr>
              <a:lnSpc>
                <a:spcPts val="1800"/>
              </a:lnSpc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397013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4AE040F7-01D0-9274-E417-9274AF1D0E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70769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76608A98-9452-24B9-2B76-632323C59A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0301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A08B2FAC-6D22-BC6A-78F6-B8C6B2E37B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9F967C73-4E4B-0871-1A0C-EF22F81567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4D366-77E2-2A40-9738-77A353A9FF57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90755D6F-CA96-FD99-E991-377EB88AE0F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74B8677-5063-56EF-19B3-0B3554D04E7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57303359-4245-1C13-6D27-9259649706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96129260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0307BF02-6350-1005-25D0-2968690583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D636F28E-9358-F304-32E0-D21331A3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20AB39-4EB8-B94A-B839-852AAA0337FA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B523B592-8357-7ACE-533C-E2AB09C0CE0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94E2417D-02FA-AE75-74AA-5DC6550C45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4353518-C8A5-0430-05BC-3F428126029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30DEEA8-BBCA-389A-72C9-61B607502C0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0547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5999E6-3244-0E1D-3DB0-E59AA2C2FB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4F5C46-9BAA-716E-9F50-7580FDFC71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2867D9-DEB2-F147-AC77-7EEF9F9339B2}" type="slidenum">
              <a:t>‹N›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CA14EF-EA81-4942-8A06-7226ACA3CA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61A848AF-E539-73D3-0F4C-4B10D70D453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EB8EB85-355A-5BD7-1095-E4080F6F8EDC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1389DE64-E59D-7395-A22D-CA043677F0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11726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7D3809-80BA-0705-8920-26BF4689BF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50C486-E635-0D84-8257-DB08C2B0DF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ED2BB4-913F-2344-A762-933CB4196293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A14824D6-D273-4F08-F4D7-EF497EE1E3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572C3A08-D4F4-BAF1-3408-7C70767AFBE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78731980-F2DA-8244-B5F5-B30C1C5300C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9E51598-6578-F92B-C55D-502528CA3209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1DEC822-2A18-EF7F-EA58-A9518082B8A2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A4D229BA-B42A-72E8-1367-08DFA8A708A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6356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22C1E-7398-8128-53F7-4D886E115D2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14F6941-9E59-2478-A206-F3E90680AC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182A10-AB47-200C-61D4-9D19C979E7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75FFC4-CBD5-864C-9828-B91A24708978}" type="slidenum">
              <a:t>‹N›</a:t>
            </a:fld>
            <a:endParaRPr lang="en-GB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F7C5B47-4FED-F576-5B82-8039389E8E6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347734" y="2596841"/>
            <a:ext cx="4125461" cy="3208437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07930146-612D-89DD-E6A0-D97911736FD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9508" y="1665286"/>
            <a:ext cx="6207788" cy="4140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C59D99B1-565C-EA12-A64F-38341D0831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D143FBE-4943-77F8-F8DF-456C5F65DC6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6735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6C8331D6-7F4F-026C-3CD3-2760AAD39C2C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0C8ECDB2-3D75-1F98-AC3D-F7EC9797A2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8DB1ABD1-2B57-91A9-7C59-82DBC45352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8A13E7-FBFD-434F-81B6-F896FF0CAA49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F3329366-E822-8635-0895-77182D5FB8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CF8F742-A512-293C-E975-34FF6F56E7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ACD98DA3-1848-10D9-564C-1617B88FAB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F3A4BCDB-E218-2E49-0889-B789CAD03CC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316525F6-F46D-ABB5-A6EA-8A34C856D1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2697A7B1-4CC3-A13B-03BD-C3C55C4CF8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1C58D258-059B-C60C-093C-6177D2B7046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43721DCF-D6F2-BE05-06C5-741D4B9CBF6C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7B43696E-9F27-A754-C8A0-1F36A3A29A7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7CAAA2B9-3F66-F003-09E5-59F9060E04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15" name="Obrázek 1">
            <a:extLst>
              <a:ext uri="{FF2B5EF4-FFF2-40B4-BE49-F238E27FC236}">
                <a16:creationId xmlns:a16="http://schemas.microsoft.com/office/drawing/2014/main" id="{F6BB85F9-FEE4-2FF1-A704-3B589045C92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3744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8F1FA9-8866-AA16-6755-58E64FC271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016F71-C9B6-1A6E-D078-94AFCA30D6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8B7D72-FD12-9C42-8F87-07F3496FA98C}" type="slidenum">
              <a:t>‹N›</a:t>
            </a:fld>
            <a:endParaRPr lang="en-GB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5F3903C-6327-A86C-2A77-6ABB7919DA5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71999">
              <a:lnSpc>
                <a:spcPts val="3600"/>
              </a:lnSpc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7458EB24-D59F-D91B-464B-2E6D711CD0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1827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115646-0D54-5986-83B9-573A546168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899883-5061-903B-C679-432985FCA4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02F0D3-BC51-324B-965D-6A82D2E37C58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CF4706AF-836F-BFD6-1619-51A3B824669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946E3179-ACD3-E4D7-2DAA-C005D30023D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4891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04E547A4-A52E-B8E0-021B-6A93FBBD69D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9A54019A-48EA-7AB8-73E2-5F15228E0DF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40548F87-CEE3-BF46-A6C3-A90C0BFA2574}" type="slidenum">
              <a:t>‹N›</a:t>
            </a:fld>
            <a:endParaRPr lang="en-GB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0DF161D9-CA29-A1E2-3BE0-93AD16E650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E364E1E-70C5-25DC-1D26-CE4C55F797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en-GB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140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E8DCA6AF-043E-911E-75B2-13FC40D8A996}"/>
              </a:ext>
            </a:extLst>
          </p:cNvPr>
          <p:cNvSpPr txBox="1"/>
          <p:nvPr/>
        </p:nvSpPr>
        <p:spPr>
          <a:xfrm>
            <a:off x="398504" y="5842631"/>
            <a:ext cx="10956039" cy="5113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DC"/>
                </a:solidFill>
                <a:uFillTx/>
                <a:latin typeface="Arial"/>
              </a:rPr>
              <a:t> </a:t>
            </a:r>
            <a:r>
              <a:rPr lang="fr-FR" sz="1600" b="0" i="0" u="none" strike="noStrike" kern="1200" cap="none" spc="0" baseline="0" dirty="0">
                <a:solidFill>
                  <a:srgbClr val="0000DC"/>
                </a:solidFill>
                <a:uFillTx/>
                <a:latin typeface="Arial"/>
              </a:rPr>
              <a:t>CORE094 Migrations </a:t>
            </a:r>
            <a:r>
              <a:rPr lang="fr-FR" sz="1600" b="0" i="0" u="none" strike="noStrike" kern="1200" cap="none" spc="0" baseline="0" dirty="0" err="1">
                <a:solidFill>
                  <a:srgbClr val="0000DC"/>
                </a:solidFill>
                <a:uFillTx/>
                <a:latin typeface="Arial"/>
              </a:rPr>
              <a:t>through</a:t>
            </a:r>
            <a:r>
              <a:rPr lang="fr-FR" sz="1600" b="0" i="0" u="none" strike="noStrike" kern="1200" cap="none" spc="0" baseline="0" dirty="0">
                <a:solidFill>
                  <a:srgbClr val="0000DC"/>
                </a:solidFill>
                <a:uFillTx/>
                <a:latin typeface="Arial"/>
              </a:rPr>
              <a:t> </a:t>
            </a:r>
            <a:r>
              <a:rPr lang="fr-FR" sz="1600" b="0" i="0" u="none" strike="noStrike" kern="1200" cap="none" spc="0" baseline="0" dirty="0" err="1">
                <a:solidFill>
                  <a:srgbClr val="0000DC"/>
                </a:solidFill>
                <a:uFillTx/>
                <a:latin typeface="Arial"/>
              </a:rPr>
              <a:t>languages</a:t>
            </a:r>
            <a:r>
              <a:rPr lang="fr-FR" sz="1600" b="0" i="0" u="none" strike="noStrike" kern="1200" cap="none" spc="0" baseline="0" dirty="0">
                <a:solidFill>
                  <a:srgbClr val="0000DC"/>
                </a:solidFill>
                <a:uFillTx/>
                <a:latin typeface="Arial"/>
              </a:rPr>
              <a:t> and </a:t>
            </a:r>
            <a:r>
              <a:rPr lang="fr-FR" sz="1600" b="0" i="0" u="none" strike="noStrike" kern="1200" cap="none" spc="0" baseline="0" dirty="0" err="1">
                <a:solidFill>
                  <a:srgbClr val="0000DC"/>
                </a:solidFill>
                <a:uFillTx/>
                <a:latin typeface="Arial"/>
              </a:rPr>
              <a:t>literatures</a:t>
            </a:r>
            <a:r>
              <a:rPr lang="fr-FR" sz="1600" b="0" i="0" u="none" strike="noStrike" kern="1200" cap="none" spc="0" baseline="0" dirty="0">
                <a:solidFill>
                  <a:srgbClr val="0000DC"/>
                </a:solidFill>
                <a:uFillTx/>
                <a:latin typeface="Arial"/>
              </a:rPr>
              <a:t> 2023</a:t>
            </a:r>
            <a:endParaRPr lang="en-GB" sz="1600" b="0" i="0" u="none" strike="noStrike" kern="1200" cap="none" spc="0" baseline="0" dirty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8B248C-FFBE-735F-7B19-F41CDFCF2E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474814"/>
            <a:ext cx="11361602" cy="1171584"/>
          </a:xfrm>
        </p:spPr>
        <p:txBody>
          <a:bodyPr/>
          <a:lstStyle/>
          <a:p>
            <a:pPr lvl="0"/>
            <a:r>
              <a:rPr lang="en-US" dirty="0"/>
              <a:t>CORE094 </a:t>
            </a:r>
            <a:br>
              <a:rPr lang="en-US" dirty="0"/>
            </a:br>
            <a:r>
              <a:rPr lang="en-US" sz="4000" dirty="0"/>
              <a:t>Migrations through languages and literatures </a:t>
            </a:r>
            <a:br>
              <a:rPr lang="en-US" sz="4200" dirty="0"/>
            </a:br>
            <a:endParaRPr lang="en-GB" sz="40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62BC256-A3CE-D0A1-EC3D-2090C72D019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1171584"/>
          </a:xfrm>
        </p:spPr>
        <p:txBody>
          <a:bodyPr/>
          <a:lstStyle/>
          <a:p>
            <a:pPr lvl="0"/>
            <a:endParaRPr lang="en-GB" sz="2400" dirty="0"/>
          </a:p>
          <a:p>
            <a:pPr lvl="0"/>
            <a:r>
              <a:rPr lang="en-GB" sz="2400" dirty="0"/>
              <a:t>Closing lecture</a:t>
            </a:r>
          </a:p>
          <a:p>
            <a:pPr lvl="0"/>
            <a:r>
              <a:rPr lang="en-GB" sz="2400" dirty="0"/>
              <a:t>19 December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Migrant literature or literature of immigrants? Some methodological reflections with examples from contemporary Francophone literature </a:t>
            </a:r>
            <a:r>
              <a:rPr lang="en-US" sz="2000" dirty="0"/>
              <a:t>(</a:t>
            </a:r>
            <a:r>
              <a:rPr lang="en-US" sz="2000" dirty="0" err="1"/>
              <a:t>Dytrt</a:t>
            </a:r>
            <a:r>
              <a:rPr lang="en-US" sz="2000" dirty="0"/>
              <a:t>, 28.11)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1800" dirty="0"/>
              <a:t>E. Said’s Reflections on exile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Exile, borders and barriers in Kundera’s </a:t>
            </a:r>
            <a:r>
              <a:rPr lang="en-US" sz="1800" i="1" dirty="0"/>
              <a:t>Ignorance</a:t>
            </a:r>
            <a:r>
              <a:rPr lang="en-US" sz="1800" dirty="0"/>
              <a:t> and </a:t>
            </a:r>
            <a:r>
              <a:rPr lang="en-US" sz="1800" dirty="0" err="1"/>
              <a:t>Kristóf’s</a:t>
            </a:r>
            <a:r>
              <a:rPr lang="en-US" sz="1800" dirty="0"/>
              <a:t> </a:t>
            </a:r>
            <a:r>
              <a:rPr lang="en-US" sz="1800" i="1" dirty="0"/>
              <a:t>The illiterate</a:t>
            </a:r>
            <a:endParaRPr lang="en-US" sz="1800" dirty="0"/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Mother tongue and enemy languages in </a:t>
            </a:r>
            <a:r>
              <a:rPr lang="en-US" sz="1800" dirty="0" err="1"/>
              <a:t>Ágota</a:t>
            </a:r>
            <a:r>
              <a:rPr lang="en-US" sz="1800" dirty="0"/>
              <a:t> </a:t>
            </a:r>
            <a:r>
              <a:rPr lang="en-US" sz="1800" dirty="0" err="1"/>
              <a:t>Kristóf’s</a:t>
            </a:r>
            <a:r>
              <a:rPr lang="en-US" sz="1800" dirty="0"/>
              <a:t> writings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“orthodoxy” of French in Kundera’s writing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idea of “Great Return” in Kundera’s </a:t>
            </a:r>
            <a:r>
              <a:rPr lang="en-US" sz="1800" i="1" dirty="0"/>
              <a:t>Ignorance</a:t>
            </a:r>
            <a:endParaRPr lang="en-US" sz="1800" dirty="0"/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en-US" sz="1800" i="1" dirty="0"/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i="1" dirty="0"/>
              <a:t> </a:t>
            </a:r>
            <a:r>
              <a:rPr lang="en-US" sz="2200" dirty="0"/>
              <a:t>Learning materials: uploaded on IS.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it-IT" sz="18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76528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Golden dream: How to represent migration on films </a:t>
            </a:r>
            <a:r>
              <a:rPr lang="en-US" sz="2000" dirty="0"/>
              <a:t>(Vázquez, 5.12, 12.12)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Central American migration to the US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Journey, risks and challenges in Central American migration to the US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Golden Dream: plot and characters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Golden Dream: conditions and circumstances of the journey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Golden Dream: film aesthetics and interpretation.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en-US" sz="1800" dirty="0"/>
          </a:p>
          <a:p>
            <a:pPr marL="540000"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/>
              <a:t> Learning materials: Smith Hall (2021), Ward &amp; </a:t>
            </a:r>
            <a:r>
              <a:rPr lang="en-US" sz="2000" dirty="0" err="1"/>
              <a:t>Batalova</a:t>
            </a:r>
            <a:r>
              <a:rPr lang="en-US" sz="2000" dirty="0"/>
              <a:t> (2023), other sources in IS</a:t>
            </a: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736518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Procedure of the exams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   Dates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4.01 (max 10 + 10 students)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23.01 (max 10 + 10 students)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12.02 (max 10 + 10 students)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</a:pPr>
            <a:endParaRPr lang="en-US" sz="1800" dirty="0"/>
          </a:p>
          <a:p>
            <a:pPr marL="342900" lvl="0" indent="-342900">
              <a:lnSpc>
                <a:spcPts val="3600"/>
              </a:lnSpc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Procedure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Board composed of members from the linguistic area and the literary area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/>
              <a:t> Oral </a:t>
            </a:r>
            <a:r>
              <a:rPr lang="en-US" sz="1800" dirty="0"/>
              <a:t>discussion on a selection of topics from the list for both the language and literary area</a:t>
            </a:r>
          </a:p>
          <a:p>
            <a:pPr lvl="0">
              <a:lnSpc>
                <a:spcPts val="3600"/>
              </a:lnSpc>
              <a:buClr>
                <a:srgbClr val="0000FF"/>
              </a:buClr>
            </a:pPr>
            <a:endParaRPr lang="en-US" sz="1800" dirty="0"/>
          </a:p>
          <a:p>
            <a:pPr lvl="0">
              <a:lnSpc>
                <a:spcPts val="3600"/>
              </a:lnSpc>
              <a:buClr>
                <a:srgbClr val="0000FF"/>
              </a:buClr>
            </a:pPr>
            <a:endParaRPr lang="en-US" sz="18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813150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Your questions and observation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</a:pPr>
            <a:endParaRPr lang="en-US" sz="2000" dirty="0">
              <a:solidFill>
                <a:schemeClr val="tx1"/>
              </a:solidFill>
            </a:endParaRPr>
          </a:p>
          <a:p>
            <a:pPr lvl="0" algn="ctr">
              <a:lnSpc>
                <a:spcPts val="3600"/>
              </a:lnSpc>
              <a:buClr>
                <a:srgbClr val="0000FF"/>
              </a:buClr>
            </a:pPr>
            <a:r>
              <a:rPr lang="en-US" sz="4000" dirty="0">
                <a:solidFill>
                  <a:srgbClr val="0000FF"/>
                </a:solidFill>
              </a:rPr>
              <a:t>…</a:t>
            </a:r>
          </a:p>
          <a:p>
            <a:pPr lvl="0">
              <a:lnSpc>
                <a:spcPts val="3600"/>
              </a:lnSpc>
              <a:buClr>
                <a:srgbClr val="0000FF"/>
              </a:buClr>
            </a:pPr>
            <a:endParaRPr lang="en-US" sz="18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51094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err="1"/>
              <a:t>Outline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50921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it-IT" sz="3000" dirty="0"/>
              <a:t> </a:t>
            </a:r>
            <a:r>
              <a:rPr lang="en-US" sz="3000" dirty="0"/>
              <a:t>Overview of lectures and topics covered</a:t>
            </a:r>
          </a:p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3000" dirty="0"/>
              <a:t> Procedure of the exams</a:t>
            </a:r>
          </a:p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3000" dirty="0"/>
              <a:t> Your questions and observations</a:t>
            </a:r>
            <a:endParaRPr lang="it-IT" sz="3000" dirty="0"/>
          </a:p>
          <a:p>
            <a:pPr marL="539998" lvl="0">
              <a:lnSpc>
                <a:spcPts val="3600"/>
              </a:lnSpc>
            </a:pPr>
            <a:endParaRPr lang="it-IT" sz="2200" dirty="0"/>
          </a:p>
          <a:p>
            <a:pPr marL="539998" lvl="0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76999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5831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Languages and literacy in new migration (Mocciaro)</a:t>
            </a:r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Neuropsychological screening in France (</a:t>
            </a:r>
            <a:r>
              <a:rPr lang="en-US" sz="2200" dirty="0" err="1"/>
              <a:t>Cusimano</a:t>
            </a:r>
            <a:r>
              <a:rPr lang="en-US" sz="2200" dirty="0"/>
              <a:t>)</a:t>
            </a:r>
          </a:p>
          <a:p>
            <a:pPr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Pathways of diffusion and sedimentation of migrated words (</a:t>
            </a:r>
            <a:r>
              <a:rPr lang="en-US" sz="2200" dirty="0" err="1"/>
              <a:t>Němcová</a:t>
            </a:r>
            <a:r>
              <a:rPr lang="en-US" sz="2200" dirty="0"/>
              <a:t> </a:t>
            </a:r>
            <a:r>
              <a:rPr lang="en-US" sz="2200" dirty="0" err="1"/>
              <a:t>Polická</a:t>
            </a:r>
            <a:r>
              <a:rPr lang="en-US" sz="2200" dirty="0"/>
              <a:t>)</a:t>
            </a:r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Bringing the subject back into multilingualism research (Busch)</a:t>
            </a:r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Linguistic landscape. Migration of people, culture, prestige (</a:t>
            </a:r>
            <a:r>
              <a:rPr lang="en-US" sz="2200" dirty="0" err="1"/>
              <a:t>Buzek</a:t>
            </a:r>
            <a:r>
              <a:rPr lang="en-US" sz="2200" dirty="0"/>
              <a:t>)</a:t>
            </a:r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Migration and French in North America and the Caribbean (</a:t>
            </a:r>
            <a:r>
              <a:rPr lang="en-US" sz="2200" dirty="0" err="1"/>
              <a:t>Kyloušek</a:t>
            </a:r>
            <a:r>
              <a:rPr lang="en-US" sz="2200" dirty="0"/>
              <a:t>)</a:t>
            </a:r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A double migration of identity: history and literature (</a:t>
            </a:r>
            <a:r>
              <a:rPr lang="en-US" sz="2200" dirty="0" err="1"/>
              <a:t>Doležalová</a:t>
            </a:r>
            <a:r>
              <a:rPr lang="en-US" sz="2200" dirty="0"/>
              <a:t>)</a:t>
            </a:r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 Migrant literature or literature of immigrants? (</a:t>
            </a:r>
            <a:r>
              <a:rPr lang="en-US" sz="2200" dirty="0" err="1"/>
              <a:t>Dytrt</a:t>
            </a:r>
            <a:r>
              <a:rPr lang="en-US" sz="2200" dirty="0"/>
              <a:t>)</a:t>
            </a:r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Golden dream: How to represent migration on films (Vázquez)</a:t>
            </a: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r>
              <a:rPr lang="en-US" sz="2000" dirty="0"/>
              <a:t>Vázquez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8708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00FF"/>
                </a:solidFill>
              </a:rPr>
              <a:t> Languages and literacy in new migration</a:t>
            </a:r>
            <a:r>
              <a:rPr lang="en-US" sz="2200" dirty="0"/>
              <a:t> (Mocciaro, 19.9, 29.9)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1800" dirty="0"/>
              <a:t>The notions of “repertoire” and “multilingualism”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“New migration” from sub-Saharan Africa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notion of “literacy”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Mobility vs immobility in the context of new migrations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role of digital practices in new migrations</a:t>
            </a:r>
          </a:p>
          <a:p>
            <a:pPr lvl="0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 Link to “Bringing the subject back into multilingualism research: Exploring the notions of linguistic repertoire and lived experience of language” (Busch)</a:t>
            </a:r>
          </a:p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 Learning materials: Busch (2012); Mocciaro (2023) </a:t>
            </a: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09399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 Some observations on the difficulties of immigrants in neuropsychological screening in France </a:t>
            </a:r>
            <a:r>
              <a:rPr lang="en-US" sz="2000" dirty="0"/>
              <a:t>(</a:t>
            </a:r>
            <a:r>
              <a:rPr lang="en-US" sz="2000" dirty="0" err="1"/>
              <a:t>Cusimano</a:t>
            </a:r>
            <a:r>
              <a:rPr lang="en-US" sz="2000" dirty="0"/>
              <a:t>, 3.10)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1800" dirty="0"/>
              <a:t>Language difficulties of immigrants in cognitive screening 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Cultural differences affecting immigrants' performance in cognitive screening 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The role of ageing in cognitive and physiological deficits 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Types of cognitive tests to assess memory disorders 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(Lack of) adaptation of immigrants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en-US" sz="1800" dirty="0"/>
          </a:p>
          <a:p>
            <a:pPr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 Learning materials: </a:t>
            </a:r>
            <a:r>
              <a:rPr lang="en-US" sz="2200" dirty="0" err="1"/>
              <a:t>Cusimano</a:t>
            </a:r>
            <a:r>
              <a:rPr lang="en-US" sz="2200" dirty="0"/>
              <a:t> (2021: </a:t>
            </a:r>
            <a:r>
              <a:rPr lang="en-US" sz="2200" dirty="0" err="1"/>
              <a:t>ch.</a:t>
            </a:r>
            <a:r>
              <a:rPr lang="en-US" sz="2200" dirty="0"/>
              <a:t> 3)</a:t>
            </a: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83406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Pathways of diffusion and sedimentation of migrated words </a:t>
            </a:r>
            <a:r>
              <a:rPr lang="en-US" sz="2000" dirty="0"/>
              <a:t>(</a:t>
            </a:r>
            <a:r>
              <a:rPr lang="en-US" sz="2000" dirty="0" err="1"/>
              <a:t>Němcová</a:t>
            </a:r>
            <a:r>
              <a:rPr lang="en-US" sz="2000" dirty="0"/>
              <a:t> </a:t>
            </a:r>
            <a:r>
              <a:rPr lang="en-US" sz="2000" dirty="0" err="1"/>
              <a:t>Polická</a:t>
            </a:r>
            <a:r>
              <a:rPr lang="en-US" sz="2000" dirty="0"/>
              <a:t>, 10.10)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Word migration and adaptation from one language to another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Catachrestic and non-catachrestic borrowings 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Difference between (non-)catachrestic categorisation and the traditional division of borrowings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Lexical borrowability and borrowability according to </a:t>
            </a:r>
            <a:r>
              <a:rPr lang="en-US" sz="1800" dirty="0" err="1"/>
              <a:t>Haspelmath</a:t>
            </a:r>
            <a:endParaRPr lang="en-US" sz="1800" dirty="0"/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Institutional strategies to “protect” language from over-borrowing</a:t>
            </a:r>
          </a:p>
          <a:p>
            <a:pPr marL="540000"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1800" dirty="0"/>
          </a:p>
          <a:p>
            <a:pPr marL="54000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200" dirty="0"/>
              <a:t>Learning materials: </a:t>
            </a:r>
            <a:r>
              <a:rPr lang="it-IT" sz="2200" dirty="0" err="1"/>
              <a:t>Haspelmath</a:t>
            </a:r>
            <a:r>
              <a:rPr lang="it-IT" sz="2200" dirty="0"/>
              <a:t> (2008); </a:t>
            </a:r>
            <a:r>
              <a:rPr lang="en-US" sz="2200" dirty="0" err="1"/>
              <a:t>Onysko</a:t>
            </a:r>
            <a:r>
              <a:rPr lang="en-US" sz="2200" dirty="0"/>
              <a:t> &amp; Winter-</a:t>
            </a:r>
            <a:r>
              <a:rPr lang="en-US" sz="2200" dirty="0" err="1"/>
              <a:t>Froemel</a:t>
            </a:r>
            <a:r>
              <a:rPr lang="en-US" sz="2200" dirty="0"/>
              <a:t> (</a:t>
            </a:r>
            <a:r>
              <a:rPr lang="it-IT" sz="2200" dirty="0"/>
              <a:t>2011) </a:t>
            </a:r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47583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Linguistic landscape. Migration of people, culture, prestige </a:t>
            </a:r>
            <a:r>
              <a:rPr lang="en-US" sz="2000" dirty="0"/>
              <a:t>(</a:t>
            </a:r>
            <a:r>
              <a:rPr lang="en-US" sz="2000" dirty="0" err="1"/>
              <a:t>Buzek</a:t>
            </a:r>
            <a:r>
              <a:rPr lang="en-US" sz="2000" dirty="0"/>
              <a:t>, 24.10)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1800" dirty="0"/>
              <a:t>The notion of Linguistic landscape and its relationship with other linguistic disciplines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Linguistic cityscape and multilingualism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Linguistic landscape and social conflicts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Linguistic landscape in urban areas and in rural areas 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Case study: Linguistic landscape in Madrid</a:t>
            </a:r>
          </a:p>
          <a:p>
            <a:pPr marL="540000"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endParaRPr lang="en-US" sz="1800" dirty="0"/>
          </a:p>
          <a:p>
            <a:pPr marL="540000"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200" dirty="0"/>
              <a:t>Learning materials: Ben-Rafael et al. (2010); Van </a:t>
            </a:r>
            <a:r>
              <a:rPr lang="en-US" sz="2200" dirty="0" err="1"/>
              <a:t>Mensel</a:t>
            </a:r>
            <a:r>
              <a:rPr lang="en-US" sz="2200" dirty="0"/>
              <a:t> et al. (2011); Byrne &amp; </a:t>
            </a:r>
            <a:r>
              <a:rPr lang="en-US" sz="2200" dirty="0" err="1"/>
              <a:t>Marcet</a:t>
            </a:r>
            <a:r>
              <a:rPr lang="en-US" sz="2200" dirty="0"/>
              <a:t> (2022)</a:t>
            </a: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69972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Migration and French in North America and the Caribbean </a:t>
            </a:r>
            <a:r>
              <a:rPr lang="en-US" sz="2000" dirty="0"/>
              <a:t>(</a:t>
            </a:r>
            <a:r>
              <a:rPr lang="en-US" sz="2000" dirty="0" err="1"/>
              <a:t>Kyloušek</a:t>
            </a:r>
            <a:r>
              <a:rPr lang="en-US" sz="2000" dirty="0"/>
              <a:t>, 31.10, 7.11)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French migration in </a:t>
            </a:r>
            <a:r>
              <a:rPr lang="en-US" sz="1800" dirty="0" err="1"/>
              <a:t>Luisiana</a:t>
            </a:r>
            <a:endParaRPr lang="en-US" sz="1800" dirty="0"/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Factors influencing the situation of French in </a:t>
            </a:r>
            <a:r>
              <a:rPr lang="en-US" sz="1800" dirty="0" err="1"/>
              <a:t>Luisiana</a:t>
            </a:r>
            <a:endParaRPr lang="en-US" sz="1800" dirty="0"/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French colonisation and immigration in Canada and factors </a:t>
            </a:r>
            <a:r>
              <a:rPr lang="en-US" sz="1800" dirty="0" err="1"/>
              <a:t>minorising</a:t>
            </a:r>
            <a:r>
              <a:rPr lang="en-US" sz="1800" dirty="0"/>
              <a:t> French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Linguistic laws in Canada and in Quebec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Comparison of the linguistic situation in </a:t>
            </a:r>
            <a:r>
              <a:rPr lang="en-US" sz="1800" dirty="0" err="1"/>
              <a:t>Luisiana</a:t>
            </a:r>
            <a:r>
              <a:rPr lang="en-US" sz="1800" dirty="0"/>
              <a:t> and in Quebec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</a:pPr>
            <a:endParaRPr lang="en-US" sz="1800" dirty="0"/>
          </a:p>
          <a:p>
            <a:pPr marL="882900" lvl="0" indent="-342900">
              <a:lnSpc>
                <a:spcPts val="3600"/>
              </a:lnSpc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Learning materials: Excerpts uploaded on IS</a:t>
            </a:r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861436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ADCBAD3-2102-48EB-9A90-FFDBAFCA1D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lectures and topics covered</a:t>
            </a:r>
            <a:endParaRPr lang="cs-CZ" dirty="0"/>
          </a:p>
        </p:txBody>
      </p:sp>
      <p:sp>
        <p:nvSpPr>
          <p:cNvPr id="3" name="Segnaposto contenuto 4">
            <a:extLst>
              <a:ext uri="{FF2B5EF4-FFF2-40B4-BE49-F238E27FC236}">
                <a16:creationId xmlns:a16="http://schemas.microsoft.com/office/drawing/2014/main" id="{130C3FC1-283E-A346-6251-23739F55797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379907"/>
            <a:ext cx="11152915" cy="4628784"/>
          </a:xfrm>
        </p:spPr>
        <p:txBody>
          <a:bodyPr/>
          <a:lstStyle/>
          <a:p>
            <a:pPr lvl="0">
              <a:lnSpc>
                <a:spcPts val="36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A double migration of identity: history and literature </a:t>
            </a:r>
            <a:r>
              <a:rPr lang="en-US" sz="2000" dirty="0"/>
              <a:t>(</a:t>
            </a:r>
            <a:r>
              <a:rPr lang="en-US" sz="2000" dirty="0" err="1"/>
              <a:t>Doležalová</a:t>
            </a:r>
            <a:r>
              <a:rPr lang="en-US" sz="2000" dirty="0"/>
              <a:t>, 21.11)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Name as vehicle of identity (in reality, in art, and in literature)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Identity as a benefit or a burden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Name changing and changing identity (betrayal of family values?)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Is my identity mine or it can become a part of a literary text?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1800" dirty="0"/>
              <a:t> Historical migration in literature</a:t>
            </a:r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endParaRPr lang="en-US" sz="1800" dirty="0"/>
          </a:p>
          <a:p>
            <a:pPr marL="540000" lvl="0">
              <a:lnSpc>
                <a:spcPts val="3600"/>
              </a:lnSpc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200" dirty="0"/>
              <a:t> Learning materials: </a:t>
            </a:r>
            <a:r>
              <a:rPr lang="en-US" sz="2200" dirty="0" err="1"/>
              <a:t>Fermaglich</a:t>
            </a:r>
            <a:r>
              <a:rPr lang="en-US" sz="2200" dirty="0"/>
              <a:t> &amp; Kirsten (2018</a:t>
            </a:r>
            <a:r>
              <a:rPr lang="en-US" sz="2200"/>
              <a:t>); Excerpts </a:t>
            </a:r>
            <a:r>
              <a:rPr lang="en-US" sz="2200" dirty="0"/>
              <a:t>uploaded on IS</a:t>
            </a:r>
            <a:r>
              <a:rPr lang="en-US" sz="1800" dirty="0"/>
              <a:t> </a:t>
            </a:r>
          </a:p>
          <a:p>
            <a:pPr marL="539998" lvl="0" algn="r">
              <a:lnSpc>
                <a:spcPts val="3600"/>
              </a:lnSpc>
            </a:pPr>
            <a:endParaRPr lang="it-IT" sz="18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  <a:p>
            <a:pPr marL="539998" lvl="0" algn="r">
              <a:lnSpc>
                <a:spcPts val="3600"/>
              </a:lnSpc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49303322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0</TotalTime>
  <Words>934</Words>
  <Application>Microsoft Office PowerPoint</Application>
  <PresentationFormat>Widescreen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Presentation_MU_EN</vt:lpstr>
      <vt:lpstr>CORE094  Migrations through languages and literatures  </vt:lpstr>
      <vt:lpstr>Outline</vt:lpstr>
      <vt:lpstr>Overview of lectures and topics covered</vt:lpstr>
      <vt:lpstr>Overview of lectures and topics covered</vt:lpstr>
      <vt:lpstr>Overview of lectures and topics covered</vt:lpstr>
      <vt:lpstr>Overview of lectures and topics covered</vt:lpstr>
      <vt:lpstr>Overview of lectures and topics covered</vt:lpstr>
      <vt:lpstr>Overview of lectures and topics covered</vt:lpstr>
      <vt:lpstr>Overview of lectures and topics covered</vt:lpstr>
      <vt:lpstr>Overview of lectures and topics covered</vt:lpstr>
      <vt:lpstr>Overview of lectures and topics covered</vt:lpstr>
      <vt:lpstr>Procedure of the exams</vt:lpstr>
      <vt:lpstr>Your questions and observation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L’approssimazione in linguistica:  casi di studio dal latino al romanzo</dc:title>
  <dc:creator>Egle Mocciaro</dc:creator>
  <cp:lastModifiedBy>User</cp:lastModifiedBy>
  <cp:revision>179</cp:revision>
  <cp:lastPrinted>1601-01-01T00:00:00Z</cp:lastPrinted>
  <dcterms:created xsi:type="dcterms:W3CDTF">2023-04-12T10:45:27Z</dcterms:created>
  <dcterms:modified xsi:type="dcterms:W3CDTF">2023-12-19T10:31:00Z</dcterms:modified>
</cp:coreProperties>
</file>