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9" r:id="rId1"/>
    <p:sldMasterId id="2147483650" r:id="rId2"/>
    <p:sldMasterId id="2147483651" r:id="rId3"/>
    <p:sldMasterId id="2147483652" r:id="rId4"/>
    <p:sldMasterId id="2147483654" r:id="rId5"/>
    <p:sldMasterId id="2147483656" r:id="rId6"/>
  </p:sldMasterIdLst>
  <p:notesMasterIdLst>
    <p:notesMasterId r:id="rId26"/>
  </p:notesMasterIdLst>
  <p:sldIdLst>
    <p:sldId id="357" r:id="rId7"/>
    <p:sldId id="358" r:id="rId8"/>
    <p:sldId id="402" r:id="rId9"/>
    <p:sldId id="378" r:id="rId10"/>
    <p:sldId id="379" r:id="rId11"/>
    <p:sldId id="382" r:id="rId12"/>
    <p:sldId id="372" r:id="rId13"/>
    <p:sldId id="373" r:id="rId14"/>
    <p:sldId id="380" r:id="rId15"/>
    <p:sldId id="381" r:id="rId16"/>
    <p:sldId id="385" r:id="rId17"/>
    <p:sldId id="386" r:id="rId18"/>
    <p:sldId id="389" r:id="rId19"/>
    <p:sldId id="387" r:id="rId20"/>
    <p:sldId id="388" r:id="rId21"/>
    <p:sldId id="383" r:id="rId22"/>
    <p:sldId id="401" r:id="rId23"/>
    <p:sldId id="396" r:id="rId24"/>
    <p:sldId id="403" r:id="rId25"/>
  </p:sldIdLst>
  <p:sldSz cx="13004800" cy="9753600"/>
  <p:notesSz cx="6858000" cy="9144000"/>
  <p:defaultTextStyle>
    <a:defPPr>
      <a:defRPr lang="sk-SK"/>
    </a:defPPr>
    <a:lvl1pPr algn="l" defTabSz="584200" rtl="0" eaLnBrk="0" fontAlgn="base" hangingPunct="0">
      <a:spcBef>
        <a:spcPct val="0"/>
      </a:spcBef>
      <a:spcAft>
        <a:spcPct val="0"/>
      </a:spcAft>
      <a:defRPr sz="2000" kern="1200">
        <a:solidFill>
          <a:srgbClr val="838787"/>
        </a:solidFill>
        <a:latin typeface="Avenir Next Medium" panose="020B0503020202020204" pitchFamily="34" charset="0"/>
        <a:ea typeface="Avenir Next Medium" panose="020B0503020202020204" pitchFamily="34" charset="0"/>
        <a:cs typeface="Avenir Next Medium" panose="020B0503020202020204" pitchFamily="34" charset="0"/>
        <a:sym typeface="Avenir Next Medium" panose="020B0503020202020204" pitchFamily="34" charset="0"/>
      </a:defRPr>
    </a:lvl1pPr>
    <a:lvl2pPr marL="457200" algn="l" defTabSz="584200" rtl="0" eaLnBrk="0" fontAlgn="base" hangingPunct="0">
      <a:spcBef>
        <a:spcPct val="0"/>
      </a:spcBef>
      <a:spcAft>
        <a:spcPct val="0"/>
      </a:spcAft>
      <a:defRPr sz="2000" kern="1200">
        <a:solidFill>
          <a:srgbClr val="838787"/>
        </a:solidFill>
        <a:latin typeface="Avenir Next Medium" panose="020B0503020202020204" pitchFamily="34" charset="0"/>
        <a:ea typeface="Avenir Next Medium" panose="020B0503020202020204" pitchFamily="34" charset="0"/>
        <a:cs typeface="Avenir Next Medium" panose="020B0503020202020204" pitchFamily="34" charset="0"/>
        <a:sym typeface="Avenir Next Medium" panose="020B0503020202020204" pitchFamily="34" charset="0"/>
      </a:defRPr>
    </a:lvl2pPr>
    <a:lvl3pPr marL="914400" algn="l" defTabSz="584200" rtl="0" eaLnBrk="0" fontAlgn="base" hangingPunct="0">
      <a:spcBef>
        <a:spcPct val="0"/>
      </a:spcBef>
      <a:spcAft>
        <a:spcPct val="0"/>
      </a:spcAft>
      <a:defRPr sz="2000" kern="1200">
        <a:solidFill>
          <a:srgbClr val="838787"/>
        </a:solidFill>
        <a:latin typeface="Avenir Next Medium" panose="020B0503020202020204" pitchFamily="34" charset="0"/>
        <a:ea typeface="Avenir Next Medium" panose="020B0503020202020204" pitchFamily="34" charset="0"/>
        <a:cs typeface="Avenir Next Medium" panose="020B0503020202020204" pitchFamily="34" charset="0"/>
        <a:sym typeface="Avenir Next Medium" panose="020B0503020202020204" pitchFamily="34" charset="0"/>
      </a:defRPr>
    </a:lvl3pPr>
    <a:lvl4pPr marL="1371600" algn="l" defTabSz="584200" rtl="0" eaLnBrk="0" fontAlgn="base" hangingPunct="0">
      <a:spcBef>
        <a:spcPct val="0"/>
      </a:spcBef>
      <a:spcAft>
        <a:spcPct val="0"/>
      </a:spcAft>
      <a:defRPr sz="2000" kern="1200">
        <a:solidFill>
          <a:srgbClr val="838787"/>
        </a:solidFill>
        <a:latin typeface="Avenir Next Medium" panose="020B0503020202020204" pitchFamily="34" charset="0"/>
        <a:ea typeface="Avenir Next Medium" panose="020B0503020202020204" pitchFamily="34" charset="0"/>
        <a:cs typeface="Avenir Next Medium" panose="020B0503020202020204" pitchFamily="34" charset="0"/>
        <a:sym typeface="Avenir Next Medium" panose="020B0503020202020204" pitchFamily="34" charset="0"/>
      </a:defRPr>
    </a:lvl4pPr>
    <a:lvl5pPr marL="1828800" algn="l" defTabSz="584200" rtl="0" eaLnBrk="0" fontAlgn="base" hangingPunct="0">
      <a:spcBef>
        <a:spcPct val="0"/>
      </a:spcBef>
      <a:spcAft>
        <a:spcPct val="0"/>
      </a:spcAft>
      <a:defRPr sz="2000" kern="1200">
        <a:solidFill>
          <a:srgbClr val="838787"/>
        </a:solidFill>
        <a:latin typeface="Avenir Next Medium" panose="020B0503020202020204" pitchFamily="34" charset="0"/>
        <a:ea typeface="Avenir Next Medium" panose="020B0503020202020204" pitchFamily="34" charset="0"/>
        <a:cs typeface="Avenir Next Medium" panose="020B0503020202020204" pitchFamily="34" charset="0"/>
        <a:sym typeface="Avenir Next Medium" panose="020B0503020202020204" pitchFamily="34" charset="0"/>
      </a:defRPr>
    </a:lvl5pPr>
    <a:lvl6pPr marL="2286000" algn="l" defTabSz="914400" rtl="0" eaLnBrk="1" latinLnBrk="0" hangingPunct="1">
      <a:defRPr sz="2000" kern="1200">
        <a:solidFill>
          <a:srgbClr val="838787"/>
        </a:solidFill>
        <a:latin typeface="Avenir Next Medium" panose="020B0503020202020204" pitchFamily="34" charset="0"/>
        <a:ea typeface="Avenir Next Medium" panose="020B0503020202020204" pitchFamily="34" charset="0"/>
        <a:cs typeface="Avenir Next Medium" panose="020B0503020202020204" pitchFamily="34" charset="0"/>
        <a:sym typeface="Avenir Next Medium" panose="020B0503020202020204" pitchFamily="34" charset="0"/>
      </a:defRPr>
    </a:lvl6pPr>
    <a:lvl7pPr marL="2743200" algn="l" defTabSz="914400" rtl="0" eaLnBrk="1" latinLnBrk="0" hangingPunct="1">
      <a:defRPr sz="2000" kern="1200">
        <a:solidFill>
          <a:srgbClr val="838787"/>
        </a:solidFill>
        <a:latin typeface="Avenir Next Medium" panose="020B0503020202020204" pitchFamily="34" charset="0"/>
        <a:ea typeface="Avenir Next Medium" panose="020B0503020202020204" pitchFamily="34" charset="0"/>
        <a:cs typeface="Avenir Next Medium" panose="020B0503020202020204" pitchFamily="34" charset="0"/>
        <a:sym typeface="Avenir Next Medium" panose="020B0503020202020204" pitchFamily="34" charset="0"/>
      </a:defRPr>
    </a:lvl7pPr>
    <a:lvl8pPr marL="3200400" algn="l" defTabSz="914400" rtl="0" eaLnBrk="1" latinLnBrk="0" hangingPunct="1">
      <a:defRPr sz="2000" kern="1200">
        <a:solidFill>
          <a:srgbClr val="838787"/>
        </a:solidFill>
        <a:latin typeface="Avenir Next Medium" panose="020B0503020202020204" pitchFamily="34" charset="0"/>
        <a:ea typeface="Avenir Next Medium" panose="020B0503020202020204" pitchFamily="34" charset="0"/>
        <a:cs typeface="Avenir Next Medium" panose="020B0503020202020204" pitchFamily="34" charset="0"/>
        <a:sym typeface="Avenir Next Medium" panose="020B0503020202020204" pitchFamily="34" charset="0"/>
      </a:defRPr>
    </a:lvl8pPr>
    <a:lvl9pPr marL="3657600" algn="l" defTabSz="914400" rtl="0" eaLnBrk="1" latinLnBrk="0" hangingPunct="1">
      <a:defRPr sz="2000" kern="1200">
        <a:solidFill>
          <a:srgbClr val="838787"/>
        </a:solidFill>
        <a:latin typeface="Avenir Next Medium" panose="020B0503020202020204" pitchFamily="34" charset="0"/>
        <a:ea typeface="Avenir Next Medium" panose="020B0503020202020204" pitchFamily="34" charset="0"/>
        <a:cs typeface="Avenir Next Medium" panose="020B0503020202020204" pitchFamily="34" charset="0"/>
        <a:sym typeface="Avenir Next Medium" panose="020B0503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672"/>
  </p:normalViewPr>
  <p:slideViewPr>
    <p:cSldViewPr>
      <p:cViewPr>
        <p:scale>
          <a:sx n="82" d="100"/>
          <a:sy n="82" d="100"/>
        </p:scale>
        <p:origin x="-1188" y="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xmlns="" id="{1D4AFF47-BEE5-A949-843E-F89BE924EB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C35460B0-1B7C-F648-B17F-ED19BBD9774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noProof="0">
                <a:sym typeface="Helvetica Neue" panose="02000503000000020004" pitchFamily="2" charset="0"/>
              </a:rPr>
              <a:t>Click to edit Master text styles</a:t>
            </a:r>
          </a:p>
          <a:p>
            <a:pPr lvl="1"/>
            <a:r>
              <a:rPr lang="sk-SK" altLang="sk-SK" noProof="0">
                <a:sym typeface="Helvetica Neue" panose="02000503000000020004" pitchFamily="2" charset="0"/>
              </a:rPr>
              <a:t>Second level</a:t>
            </a:r>
          </a:p>
          <a:p>
            <a:pPr lvl="2"/>
            <a:r>
              <a:rPr lang="sk-SK" altLang="sk-SK" noProof="0">
                <a:sym typeface="Helvetica Neue" panose="02000503000000020004" pitchFamily="2" charset="0"/>
              </a:rPr>
              <a:t>Third level</a:t>
            </a:r>
          </a:p>
          <a:p>
            <a:pPr lvl="3"/>
            <a:r>
              <a:rPr lang="sk-SK" altLang="sk-SK" noProof="0">
                <a:sym typeface="Helvetica Neue" panose="02000503000000020004" pitchFamily="2" charset="0"/>
              </a:rPr>
              <a:t>Fourth level</a:t>
            </a:r>
          </a:p>
          <a:p>
            <a:pPr lvl="4"/>
            <a:r>
              <a:rPr lang="sk-SK" altLang="sk-SK" noProof="0">
                <a:sym typeface="Helvetica Neue" panose="02000503000000020004" pitchFamily="2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261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A8AE2EF1-79A6-034F-8241-01FC6D8CB4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DC640-9A32-5140-B2F2-8785A0CB51C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2871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3F85142F-B091-EC4C-8BF0-8E00A3ED23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09824-74B5-DB49-B484-74E16EB535F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4360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550400" y="2597150"/>
            <a:ext cx="3048000" cy="618807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406400" y="2597150"/>
            <a:ext cx="8991600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C876A07F-DE4B-574A-8ABF-7768DF6428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BE68E-030B-D44F-B024-6D5F615BCDF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18760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34786676-EE36-A645-A0BC-57167686E2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C6B9F-1BAA-C143-A324-9C6CD0EB9FB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70735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50AACC9A-6EB8-C34F-ABED-896B96B5AF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99CA3-0548-CE4E-B5C4-63AB6DC9C5E1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228503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DE4E2849-05EB-1B46-9BD6-0B0047323D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8C2FA-6975-8640-A04C-24C5A029C37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75280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09002FDD-F9B3-CB40-8CB0-CBBA4DB13C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FABB0-7F9F-0B4C-AA4C-7C4D47AE475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21937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AEA359BD-966A-7E49-81DB-DB76973DED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35E00-9C53-AB48-9716-2B78F5039D0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01659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3606BFB8-B62D-7148-83D5-33C5161EDA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5B56C-8B5C-E344-990D-670894A5494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6309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98424B3-F6A4-8845-9792-1686EADE3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5DC1D-0699-3741-9B56-16249DBDE40F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30607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A2294165-6E5D-7640-9DE5-2BC988CBBF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C06F9-490C-0F4E-8B96-AAE0319E863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3027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D614CA31-0FF1-204C-AD71-D9F0E7BA12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4AB23-084E-634E-9594-07D673C579E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223113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>
              <a:sym typeface="Avenir Next Medium" panose="020B0503020202020204" pitchFamily="34" charset="0"/>
            </a:endParaRP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EB4CABE1-7774-F14A-B08B-3664BAA37A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D4274-EF2A-4249-9172-57316F9C1F4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95384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8A296B62-2D74-544E-A6D7-2E8DFFAA7D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B9D09-E3BD-5A49-A5F6-5357209C26F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26155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F5D809AA-0ABC-9143-8EA8-8A72405682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1B084-BB46-6740-A4E2-3C71166BC3A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22665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BE4FC20-6777-1C4A-A45C-E04F0D714A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C8624-994D-314A-8AB2-B5B779257EB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66074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AF84AB0-8599-9D44-A4EA-C65CD22C4A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ED72B-93A6-DE4D-8951-F3CF05331FE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84546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B2B0F2-8E4C-3744-AE93-5649D83C9F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E4B1A-A189-4E43-97E9-DDD8009BC7A1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779288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406400" y="2743200"/>
            <a:ext cx="6019800" cy="61087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578600" y="2743200"/>
            <a:ext cx="6019800" cy="61087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ED3F4F73-770D-0D48-BAEA-337FA04240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C34C3-EFA8-F44B-A5A8-A876C2D368C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78821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B9AA911E-76C7-C042-8832-B32E6B0307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1CDDB-C1B6-DE4B-B7F6-CB8583EB8D5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273130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DB38C8CA-5386-AD46-8C20-A2AB0E1B2F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A8C01-C8B0-0540-85AC-D03CC14E408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16521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5629E6D2-F80D-7346-9D79-ABC51F1E66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7B5B5-DE4D-B942-8158-29717E7CBFF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90578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072E1B5A-F9E8-4F46-AE97-2297C8AF5B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0D2DA-BBA4-704C-94BC-ECFA2801C83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295206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D51E3691-1A49-3D4D-9858-AADE774258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9E32E-B142-6342-BA6F-7961BA2AD8C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10213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>
              <a:sym typeface="Avenir Next Medium" panose="020B0503020202020204" pitchFamily="34" charset="0"/>
            </a:endParaRP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DB0DEDDA-9B7A-DB4C-B827-543FB54F28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1E01F-10F3-D84D-A39B-DE2C3784A7B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91977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04C1768-9EAD-7A40-92F4-155650D44F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E9223-2BBF-E144-8FE7-3334D3173B5F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383506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550400" y="1536700"/>
            <a:ext cx="3048000" cy="731520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406400" y="1536700"/>
            <a:ext cx="8991600" cy="731520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CFAC8CF-C53B-2348-B671-C39FA519F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9F6EB-7DD1-924E-AE63-B5DBFEE6A3B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7425407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CABBB8FA-8AB3-A54D-A614-00C86C6BC8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DC917-97D8-A846-A180-B7BA8DD2E27F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214993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2E02D157-36E8-534A-B20F-2C5883C0DB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12777-4768-864D-87BB-79D5D83377C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31619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4FB942C7-0BEF-754B-B4D0-0CB2DBC5F1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3ECA6-B7BD-2D43-8F1F-5C030977DDF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121821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B9B72E59-946F-B547-8839-7368580AE9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8B9C4-DC9D-864C-B885-E9CA2569BE5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64068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1EB4AFE6-BE28-DC45-B799-C1FB374C5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6733C-1866-B942-9998-2583B799465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905592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51D8FF01-2625-C141-88CC-E22FDCC0DD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B09CD-AC1C-F44C-83D4-855BE364ED8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2884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C9D51269-381A-684B-9F26-6AB895EBC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55E1F-9CBB-D54E-9B0A-75527BB44BB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102085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8AFA7BB-5BF4-DE49-876F-3E2532BBDA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660DA-F3EC-0C49-ADDD-286090375F2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705842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6137B8FB-815F-E542-A9F9-44752BD73B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9F427-54B0-634C-813F-BFBA395D6BF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042580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>
              <a:sym typeface="Avenir Next Medium" panose="020B0503020202020204" pitchFamily="34" charset="0"/>
            </a:endParaRP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71DA622D-402D-F04A-897E-B046BC75FE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CFA6A-648C-CB47-9BFA-E796DBE6E6E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179782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D49130C2-52F7-F349-BD0A-C6A981013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A55D2-8740-D448-BF62-E41A92759B4F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417008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282EFBDC-A9FA-734B-88DA-3EB0E339E7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E39CC-ADC5-7E43-BE7D-786C735F52B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711480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792ED81-DFD9-CF44-B788-5CED002972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06232-A7E5-BE4D-B397-809D38B2591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629840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E8DAAC9-8201-8B40-9ACA-0468BE3BED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37161-C586-AC4D-8526-A831BD5D2B33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85156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EA44CE5-951C-6B40-8AFA-122B6A03E6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44EFE-F559-334C-8FBF-26C88BFA267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465282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406400" y="2743200"/>
            <a:ext cx="3073400" cy="61087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3632200" y="2743200"/>
            <a:ext cx="3073400" cy="61087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EDD492-951D-3E4C-9C04-BDDE2E763A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D9692-2B9E-824A-8D86-52CF5F73E8D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35091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7BC7A073-94D7-B04E-B2AC-BE04288067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54EDA-40C6-354E-A385-8C26366B9467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82144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6960F203-9FE1-C349-9D7D-54EF982B3C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1DDC1-A07D-0F43-9BD4-3FAB1A22D07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02435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BD4F313-0F5C-084E-BEE7-0FAEFCEF26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F12EC-46EC-E349-9CD0-9EBA3519CBD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727964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A48C1F5F-606E-AD46-9E49-83784394C2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6A77D-9307-7445-8864-BACEE3E9AAA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175645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1BB496C-7684-E649-9E84-E1C14BCE95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E426C-8889-0E49-8E7C-30634629445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9236311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>
              <a:sym typeface="Avenir Next Medium" panose="020B0503020202020204" pitchFamily="34" charset="0"/>
            </a:endParaRP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80C8122-8557-764C-A8BF-32FF0A09A7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0B638-9262-574E-BC6B-1597655F6A7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350492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647994E-A920-C942-879F-CD2FE38404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C6B54-9301-594D-AE40-90FCB714AC1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121965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5130800" y="1536700"/>
            <a:ext cx="1574800" cy="731520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406400" y="1536700"/>
            <a:ext cx="4572000" cy="731520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C095803-1AC7-ED42-AD5A-7F0B03A8B3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9A6C0-FE69-5B41-B103-C4C1AEA1F86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764395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942393F-625C-A845-8918-8F690A8D3B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F7ACC-8B80-DA4F-B4FD-482FA9FA738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983179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2E430CF-5A9E-4D4C-8621-AED82DCBF9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99825-94CA-AA4C-AEB8-90F3D96341E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892564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D79F90F-6FA0-1746-8A4F-3337893DE5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43E30-5AF9-5544-8FE1-2D6C02103337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072261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406400" y="2743200"/>
            <a:ext cx="6019800" cy="61087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578600" y="2743200"/>
            <a:ext cx="6019800" cy="61087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96955F47-1062-7B4D-B211-FBF2CC207D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79039-08A1-AD4A-80B5-8ECBF7A54E2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53208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53C9F84-4E92-0F4C-AEEF-7AC6AD6C87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B3D14-E7C6-DA42-8F09-040D069CFD3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102208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D7EC4960-AEE5-E343-ABB5-B92B5B8C0D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9AC37-CFCC-DB4A-8293-1A1C7EF3715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190749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4096726F-B006-A64F-8F67-87DDD9AF02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C50C8-FD37-5E41-936A-8491A88E50A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014506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010BA209-AB09-614B-9306-8C3958AE42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BFA78-65B2-2E43-9E99-B049FB59D28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750977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46911110-A5DF-5649-B20F-3939B67472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9305C-8164-D548-9366-13C71A3BB52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037279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>
              <a:sym typeface="Avenir Next Medium" panose="020B0503020202020204" pitchFamily="34" charset="0"/>
            </a:endParaRP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A0B11219-09B5-5E47-9995-D47F128A64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26E6C-61C2-0744-A186-6B9D03B7525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93839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D3CE01B-7AD4-D540-9E25-D5A9D708AF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3EF15-F21A-074C-92F8-8299AEAC6DC3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2513603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550400" y="519113"/>
            <a:ext cx="3048000" cy="8332787"/>
          </a:xfrm>
          <a:prstGeom prst="rect">
            <a:avLst/>
          </a:prstGeo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406400" y="519113"/>
            <a:ext cx="8991600" cy="8332787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5D8A46D-E70D-844B-A15E-94B272FC8D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D429A-40B8-AD43-A4B9-6B5478C52251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8541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C58DA838-99B5-6D45-BC0E-E87CCB787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640DA-9777-724D-9729-11EF164059D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69670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C0220CC0-0270-A344-94D9-111CCAD099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FE914-7775-FB4B-8D67-F1425E5ADDD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15974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>
              <a:sym typeface="Avenir Next Medium" panose="020B0503020202020204" pitchFamily="34" charset="0"/>
            </a:endParaRP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72DD40F3-365F-3848-97DE-F4D87F1F11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5DD59-4BA7-994E-A85C-B7790A68EDA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83138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xmlns="" id="{952982AA-6E5C-0145-B34C-0EC23C07BE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06400" y="4038600"/>
            <a:ext cx="12192000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>
                <a:sym typeface="DIN Condensed" pitchFamily="2" charset="0"/>
              </a:rPr>
              <a:t>Click to edit Master title style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D12EECA7-EE96-EB4B-877E-10ED2EE4514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12193588" y="431800"/>
            <a:ext cx="406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80000"/>
              </a:lnSpc>
              <a:spcBef>
                <a:spcPct val="0"/>
              </a:spcBef>
              <a:defRPr sz="2400" smtClean="0">
                <a:latin typeface="DIN Alternate" panose="020B0500000000000000" pitchFamily="34" charset="0"/>
                <a:ea typeface="DIN Alternate" panose="020B0500000000000000" pitchFamily="34" charset="0"/>
                <a:cs typeface="DIN Alternate" panose="020B0500000000000000" pitchFamily="34" charset="0"/>
                <a:sym typeface="DIN Alternate" panose="020B0500000000000000" pitchFamily="34" charset="0"/>
              </a:defRPr>
            </a:lvl1pPr>
          </a:lstStyle>
          <a:p>
            <a:pPr>
              <a:defRPr/>
            </a:pPr>
            <a:fld id="{27294021-0BFD-5C46-A208-F9F3D2D36D9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584200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 kern="1200">
          <a:solidFill>
            <a:schemeClr val="accent1"/>
          </a:solidFill>
          <a:latin typeface="+mj-lt"/>
          <a:ea typeface="+mj-ea"/>
          <a:cs typeface="+mj-cs"/>
          <a:sym typeface="DIN Condensed" pitchFamily="2" charset="0"/>
        </a:defRPr>
      </a:lvl1pPr>
      <a:lvl2pPr algn="l" defTabSz="584200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2pPr>
      <a:lvl3pPr algn="l" defTabSz="584200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3pPr>
      <a:lvl4pPr algn="l" defTabSz="584200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4pPr>
      <a:lvl5pPr algn="l" defTabSz="584200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5pPr>
      <a:lvl6pPr marL="457200" algn="l" defTabSz="584200" rtl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6pPr>
      <a:lvl7pPr marL="914400" algn="l" defTabSz="584200" rtl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7pPr>
      <a:lvl8pPr marL="1371600" algn="l" defTabSz="584200" rtl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8pPr>
      <a:lvl9pPr marL="1828800" algn="l" defTabSz="584200" rtl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9pPr>
    </p:titleStyle>
    <p:bodyStyle>
      <a:lvl1pPr marL="444500" indent="-444500" algn="l" defTabSz="584200" rtl="0" eaLnBrk="0" fontAlgn="base" hangingPunct="0">
        <a:spcBef>
          <a:spcPts val="2800"/>
        </a:spcBef>
        <a:spcAft>
          <a:spcPct val="0"/>
        </a:spcAft>
        <a:buClr>
          <a:srgbClr val="39A3D5"/>
        </a:buClr>
        <a:buSzPct val="104000"/>
        <a:buFont typeface="Avenir Next" panose="020B0503020202020204" pitchFamily="34" charset="0"/>
        <a:buChar char="‣"/>
        <a:defRPr sz="3400" kern="1200">
          <a:solidFill>
            <a:srgbClr val="838787"/>
          </a:solidFill>
          <a:latin typeface="+mn-lt"/>
          <a:ea typeface="+mn-ea"/>
          <a:cs typeface="+mn-cs"/>
          <a:sym typeface="Avenir Next Medium" panose="020B0503020202020204" pitchFamily="34" charset="0"/>
        </a:defRPr>
      </a:lvl1pPr>
      <a:lvl2pPr marL="889000" indent="-444500" algn="l" defTabSz="584200" rtl="0" eaLnBrk="0" fontAlgn="base" hangingPunct="0">
        <a:spcBef>
          <a:spcPts val="2800"/>
        </a:spcBef>
        <a:spcAft>
          <a:spcPct val="0"/>
        </a:spcAft>
        <a:buClr>
          <a:srgbClr val="39A3D5"/>
        </a:buClr>
        <a:buSzPct val="104000"/>
        <a:buFont typeface="Avenir Next" panose="020B0503020202020204" pitchFamily="34" charset="0"/>
        <a:buChar char="‣"/>
        <a:defRPr sz="3400" kern="1200">
          <a:solidFill>
            <a:srgbClr val="838787"/>
          </a:solidFill>
          <a:latin typeface="+mn-lt"/>
          <a:ea typeface="+mn-ea"/>
          <a:cs typeface="+mn-cs"/>
          <a:sym typeface="Avenir Next Medium" panose="020B0503020202020204" pitchFamily="34" charset="0"/>
        </a:defRPr>
      </a:lvl2pPr>
      <a:lvl3pPr marL="1333500" indent="-444500" algn="l" defTabSz="584200" rtl="0" eaLnBrk="0" fontAlgn="base" hangingPunct="0">
        <a:spcBef>
          <a:spcPts val="2800"/>
        </a:spcBef>
        <a:spcAft>
          <a:spcPct val="0"/>
        </a:spcAft>
        <a:buClr>
          <a:srgbClr val="39A3D5"/>
        </a:buClr>
        <a:buSzPct val="104000"/>
        <a:buFont typeface="Avenir Next" panose="020B0503020202020204" pitchFamily="34" charset="0"/>
        <a:buChar char="‣"/>
        <a:defRPr sz="3400" kern="1200">
          <a:solidFill>
            <a:srgbClr val="838787"/>
          </a:solidFill>
          <a:latin typeface="+mn-lt"/>
          <a:ea typeface="+mn-ea"/>
          <a:cs typeface="+mn-cs"/>
          <a:sym typeface="Avenir Next Medium" panose="020B0503020202020204" pitchFamily="34" charset="0"/>
        </a:defRPr>
      </a:lvl3pPr>
      <a:lvl4pPr marL="1778000" indent="-444500" algn="l" defTabSz="584200" rtl="0" eaLnBrk="0" fontAlgn="base" hangingPunct="0">
        <a:spcBef>
          <a:spcPts val="2800"/>
        </a:spcBef>
        <a:spcAft>
          <a:spcPct val="0"/>
        </a:spcAft>
        <a:buClr>
          <a:srgbClr val="39A3D5"/>
        </a:buClr>
        <a:buSzPct val="104000"/>
        <a:buFont typeface="Avenir Next" panose="020B0503020202020204" pitchFamily="34" charset="0"/>
        <a:buChar char="‣"/>
        <a:defRPr sz="3400" kern="1200">
          <a:solidFill>
            <a:srgbClr val="838787"/>
          </a:solidFill>
          <a:latin typeface="+mn-lt"/>
          <a:ea typeface="+mn-ea"/>
          <a:cs typeface="+mn-cs"/>
          <a:sym typeface="Avenir Next Medium" panose="020B0503020202020204" pitchFamily="34" charset="0"/>
        </a:defRPr>
      </a:lvl4pPr>
      <a:lvl5pPr marL="2222500" indent="-444500" algn="l" defTabSz="584200" rtl="0" eaLnBrk="0" fontAlgn="base" hangingPunct="0">
        <a:spcBef>
          <a:spcPts val="2800"/>
        </a:spcBef>
        <a:spcAft>
          <a:spcPct val="0"/>
        </a:spcAft>
        <a:buClr>
          <a:srgbClr val="39A3D5"/>
        </a:buClr>
        <a:buSzPct val="104000"/>
        <a:buFont typeface="Avenir Next" panose="020B0503020202020204" pitchFamily="34" charset="0"/>
        <a:buChar char="‣"/>
        <a:defRPr sz="3400" kern="1200">
          <a:solidFill>
            <a:srgbClr val="838787"/>
          </a:solidFill>
          <a:latin typeface="+mn-lt"/>
          <a:ea typeface="+mn-ea"/>
          <a:cs typeface="+mn-cs"/>
          <a:sym typeface="Avenir Next Medium" panose="020B0503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xmlns="" id="{59D31592-F623-1D4A-85B0-692B534D88C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12185650" y="431800"/>
            <a:ext cx="406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80000"/>
              </a:lnSpc>
              <a:spcBef>
                <a:spcPct val="0"/>
              </a:spcBef>
              <a:defRPr sz="2400" smtClean="0">
                <a:latin typeface="DIN Alternate" panose="020B0500000000000000" pitchFamily="34" charset="0"/>
                <a:ea typeface="DIN Alternate" panose="020B0500000000000000" pitchFamily="34" charset="0"/>
                <a:cs typeface="DIN Alternate" panose="020B0500000000000000" pitchFamily="34" charset="0"/>
                <a:sym typeface="DIN Alternate" panose="020B0500000000000000" pitchFamily="34" charset="0"/>
              </a:defRPr>
            </a:lvl1pPr>
          </a:lstStyle>
          <a:p>
            <a:pPr>
              <a:defRPr/>
            </a:pPr>
            <a:fld id="{C4A2E5CD-16AA-7C4B-B432-FBE8411C432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584200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 kern="1200">
          <a:solidFill>
            <a:schemeClr val="accent1"/>
          </a:solidFill>
          <a:latin typeface="+mj-lt"/>
          <a:ea typeface="+mj-ea"/>
          <a:cs typeface="+mj-cs"/>
          <a:sym typeface="DIN Condensed" pitchFamily="2" charset="0"/>
        </a:defRPr>
      </a:lvl1pPr>
      <a:lvl2pPr algn="l" defTabSz="584200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2pPr>
      <a:lvl3pPr algn="l" defTabSz="584200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3pPr>
      <a:lvl4pPr algn="l" defTabSz="584200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4pPr>
      <a:lvl5pPr algn="l" defTabSz="584200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5pPr>
      <a:lvl6pPr marL="457200" algn="l" defTabSz="584200" rtl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6pPr>
      <a:lvl7pPr marL="914400" algn="l" defTabSz="584200" rtl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7pPr>
      <a:lvl8pPr marL="1371600" algn="l" defTabSz="584200" rtl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8pPr>
      <a:lvl9pPr marL="1828800" algn="l" defTabSz="584200" rtl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9pPr>
    </p:titleStyle>
    <p:bodyStyle>
      <a:lvl1pPr marL="444500" indent="-444500" algn="l" defTabSz="584200" rtl="0" eaLnBrk="0" fontAlgn="base" hangingPunct="0">
        <a:spcBef>
          <a:spcPts val="2800"/>
        </a:spcBef>
        <a:spcAft>
          <a:spcPct val="0"/>
        </a:spcAft>
        <a:buClr>
          <a:srgbClr val="39A3D5"/>
        </a:buClr>
        <a:buSzPct val="104000"/>
        <a:buFont typeface="Avenir Next" panose="020B0503020202020204" pitchFamily="34" charset="0"/>
        <a:buChar char="‣"/>
        <a:defRPr sz="3400" kern="1200">
          <a:solidFill>
            <a:srgbClr val="838787"/>
          </a:solidFill>
          <a:latin typeface="+mn-lt"/>
          <a:ea typeface="+mn-ea"/>
          <a:cs typeface="+mn-cs"/>
          <a:sym typeface="Avenir Next Medium" panose="020B0503020202020204" pitchFamily="34" charset="0"/>
        </a:defRPr>
      </a:lvl1pPr>
      <a:lvl2pPr marL="889000" indent="-444500" algn="l" defTabSz="584200" rtl="0" eaLnBrk="0" fontAlgn="base" hangingPunct="0">
        <a:spcBef>
          <a:spcPts val="2800"/>
        </a:spcBef>
        <a:spcAft>
          <a:spcPct val="0"/>
        </a:spcAft>
        <a:buClr>
          <a:srgbClr val="39A3D5"/>
        </a:buClr>
        <a:buSzPct val="104000"/>
        <a:buFont typeface="Avenir Next" panose="020B0503020202020204" pitchFamily="34" charset="0"/>
        <a:buChar char="‣"/>
        <a:defRPr sz="3400" kern="1200">
          <a:solidFill>
            <a:srgbClr val="838787"/>
          </a:solidFill>
          <a:latin typeface="+mn-lt"/>
          <a:ea typeface="+mn-ea"/>
          <a:cs typeface="+mn-cs"/>
          <a:sym typeface="Avenir Next Medium" panose="020B0503020202020204" pitchFamily="34" charset="0"/>
        </a:defRPr>
      </a:lvl2pPr>
      <a:lvl3pPr marL="1333500" indent="-444500" algn="l" defTabSz="584200" rtl="0" eaLnBrk="0" fontAlgn="base" hangingPunct="0">
        <a:spcBef>
          <a:spcPts val="2800"/>
        </a:spcBef>
        <a:spcAft>
          <a:spcPct val="0"/>
        </a:spcAft>
        <a:buClr>
          <a:srgbClr val="39A3D5"/>
        </a:buClr>
        <a:buSzPct val="104000"/>
        <a:buFont typeface="Avenir Next" panose="020B0503020202020204" pitchFamily="34" charset="0"/>
        <a:buChar char="‣"/>
        <a:defRPr sz="3400" kern="1200">
          <a:solidFill>
            <a:srgbClr val="838787"/>
          </a:solidFill>
          <a:latin typeface="+mn-lt"/>
          <a:ea typeface="+mn-ea"/>
          <a:cs typeface="+mn-cs"/>
          <a:sym typeface="Avenir Next Medium" panose="020B0503020202020204" pitchFamily="34" charset="0"/>
        </a:defRPr>
      </a:lvl3pPr>
      <a:lvl4pPr marL="1778000" indent="-444500" algn="l" defTabSz="584200" rtl="0" eaLnBrk="0" fontAlgn="base" hangingPunct="0">
        <a:spcBef>
          <a:spcPts val="2800"/>
        </a:spcBef>
        <a:spcAft>
          <a:spcPct val="0"/>
        </a:spcAft>
        <a:buClr>
          <a:srgbClr val="39A3D5"/>
        </a:buClr>
        <a:buSzPct val="104000"/>
        <a:buFont typeface="Avenir Next" panose="020B0503020202020204" pitchFamily="34" charset="0"/>
        <a:buChar char="‣"/>
        <a:defRPr sz="3400" kern="1200">
          <a:solidFill>
            <a:srgbClr val="838787"/>
          </a:solidFill>
          <a:latin typeface="+mn-lt"/>
          <a:ea typeface="+mn-ea"/>
          <a:cs typeface="+mn-cs"/>
          <a:sym typeface="Avenir Next Medium" panose="020B0503020202020204" pitchFamily="34" charset="0"/>
        </a:defRPr>
      </a:lvl4pPr>
      <a:lvl5pPr marL="2222500" indent="-444500" algn="l" defTabSz="584200" rtl="0" eaLnBrk="0" fontAlgn="base" hangingPunct="0">
        <a:spcBef>
          <a:spcPts val="2800"/>
        </a:spcBef>
        <a:spcAft>
          <a:spcPct val="0"/>
        </a:spcAft>
        <a:buClr>
          <a:srgbClr val="39A3D5"/>
        </a:buClr>
        <a:buSzPct val="104000"/>
        <a:buFont typeface="Avenir Next" panose="020B0503020202020204" pitchFamily="34" charset="0"/>
        <a:buChar char="‣"/>
        <a:defRPr sz="3400" kern="1200">
          <a:solidFill>
            <a:srgbClr val="838787"/>
          </a:solidFill>
          <a:latin typeface="+mn-lt"/>
          <a:ea typeface="+mn-ea"/>
          <a:cs typeface="+mn-cs"/>
          <a:sym typeface="Avenir Next Medium" panose="020B0503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xmlns="" id="{6EBF1FFD-CB28-7844-ACE2-0B7D0ACF7B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06400" y="1536700"/>
            <a:ext cx="121920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>
                <a:sym typeface="DIN Condensed" pitchFamily="2" charset="0"/>
              </a:rPr>
              <a:t>Click to edit Master title style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xmlns="" id="{A73CB459-574A-AB49-9E65-CE97E498D9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6400" y="2743200"/>
            <a:ext cx="12192000" cy="610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>
                <a:sym typeface="Avenir Next Medium" panose="020B0503020202020204" pitchFamily="34" charset="0"/>
              </a:rPr>
              <a:t>Click to edit Master text styles</a:t>
            </a:r>
          </a:p>
          <a:p>
            <a:pPr lvl="1"/>
            <a:r>
              <a:rPr lang="sk-SK" altLang="sk-SK">
                <a:sym typeface="Avenir Next Medium" panose="020B0503020202020204" pitchFamily="34" charset="0"/>
              </a:rPr>
              <a:t>Second level</a:t>
            </a:r>
          </a:p>
          <a:p>
            <a:pPr lvl="2"/>
            <a:r>
              <a:rPr lang="sk-SK" altLang="sk-SK">
                <a:sym typeface="Avenir Next Medium" panose="020B0503020202020204" pitchFamily="34" charset="0"/>
              </a:rPr>
              <a:t>Third level</a:t>
            </a:r>
          </a:p>
          <a:p>
            <a:pPr lvl="3"/>
            <a:r>
              <a:rPr lang="sk-SK" altLang="sk-SK">
                <a:sym typeface="Avenir Next Medium" panose="020B0503020202020204" pitchFamily="34" charset="0"/>
              </a:rPr>
              <a:t>Fourth level</a:t>
            </a:r>
          </a:p>
          <a:p>
            <a:pPr lvl="4"/>
            <a:r>
              <a:rPr lang="sk-SK" altLang="sk-SK">
                <a:sym typeface="Avenir Next Medium" panose="020B0503020202020204" pitchFamily="34" charset="0"/>
              </a:rPr>
              <a:t>Fifth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04E40571-08C2-9F46-82E3-17EB47F1A5C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12185650" y="431800"/>
            <a:ext cx="406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80000"/>
              </a:lnSpc>
              <a:spcBef>
                <a:spcPct val="0"/>
              </a:spcBef>
              <a:defRPr sz="2400" smtClean="0">
                <a:latin typeface="DIN Alternate" panose="020B0500000000000000" pitchFamily="34" charset="0"/>
                <a:ea typeface="DIN Alternate" panose="020B0500000000000000" pitchFamily="34" charset="0"/>
                <a:cs typeface="DIN Alternate" panose="020B0500000000000000" pitchFamily="34" charset="0"/>
                <a:sym typeface="DIN Alternate" panose="020B0500000000000000" pitchFamily="34" charset="0"/>
              </a:defRPr>
            </a:lvl1pPr>
          </a:lstStyle>
          <a:p>
            <a:pPr>
              <a:defRPr/>
            </a:pPr>
            <a:fld id="{C160C559-37B1-5C41-925D-B9408890505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584200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 kern="1200">
          <a:solidFill>
            <a:schemeClr val="accent1"/>
          </a:solidFill>
          <a:latin typeface="+mj-lt"/>
          <a:ea typeface="+mj-ea"/>
          <a:cs typeface="+mj-cs"/>
          <a:sym typeface="DIN Condensed" pitchFamily="2" charset="0"/>
        </a:defRPr>
      </a:lvl1pPr>
      <a:lvl2pPr algn="l" defTabSz="584200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2pPr>
      <a:lvl3pPr algn="l" defTabSz="584200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3pPr>
      <a:lvl4pPr algn="l" defTabSz="584200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4pPr>
      <a:lvl5pPr algn="l" defTabSz="584200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5pPr>
      <a:lvl6pPr marL="457200" algn="l" defTabSz="584200" rtl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6pPr>
      <a:lvl7pPr marL="914400" algn="l" defTabSz="584200" rtl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7pPr>
      <a:lvl8pPr marL="1371600" algn="l" defTabSz="584200" rtl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8pPr>
      <a:lvl9pPr marL="1828800" algn="l" defTabSz="584200" rtl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9pPr>
    </p:titleStyle>
    <p:bodyStyle>
      <a:lvl1pPr marL="444500" indent="-444500" algn="l" defTabSz="584200" rtl="0" eaLnBrk="0" fontAlgn="base" hangingPunct="0">
        <a:spcBef>
          <a:spcPts val="2800"/>
        </a:spcBef>
        <a:spcAft>
          <a:spcPct val="0"/>
        </a:spcAft>
        <a:buClr>
          <a:srgbClr val="39A3D5"/>
        </a:buClr>
        <a:buSzPct val="104000"/>
        <a:buFont typeface="Avenir Next" panose="020B0503020202020204" pitchFamily="34" charset="0"/>
        <a:buChar char="‣"/>
        <a:defRPr sz="3400" kern="1200">
          <a:solidFill>
            <a:srgbClr val="838787"/>
          </a:solidFill>
          <a:latin typeface="+mn-lt"/>
          <a:ea typeface="+mn-ea"/>
          <a:cs typeface="+mn-cs"/>
          <a:sym typeface="Avenir Next Medium" panose="020B0503020202020204" pitchFamily="34" charset="0"/>
        </a:defRPr>
      </a:lvl1pPr>
      <a:lvl2pPr marL="889000" indent="-444500" algn="l" defTabSz="584200" rtl="0" eaLnBrk="0" fontAlgn="base" hangingPunct="0">
        <a:spcBef>
          <a:spcPts val="2800"/>
        </a:spcBef>
        <a:spcAft>
          <a:spcPct val="0"/>
        </a:spcAft>
        <a:buClr>
          <a:srgbClr val="39A3D5"/>
        </a:buClr>
        <a:buSzPct val="104000"/>
        <a:buFont typeface="Avenir Next" panose="020B0503020202020204" pitchFamily="34" charset="0"/>
        <a:buChar char="‣"/>
        <a:defRPr sz="3400" kern="1200">
          <a:solidFill>
            <a:srgbClr val="838787"/>
          </a:solidFill>
          <a:latin typeface="+mn-lt"/>
          <a:ea typeface="+mn-ea"/>
          <a:cs typeface="+mn-cs"/>
          <a:sym typeface="Avenir Next Medium" panose="020B0503020202020204" pitchFamily="34" charset="0"/>
        </a:defRPr>
      </a:lvl2pPr>
      <a:lvl3pPr marL="1333500" indent="-444500" algn="l" defTabSz="584200" rtl="0" eaLnBrk="0" fontAlgn="base" hangingPunct="0">
        <a:spcBef>
          <a:spcPts val="2800"/>
        </a:spcBef>
        <a:spcAft>
          <a:spcPct val="0"/>
        </a:spcAft>
        <a:buClr>
          <a:srgbClr val="39A3D5"/>
        </a:buClr>
        <a:buSzPct val="104000"/>
        <a:buFont typeface="Avenir Next" panose="020B0503020202020204" pitchFamily="34" charset="0"/>
        <a:buChar char="‣"/>
        <a:defRPr sz="3400" kern="1200">
          <a:solidFill>
            <a:srgbClr val="838787"/>
          </a:solidFill>
          <a:latin typeface="+mn-lt"/>
          <a:ea typeface="+mn-ea"/>
          <a:cs typeface="+mn-cs"/>
          <a:sym typeface="Avenir Next Medium" panose="020B0503020202020204" pitchFamily="34" charset="0"/>
        </a:defRPr>
      </a:lvl3pPr>
      <a:lvl4pPr marL="1778000" indent="-444500" algn="l" defTabSz="584200" rtl="0" eaLnBrk="0" fontAlgn="base" hangingPunct="0">
        <a:spcBef>
          <a:spcPts val="2800"/>
        </a:spcBef>
        <a:spcAft>
          <a:spcPct val="0"/>
        </a:spcAft>
        <a:buClr>
          <a:srgbClr val="39A3D5"/>
        </a:buClr>
        <a:buSzPct val="104000"/>
        <a:buFont typeface="Avenir Next" panose="020B0503020202020204" pitchFamily="34" charset="0"/>
        <a:buChar char="‣"/>
        <a:defRPr sz="3400" kern="1200">
          <a:solidFill>
            <a:srgbClr val="838787"/>
          </a:solidFill>
          <a:latin typeface="+mn-lt"/>
          <a:ea typeface="+mn-ea"/>
          <a:cs typeface="+mn-cs"/>
          <a:sym typeface="Avenir Next Medium" panose="020B0503020202020204" pitchFamily="34" charset="0"/>
        </a:defRPr>
      </a:lvl4pPr>
      <a:lvl5pPr marL="2222500" indent="-444500" algn="l" defTabSz="584200" rtl="0" eaLnBrk="0" fontAlgn="base" hangingPunct="0">
        <a:spcBef>
          <a:spcPts val="2800"/>
        </a:spcBef>
        <a:spcAft>
          <a:spcPct val="0"/>
        </a:spcAft>
        <a:buClr>
          <a:srgbClr val="39A3D5"/>
        </a:buClr>
        <a:buSzPct val="104000"/>
        <a:buFont typeface="Avenir Next" panose="020B0503020202020204" pitchFamily="34" charset="0"/>
        <a:buChar char="‣"/>
        <a:defRPr sz="3400" kern="1200">
          <a:solidFill>
            <a:srgbClr val="838787"/>
          </a:solidFill>
          <a:latin typeface="+mn-lt"/>
          <a:ea typeface="+mn-ea"/>
          <a:cs typeface="+mn-cs"/>
          <a:sym typeface="Avenir Next Medium" panose="020B0503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xmlns="" id="{0B3DB255-5DB0-0E49-8670-D1D0ED53F15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12185650" y="431800"/>
            <a:ext cx="406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80000"/>
              </a:lnSpc>
              <a:spcBef>
                <a:spcPct val="0"/>
              </a:spcBef>
              <a:defRPr sz="2400" smtClean="0">
                <a:latin typeface="DIN Alternate" panose="020B0500000000000000" pitchFamily="34" charset="0"/>
                <a:ea typeface="DIN Alternate" panose="020B0500000000000000" pitchFamily="34" charset="0"/>
                <a:cs typeface="DIN Alternate" panose="020B0500000000000000" pitchFamily="34" charset="0"/>
                <a:sym typeface="DIN Alternate" panose="020B0500000000000000" pitchFamily="34" charset="0"/>
              </a:defRPr>
            </a:lvl1pPr>
          </a:lstStyle>
          <a:p>
            <a:pPr>
              <a:defRPr/>
            </a:pPr>
            <a:fld id="{EDE333A6-DC59-B840-9D14-7794E150816F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584200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 kern="1200">
          <a:solidFill>
            <a:schemeClr val="accent1"/>
          </a:solidFill>
          <a:latin typeface="+mj-lt"/>
          <a:ea typeface="+mj-ea"/>
          <a:cs typeface="+mj-cs"/>
          <a:sym typeface="DIN Condensed" pitchFamily="2" charset="0"/>
        </a:defRPr>
      </a:lvl1pPr>
      <a:lvl2pPr algn="l" defTabSz="584200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2pPr>
      <a:lvl3pPr algn="l" defTabSz="584200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3pPr>
      <a:lvl4pPr algn="l" defTabSz="584200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4pPr>
      <a:lvl5pPr algn="l" defTabSz="584200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5pPr>
      <a:lvl6pPr marL="457200" algn="l" defTabSz="584200" rtl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6pPr>
      <a:lvl7pPr marL="914400" algn="l" defTabSz="584200" rtl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7pPr>
      <a:lvl8pPr marL="1371600" algn="l" defTabSz="584200" rtl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8pPr>
      <a:lvl9pPr marL="1828800" algn="l" defTabSz="584200" rtl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9pPr>
    </p:titleStyle>
    <p:bodyStyle>
      <a:lvl1pPr marL="444500" indent="-444500" algn="l" defTabSz="584200" rtl="0" eaLnBrk="0" fontAlgn="base" hangingPunct="0">
        <a:spcBef>
          <a:spcPts val="2800"/>
        </a:spcBef>
        <a:spcAft>
          <a:spcPct val="0"/>
        </a:spcAft>
        <a:buClr>
          <a:srgbClr val="39A3D5"/>
        </a:buClr>
        <a:buSzPct val="104000"/>
        <a:buFont typeface="Avenir Next" panose="020B0503020202020204" pitchFamily="34" charset="0"/>
        <a:buChar char="‣"/>
        <a:defRPr sz="3400" kern="1200">
          <a:solidFill>
            <a:srgbClr val="838787"/>
          </a:solidFill>
          <a:latin typeface="+mn-lt"/>
          <a:ea typeface="+mn-ea"/>
          <a:cs typeface="+mn-cs"/>
          <a:sym typeface="Avenir Next Medium" panose="020B0503020202020204" pitchFamily="34" charset="0"/>
        </a:defRPr>
      </a:lvl1pPr>
      <a:lvl2pPr marL="889000" indent="-444500" algn="l" defTabSz="584200" rtl="0" eaLnBrk="0" fontAlgn="base" hangingPunct="0">
        <a:spcBef>
          <a:spcPts val="2800"/>
        </a:spcBef>
        <a:spcAft>
          <a:spcPct val="0"/>
        </a:spcAft>
        <a:buClr>
          <a:srgbClr val="39A3D5"/>
        </a:buClr>
        <a:buSzPct val="104000"/>
        <a:buFont typeface="Avenir Next" panose="020B0503020202020204" pitchFamily="34" charset="0"/>
        <a:buChar char="‣"/>
        <a:defRPr sz="3400" kern="1200">
          <a:solidFill>
            <a:srgbClr val="838787"/>
          </a:solidFill>
          <a:latin typeface="+mn-lt"/>
          <a:ea typeface="+mn-ea"/>
          <a:cs typeface="+mn-cs"/>
          <a:sym typeface="Avenir Next Medium" panose="020B0503020202020204" pitchFamily="34" charset="0"/>
        </a:defRPr>
      </a:lvl2pPr>
      <a:lvl3pPr marL="1333500" indent="-444500" algn="l" defTabSz="584200" rtl="0" eaLnBrk="0" fontAlgn="base" hangingPunct="0">
        <a:spcBef>
          <a:spcPts val="2800"/>
        </a:spcBef>
        <a:spcAft>
          <a:spcPct val="0"/>
        </a:spcAft>
        <a:buClr>
          <a:srgbClr val="39A3D5"/>
        </a:buClr>
        <a:buSzPct val="104000"/>
        <a:buFont typeface="Avenir Next" panose="020B0503020202020204" pitchFamily="34" charset="0"/>
        <a:buChar char="‣"/>
        <a:defRPr sz="3400" kern="1200">
          <a:solidFill>
            <a:srgbClr val="838787"/>
          </a:solidFill>
          <a:latin typeface="+mn-lt"/>
          <a:ea typeface="+mn-ea"/>
          <a:cs typeface="+mn-cs"/>
          <a:sym typeface="Avenir Next Medium" panose="020B0503020202020204" pitchFamily="34" charset="0"/>
        </a:defRPr>
      </a:lvl3pPr>
      <a:lvl4pPr marL="1778000" indent="-444500" algn="l" defTabSz="584200" rtl="0" eaLnBrk="0" fontAlgn="base" hangingPunct="0">
        <a:spcBef>
          <a:spcPts val="2800"/>
        </a:spcBef>
        <a:spcAft>
          <a:spcPct val="0"/>
        </a:spcAft>
        <a:buClr>
          <a:srgbClr val="39A3D5"/>
        </a:buClr>
        <a:buSzPct val="104000"/>
        <a:buFont typeface="Avenir Next" panose="020B0503020202020204" pitchFamily="34" charset="0"/>
        <a:buChar char="‣"/>
        <a:defRPr sz="3400" kern="1200">
          <a:solidFill>
            <a:srgbClr val="838787"/>
          </a:solidFill>
          <a:latin typeface="+mn-lt"/>
          <a:ea typeface="+mn-ea"/>
          <a:cs typeface="+mn-cs"/>
          <a:sym typeface="Avenir Next Medium" panose="020B0503020202020204" pitchFamily="34" charset="0"/>
        </a:defRPr>
      </a:lvl4pPr>
      <a:lvl5pPr marL="2222500" indent="-444500" algn="l" defTabSz="584200" rtl="0" eaLnBrk="0" fontAlgn="base" hangingPunct="0">
        <a:spcBef>
          <a:spcPts val="2800"/>
        </a:spcBef>
        <a:spcAft>
          <a:spcPct val="0"/>
        </a:spcAft>
        <a:buClr>
          <a:srgbClr val="39A3D5"/>
        </a:buClr>
        <a:buSzPct val="104000"/>
        <a:buFont typeface="Avenir Next" panose="020B0503020202020204" pitchFamily="34" charset="0"/>
        <a:buChar char="‣"/>
        <a:defRPr sz="3400" kern="1200">
          <a:solidFill>
            <a:srgbClr val="838787"/>
          </a:solidFill>
          <a:latin typeface="+mn-lt"/>
          <a:ea typeface="+mn-ea"/>
          <a:cs typeface="+mn-cs"/>
          <a:sym typeface="Avenir Next Medium" panose="020B0503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Line 1">
            <a:extLst>
              <a:ext uri="{FF2B5EF4-FFF2-40B4-BE49-F238E27FC236}">
                <a16:creationId xmlns:a16="http://schemas.microsoft.com/office/drawing/2014/main" xmlns="" id="{E872AD0A-66AE-494A-85DF-B349D3D935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400" y="992188"/>
            <a:ext cx="12192000" cy="0"/>
          </a:xfrm>
          <a:prstGeom prst="line">
            <a:avLst/>
          </a:prstGeom>
          <a:noFill/>
          <a:ln w="25400" cap="flat" cmpd="sng">
            <a:solidFill>
              <a:srgbClr val="A6AA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0800" tIns="50800" rIns="50800" bIns="50800" anchor="ctr"/>
          <a:lstStyle>
            <a:lvl1pPr defTabSz="457200"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1pPr>
            <a:lvl2pPr defTabSz="457200"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2pPr>
            <a:lvl3pPr defTabSz="457200"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3pPr>
            <a:lvl4pPr defTabSz="457200"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4pPr>
            <a:lvl5pPr defTabSz="457200"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5pPr>
            <a:lvl6pPr marL="457200" defTabSz="45720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6pPr>
            <a:lvl7pPr marL="914400" defTabSz="45720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7pPr>
            <a:lvl8pPr marL="1371600" defTabSz="45720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8pPr>
            <a:lvl9pPr marL="1828800" defTabSz="45720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9pPr>
          </a:lstStyle>
          <a:p>
            <a:pPr eaLnBrk="1">
              <a:defRPr/>
            </a:pPr>
            <a:endParaRPr lang="sk-SK" altLang="sk-SK" sz="1200">
              <a:solidFill>
                <a:srgbClr val="000000"/>
              </a:solidFill>
              <a:latin typeface="Helvetica" pitchFamily="2" charset="0"/>
              <a:ea typeface="Helvetica" pitchFamily="2" charset="0"/>
              <a:cs typeface="Helvetica" pitchFamily="2" charset="0"/>
              <a:sym typeface="Helvetica" pitchFamily="2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E445340B-027E-1E41-9EBA-02C48C20AE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06400" y="1536700"/>
            <a:ext cx="62992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>
                <a:sym typeface="DIN Condensed" pitchFamily="2" charset="0"/>
              </a:rPr>
              <a:t>Click to edit Master title style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xmlns="" id="{C2181D6F-1749-0A42-BD7A-6E6D39520AD3}"/>
              </a:ext>
            </a:extLst>
          </p:cNvPr>
          <p:cNvSpPr>
            <a:spLocks noGrp="1"/>
          </p:cNvSpPr>
          <p:nvPr>
            <p:ph type="body" sz="half" idx="1"/>
          </p:nvPr>
        </p:nvSpPr>
        <p:spPr bwMode="auto">
          <a:xfrm>
            <a:off x="406400" y="2743200"/>
            <a:ext cx="6299200" cy="610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>
                <a:sym typeface="Avenir Next Medium" panose="020B0503020202020204" pitchFamily="34" charset="0"/>
              </a:rPr>
              <a:t>Click to edit Master text styles</a:t>
            </a:r>
          </a:p>
          <a:p>
            <a:pPr lvl="1"/>
            <a:r>
              <a:rPr lang="sk-SK" altLang="sk-SK">
                <a:sym typeface="Avenir Next Medium" panose="020B0503020202020204" pitchFamily="34" charset="0"/>
              </a:rPr>
              <a:t>Second level</a:t>
            </a:r>
          </a:p>
          <a:p>
            <a:pPr lvl="2"/>
            <a:r>
              <a:rPr lang="sk-SK" altLang="sk-SK">
                <a:sym typeface="Avenir Next Medium" panose="020B0503020202020204" pitchFamily="34" charset="0"/>
              </a:rPr>
              <a:t>Third level</a:t>
            </a:r>
          </a:p>
          <a:p>
            <a:pPr lvl="3"/>
            <a:r>
              <a:rPr lang="sk-SK" altLang="sk-SK">
                <a:sym typeface="Avenir Next Medium" panose="020B0503020202020204" pitchFamily="34" charset="0"/>
              </a:rPr>
              <a:t>Fourth level</a:t>
            </a:r>
          </a:p>
          <a:p>
            <a:pPr lvl="4"/>
            <a:r>
              <a:rPr lang="sk-SK" altLang="sk-SK">
                <a:sym typeface="Avenir Next Medium" panose="020B0503020202020204" pitchFamily="34" charset="0"/>
              </a:rPr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5EBC698C-C813-8141-9E4D-832A3ABD47E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12185650" y="431800"/>
            <a:ext cx="406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80000"/>
              </a:lnSpc>
              <a:spcBef>
                <a:spcPct val="0"/>
              </a:spcBef>
              <a:defRPr sz="2400" smtClean="0">
                <a:latin typeface="DIN Alternate" panose="020B0500000000000000" pitchFamily="34" charset="0"/>
                <a:ea typeface="DIN Alternate" panose="020B0500000000000000" pitchFamily="34" charset="0"/>
                <a:cs typeface="DIN Alternate" panose="020B0500000000000000" pitchFamily="34" charset="0"/>
                <a:sym typeface="DIN Alternate" panose="020B0500000000000000" pitchFamily="34" charset="0"/>
              </a:defRPr>
            </a:lvl1pPr>
          </a:lstStyle>
          <a:p>
            <a:pPr>
              <a:defRPr/>
            </a:pPr>
            <a:fld id="{E9EDE306-9AB5-C14A-BC66-B533BDBE2FF3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l" defTabSz="584200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 kern="1200">
          <a:solidFill>
            <a:schemeClr val="accent1"/>
          </a:solidFill>
          <a:latin typeface="+mj-lt"/>
          <a:ea typeface="+mj-ea"/>
          <a:cs typeface="+mj-cs"/>
          <a:sym typeface="DIN Condensed" pitchFamily="2" charset="0"/>
        </a:defRPr>
      </a:lvl1pPr>
      <a:lvl2pPr algn="l" defTabSz="584200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2pPr>
      <a:lvl3pPr algn="l" defTabSz="584200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3pPr>
      <a:lvl4pPr algn="l" defTabSz="584200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4pPr>
      <a:lvl5pPr algn="l" defTabSz="584200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5pPr>
      <a:lvl6pPr marL="457200" algn="l" defTabSz="584200" rtl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6pPr>
      <a:lvl7pPr marL="914400" algn="l" defTabSz="584200" rtl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7pPr>
      <a:lvl8pPr marL="1371600" algn="l" defTabSz="584200" rtl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8pPr>
      <a:lvl9pPr marL="1828800" algn="l" defTabSz="584200" rtl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9pPr>
    </p:titleStyle>
    <p:bodyStyle>
      <a:lvl1pPr marL="444500" indent="-444500" algn="l" defTabSz="584200" rtl="0" eaLnBrk="0" fontAlgn="base" hangingPunct="0">
        <a:spcBef>
          <a:spcPts val="2800"/>
        </a:spcBef>
        <a:spcAft>
          <a:spcPct val="0"/>
        </a:spcAft>
        <a:buClr>
          <a:srgbClr val="39A3D5"/>
        </a:buClr>
        <a:buSzPct val="104000"/>
        <a:buFont typeface="Avenir Next" panose="020B0503020202020204" pitchFamily="34" charset="0"/>
        <a:buChar char="‣"/>
        <a:defRPr sz="3400" kern="1200">
          <a:solidFill>
            <a:srgbClr val="838787"/>
          </a:solidFill>
          <a:latin typeface="+mn-lt"/>
          <a:ea typeface="+mn-ea"/>
          <a:cs typeface="+mn-cs"/>
          <a:sym typeface="Avenir Next Medium" panose="020B0503020202020204" pitchFamily="34" charset="0"/>
        </a:defRPr>
      </a:lvl1pPr>
      <a:lvl2pPr marL="889000" indent="-444500" algn="l" defTabSz="584200" rtl="0" eaLnBrk="0" fontAlgn="base" hangingPunct="0">
        <a:spcBef>
          <a:spcPts val="2800"/>
        </a:spcBef>
        <a:spcAft>
          <a:spcPct val="0"/>
        </a:spcAft>
        <a:buClr>
          <a:srgbClr val="39A3D5"/>
        </a:buClr>
        <a:buSzPct val="104000"/>
        <a:buFont typeface="Avenir Next" panose="020B0503020202020204" pitchFamily="34" charset="0"/>
        <a:buChar char="‣"/>
        <a:defRPr sz="3400" kern="1200">
          <a:solidFill>
            <a:srgbClr val="838787"/>
          </a:solidFill>
          <a:latin typeface="+mn-lt"/>
          <a:ea typeface="+mn-ea"/>
          <a:cs typeface="+mn-cs"/>
          <a:sym typeface="Avenir Next Medium" panose="020B0503020202020204" pitchFamily="34" charset="0"/>
        </a:defRPr>
      </a:lvl2pPr>
      <a:lvl3pPr marL="1333500" indent="-444500" algn="l" defTabSz="584200" rtl="0" eaLnBrk="0" fontAlgn="base" hangingPunct="0">
        <a:spcBef>
          <a:spcPts val="2800"/>
        </a:spcBef>
        <a:spcAft>
          <a:spcPct val="0"/>
        </a:spcAft>
        <a:buClr>
          <a:srgbClr val="39A3D5"/>
        </a:buClr>
        <a:buSzPct val="104000"/>
        <a:buFont typeface="Avenir Next" panose="020B0503020202020204" pitchFamily="34" charset="0"/>
        <a:buChar char="‣"/>
        <a:defRPr sz="3400" kern="1200">
          <a:solidFill>
            <a:srgbClr val="838787"/>
          </a:solidFill>
          <a:latin typeface="+mn-lt"/>
          <a:ea typeface="+mn-ea"/>
          <a:cs typeface="+mn-cs"/>
          <a:sym typeface="Avenir Next Medium" panose="020B0503020202020204" pitchFamily="34" charset="0"/>
        </a:defRPr>
      </a:lvl3pPr>
      <a:lvl4pPr marL="1778000" indent="-444500" algn="l" defTabSz="584200" rtl="0" eaLnBrk="0" fontAlgn="base" hangingPunct="0">
        <a:spcBef>
          <a:spcPts val="2800"/>
        </a:spcBef>
        <a:spcAft>
          <a:spcPct val="0"/>
        </a:spcAft>
        <a:buClr>
          <a:srgbClr val="39A3D5"/>
        </a:buClr>
        <a:buSzPct val="104000"/>
        <a:buFont typeface="Avenir Next" panose="020B0503020202020204" pitchFamily="34" charset="0"/>
        <a:buChar char="‣"/>
        <a:defRPr sz="3400" kern="1200">
          <a:solidFill>
            <a:srgbClr val="838787"/>
          </a:solidFill>
          <a:latin typeface="+mn-lt"/>
          <a:ea typeface="+mn-ea"/>
          <a:cs typeface="+mn-cs"/>
          <a:sym typeface="Avenir Next Medium" panose="020B0503020202020204" pitchFamily="34" charset="0"/>
        </a:defRPr>
      </a:lvl4pPr>
      <a:lvl5pPr marL="2222500" indent="-444500" algn="l" defTabSz="584200" rtl="0" eaLnBrk="0" fontAlgn="base" hangingPunct="0">
        <a:spcBef>
          <a:spcPts val="2800"/>
        </a:spcBef>
        <a:spcAft>
          <a:spcPct val="0"/>
        </a:spcAft>
        <a:buClr>
          <a:srgbClr val="39A3D5"/>
        </a:buClr>
        <a:buSzPct val="104000"/>
        <a:buFont typeface="Avenir Next" panose="020B0503020202020204" pitchFamily="34" charset="0"/>
        <a:buChar char="‣"/>
        <a:defRPr sz="3400" kern="1200">
          <a:solidFill>
            <a:srgbClr val="838787"/>
          </a:solidFill>
          <a:latin typeface="+mn-lt"/>
          <a:ea typeface="+mn-ea"/>
          <a:cs typeface="+mn-cs"/>
          <a:sym typeface="Avenir Next Medium" panose="020B0503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Line 1">
            <a:extLst>
              <a:ext uri="{FF2B5EF4-FFF2-40B4-BE49-F238E27FC236}">
                <a16:creationId xmlns:a16="http://schemas.microsoft.com/office/drawing/2014/main" xmlns="" id="{EDBCA9F6-4371-8147-9DFF-E6F6B18B13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400" y="992188"/>
            <a:ext cx="12192000" cy="0"/>
          </a:xfrm>
          <a:prstGeom prst="line">
            <a:avLst/>
          </a:prstGeom>
          <a:noFill/>
          <a:ln w="25400" cap="flat" cmpd="sng">
            <a:solidFill>
              <a:srgbClr val="A6AA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0800" tIns="50800" rIns="50800" bIns="50800" anchor="ctr"/>
          <a:lstStyle>
            <a:lvl1pPr defTabSz="457200"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1pPr>
            <a:lvl2pPr defTabSz="457200"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2pPr>
            <a:lvl3pPr defTabSz="457200"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3pPr>
            <a:lvl4pPr defTabSz="457200"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4pPr>
            <a:lvl5pPr defTabSz="457200"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5pPr>
            <a:lvl6pPr marL="457200" defTabSz="45720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6pPr>
            <a:lvl7pPr marL="914400" defTabSz="45720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7pPr>
            <a:lvl8pPr marL="1371600" defTabSz="45720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8pPr>
            <a:lvl9pPr marL="1828800" defTabSz="45720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9pPr>
          </a:lstStyle>
          <a:p>
            <a:pPr eaLnBrk="1">
              <a:defRPr/>
            </a:pPr>
            <a:endParaRPr lang="sk-SK" altLang="sk-SK" sz="1200">
              <a:solidFill>
                <a:srgbClr val="000000"/>
              </a:solidFill>
              <a:latin typeface="Helvetica" pitchFamily="2" charset="0"/>
              <a:ea typeface="Helvetica" pitchFamily="2" charset="0"/>
              <a:cs typeface="Helvetica" pitchFamily="2" charset="0"/>
              <a:sym typeface="Helvetica" pitchFamily="2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BA9A219F-F234-754C-A662-0B40F6F7A3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6400" y="2743200"/>
            <a:ext cx="12192000" cy="610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>
                <a:sym typeface="Avenir Next Medium" panose="020B0503020202020204" pitchFamily="34" charset="0"/>
              </a:rPr>
              <a:t>Click to edit Master text styles</a:t>
            </a:r>
          </a:p>
          <a:p>
            <a:pPr lvl="1"/>
            <a:r>
              <a:rPr lang="sk-SK" altLang="sk-SK">
                <a:sym typeface="Avenir Next Medium" panose="020B0503020202020204" pitchFamily="34" charset="0"/>
              </a:rPr>
              <a:t>Second level</a:t>
            </a:r>
          </a:p>
          <a:p>
            <a:pPr lvl="2"/>
            <a:r>
              <a:rPr lang="sk-SK" altLang="sk-SK">
                <a:sym typeface="Avenir Next Medium" panose="020B0503020202020204" pitchFamily="34" charset="0"/>
              </a:rPr>
              <a:t>Third level</a:t>
            </a:r>
          </a:p>
          <a:p>
            <a:pPr lvl="3"/>
            <a:r>
              <a:rPr lang="sk-SK" altLang="sk-SK">
                <a:sym typeface="Avenir Next Medium" panose="020B0503020202020204" pitchFamily="34" charset="0"/>
              </a:rPr>
              <a:t>Fourth level</a:t>
            </a:r>
          </a:p>
          <a:p>
            <a:pPr lvl="4"/>
            <a:r>
              <a:rPr lang="sk-SK" altLang="sk-SK">
                <a:sym typeface="Avenir Next Medium" panose="020B0503020202020204" pitchFamily="34" charset="0"/>
              </a:rPr>
              <a:t>Fifth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78F55BC3-4783-5248-992E-D5DD3A050F6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12185650" y="431800"/>
            <a:ext cx="406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80000"/>
              </a:lnSpc>
              <a:spcBef>
                <a:spcPct val="0"/>
              </a:spcBef>
              <a:defRPr sz="2400" smtClean="0">
                <a:latin typeface="DIN Alternate" panose="020B0500000000000000" pitchFamily="34" charset="0"/>
                <a:ea typeface="DIN Alternate" panose="020B0500000000000000" pitchFamily="34" charset="0"/>
                <a:cs typeface="DIN Alternate" panose="020B0500000000000000" pitchFamily="34" charset="0"/>
                <a:sym typeface="DIN Alternate" panose="020B0500000000000000" pitchFamily="34" charset="0"/>
              </a:defRPr>
            </a:lvl1pPr>
          </a:lstStyle>
          <a:p>
            <a:pPr>
              <a:defRPr/>
            </a:pPr>
            <a:fld id="{C67A4686-8D40-8240-84D0-7F701A965FD7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584200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 kern="1200">
          <a:solidFill>
            <a:schemeClr val="accent1"/>
          </a:solidFill>
          <a:latin typeface="+mj-lt"/>
          <a:ea typeface="+mj-ea"/>
          <a:cs typeface="+mj-cs"/>
          <a:sym typeface="DIN Condensed" pitchFamily="2" charset="0"/>
        </a:defRPr>
      </a:lvl1pPr>
      <a:lvl2pPr algn="l" defTabSz="584200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2pPr>
      <a:lvl3pPr algn="l" defTabSz="584200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3pPr>
      <a:lvl4pPr algn="l" defTabSz="584200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4pPr>
      <a:lvl5pPr algn="l" defTabSz="584200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5pPr>
      <a:lvl6pPr marL="457200" algn="l" defTabSz="584200" rtl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6pPr>
      <a:lvl7pPr marL="914400" algn="l" defTabSz="584200" rtl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7pPr>
      <a:lvl8pPr marL="1371600" algn="l" defTabSz="584200" rtl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8pPr>
      <a:lvl9pPr marL="1828800" algn="l" defTabSz="584200" rtl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chemeClr val="accent1"/>
          </a:solidFill>
          <a:latin typeface="DIN Condensed" pitchFamily="2" charset="0"/>
          <a:ea typeface="DIN Condensed" pitchFamily="2" charset="0"/>
          <a:cs typeface="DIN Condensed" pitchFamily="2" charset="0"/>
          <a:sym typeface="DIN Condensed" pitchFamily="2" charset="0"/>
        </a:defRPr>
      </a:lvl9pPr>
    </p:titleStyle>
    <p:bodyStyle>
      <a:lvl1pPr marL="444500" indent="-444500" algn="l" defTabSz="584200" rtl="0" eaLnBrk="0" fontAlgn="base" hangingPunct="0">
        <a:spcBef>
          <a:spcPts val="2800"/>
        </a:spcBef>
        <a:spcAft>
          <a:spcPct val="0"/>
        </a:spcAft>
        <a:buClr>
          <a:srgbClr val="39A3D5"/>
        </a:buClr>
        <a:buSzPct val="104000"/>
        <a:buFont typeface="Avenir Next" panose="020B0503020202020204" pitchFamily="34" charset="0"/>
        <a:buChar char="‣"/>
        <a:defRPr sz="3400" kern="1200">
          <a:solidFill>
            <a:srgbClr val="838787"/>
          </a:solidFill>
          <a:latin typeface="+mn-lt"/>
          <a:ea typeface="+mn-ea"/>
          <a:cs typeface="+mn-cs"/>
          <a:sym typeface="Avenir Next Medium" panose="020B0503020202020204" pitchFamily="34" charset="0"/>
        </a:defRPr>
      </a:lvl1pPr>
      <a:lvl2pPr marL="889000" indent="-444500" algn="l" defTabSz="584200" rtl="0" eaLnBrk="0" fontAlgn="base" hangingPunct="0">
        <a:spcBef>
          <a:spcPts val="2800"/>
        </a:spcBef>
        <a:spcAft>
          <a:spcPct val="0"/>
        </a:spcAft>
        <a:buClr>
          <a:srgbClr val="39A3D5"/>
        </a:buClr>
        <a:buSzPct val="104000"/>
        <a:buFont typeface="Avenir Next" panose="020B0503020202020204" pitchFamily="34" charset="0"/>
        <a:buChar char="‣"/>
        <a:defRPr sz="3400" kern="1200">
          <a:solidFill>
            <a:srgbClr val="838787"/>
          </a:solidFill>
          <a:latin typeface="+mn-lt"/>
          <a:ea typeface="+mn-ea"/>
          <a:cs typeface="+mn-cs"/>
          <a:sym typeface="Avenir Next Medium" panose="020B0503020202020204" pitchFamily="34" charset="0"/>
        </a:defRPr>
      </a:lvl2pPr>
      <a:lvl3pPr marL="1333500" indent="-444500" algn="l" defTabSz="584200" rtl="0" eaLnBrk="0" fontAlgn="base" hangingPunct="0">
        <a:spcBef>
          <a:spcPts val="2800"/>
        </a:spcBef>
        <a:spcAft>
          <a:spcPct val="0"/>
        </a:spcAft>
        <a:buClr>
          <a:srgbClr val="39A3D5"/>
        </a:buClr>
        <a:buSzPct val="104000"/>
        <a:buFont typeface="Avenir Next" panose="020B0503020202020204" pitchFamily="34" charset="0"/>
        <a:buChar char="‣"/>
        <a:defRPr sz="3400" kern="1200">
          <a:solidFill>
            <a:srgbClr val="838787"/>
          </a:solidFill>
          <a:latin typeface="+mn-lt"/>
          <a:ea typeface="+mn-ea"/>
          <a:cs typeface="+mn-cs"/>
          <a:sym typeface="Avenir Next Medium" panose="020B0503020202020204" pitchFamily="34" charset="0"/>
        </a:defRPr>
      </a:lvl3pPr>
      <a:lvl4pPr marL="1778000" indent="-444500" algn="l" defTabSz="584200" rtl="0" eaLnBrk="0" fontAlgn="base" hangingPunct="0">
        <a:spcBef>
          <a:spcPts val="2800"/>
        </a:spcBef>
        <a:spcAft>
          <a:spcPct val="0"/>
        </a:spcAft>
        <a:buClr>
          <a:srgbClr val="39A3D5"/>
        </a:buClr>
        <a:buSzPct val="104000"/>
        <a:buFont typeface="Avenir Next" panose="020B0503020202020204" pitchFamily="34" charset="0"/>
        <a:buChar char="‣"/>
        <a:defRPr sz="3400" kern="1200">
          <a:solidFill>
            <a:srgbClr val="838787"/>
          </a:solidFill>
          <a:latin typeface="+mn-lt"/>
          <a:ea typeface="+mn-ea"/>
          <a:cs typeface="+mn-cs"/>
          <a:sym typeface="Avenir Next Medium" panose="020B0503020202020204" pitchFamily="34" charset="0"/>
        </a:defRPr>
      </a:lvl4pPr>
      <a:lvl5pPr marL="2222500" indent="-444500" algn="l" defTabSz="584200" rtl="0" eaLnBrk="0" fontAlgn="base" hangingPunct="0">
        <a:spcBef>
          <a:spcPts val="2800"/>
        </a:spcBef>
        <a:spcAft>
          <a:spcPct val="0"/>
        </a:spcAft>
        <a:buClr>
          <a:srgbClr val="39A3D5"/>
        </a:buClr>
        <a:buSzPct val="104000"/>
        <a:buFont typeface="Avenir Next" panose="020B0503020202020204" pitchFamily="34" charset="0"/>
        <a:buChar char="‣"/>
        <a:defRPr sz="3400" kern="1200">
          <a:solidFill>
            <a:srgbClr val="838787"/>
          </a:solidFill>
          <a:latin typeface="+mn-lt"/>
          <a:ea typeface="+mn-ea"/>
          <a:cs typeface="+mn-cs"/>
          <a:sym typeface="Avenir Next Medium" panose="020B0503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>
            <a:extLst>
              <a:ext uri="{FF2B5EF4-FFF2-40B4-BE49-F238E27FC236}">
                <a16:creationId xmlns:a16="http://schemas.microsoft.com/office/drawing/2014/main" xmlns="" id="{5E7A84B5-6FD0-154D-B8F1-FCFD377BD2B4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254000" y="230188"/>
            <a:ext cx="12192000" cy="114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ctr" defTabSz="233363" eaLnBrk="1">
              <a:spcBef>
                <a:spcPts val="1100"/>
              </a:spcBef>
            </a:pPr>
            <a:r>
              <a:rPr lang="sk-SK" altLang="sk-SK" sz="2400"/>
              <a:t/>
            </a:r>
            <a:br>
              <a:rPr lang="sk-SK" altLang="sk-SK" sz="2400"/>
            </a:br>
            <a:r>
              <a:rPr lang="sk-SK" altLang="sk-SK" sz="2400"/>
              <a:t>FESTIVALOVÉ DIVADLO V BAYREUTHE (VÝSTAVBA 1872 - 1876)</a:t>
            </a:r>
            <a:br>
              <a:rPr lang="sk-SK" altLang="sk-SK" sz="2400"/>
            </a:br>
            <a:r>
              <a:rPr lang="sk-SK" altLang="sk-SK" sz="2400"/>
              <a:t>FESTIVALOVÉ DIVADLO V BAYREUTHE</a:t>
            </a:r>
            <a:br>
              <a:rPr lang="sk-SK" altLang="sk-SK" sz="2400"/>
            </a:br>
            <a:r>
              <a:rPr lang="sk-SK" altLang="sk-SK" sz="2400"/>
              <a:t/>
            </a:r>
            <a:br>
              <a:rPr lang="sk-SK" altLang="sk-SK" sz="2400"/>
            </a:br>
            <a:endParaRPr lang="sk-SK" altLang="sk-SK" sz="2400"/>
          </a:p>
        </p:txBody>
      </p:sp>
      <p:pic>
        <p:nvPicPr>
          <p:cNvPr id="63490" name="Picture 2">
            <a:extLst>
              <a:ext uri="{FF2B5EF4-FFF2-40B4-BE49-F238E27FC236}">
                <a16:creationId xmlns:a16="http://schemas.microsoft.com/office/drawing/2014/main" xmlns="" id="{083D29F1-850F-FE4E-966A-2F9C757CA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0813"/>
            <a:ext cx="13004800" cy="829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1" name="Text Box 3">
            <a:extLst>
              <a:ext uri="{FF2B5EF4-FFF2-40B4-BE49-F238E27FC236}">
                <a16:creationId xmlns:a16="http://schemas.microsoft.com/office/drawing/2014/main" xmlns="" id="{15D6A48D-337E-CC41-8A4F-D857B51D2F80}"/>
              </a:ext>
            </a:extLst>
          </p:cNvPr>
          <p:cNvSpPr txBox="1">
            <a:spLocks/>
          </p:cNvSpPr>
          <p:nvPr/>
        </p:nvSpPr>
        <p:spPr bwMode="auto">
          <a:xfrm>
            <a:off x="12039600" y="431800"/>
            <a:ext cx="55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1pPr>
            <a:lvl2pPr marL="742950" indent="-28575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2pPr>
            <a:lvl3pPr marL="11430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3pPr>
            <a:lvl4pPr marL="16002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4pPr>
            <a:lvl5pPr marL="20574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5pPr>
            <a:lvl6pPr marL="25146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6pPr>
            <a:lvl7pPr marL="29718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7pPr>
            <a:lvl8pPr marL="34290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8pPr>
            <a:lvl9pPr marL="38862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9pPr>
          </a:lstStyle>
          <a:p>
            <a:pPr algn="r" eaLnBrk="1">
              <a:lnSpc>
                <a:spcPct val="80000"/>
              </a:lnSpc>
              <a:spcBef>
                <a:spcPct val="0"/>
              </a:spcBef>
            </a:pPr>
            <a:fld id="{AD591C93-4034-5844-8996-CD4AAA84D8AD}" type="slidenum">
              <a:rPr lang="sk-SK" altLang="sk-SK" sz="2400">
                <a:latin typeface="DIN Alternate" panose="020B0500000000000000" pitchFamily="34" charset="0"/>
                <a:ea typeface="DIN Alternate" panose="020B0500000000000000" pitchFamily="34" charset="0"/>
                <a:cs typeface="DIN Alternate" panose="020B0500000000000000" pitchFamily="34" charset="0"/>
                <a:sym typeface="DIN Alternate" panose="020B0500000000000000" pitchFamily="34" charset="0"/>
              </a:rPr>
              <a:pPr algn="r" eaLnBrk="1">
                <a:lnSpc>
                  <a:spcPct val="80000"/>
                </a:lnSpc>
                <a:spcBef>
                  <a:spcPct val="0"/>
                </a:spcBef>
              </a:pPr>
              <a:t>1</a:t>
            </a:fld>
            <a:endParaRPr lang="sk-SK" altLang="sk-SK" sz="2400">
              <a:latin typeface="DIN Alternate" panose="020B0500000000000000" pitchFamily="34" charset="0"/>
              <a:ea typeface="DIN Alternate" panose="020B0500000000000000" pitchFamily="34" charset="0"/>
              <a:cs typeface="DIN Alternate" panose="020B0500000000000000" pitchFamily="34" charset="0"/>
              <a:sym typeface="DIN Alternate" panose="020B0500000000000000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>
            <a:extLst>
              <a:ext uri="{FF2B5EF4-FFF2-40B4-BE49-F238E27FC236}">
                <a16:creationId xmlns:a16="http://schemas.microsoft.com/office/drawing/2014/main" xmlns="" id="{B1B403F3-40F9-D04A-A65D-F36DDAC6B5DA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279400" y="396875"/>
            <a:ext cx="121920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just" defTabSz="466725" eaLnBrk="1">
              <a:spcBef>
                <a:spcPts val="2200"/>
              </a:spcBef>
            </a:pPr>
            <a:r>
              <a:rPr lang="sk-SK" altLang="sk-SK" sz="4800"/>
              <a:t>HĽADISKO</a:t>
            </a:r>
          </a:p>
        </p:txBody>
      </p:sp>
      <p:pic>
        <p:nvPicPr>
          <p:cNvPr id="88066" name="Picture 2">
            <a:extLst>
              <a:ext uri="{FF2B5EF4-FFF2-40B4-BE49-F238E27FC236}">
                <a16:creationId xmlns:a16="http://schemas.microsoft.com/office/drawing/2014/main" xmlns="" id="{3084A4E3-F696-9A4C-8D3A-E90504FFB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3675"/>
            <a:ext cx="13115925" cy="1014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>
            <a:extLst>
              <a:ext uri="{FF2B5EF4-FFF2-40B4-BE49-F238E27FC236}">
                <a16:creationId xmlns:a16="http://schemas.microsoft.com/office/drawing/2014/main" xmlns="" id="{11782E10-9AFD-0F43-96FC-7B6F39C46072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06400" y="230188"/>
            <a:ext cx="121920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defTabSz="285750" eaLnBrk="1">
              <a:spcBef>
                <a:spcPts val="1300"/>
              </a:spcBef>
            </a:pPr>
            <a:r>
              <a:rPr lang="sk-SK" altLang="sk-SK" sz="2900"/>
              <a:t>ORCHESTRISKO (U WAGNERA SKRYTÉ PRED ZRAKOM DIVÁKA) </a:t>
            </a:r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xmlns="" id="{FE4FAF90-87D4-ED44-98E4-D2EF8FD0667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 bwMode="auto">
          <a:xfrm>
            <a:off x="406400" y="741363"/>
            <a:ext cx="12192000" cy="24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marL="0" indent="0" algn="just" defTabSz="415925" eaLnBrk="1">
              <a:lnSpc>
                <a:spcPts val="3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100" dirty="0">
                <a:latin typeface="Agency FB" panose="020B0503020202020204" pitchFamily="34" charset="0"/>
                <a:ea typeface="Times" pitchFamily="2" charset="0"/>
                <a:cs typeface="Times" pitchFamily="2" charset="0"/>
                <a:sym typeface="Times" pitchFamily="2" charset="0"/>
              </a:rPr>
              <a:t>Wagner má prvenstvo v </a:t>
            </a:r>
            <a:r>
              <a:rPr lang="sk-SK" altLang="sk-SK" sz="2100" dirty="0">
                <a:solidFill>
                  <a:srgbClr val="94D9F6"/>
                </a:solidFill>
                <a:latin typeface="Agency FB" panose="020B0503020202020204" pitchFamily="34" charset="0"/>
                <a:ea typeface="Times" pitchFamily="2" charset="0"/>
                <a:cs typeface="Times" pitchFamily="2" charset="0"/>
                <a:sym typeface="Times" pitchFamily="2" charset="0"/>
              </a:rPr>
              <a:t>úplnom schovaní hudobníkov</a:t>
            </a:r>
            <a:r>
              <a:rPr lang="sk-SK" altLang="sk-SK" sz="2100" dirty="0">
                <a:latin typeface="Agency FB" panose="020B0503020202020204" pitchFamily="34" charset="0"/>
                <a:ea typeface="Times" pitchFamily="2" charset="0"/>
                <a:cs typeface="Times" pitchFamily="2" charset="0"/>
                <a:sym typeface="Times" pitchFamily="2" charset="0"/>
              </a:rPr>
              <a:t>. Orchestrálna jama v </a:t>
            </a:r>
            <a:r>
              <a:rPr lang="sk-SK" altLang="sk-SK" sz="2100" dirty="0" err="1">
                <a:latin typeface="Agency FB" panose="020B0503020202020204" pitchFamily="34" charset="0"/>
                <a:ea typeface="Times" pitchFamily="2" charset="0"/>
                <a:cs typeface="Times" pitchFamily="2" charset="0"/>
                <a:sym typeface="Times" pitchFamily="2" charset="0"/>
              </a:rPr>
              <a:t>Bayreuthe</a:t>
            </a:r>
            <a:r>
              <a:rPr lang="sk-SK" altLang="sk-SK" sz="2100" dirty="0">
                <a:latin typeface="Agency FB" panose="020B0503020202020204" pitchFamily="34" charset="0"/>
                <a:ea typeface="Times" pitchFamily="2" charset="0"/>
                <a:cs typeface="Times" pitchFamily="2" charset="0"/>
                <a:sym typeface="Times" pitchFamily="2" charset="0"/>
              </a:rPr>
              <a:t> je konštruovaná </a:t>
            </a:r>
            <a:r>
              <a:rPr lang="sk-SK" altLang="sk-SK" sz="2100" dirty="0">
                <a:solidFill>
                  <a:srgbClr val="94D9F6"/>
                </a:solidFill>
                <a:latin typeface="Agency FB" panose="020B0503020202020204" pitchFamily="34" charset="0"/>
                <a:ea typeface="Times" pitchFamily="2" charset="0"/>
                <a:cs typeface="Times" pitchFamily="2" charset="0"/>
                <a:sym typeface="Times" pitchFamily="2" charset="0"/>
              </a:rPr>
              <a:t>pod úroveň javiska a postupne sa znižuje v 6 </a:t>
            </a:r>
            <a:r>
              <a:rPr lang="sk-SK" altLang="sk-SK" sz="2100" dirty="0" err="1">
                <a:solidFill>
                  <a:srgbClr val="94D9F6"/>
                </a:solidFill>
                <a:latin typeface="Agency FB" panose="020B0503020202020204" pitchFamily="34" charset="0"/>
                <a:ea typeface="Times" pitchFamily="2" charset="0"/>
                <a:cs typeface="Times" pitchFamily="2" charset="0"/>
                <a:sym typeface="Times" pitchFamily="2" charset="0"/>
              </a:rPr>
              <a:t>leveloch</a:t>
            </a:r>
            <a:r>
              <a:rPr lang="sk-SK" altLang="sk-SK" sz="2100" dirty="0">
                <a:latin typeface="Agency FB" panose="020B0503020202020204" pitchFamily="34" charset="0"/>
                <a:ea typeface="Times" pitchFamily="2" charset="0"/>
                <a:cs typeface="Times" pitchFamily="2" charset="0"/>
                <a:sym typeface="Times" pitchFamily="2" charset="0"/>
              </a:rPr>
              <a:t>. Nad tretím </a:t>
            </a:r>
            <a:r>
              <a:rPr lang="sk-SK" altLang="sk-SK" sz="2100" dirty="0" err="1">
                <a:latin typeface="Agency FB" panose="020B0503020202020204" pitchFamily="34" charset="0"/>
                <a:ea typeface="Times" pitchFamily="2" charset="0"/>
                <a:cs typeface="Times" pitchFamily="2" charset="0"/>
                <a:sym typeface="Times" pitchFamily="2" charset="0"/>
              </a:rPr>
              <a:t>levelom</a:t>
            </a:r>
            <a:r>
              <a:rPr lang="sk-SK" altLang="sk-SK" sz="2100" dirty="0">
                <a:latin typeface="Agency FB" panose="020B0503020202020204" pitchFamily="34" charset="0"/>
                <a:ea typeface="Times" pitchFamily="2" charset="0"/>
                <a:cs typeface="Times" pitchFamily="2" charset="0"/>
                <a:sym typeface="Times" pitchFamily="2" charset="0"/>
              </a:rPr>
              <a:t> je daný </a:t>
            </a:r>
            <a:r>
              <a:rPr lang="sk-SK" altLang="sk-SK" sz="2100" dirty="0">
                <a:solidFill>
                  <a:srgbClr val="94D9F6"/>
                </a:solidFill>
                <a:latin typeface="Agency FB" panose="020B0503020202020204" pitchFamily="34" charset="0"/>
                <a:ea typeface="Times" pitchFamily="2" charset="0"/>
                <a:cs typeface="Times" pitchFamily="2" charset="0"/>
                <a:sym typeface="Times" pitchFamily="2" charset="0"/>
              </a:rPr>
              <a:t>tzv. </a:t>
            </a:r>
            <a:r>
              <a:rPr lang="sk-SK" altLang="sk-SK" sz="2100" dirty="0" err="1">
                <a:solidFill>
                  <a:srgbClr val="94D9F6"/>
                </a:solidFill>
                <a:latin typeface="Agency FB" panose="020B0503020202020204" pitchFamily="34" charset="0"/>
                <a:ea typeface="Times" pitchFamily="2" charset="0"/>
                <a:cs typeface="Times" pitchFamily="2" charset="0"/>
                <a:sym typeface="Times" pitchFamily="2" charset="0"/>
              </a:rPr>
              <a:t>sound</a:t>
            </a:r>
            <a:r>
              <a:rPr lang="sk-SK" altLang="sk-SK" sz="2100" dirty="0">
                <a:solidFill>
                  <a:srgbClr val="94D9F6"/>
                </a:solidFill>
                <a:latin typeface="Agency FB" panose="020B0503020202020204" pitchFamily="34" charset="0"/>
                <a:ea typeface="Times" pitchFamily="2" charset="0"/>
                <a:cs typeface="Times" pitchFamily="2" charset="0"/>
                <a:sym typeface="Times" pitchFamily="2" charset="0"/>
              </a:rPr>
              <a:t> </a:t>
            </a:r>
            <a:r>
              <a:rPr lang="sk-SK" altLang="sk-SK" sz="2100" dirty="0" err="1">
                <a:solidFill>
                  <a:srgbClr val="94D9F6"/>
                </a:solidFill>
                <a:latin typeface="Agency FB" panose="020B0503020202020204" pitchFamily="34" charset="0"/>
                <a:ea typeface="Times" pitchFamily="2" charset="0"/>
                <a:cs typeface="Times" pitchFamily="2" charset="0"/>
                <a:sym typeface="Times" pitchFamily="2" charset="0"/>
              </a:rPr>
              <a:t>damper</a:t>
            </a:r>
            <a:r>
              <a:rPr lang="sk-SK" altLang="sk-SK" sz="2100" dirty="0">
                <a:solidFill>
                  <a:srgbClr val="94D9F6"/>
                </a:solidFill>
                <a:latin typeface="Agency FB" panose="020B0503020202020204" pitchFamily="34" charset="0"/>
                <a:ea typeface="Times" pitchFamily="2" charset="0"/>
                <a:cs typeface="Times" pitchFamily="2" charset="0"/>
                <a:sym typeface="Times" pitchFamily="2" charset="0"/>
              </a:rPr>
              <a:t> (</a:t>
            </a:r>
            <a:r>
              <a:rPr lang="sk-SK" altLang="sk-SK" sz="2100" dirty="0" err="1">
                <a:solidFill>
                  <a:srgbClr val="94D9F6"/>
                </a:solidFill>
                <a:latin typeface="Agency FB" panose="020B0503020202020204" pitchFamily="34" charset="0"/>
                <a:ea typeface="Times" pitchFamily="2" charset="0"/>
                <a:cs typeface="Times" pitchFamily="2" charset="0"/>
                <a:sym typeface="Times" pitchFamily="2" charset="0"/>
              </a:rPr>
              <a:t>Parsifalova</a:t>
            </a:r>
            <a:r>
              <a:rPr lang="sk-SK" altLang="sk-SK" sz="2100" dirty="0">
                <a:solidFill>
                  <a:srgbClr val="94D9F6"/>
                </a:solidFill>
                <a:latin typeface="Agency FB" panose="020B0503020202020204" pitchFamily="34" charset="0"/>
                <a:ea typeface="Times" pitchFamily="2" charset="0"/>
                <a:cs typeface="Times" pitchFamily="2" charset="0"/>
                <a:sym typeface="Times" pitchFamily="2" charset="0"/>
              </a:rPr>
              <a:t> clona), ktorý bol z akustických dôvodov nainštalovaný v r. 1882 pre operu </a:t>
            </a:r>
            <a:r>
              <a:rPr lang="sk-SK" altLang="sk-SK" sz="2100" dirty="0" err="1">
                <a:solidFill>
                  <a:srgbClr val="94D9F6"/>
                </a:solidFill>
                <a:latin typeface="Agency FB" panose="020B0503020202020204" pitchFamily="34" charset="0"/>
                <a:ea typeface="Times" pitchFamily="2" charset="0"/>
                <a:cs typeface="Times" pitchFamily="2" charset="0"/>
                <a:sym typeface="Times" pitchFamily="2" charset="0"/>
              </a:rPr>
              <a:t>Parsifal</a:t>
            </a:r>
            <a:r>
              <a:rPr lang="sk-SK" altLang="sk-SK" sz="2100" dirty="0">
                <a:latin typeface="Agency FB" panose="020B0503020202020204" pitchFamily="34" charset="0"/>
                <a:ea typeface="Times" pitchFamily="2" charset="0"/>
                <a:cs typeface="Times" pitchFamily="2" charset="0"/>
                <a:sym typeface="Times" pitchFamily="2" charset="0"/>
              </a:rPr>
              <a:t>. “</a:t>
            </a:r>
            <a:r>
              <a:rPr lang="sk-SK" altLang="sk-SK" sz="2100" dirty="0" err="1">
                <a:latin typeface="Agency FB" panose="020B0503020202020204" pitchFamily="34" charset="0"/>
                <a:ea typeface="Times" pitchFamily="2" charset="0"/>
                <a:cs typeface="Times" pitchFamily="2" charset="0"/>
                <a:sym typeface="Times" pitchFamily="2" charset="0"/>
              </a:rPr>
              <a:t>Sound</a:t>
            </a:r>
            <a:r>
              <a:rPr lang="sk-SK" altLang="sk-SK" sz="2100" dirty="0">
                <a:latin typeface="Agency FB" panose="020B0503020202020204" pitchFamily="34" charset="0"/>
                <a:ea typeface="Times" pitchFamily="2" charset="0"/>
                <a:cs typeface="Times" pitchFamily="2" charset="0"/>
                <a:sym typeface="Times" pitchFamily="2" charset="0"/>
              </a:rPr>
              <a:t> </a:t>
            </a:r>
            <a:r>
              <a:rPr lang="sk-SK" altLang="sk-SK" sz="2100" dirty="0" err="1">
                <a:latin typeface="Agency FB" panose="020B0503020202020204" pitchFamily="34" charset="0"/>
                <a:ea typeface="Times" pitchFamily="2" charset="0"/>
                <a:cs typeface="Times" pitchFamily="2" charset="0"/>
                <a:sym typeface="Times" pitchFamily="2" charset="0"/>
              </a:rPr>
              <a:t>dumper</a:t>
            </a:r>
            <a:r>
              <a:rPr lang="sk-SK" altLang="sk-SK" sz="2100" dirty="0">
                <a:latin typeface="Agency FB" panose="020B0503020202020204" pitchFamily="34" charset="0"/>
                <a:ea typeface="Times" pitchFamily="2" charset="0"/>
                <a:cs typeface="Times" pitchFamily="2" charset="0"/>
                <a:sym typeface="Times" pitchFamily="2" charset="0"/>
              </a:rPr>
              <a:t>” (</a:t>
            </a:r>
            <a:r>
              <a:rPr lang="sk-SK" altLang="sk-SK" sz="2100" i="1" dirty="0">
                <a:latin typeface="Agency FB" panose="020B0503020202020204" pitchFamily="34" charset="0"/>
                <a:ea typeface="Times" pitchFamily="2" charset="0"/>
                <a:cs typeface="Times" pitchFamily="2" charset="0"/>
                <a:sym typeface="Times" pitchFamily="2" charset="0"/>
              </a:rPr>
              <a:t>clona)</a:t>
            </a:r>
            <a:r>
              <a:rPr lang="sk-SK" altLang="sk-SK" sz="2100" dirty="0">
                <a:latin typeface="Agency FB" panose="020B0503020202020204" pitchFamily="34" charset="0"/>
                <a:ea typeface="Times" pitchFamily="2" charset="0"/>
                <a:cs typeface="Times" pitchFamily="2" charset="0"/>
                <a:sym typeface="Times" pitchFamily="2" charset="0"/>
              </a:rPr>
              <a:t> mal za funkciu potlačiť hlasitosť hudobných nástrojov (bubny, trombóny) a pritom zvýrazniť farbu zvuku strunových nástrojov. Hlboká jama dávala jednotlivým tónom ich vlastnú mystiku a pomáhala spevákom predchádzať vyčerpaniu počas dlhých predstavení. U Wagnera išlo primárne o farbu tónu, sekundárne o zamedzenie “hlučnosti”.</a:t>
            </a:r>
          </a:p>
        </p:txBody>
      </p:sp>
      <p:pic>
        <p:nvPicPr>
          <p:cNvPr id="92163" name="Picture 3">
            <a:extLst>
              <a:ext uri="{FF2B5EF4-FFF2-40B4-BE49-F238E27FC236}">
                <a16:creationId xmlns:a16="http://schemas.microsoft.com/office/drawing/2014/main" xmlns="" id="{293DA572-6432-6147-81BE-4B0AC6AD5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3162300"/>
            <a:ext cx="12534900" cy="732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64" name="Text Box 4">
            <a:extLst>
              <a:ext uri="{FF2B5EF4-FFF2-40B4-BE49-F238E27FC236}">
                <a16:creationId xmlns:a16="http://schemas.microsoft.com/office/drawing/2014/main" xmlns="" id="{0CB07B17-8639-2548-9AF8-6272638CE137}"/>
              </a:ext>
            </a:extLst>
          </p:cNvPr>
          <p:cNvSpPr txBox="1">
            <a:spLocks/>
          </p:cNvSpPr>
          <p:nvPr/>
        </p:nvSpPr>
        <p:spPr bwMode="auto">
          <a:xfrm>
            <a:off x="12039600" y="431800"/>
            <a:ext cx="55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1pPr>
            <a:lvl2pPr marL="742950" indent="-28575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2pPr>
            <a:lvl3pPr marL="11430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3pPr>
            <a:lvl4pPr marL="16002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4pPr>
            <a:lvl5pPr marL="20574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5pPr>
            <a:lvl6pPr marL="25146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6pPr>
            <a:lvl7pPr marL="29718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7pPr>
            <a:lvl8pPr marL="34290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8pPr>
            <a:lvl9pPr marL="38862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9pPr>
          </a:lstStyle>
          <a:p>
            <a:pPr algn="r" eaLnBrk="1">
              <a:lnSpc>
                <a:spcPct val="80000"/>
              </a:lnSpc>
              <a:spcBef>
                <a:spcPct val="0"/>
              </a:spcBef>
            </a:pPr>
            <a:fld id="{19A179DD-D69C-3041-9CA8-0C0393B46094}" type="slidenum">
              <a:rPr lang="sk-SK" altLang="sk-SK" sz="2400">
                <a:latin typeface="DIN Alternate" panose="020B0500000000000000" pitchFamily="34" charset="0"/>
                <a:ea typeface="DIN Alternate" panose="020B0500000000000000" pitchFamily="34" charset="0"/>
                <a:cs typeface="DIN Alternate" panose="020B0500000000000000" pitchFamily="34" charset="0"/>
                <a:sym typeface="DIN Alternate" panose="020B0500000000000000" pitchFamily="34" charset="0"/>
              </a:rPr>
              <a:pPr algn="r" eaLnBrk="1">
                <a:lnSpc>
                  <a:spcPct val="80000"/>
                </a:lnSpc>
                <a:spcBef>
                  <a:spcPct val="0"/>
                </a:spcBef>
              </a:pPr>
              <a:t>11</a:t>
            </a:fld>
            <a:endParaRPr lang="sk-SK" altLang="sk-SK" sz="2400">
              <a:latin typeface="DIN Alternate" panose="020B0500000000000000" pitchFamily="34" charset="0"/>
              <a:ea typeface="DIN Alternate" panose="020B0500000000000000" pitchFamily="34" charset="0"/>
              <a:cs typeface="DIN Alternate" panose="020B0500000000000000" pitchFamily="34" charset="0"/>
              <a:sym typeface="DIN Alternate" panose="020B0500000000000000" pitchFamily="34" charset="0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>
            <a:extLst>
              <a:ext uri="{FF2B5EF4-FFF2-40B4-BE49-F238E27FC236}">
                <a16:creationId xmlns:a16="http://schemas.microsoft.com/office/drawing/2014/main" xmlns="" id="{FA85CBBA-4B1A-C34D-8B55-55F4B8132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66725" eaLnBrk="1">
              <a:spcBef>
                <a:spcPts val="2200"/>
              </a:spcBef>
            </a:pPr>
            <a:endParaRPr lang="sk-SK" altLang="sk-SK" sz="4800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xmlns="" id="{1E92585A-B205-1140-BAA1-4664FAD3D0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buClr>
                <a:schemeClr val="accent1"/>
              </a:buClr>
              <a:buFont typeface="Avenir Next" panose="020B0503020202020204" pitchFamily="34" charset="0"/>
              <a:buChar char="▸"/>
            </a:pPr>
            <a:endParaRPr lang="sk-SK" altLang="sk-SK"/>
          </a:p>
        </p:txBody>
      </p:sp>
      <p:pic>
        <p:nvPicPr>
          <p:cNvPr id="93188" name="Picture 3">
            <a:extLst>
              <a:ext uri="{FF2B5EF4-FFF2-40B4-BE49-F238E27FC236}">
                <a16:creationId xmlns:a16="http://schemas.microsoft.com/office/drawing/2014/main" xmlns="" id="{440171C9-B2CA-9849-95BF-1DAAA651A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" r="5504" b="11009"/>
          <a:stretch>
            <a:fillRect/>
          </a:stretch>
        </p:blipFill>
        <p:spPr bwMode="auto">
          <a:xfrm>
            <a:off x="184150" y="1039813"/>
            <a:ext cx="12636500" cy="830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189" name="Text Box 4">
            <a:extLst>
              <a:ext uri="{FF2B5EF4-FFF2-40B4-BE49-F238E27FC236}">
                <a16:creationId xmlns:a16="http://schemas.microsoft.com/office/drawing/2014/main" xmlns="" id="{8552A16F-6BB9-9D42-B6D1-02F9EF1E6BBF}"/>
              </a:ext>
            </a:extLst>
          </p:cNvPr>
          <p:cNvSpPr txBox="1">
            <a:spLocks/>
          </p:cNvSpPr>
          <p:nvPr/>
        </p:nvSpPr>
        <p:spPr bwMode="auto">
          <a:xfrm>
            <a:off x="1029792" y="491306"/>
            <a:ext cx="10760959" cy="41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1pPr>
            <a:lvl2pPr marL="742950" indent="-28575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2pPr>
            <a:lvl3pPr marL="11430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3pPr>
            <a:lvl4pPr marL="16002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4pPr>
            <a:lvl5pPr marL="20574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5pPr>
            <a:lvl6pPr marL="25146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6pPr>
            <a:lvl7pPr marL="29718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7pPr>
            <a:lvl8pPr marL="34290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8pPr>
            <a:lvl9pPr marL="38862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9pPr>
          </a:lstStyle>
          <a:p>
            <a:pPr eaLnBrk="1"/>
            <a:r>
              <a:rPr lang="sk-SK" altLang="sk-SK" dirty="0" smtClean="0"/>
              <a:t>Wagner nazval </a:t>
            </a:r>
            <a:r>
              <a:rPr lang="sk-SK" altLang="sk-SK" dirty="0" err="1" smtClean="0"/>
              <a:t>orchestrisko</a:t>
            </a:r>
            <a:r>
              <a:rPr lang="sk-SK" altLang="sk-SK" dirty="0" smtClean="0"/>
              <a:t> „mystickou priepasťou medzi realitou (hľadiskom) a ideálom (javiskom). Môže pokryť až 120 hudobníkov. </a:t>
            </a:r>
            <a:endParaRPr lang="sk-SK" altLang="sk-SK" dirty="0"/>
          </a:p>
        </p:txBody>
      </p:sp>
      <p:sp>
        <p:nvSpPr>
          <p:cNvPr id="93190" name="Text Box 5">
            <a:extLst>
              <a:ext uri="{FF2B5EF4-FFF2-40B4-BE49-F238E27FC236}">
                <a16:creationId xmlns:a16="http://schemas.microsoft.com/office/drawing/2014/main" xmlns="" id="{35479DDC-9362-AE4C-9286-E065A62BE3E5}"/>
              </a:ext>
            </a:extLst>
          </p:cNvPr>
          <p:cNvSpPr txBox="1">
            <a:spLocks/>
          </p:cNvSpPr>
          <p:nvPr/>
        </p:nvSpPr>
        <p:spPr bwMode="auto">
          <a:xfrm>
            <a:off x="12039600" y="431800"/>
            <a:ext cx="55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1pPr>
            <a:lvl2pPr marL="742950" indent="-28575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2pPr>
            <a:lvl3pPr marL="11430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3pPr>
            <a:lvl4pPr marL="16002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4pPr>
            <a:lvl5pPr marL="20574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5pPr>
            <a:lvl6pPr marL="25146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6pPr>
            <a:lvl7pPr marL="29718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7pPr>
            <a:lvl8pPr marL="34290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8pPr>
            <a:lvl9pPr marL="38862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9pPr>
          </a:lstStyle>
          <a:p>
            <a:pPr algn="r" eaLnBrk="1">
              <a:lnSpc>
                <a:spcPct val="80000"/>
              </a:lnSpc>
              <a:spcBef>
                <a:spcPct val="0"/>
              </a:spcBef>
            </a:pPr>
            <a:fld id="{8D81D03D-CF9A-9647-8A6B-CD64076D2AC2}" type="slidenum">
              <a:rPr lang="sk-SK" altLang="sk-SK" sz="2400">
                <a:latin typeface="DIN Alternate" panose="020B0500000000000000" pitchFamily="34" charset="0"/>
                <a:ea typeface="DIN Alternate" panose="020B0500000000000000" pitchFamily="34" charset="0"/>
                <a:cs typeface="DIN Alternate" panose="020B0500000000000000" pitchFamily="34" charset="0"/>
                <a:sym typeface="DIN Alternate" panose="020B0500000000000000" pitchFamily="34" charset="0"/>
              </a:rPr>
              <a:pPr algn="r" eaLnBrk="1">
                <a:lnSpc>
                  <a:spcPct val="80000"/>
                </a:lnSpc>
                <a:spcBef>
                  <a:spcPct val="0"/>
                </a:spcBef>
              </a:pPr>
              <a:t>12</a:t>
            </a:fld>
            <a:endParaRPr lang="sk-SK" altLang="sk-SK" sz="2400">
              <a:latin typeface="DIN Alternate" panose="020B0500000000000000" pitchFamily="34" charset="0"/>
              <a:ea typeface="DIN Alternate" panose="020B0500000000000000" pitchFamily="34" charset="0"/>
              <a:cs typeface="DIN Alternate" panose="020B0500000000000000" pitchFamily="34" charset="0"/>
              <a:sym typeface="DIN Alternate" panose="020B0500000000000000" pitchFamily="34" charset="0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>
            <a:extLst>
              <a:ext uri="{FF2B5EF4-FFF2-40B4-BE49-F238E27FC236}">
                <a16:creationId xmlns:a16="http://schemas.microsoft.com/office/drawing/2014/main" xmlns="" id="{791BF3F0-2E4F-FC4F-B456-55CDFE0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66725" eaLnBrk="1">
              <a:spcBef>
                <a:spcPts val="2200"/>
              </a:spcBef>
            </a:pPr>
            <a:endParaRPr lang="sk-SK" altLang="sk-SK" sz="4800"/>
          </a:p>
        </p:txBody>
      </p:sp>
      <p:pic>
        <p:nvPicPr>
          <p:cNvPr id="96258" name="Picture 2">
            <a:extLst>
              <a:ext uri="{FF2B5EF4-FFF2-40B4-BE49-F238E27FC236}">
                <a16:creationId xmlns:a16="http://schemas.microsoft.com/office/drawing/2014/main" xmlns="" id="{D218777B-D770-6C47-80D5-BFA5A4C96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130048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259" name="Text Box 3">
            <a:extLst>
              <a:ext uri="{FF2B5EF4-FFF2-40B4-BE49-F238E27FC236}">
                <a16:creationId xmlns:a16="http://schemas.microsoft.com/office/drawing/2014/main" xmlns="" id="{64F3D044-F4EE-A141-A094-1692DF06D0DE}"/>
              </a:ext>
            </a:extLst>
          </p:cNvPr>
          <p:cNvSpPr txBox="1">
            <a:spLocks/>
          </p:cNvSpPr>
          <p:nvPr/>
        </p:nvSpPr>
        <p:spPr bwMode="auto">
          <a:xfrm>
            <a:off x="792163" y="271674"/>
            <a:ext cx="8590557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1pPr>
            <a:lvl2pPr marL="742950" indent="-28575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2pPr>
            <a:lvl3pPr marL="11430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3pPr>
            <a:lvl4pPr marL="16002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4pPr>
            <a:lvl5pPr marL="20574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5pPr>
            <a:lvl6pPr marL="25146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6pPr>
            <a:lvl7pPr marL="29718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7pPr>
            <a:lvl8pPr marL="34290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8pPr>
            <a:lvl9pPr marL="38862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9pPr>
          </a:lstStyle>
          <a:p>
            <a:pPr eaLnBrk="1"/>
            <a:r>
              <a:rPr lang="sk-SK" altLang="sk-SK" dirty="0">
                <a:solidFill>
                  <a:srgbClr val="FFFFFF"/>
                </a:solidFill>
              </a:rPr>
              <a:t>V roku 1882 bol do </a:t>
            </a:r>
            <a:r>
              <a:rPr lang="sk-SK" altLang="sk-SK" dirty="0" err="1">
                <a:solidFill>
                  <a:srgbClr val="FFFFFF"/>
                </a:solidFill>
              </a:rPr>
              <a:t>orchestriska</a:t>
            </a:r>
            <a:r>
              <a:rPr lang="sk-SK" altLang="sk-SK" dirty="0">
                <a:solidFill>
                  <a:srgbClr val="FFFFFF"/>
                </a:solidFill>
              </a:rPr>
              <a:t> nainštalovaná zvuková clona pre operu </a:t>
            </a:r>
            <a:r>
              <a:rPr lang="sk-SK" altLang="sk-SK" dirty="0" err="1">
                <a:solidFill>
                  <a:srgbClr val="FFFFFF"/>
                </a:solidFill>
              </a:rPr>
              <a:t>Parsifal</a:t>
            </a:r>
            <a:r>
              <a:rPr lang="sk-SK" altLang="sk-SK" dirty="0">
                <a:solidFill>
                  <a:srgbClr val="FFFFFF"/>
                </a:solidFill>
              </a:rPr>
              <a:t> (na obr. nemecky </a:t>
            </a:r>
            <a:r>
              <a:rPr lang="sk-SK" altLang="sk-SK" i="1" dirty="0" err="1">
                <a:solidFill>
                  <a:srgbClr val="FFFFFF"/>
                </a:solidFill>
                <a:latin typeface="Avenir Next" panose="020B0503020202020204" pitchFamily="34" charset="0"/>
                <a:ea typeface="Avenir Next" panose="020B0503020202020204" pitchFamily="34" charset="0"/>
                <a:cs typeface="Avenir Next" panose="020B0503020202020204" pitchFamily="34" charset="0"/>
                <a:sym typeface="Avenir Next" panose="020B0503020202020204" pitchFamily="34" charset="0"/>
              </a:rPr>
              <a:t>Schallblende</a:t>
            </a:r>
            <a:r>
              <a:rPr lang="sk-SK" altLang="sk-SK" dirty="0">
                <a:solidFill>
                  <a:srgbClr val="FFFFFF"/>
                </a:solidFill>
              </a:rPr>
              <a:t>) , ktorá stlmila </a:t>
            </a:r>
            <a:r>
              <a:rPr lang="sk-SK" altLang="sk-SK" dirty="0" err="1">
                <a:solidFill>
                  <a:srgbClr val="FFFFFF"/>
                </a:solidFill>
              </a:rPr>
              <a:t>dechové</a:t>
            </a:r>
            <a:r>
              <a:rPr lang="sk-SK" altLang="sk-SK" dirty="0">
                <a:solidFill>
                  <a:srgbClr val="FFFFFF"/>
                </a:solidFill>
              </a:rPr>
              <a:t> nástroje. </a:t>
            </a:r>
          </a:p>
        </p:txBody>
      </p:sp>
      <p:sp>
        <p:nvSpPr>
          <p:cNvPr id="96260" name="Text Box 4">
            <a:extLst>
              <a:ext uri="{FF2B5EF4-FFF2-40B4-BE49-F238E27FC236}">
                <a16:creationId xmlns:a16="http://schemas.microsoft.com/office/drawing/2014/main" xmlns="" id="{93B84A9F-DE3B-3C46-B4AD-8F0AA914621A}"/>
              </a:ext>
            </a:extLst>
          </p:cNvPr>
          <p:cNvSpPr txBox="1">
            <a:spLocks/>
          </p:cNvSpPr>
          <p:nvPr/>
        </p:nvSpPr>
        <p:spPr bwMode="auto">
          <a:xfrm>
            <a:off x="12039600" y="431800"/>
            <a:ext cx="55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1pPr>
            <a:lvl2pPr marL="742950" indent="-28575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2pPr>
            <a:lvl3pPr marL="11430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3pPr>
            <a:lvl4pPr marL="16002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4pPr>
            <a:lvl5pPr marL="20574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5pPr>
            <a:lvl6pPr marL="25146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6pPr>
            <a:lvl7pPr marL="29718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7pPr>
            <a:lvl8pPr marL="34290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8pPr>
            <a:lvl9pPr marL="38862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9pPr>
          </a:lstStyle>
          <a:p>
            <a:pPr algn="r" eaLnBrk="1">
              <a:lnSpc>
                <a:spcPct val="80000"/>
              </a:lnSpc>
              <a:spcBef>
                <a:spcPct val="0"/>
              </a:spcBef>
            </a:pPr>
            <a:fld id="{20787C6A-4C10-5A4E-B926-510A47574003}" type="slidenum">
              <a:rPr lang="sk-SK" altLang="sk-SK" sz="2400">
                <a:latin typeface="DIN Alternate" panose="020B0500000000000000" pitchFamily="34" charset="0"/>
                <a:ea typeface="DIN Alternate" panose="020B0500000000000000" pitchFamily="34" charset="0"/>
                <a:cs typeface="DIN Alternate" panose="020B0500000000000000" pitchFamily="34" charset="0"/>
                <a:sym typeface="DIN Alternate" panose="020B0500000000000000" pitchFamily="34" charset="0"/>
              </a:rPr>
              <a:pPr algn="r" eaLnBrk="1">
                <a:lnSpc>
                  <a:spcPct val="80000"/>
                </a:lnSpc>
                <a:spcBef>
                  <a:spcPct val="0"/>
                </a:spcBef>
              </a:pPr>
              <a:t>13</a:t>
            </a:fld>
            <a:endParaRPr lang="sk-SK" altLang="sk-SK" sz="2400">
              <a:latin typeface="DIN Alternate" panose="020B0500000000000000" pitchFamily="34" charset="0"/>
              <a:ea typeface="DIN Alternate" panose="020B0500000000000000" pitchFamily="34" charset="0"/>
              <a:cs typeface="DIN Alternate" panose="020B0500000000000000" pitchFamily="34" charset="0"/>
              <a:sym typeface="DIN Alternate" panose="020B0500000000000000" pitchFamily="34" charset="0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1">
            <a:extLst>
              <a:ext uri="{FF2B5EF4-FFF2-40B4-BE49-F238E27FC236}">
                <a16:creationId xmlns:a16="http://schemas.microsoft.com/office/drawing/2014/main" xmlns="" id="{514E5584-5CC5-2440-9438-6FFB506F6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744663"/>
            <a:ext cx="11988800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210" name="Text Box 2">
            <a:extLst>
              <a:ext uri="{FF2B5EF4-FFF2-40B4-BE49-F238E27FC236}">
                <a16:creationId xmlns:a16="http://schemas.microsoft.com/office/drawing/2014/main" xmlns="" id="{26A0BEB1-DB39-9B43-9B80-9F66684DC2E5}"/>
              </a:ext>
            </a:extLst>
          </p:cNvPr>
          <p:cNvSpPr txBox="1">
            <a:spLocks/>
          </p:cNvSpPr>
          <p:nvPr/>
        </p:nvSpPr>
        <p:spPr bwMode="auto">
          <a:xfrm>
            <a:off x="1144588" y="125413"/>
            <a:ext cx="10698162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1pPr>
            <a:lvl2pPr marL="742950" indent="-28575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2pPr>
            <a:lvl3pPr marL="11430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3pPr>
            <a:lvl4pPr marL="16002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4pPr>
            <a:lvl5pPr marL="20574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5pPr>
            <a:lvl6pPr marL="25146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6pPr>
            <a:lvl7pPr marL="29718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7pPr>
            <a:lvl8pPr marL="34290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8pPr>
            <a:lvl9pPr marL="38862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9pPr>
          </a:lstStyle>
          <a:p>
            <a:pPr eaLnBrk="1"/>
            <a:r>
              <a:rPr lang="sk-SK" altLang="sk-SK" dirty="0"/>
              <a:t>Nástroje v “mystickej priepasti” sú radené podľa hlasitosti. Najhlasnejšie (</a:t>
            </a:r>
            <a:r>
              <a:rPr lang="sk-SK" altLang="sk-SK" dirty="0" err="1"/>
              <a:t>dechové</a:t>
            </a:r>
            <a:r>
              <a:rPr lang="sk-SK" altLang="sk-SK" dirty="0"/>
              <a:t>/basové)</a:t>
            </a:r>
          </a:p>
          <a:p>
            <a:pPr eaLnBrk="1"/>
            <a:r>
              <a:rPr lang="sk-SK" altLang="sk-SK" dirty="0"/>
              <a:t>sú umiestnené hlbšie a menej hlasnejšie (strunové/výškové) sú orientované smerom nahor. </a:t>
            </a:r>
          </a:p>
        </p:txBody>
      </p:sp>
      <p:sp>
        <p:nvSpPr>
          <p:cNvPr id="94211" name="Text Box 3">
            <a:extLst>
              <a:ext uri="{FF2B5EF4-FFF2-40B4-BE49-F238E27FC236}">
                <a16:creationId xmlns:a16="http://schemas.microsoft.com/office/drawing/2014/main" xmlns="" id="{3EA8A350-BF7B-964A-8FA9-40C12CA8E70B}"/>
              </a:ext>
            </a:extLst>
          </p:cNvPr>
          <p:cNvSpPr txBox="1">
            <a:spLocks/>
          </p:cNvSpPr>
          <p:nvPr/>
        </p:nvSpPr>
        <p:spPr bwMode="auto">
          <a:xfrm>
            <a:off x="12039600" y="431800"/>
            <a:ext cx="55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1pPr>
            <a:lvl2pPr marL="742950" indent="-28575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2pPr>
            <a:lvl3pPr marL="11430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3pPr>
            <a:lvl4pPr marL="16002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4pPr>
            <a:lvl5pPr marL="20574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5pPr>
            <a:lvl6pPr marL="25146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6pPr>
            <a:lvl7pPr marL="29718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7pPr>
            <a:lvl8pPr marL="34290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8pPr>
            <a:lvl9pPr marL="38862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9pPr>
          </a:lstStyle>
          <a:p>
            <a:pPr algn="r" eaLnBrk="1">
              <a:lnSpc>
                <a:spcPct val="80000"/>
              </a:lnSpc>
              <a:spcBef>
                <a:spcPct val="0"/>
              </a:spcBef>
            </a:pPr>
            <a:fld id="{37C1DB57-468B-444E-AD7E-67BBB79B4D0C}" type="slidenum">
              <a:rPr lang="sk-SK" altLang="sk-SK" sz="2400">
                <a:latin typeface="DIN Alternate" panose="020B0500000000000000" pitchFamily="34" charset="0"/>
                <a:ea typeface="DIN Alternate" panose="020B0500000000000000" pitchFamily="34" charset="0"/>
                <a:cs typeface="DIN Alternate" panose="020B0500000000000000" pitchFamily="34" charset="0"/>
                <a:sym typeface="DIN Alternate" panose="020B0500000000000000" pitchFamily="34" charset="0"/>
              </a:rPr>
              <a:pPr algn="r" eaLnBrk="1">
                <a:lnSpc>
                  <a:spcPct val="80000"/>
                </a:lnSpc>
                <a:spcBef>
                  <a:spcPct val="0"/>
                </a:spcBef>
              </a:pPr>
              <a:t>14</a:t>
            </a:fld>
            <a:endParaRPr lang="sk-SK" altLang="sk-SK" sz="2400">
              <a:latin typeface="DIN Alternate" panose="020B0500000000000000" pitchFamily="34" charset="0"/>
              <a:ea typeface="DIN Alternate" panose="020B0500000000000000" pitchFamily="34" charset="0"/>
              <a:cs typeface="DIN Alternate" panose="020B0500000000000000" pitchFamily="34" charset="0"/>
              <a:sym typeface="DIN Alternate" panose="020B0500000000000000" pitchFamily="34" charset="0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1">
            <a:extLst>
              <a:ext uri="{FF2B5EF4-FFF2-40B4-BE49-F238E27FC236}">
                <a16:creationId xmlns:a16="http://schemas.microsoft.com/office/drawing/2014/main" xmlns="" id="{532E3B27-73E5-3746-8A8A-DB517DEC3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1566863"/>
            <a:ext cx="1116330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234" name="Rectangle 2">
            <a:extLst>
              <a:ext uri="{FF2B5EF4-FFF2-40B4-BE49-F238E27FC236}">
                <a16:creationId xmlns:a16="http://schemas.microsoft.com/office/drawing/2014/main" xmlns="" id="{EB75BF8C-9265-AF42-A4F8-00D27DC2C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775" y="5618163"/>
            <a:ext cx="12192000" cy="6108700"/>
          </a:xfrm>
        </p:spPr>
        <p:txBody>
          <a:bodyPr/>
          <a:lstStyle/>
          <a:p>
            <a:pPr eaLnBrk="1">
              <a:buClr>
                <a:schemeClr val="accent1"/>
              </a:buClr>
              <a:buFont typeface="Avenir Next" panose="020B0503020202020204" pitchFamily="34" charset="0"/>
              <a:buChar char="▸"/>
            </a:pPr>
            <a:r>
              <a:rPr lang="sk-SK" altLang="sk-SK"/>
              <a:t>rockový koncert 100 - 120 dB,</a:t>
            </a:r>
          </a:p>
          <a:p>
            <a:pPr eaLnBrk="1">
              <a:buClr>
                <a:schemeClr val="accent1"/>
              </a:buClr>
              <a:buFont typeface="Avenir Next" panose="020B0503020202020204" pitchFamily="34" charset="0"/>
              <a:buChar char="▸"/>
            </a:pPr>
            <a:r>
              <a:rPr lang="sk-SK" altLang="sk-SK"/>
              <a:t>mestská ulica 70 dB, </a:t>
            </a:r>
          </a:p>
          <a:p>
            <a:pPr eaLnBrk="1">
              <a:buClr>
                <a:schemeClr val="accent1"/>
              </a:buClr>
              <a:buFont typeface="Avenir Next" panose="020B0503020202020204" pitchFamily="34" charset="0"/>
              <a:buChar char="▸"/>
            </a:pPr>
            <a:r>
              <a:rPr lang="sk-SK" altLang="sk-SK"/>
              <a:t>bežná konverzace 40 - 50 dB</a:t>
            </a:r>
          </a:p>
        </p:txBody>
      </p:sp>
      <p:sp>
        <p:nvSpPr>
          <p:cNvPr id="95235" name="Text Box 3">
            <a:extLst>
              <a:ext uri="{FF2B5EF4-FFF2-40B4-BE49-F238E27FC236}">
                <a16:creationId xmlns:a16="http://schemas.microsoft.com/office/drawing/2014/main" xmlns="" id="{0E2F6040-3C47-1C42-AF3F-C0FB6F2E6AA6}"/>
              </a:ext>
            </a:extLst>
          </p:cNvPr>
          <p:cNvSpPr txBox="1">
            <a:spLocks/>
          </p:cNvSpPr>
          <p:nvPr/>
        </p:nvSpPr>
        <p:spPr bwMode="auto">
          <a:xfrm>
            <a:off x="12039600" y="431800"/>
            <a:ext cx="55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1pPr>
            <a:lvl2pPr marL="742950" indent="-28575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2pPr>
            <a:lvl3pPr marL="11430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3pPr>
            <a:lvl4pPr marL="16002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4pPr>
            <a:lvl5pPr marL="20574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5pPr>
            <a:lvl6pPr marL="25146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6pPr>
            <a:lvl7pPr marL="29718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7pPr>
            <a:lvl8pPr marL="34290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8pPr>
            <a:lvl9pPr marL="38862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9pPr>
          </a:lstStyle>
          <a:p>
            <a:pPr algn="r" eaLnBrk="1">
              <a:lnSpc>
                <a:spcPct val="80000"/>
              </a:lnSpc>
              <a:spcBef>
                <a:spcPct val="0"/>
              </a:spcBef>
            </a:pPr>
            <a:fld id="{BB03C0F7-E1B3-2E4C-946B-3699ED29F013}" type="slidenum">
              <a:rPr lang="sk-SK" altLang="sk-SK" sz="2400">
                <a:latin typeface="DIN Alternate" panose="020B0500000000000000" pitchFamily="34" charset="0"/>
                <a:ea typeface="DIN Alternate" panose="020B0500000000000000" pitchFamily="34" charset="0"/>
                <a:cs typeface="DIN Alternate" panose="020B0500000000000000" pitchFamily="34" charset="0"/>
                <a:sym typeface="DIN Alternate" panose="020B0500000000000000" pitchFamily="34" charset="0"/>
              </a:rPr>
              <a:pPr algn="r" eaLnBrk="1">
                <a:lnSpc>
                  <a:spcPct val="80000"/>
                </a:lnSpc>
                <a:spcBef>
                  <a:spcPct val="0"/>
                </a:spcBef>
              </a:pPr>
              <a:t>15</a:t>
            </a:fld>
            <a:endParaRPr lang="sk-SK" altLang="sk-SK" sz="2400">
              <a:latin typeface="DIN Alternate" panose="020B0500000000000000" pitchFamily="34" charset="0"/>
              <a:ea typeface="DIN Alternate" panose="020B0500000000000000" pitchFamily="34" charset="0"/>
              <a:cs typeface="DIN Alternate" panose="020B0500000000000000" pitchFamily="34" charset="0"/>
              <a:sym typeface="DIN Alternate" panose="020B0500000000000000" pitchFamily="34" charset="0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1">
            <a:extLst>
              <a:ext uri="{FF2B5EF4-FFF2-40B4-BE49-F238E27FC236}">
                <a16:creationId xmlns:a16="http://schemas.microsoft.com/office/drawing/2014/main" xmlns="" id="{A68A9D3B-204B-F345-BC01-B25CF6EB0AD2}"/>
              </a:ext>
            </a:extLst>
          </p:cNvPr>
          <p:cNvSpPr txBox="1">
            <a:spLocks/>
          </p:cNvSpPr>
          <p:nvPr/>
        </p:nvSpPr>
        <p:spPr bwMode="auto">
          <a:xfrm>
            <a:off x="406400" y="457200"/>
            <a:ext cx="1117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b">
            <a:spAutoFit/>
          </a:bodyPr>
          <a:lstStyle>
            <a:lvl1pPr defTabSz="4572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1pPr>
            <a:lvl2pPr marL="742950" indent="-285750" defTabSz="4572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2pPr>
            <a:lvl3pPr marL="1143000" indent="-228600" defTabSz="4572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3pPr>
            <a:lvl4pPr marL="1600200" indent="-228600" defTabSz="4572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4pPr>
            <a:lvl5pPr marL="2057400" indent="-228600" defTabSz="4572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5pPr>
            <a:lvl6pPr marL="2514600" indent="-228600" defTabSz="457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6pPr>
            <a:lvl7pPr marL="2971800" indent="-228600" defTabSz="457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7pPr>
            <a:lvl8pPr marL="3429000" indent="-228600" defTabSz="457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8pPr>
            <a:lvl9pPr marL="3886200" indent="-228600" defTabSz="457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9pPr>
          </a:lstStyle>
          <a:p>
            <a:pPr eaLnBrk="1">
              <a:lnSpc>
                <a:spcPct val="80000"/>
              </a:lnSpc>
              <a:spcBef>
                <a:spcPct val="0"/>
              </a:spcBef>
            </a:pPr>
            <a:r>
              <a:rPr lang="sk-SK" altLang="sk-SK" sz="2400">
                <a:latin typeface="DIN Alternate" panose="020B0500000000000000" pitchFamily="34" charset="0"/>
                <a:ea typeface="DIN Alternate" panose="020B0500000000000000" pitchFamily="34" charset="0"/>
                <a:cs typeface="DIN Alternate" panose="020B0500000000000000" pitchFamily="34" charset="0"/>
                <a:sym typeface="DIN Alternate" panose="020B0500000000000000" pitchFamily="34" charset="0"/>
              </a:rPr>
              <a:t>SCÉNICKÉ TECHNOLÓGIE</a:t>
            </a:r>
          </a:p>
        </p:txBody>
      </p:sp>
      <p:pic>
        <p:nvPicPr>
          <p:cNvPr id="90114" name="Picture 2">
            <a:extLst>
              <a:ext uri="{FF2B5EF4-FFF2-40B4-BE49-F238E27FC236}">
                <a16:creationId xmlns:a16="http://schemas.microsoft.com/office/drawing/2014/main" xmlns="" id="{2C37C906-0156-8B42-83FD-0A34D6EFF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"/>
          <a:stretch>
            <a:fillRect/>
          </a:stretch>
        </p:blipFill>
        <p:spPr bwMode="auto">
          <a:xfrm>
            <a:off x="0" y="1060376"/>
            <a:ext cx="12767096" cy="1029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>
            <a:extLst>
              <a:ext uri="{FF2B5EF4-FFF2-40B4-BE49-F238E27FC236}">
                <a16:creationId xmlns:a16="http://schemas.microsoft.com/office/drawing/2014/main" xmlns="" id="{C82E6E79-0F51-DA43-9982-D923DD08A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66725" eaLnBrk="1">
              <a:spcBef>
                <a:spcPts val="2200"/>
              </a:spcBef>
            </a:pPr>
            <a:endParaRPr lang="sk-SK" altLang="sk-SK" sz="4800"/>
          </a:p>
        </p:txBody>
      </p:sp>
      <p:pic>
        <p:nvPicPr>
          <p:cNvPr id="108546" name="Picture 2">
            <a:extLst>
              <a:ext uri="{FF2B5EF4-FFF2-40B4-BE49-F238E27FC236}">
                <a16:creationId xmlns:a16="http://schemas.microsoft.com/office/drawing/2014/main" xmlns="" id="{AC80E7C5-6393-0640-90B1-2CF57EFA4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76"/>
          <a:stretch>
            <a:fillRect/>
          </a:stretch>
        </p:blipFill>
        <p:spPr bwMode="auto">
          <a:xfrm>
            <a:off x="0" y="817563"/>
            <a:ext cx="13004800" cy="675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8547" name="Text Box 3">
            <a:extLst>
              <a:ext uri="{FF2B5EF4-FFF2-40B4-BE49-F238E27FC236}">
                <a16:creationId xmlns:a16="http://schemas.microsoft.com/office/drawing/2014/main" xmlns="" id="{C772B544-EE89-2B4D-916F-40D3F2D0398A}"/>
              </a:ext>
            </a:extLst>
          </p:cNvPr>
          <p:cNvSpPr txBox="1">
            <a:spLocks/>
          </p:cNvSpPr>
          <p:nvPr/>
        </p:nvSpPr>
        <p:spPr bwMode="auto">
          <a:xfrm>
            <a:off x="473075" y="7967698"/>
            <a:ext cx="11933981" cy="102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1pPr>
            <a:lvl2pPr marL="742950" indent="-28575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2pPr>
            <a:lvl3pPr marL="11430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3pPr>
            <a:lvl4pPr marL="16002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4pPr>
            <a:lvl5pPr marL="20574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5pPr>
            <a:lvl6pPr marL="25146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6pPr>
            <a:lvl7pPr marL="29718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7pPr>
            <a:lvl8pPr marL="34290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8pPr>
            <a:lvl9pPr marL="38862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sk-SK" altLang="sk-SK" dirty="0">
                <a:solidFill>
                  <a:srgbClr val="FFFFFF"/>
                </a:solidFill>
                <a:latin typeface="Agency FB" panose="020B0503020202020204" pitchFamily="34" charset="0"/>
                <a:ea typeface="DIN Condensed" pitchFamily="2" charset="0"/>
                <a:cs typeface="DIN Condensed" pitchFamily="2" charset="0"/>
                <a:sym typeface="DIN Condensed" pitchFamily="2" charset="0"/>
              </a:rPr>
              <a:t>Okrem vedenia po javisku mohlo zariadenie dcéry </a:t>
            </a:r>
            <a:r>
              <a:rPr lang="sk-SK" altLang="sk-SK" dirty="0" err="1">
                <a:solidFill>
                  <a:srgbClr val="FFFFFF"/>
                </a:solidFill>
                <a:latin typeface="Agency FB" panose="020B0503020202020204" pitchFamily="34" charset="0"/>
                <a:ea typeface="DIN Condensed" pitchFamily="2" charset="0"/>
                <a:cs typeface="DIN Condensed" pitchFamily="2" charset="0"/>
                <a:sym typeface="DIN Condensed" pitchFamily="2" charset="0"/>
              </a:rPr>
              <a:t>Rýna</a:t>
            </a:r>
            <a:r>
              <a:rPr lang="sk-SK" altLang="sk-SK" dirty="0">
                <a:solidFill>
                  <a:srgbClr val="FFFFFF"/>
                </a:solidFill>
                <a:latin typeface="Agency FB" panose="020B0503020202020204" pitchFamily="34" charset="0"/>
                <a:ea typeface="DIN Condensed" pitchFamily="2" charset="0"/>
                <a:cs typeface="DIN Condensed" pitchFamily="2" charset="0"/>
                <a:sym typeface="DIN Condensed" pitchFamily="2" charset="0"/>
              </a:rPr>
              <a:t> zdvihnúť až do výšky 3 m a nakláňať herečky do iných pozícií. </a:t>
            </a:r>
          </a:p>
          <a:p>
            <a:pPr eaLnBrk="1">
              <a:spcBef>
                <a:spcPct val="0"/>
              </a:spcBef>
            </a:pPr>
            <a:r>
              <a:rPr lang="sk-SK" altLang="sk-SK" dirty="0">
                <a:solidFill>
                  <a:srgbClr val="FFFFFF"/>
                </a:solidFill>
                <a:latin typeface="Agency FB" panose="020B0503020202020204" pitchFamily="34" charset="0"/>
                <a:ea typeface="DIN Condensed" pitchFamily="2" charset="0"/>
                <a:cs typeface="DIN Condensed" pitchFamily="2" charset="0"/>
                <a:sym typeface="DIN Condensed" pitchFamily="2" charset="0"/>
              </a:rPr>
              <a:t>Každý voz si vyžadoval dvoch </a:t>
            </a:r>
            <a:r>
              <a:rPr lang="sk-SK" altLang="sk-SK" dirty="0" err="1">
                <a:solidFill>
                  <a:srgbClr val="FFFFFF"/>
                </a:solidFill>
                <a:latin typeface="Agency FB" panose="020B0503020202020204" pitchFamily="34" charset="0"/>
                <a:ea typeface="DIN Condensed" pitchFamily="2" charset="0"/>
                <a:cs typeface="DIN Condensed" pitchFamily="2" charset="0"/>
                <a:sym typeface="DIN Condensed" pitchFamily="2" charset="0"/>
              </a:rPr>
              <a:t>kulisákov</a:t>
            </a:r>
            <a:r>
              <a:rPr lang="sk-SK" altLang="sk-SK" dirty="0">
                <a:solidFill>
                  <a:srgbClr val="FFFFFF"/>
                </a:solidFill>
                <a:latin typeface="Agency FB" panose="020B0503020202020204" pitchFamily="34" charset="0"/>
                <a:ea typeface="DIN Condensed" pitchFamily="2" charset="0"/>
                <a:cs typeface="DIN Condensed" pitchFamily="2" charset="0"/>
                <a:sym typeface="DIN Condensed" pitchFamily="2" charset="0"/>
              </a:rPr>
              <a:t> a hudobného asistenta: jeden </a:t>
            </a:r>
            <a:r>
              <a:rPr lang="sk-SK" altLang="sk-SK" dirty="0" err="1">
                <a:solidFill>
                  <a:srgbClr val="FFFFFF"/>
                </a:solidFill>
                <a:latin typeface="Agency FB" panose="020B0503020202020204" pitchFamily="34" charset="0"/>
                <a:ea typeface="DIN Condensed" pitchFamily="2" charset="0"/>
                <a:cs typeface="DIN Condensed" pitchFamily="2" charset="0"/>
                <a:sym typeface="DIN Condensed" pitchFamily="2" charset="0"/>
              </a:rPr>
              <a:t>kulisák</a:t>
            </a:r>
            <a:r>
              <a:rPr lang="sk-SK" altLang="sk-SK" dirty="0">
                <a:solidFill>
                  <a:srgbClr val="FFFFFF"/>
                </a:solidFill>
                <a:latin typeface="Agency FB" panose="020B0503020202020204" pitchFamily="34" charset="0"/>
                <a:ea typeface="DIN Condensed" pitchFamily="2" charset="0"/>
                <a:cs typeface="DIN Condensed" pitchFamily="2" charset="0"/>
                <a:sym typeface="DIN Condensed" pitchFamily="2" charset="0"/>
              </a:rPr>
              <a:t> voz tlačil a riadil doľava alebo doprava, druhý zdvíhal alebo spúšťal speváčku, hudobný asistent podľa pokynov zaznamenaných v partitúre riadil kombináciu pohybov.</a:t>
            </a:r>
          </a:p>
        </p:txBody>
      </p:sp>
      <p:sp>
        <p:nvSpPr>
          <p:cNvPr id="108548" name="Text Box 4">
            <a:extLst>
              <a:ext uri="{FF2B5EF4-FFF2-40B4-BE49-F238E27FC236}">
                <a16:creationId xmlns:a16="http://schemas.microsoft.com/office/drawing/2014/main" xmlns="" id="{0F4D03BA-F425-7F4C-A116-88340FFC3300}"/>
              </a:ext>
            </a:extLst>
          </p:cNvPr>
          <p:cNvSpPr txBox="1">
            <a:spLocks/>
          </p:cNvSpPr>
          <p:nvPr/>
        </p:nvSpPr>
        <p:spPr bwMode="auto">
          <a:xfrm>
            <a:off x="12039600" y="431800"/>
            <a:ext cx="55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1pPr>
            <a:lvl2pPr marL="742950" indent="-28575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2pPr>
            <a:lvl3pPr marL="11430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3pPr>
            <a:lvl4pPr marL="16002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4pPr>
            <a:lvl5pPr marL="20574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5pPr>
            <a:lvl6pPr marL="25146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6pPr>
            <a:lvl7pPr marL="29718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7pPr>
            <a:lvl8pPr marL="34290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8pPr>
            <a:lvl9pPr marL="38862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9pPr>
          </a:lstStyle>
          <a:p>
            <a:pPr algn="r" eaLnBrk="1">
              <a:lnSpc>
                <a:spcPct val="80000"/>
              </a:lnSpc>
              <a:spcBef>
                <a:spcPct val="0"/>
              </a:spcBef>
            </a:pPr>
            <a:fld id="{AC183550-F0BC-794C-94DA-E2A7B4F1F22D}" type="slidenum">
              <a:rPr lang="sk-SK" altLang="sk-SK" sz="2400">
                <a:latin typeface="DIN Alternate" panose="020B0500000000000000" pitchFamily="34" charset="0"/>
                <a:ea typeface="DIN Alternate" panose="020B0500000000000000" pitchFamily="34" charset="0"/>
                <a:cs typeface="DIN Alternate" panose="020B0500000000000000" pitchFamily="34" charset="0"/>
                <a:sym typeface="DIN Alternate" panose="020B0500000000000000" pitchFamily="34" charset="0"/>
              </a:rPr>
              <a:pPr algn="r" eaLnBrk="1">
                <a:lnSpc>
                  <a:spcPct val="80000"/>
                </a:lnSpc>
                <a:spcBef>
                  <a:spcPct val="0"/>
                </a:spcBef>
              </a:pPr>
              <a:t>17</a:t>
            </a:fld>
            <a:endParaRPr lang="sk-SK" altLang="sk-SK" sz="2400">
              <a:latin typeface="DIN Alternate" panose="020B0500000000000000" pitchFamily="34" charset="0"/>
              <a:ea typeface="DIN Alternate" panose="020B0500000000000000" pitchFamily="34" charset="0"/>
              <a:cs typeface="DIN Alternate" panose="020B0500000000000000" pitchFamily="34" charset="0"/>
              <a:sym typeface="DIN Alternate" panose="020B0500000000000000" pitchFamily="34" charset="0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ext Box 1">
            <a:extLst>
              <a:ext uri="{FF2B5EF4-FFF2-40B4-BE49-F238E27FC236}">
                <a16:creationId xmlns:a16="http://schemas.microsoft.com/office/drawing/2014/main" xmlns="" id="{D4CC8280-F47A-AD48-AC33-1C75A0758C75}"/>
              </a:ext>
            </a:extLst>
          </p:cNvPr>
          <p:cNvSpPr txBox="1">
            <a:spLocks/>
          </p:cNvSpPr>
          <p:nvPr/>
        </p:nvSpPr>
        <p:spPr bwMode="auto">
          <a:xfrm>
            <a:off x="406400" y="516342"/>
            <a:ext cx="11176000" cy="39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b">
            <a:spAutoFit/>
          </a:bodyPr>
          <a:lstStyle>
            <a:lvl1pPr defTabSz="4572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1pPr>
            <a:lvl2pPr marL="742950" indent="-285750" defTabSz="4572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2pPr>
            <a:lvl3pPr marL="1143000" indent="-228600" defTabSz="4572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3pPr>
            <a:lvl4pPr marL="1600200" indent="-228600" defTabSz="4572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4pPr>
            <a:lvl5pPr marL="2057400" indent="-228600" defTabSz="4572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5pPr>
            <a:lvl6pPr marL="2514600" indent="-228600" defTabSz="457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6pPr>
            <a:lvl7pPr marL="2971800" indent="-228600" defTabSz="457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7pPr>
            <a:lvl8pPr marL="3429000" indent="-228600" defTabSz="457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8pPr>
            <a:lvl9pPr marL="3886200" indent="-228600" defTabSz="457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9pPr>
          </a:lstStyle>
          <a:p>
            <a:pPr eaLnBrk="1">
              <a:lnSpc>
                <a:spcPct val="80000"/>
              </a:lnSpc>
              <a:spcBef>
                <a:spcPct val="0"/>
              </a:spcBef>
            </a:pPr>
            <a:r>
              <a:rPr lang="sk-SK" altLang="sk-SK" sz="240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DIN Alternate" panose="020B0500000000000000" pitchFamily="34" charset="0"/>
                <a:ea typeface="DIN Alternate" panose="020B0500000000000000" pitchFamily="34" charset="0"/>
                <a:cs typeface="DIN Alternate" panose="020B0500000000000000" pitchFamily="34" charset="0"/>
                <a:sym typeface="DIN Alternate" panose="020B0500000000000000" pitchFamily="34" charset="0"/>
              </a:rPr>
              <a:t>Plynové osvetlenie kombinované s elektrickým efektovým osvetlením (v ľavo dole vidíme svetlomet).  </a:t>
            </a:r>
            <a:endParaRPr lang="sk-SK" altLang="sk-SK" sz="2400" dirty="0">
              <a:solidFill>
                <a:schemeClr val="bg2">
                  <a:lumMod val="10000"/>
                  <a:lumOff val="90000"/>
                </a:schemeClr>
              </a:solidFill>
              <a:latin typeface="DIN Alternate" panose="020B0500000000000000" pitchFamily="34" charset="0"/>
              <a:ea typeface="DIN Alternate" panose="020B0500000000000000" pitchFamily="34" charset="0"/>
              <a:cs typeface="DIN Alternate" panose="020B0500000000000000" pitchFamily="34" charset="0"/>
              <a:sym typeface="DIN Alternate" panose="020B0500000000000000" pitchFamily="34" charset="0"/>
            </a:endParaRPr>
          </a:p>
        </p:txBody>
      </p:sp>
      <p:pic>
        <p:nvPicPr>
          <p:cNvPr id="103426" name="Picture 2">
            <a:extLst>
              <a:ext uri="{FF2B5EF4-FFF2-40B4-BE49-F238E27FC236}">
                <a16:creationId xmlns:a16="http://schemas.microsoft.com/office/drawing/2014/main" xmlns="" id="{1015E051-2E61-F94C-8F14-5CB2213CF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840" y="1852464"/>
            <a:ext cx="10786205" cy="738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ext Box 1">
            <a:extLst>
              <a:ext uri="{FF2B5EF4-FFF2-40B4-BE49-F238E27FC236}">
                <a16:creationId xmlns:a16="http://schemas.microsoft.com/office/drawing/2014/main" xmlns="" id="{E6E68F1F-28BB-6846-82D8-AA9874C48071}"/>
              </a:ext>
            </a:extLst>
          </p:cNvPr>
          <p:cNvSpPr txBox="1">
            <a:spLocks/>
          </p:cNvSpPr>
          <p:nvPr/>
        </p:nvSpPr>
        <p:spPr bwMode="auto">
          <a:xfrm>
            <a:off x="754308" y="2704366"/>
            <a:ext cx="11479213" cy="182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1pPr>
            <a:lvl2pPr marL="742950" indent="-28575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2pPr>
            <a:lvl3pPr marL="11430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3pPr>
            <a:lvl4pPr marL="16002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4pPr>
            <a:lvl5pPr marL="20574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5pPr>
            <a:lvl6pPr marL="25146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6pPr>
            <a:lvl7pPr marL="29718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7pPr>
            <a:lvl8pPr marL="34290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8pPr>
            <a:lvl9pPr marL="38862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9pPr>
          </a:lstStyle>
          <a:p>
            <a:pPr algn="just" eaLnBrk="1">
              <a:spcBef>
                <a:spcPts val="2800"/>
              </a:spcBef>
            </a:pPr>
            <a:r>
              <a:rPr lang="sk-SK" altLang="sk-SK" sz="2800" dirty="0"/>
              <a:t>Po smrti Wagnera </a:t>
            </a:r>
            <a:r>
              <a:rPr lang="sk-SK" altLang="sk-SK" sz="2800" dirty="0" smtClean="0"/>
              <a:t>prechádzala </a:t>
            </a:r>
            <a:r>
              <a:rPr lang="sk-SK" altLang="sk-SK" sz="2800" dirty="0"/>
              <a:t>zodpovednosť za divadelný chod do rúk jeho rodine. Kvôli vojnovým konfliktom sa v divadle nerobili veľké stavebné úpravy. Od 60. rokov 20. storočia prešla budova rozsiahlou rekonštrukciou. Budova musela spĺňať bezpečnostné podmienky. Drevená konštrukcia budovy bola nahradená oceľovou konštrukciou. </a:t>
            </a:r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xmlns="" id="{A128F0BC-2E82-3C45-A97D-3377F34D1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54025"/>
            <a:ext cx="6299200" cy="723900"/>
          </a:xfrm>
        </p:spPr>
        <p:txBody>
          <a:bodyPr/>
          <a:lstStyle/>
          <a:p>
            <a:pPr defTabSz="466725" eaLnBrk="1">
              <a:spcBef>
                <a:spcPts val="2200"/>
              </a:spcBef>
            </a:pPr>
            <a:r>
              <a:rPr lang="sk-SK" altLang="sk-SK" sz="4800"/>
              <a:t>REKONŠTRUKCIE</a:t>
            </a:r>
          </a:p>
        </p:txBody>
      </p:sp>
      <p:sp>
        <p:nvSpPr>
          <p:cNvPr id="110595" name="Text Box 3">
            <a:extLst>
              <a:ext uri="{FF2B5EF4-FFF2-40B4-BE49-F238E27FC236}">
                <a16:creationId xmlns:a16="http://schemas.microsoft.com/office/drawing/2014/main" xmlns="" id="{79321D19-7824-B44F-AF59-96151A2B8968}"/>
              </a:ext>
            </a:extLst>
          </p:cNvPr>
          <p:cNvSpPr txBox="1">
            <a:spLocks/>
          </p:cNvSpPr>
          <p:nvPr/>
        </p:nvSpPr>
        <p:spPr bwMode="auto">
          <a:xfrm>
            <a:off x="1844920" y="5812904"/>
            <a:ext cx="929798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1pPr>
            <a:lvl2pPr marL="742950" indent="-28575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2pPr>
            <a:lvl3pPr marL="11430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3pPr>
            <a:lvl4pPr marL="16002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4pPr>
            <a:lvl5pPr marL="20574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5pPr>
            <a:lvl6pPr marL="25146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6pPr>
            <a:lvl7pPr marL="29718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7pPr>
            <a:lvl8pPr marL="34290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8pPr>
            <a:lvl9pPr marL="38862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9pPr>
          </a:lstStyle>
          <a:p>
            <a:pPr eaLnBrk="1"/>
            <a:r>
              <a:rPr lang="sk-SK" altLang="sk-SK" dirty="0"/>
              <a:t>Aktuálny stav divadelnej technológie demonštrujú nasledujúce videá:</a:t>
            </a:r>
          </a:p>
          <a:p>
            <a:pPr eaLnBrk="1"/>
            <a:r>
              <a:rPr lang="sk-SK" altLang="sk-SK" b="1" dirty="0" err="1">
                <a:latin typeface="Avenir Next" panose="020B0503020202020204" pitchFamily="34" charset="0"/>
                <a:ea typeface="Avenir Next" panose="020B0503020202020204" pitchFamily="34" charset="0"/>
                <a:cs typeface="Avenir Next" panose="020B0503020202020204" pitchFamily="34" charset="0"/>
                <a:sym typeface="Avenir Next" panose="020B0503020202020204" pitchFamily="34" charset="0"/>
              </a:rPr>
              <a:t>https</a:t>
            </a:r>
            <a:r>
              <a:rPr lang="sk-SK" altLang="sk-SK" b="1" dirty="0">
                <a:latin typeface="Avenir Next" panose="020B0503020202020204" pitchFamily="34" charset="0"/>
                <a:ea typeface="Avenir Next" panose="020B0503020202020204" pitchFamily="34" charset="0"/>
                <a:cs typeface="Avenir Next" panose="020B0503020202020204" pitchFamily="34" charset="0"/>
                <a:sym typeface="Avenir Next" panose="020B0503020202020204" pitchFamily="34" charset="0"/>
              </a:rPr>
              <a:t>://</a:t>
            </a:r>
            <a:r>
              <a:rPr lang="sk-SK" altLang="sk-SK" b="1" dirty="0" err="1">
                <a:latin typeface="Avenir Next" panose="020B0503020202020204" pitchFamily="34" charset="0"/>
                <a:ea typeface="Avenir Next" panose="020B0503020202020204" pitchFamily="34" charset="0"/>
                <a:cs typeface="Avenir Next" panose="020B0503020202020204" pitchFamily="34" charset="0"/>
                <a:sym typeface="Avenir Next" panose="020B0503020202020204" pitchFamily="34" charset="0"/>
              </a:rPr>
              <a:t>www.youtube.com</a:t>
            </a:r>
            <a:r>
              <a:rPr lang="sk-SK" altLang="sk-SK" b="1" dirty="0">
                <a:latin typeface="Avenir Next" panose="020B0503020202020204" pitchFamily="34" charset="0"/>
                <a:ea typeface="Avenir Next" panose="020B0503020202020204" pitchFamily="34" charset="0"/>
                <a:cs typeface="Avenir Next" panose="020B0503020202020204" pitchFamily="34" charset="0"/>
                <a:sym typeface="Avenir Next" panose="020B0503020202020204" pitchFamily="34" charset="0"/>
              </a:rPr>
              <a:t>/</a:t>
            </a:r>
            <a:r>
              <a:rPr lang="sk-SK" altLang="sk-SK" b="1" dirty="0" err="1">
                <a:latin typeface="Avenir Next" panose="020B0503020202020204" pitchFamily="34" charset="0"/>
                <a:ea typeface="Avenir Next" panose="020B0503020202020204" pitchFamily="34" charset="0"/>
                <a:cs typeface="Avenir Next" panose="020B0503020202020204" pitchFamily="34" charset="0"/>
                <a:sym typeface="Avenir Next" panose="020B0503020202020204" pitchFamily="34" charset="0"/>
              </a:rPr>
              <a:t>watch?time_continue</a:t>
            </a:r>
            <a:r>
              <a:rPr lang="sk-SK" altLang="sk-SK" b="1" dirty="0">
                <a:latin typeface="Avenir Next" panose="020B0503020202020204" pitchFamily="34" charset="0"/>
                <a:ea typeface="Avenir Next" panose="020B0503020202020204" pitchFamily="34" charset="0"/>
                <a:cs typeface="Avenir Next" panose="020B0503020202020204" pitchFamily="34" charset="0"/>
                <a:sym typeface="Avenir Next" panose="020B0503020202020204" pitchFamily="34" charset="0"/>
              </a:rPr>
              <a:t>=149&amp;v=</a:t>
            </a:r>
            <a:r>
              <a:rPr lang="sk-SK" altLang="sk-SK" b="1" dirty="0" err="1">
                <a:latin typeface="Avenir Next" panose="020B0503020202020204" pitchFamily="34" charset="0"/>
                <a:ea typeface="Avenir Next" panose="020B0503020202020204" pitchFamily="34" charset="0"/>
                <a:cs typeface="Avenir Next" panose="020B0503020202020204" pitchFamily="34" charset="0"/>
                <a:sym typeface="Avenir Next" panose="020B0503020202020204" pitchFamily="34" charset="0"/>
              </a:rPr>
              <a:t>zhhqubUaZKU</a:t>
            </a:r>
            <a:r>
              <a:rPr lang="sk-SK" altLang="sk-SK" b="1" dirty="0">
                <a:latin typeface="Avenir Next" panose="020B0503020202020204" pitchFamily="34" charset="0"/>
                <a:ea typeface="Avenir Next" panose="020B0503020202020204" pitchFamily="34" charset="0"/>
                <a:cs typeface="Avenir Next" panose="020B0503020202020204" pitchFamily="34" charset="0"/>
                <a:sym typeface="Avenir Next" panose="020B0503020202020204" pitchFamily="34" charset="0"/>
              </a:rPr>
              <a:t>, </a:t>
            </a:r>
          </a:p>
          <a:p>
            <a:pPr eaLnBrk="1"/>
            <a:r>
              <a:rPr lang="sk-SK" altLang="sk-SK" dirty="0" err="1"/>
              <a:t>https</a:t>
            </a:r>
            <a:r>
              <a:rPr lang="sk-SK" altLang="sk-SK" dirty="0"/>
              <a:t>://</a:t>
            </a:r>
            <a:r>
              <a:rPr lang="sk-SK" altLang="sk-SK" dirty="0" err="1"/>
              <a:t>www.youtube.com</a:t>
            </a:r>
            <a:r>
              <a:rPr lang="sk-SK" altLang="sk-SK" dirty="0"/>
              <a:t>/</a:t>
            </a:r>
            <a:r>
              <a:rPr lang="sk-SK" altLang="sk-SK" dirty="0" err="1"/>
              <a:t>watch?time_continue</a:t>
            </a:r>
            <a:r>
              <a:rPr lang="sk-SK" altLang="sk-SK" dirty="0"/>
              <a:t>=4&amp;v=O9AzVeVdHtM.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>
            <a:extLst>
              <a:ext uri="{FF2B5EF4-FFF2-40B4-BE49-F238E27FC236}">
                <a16:creationId xmlns:a16="http://schemas.microsoft.com/office/drawing/2014/main" xmlns="" id="{26CDC5C6-0193-654C-A4A8-DC559D04B5DD}"/>
              </a:ext>
            </a:extLst>
          </p:cNvPr>
          <p:cNvSpPr txBox="1">
            <a:spLocks/>
          </p:cNvSpPr>
          <p:nvPr/>
        </p:nvSpPr>
        <p:spPr bwMode="auto">
          <a:xfrm>
            <a:off x="406400" y="457200"/>
            <a:ext cx="1117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b">
            <a:spAutoFit/>
          </a:bodyPr>
          <a:lstStyle>
            <a:lvl1pPr defTabSz="4572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1pPr>
            <a:lvl2pPr marL="742950" indent="-285750" defTabSz="4572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2pPr>
            <a:lvl3pPr marL="1143000" indent="-228600" defTabSz="4572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3pPr>
            <a:lvl4pPr marL="1600200" indent="-228600" defTabSz="4572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4pPr>
            <a:lvl5pPr marL="2057400" indent="-228600" defTabSz="4572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5pPr>
            <a:lvl6pPr marL="2514600" indent="-228600" defTabSz="457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6pPr>
            <a:lvl7pPr marL="2971800" indent="-228600" defTabSz="457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7pPr>
            <a:lvl8pPr marL="3429000" indent="-228600" defTabSz="457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8pPr>
            <a:lvl9pPr marL="3886200" indent="-228600" defTabSz="457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9pPr>
          </a:lstStyle>
          <a:p>
            <a:pPr eaLnBrk="1">
              <a:lnSpc>
                <a:spcPct val="80000"/>
              </a:lnSpc>
              <a:spcBef>
                <a:spcPct val="0"/>
              </a:spcBef>
            </a:pPr>
            <a:r>
              <a:rPr lang="sk-SK" altLang="sk-SK" sz="2400">
                <a:latin typeface="DIN Alternate" panose="020B0500000000000000" pitchFamily="34" charset="0"/>
                <a:ea typeface="DIN Alternate" panose="020B0500000000000000" pitchFamily="34" charset="0"/>
                <a:cs typeface="DIN Alternate" panose="020B0500000000000000" pitchFamily="34" charset="0"/>
                <a:sym typeface="DIN Alternate" panose="020B0500000000000000" pitchFamily="34" charset="0"/>
              </a:rPr>
              <a:t>FILOZOFIA WAGNEROVHO DIVADLA</a:t>
            </a: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xmlns="" id="{CCEEF221-6534-7548-B0BB-3661E28B1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1679575"/>
            <a:ext cx="7011988" cy="7602538"/>
          </a:xfrm>
        </p:spPr>
        <p:txBody>
          <a:bodyPr/>
          <a:lstStyle/>
          <a:p>
            <a:pPr marL="0" indent="0" algn="just" defTabSz="477838" eaLnBrk="1">
              <a:spcBef>
                <a:spcPts val="2200"/>
              </a:spcBef>
              <a:buClrTx/>
              <a:buSzTx/>
              <a:buFontTx/>
              <a:buNone/>
            </a:pPr>
            <a:r>
              <a:rPr lang="sk-SK" altLang="sk-SK" sz="2200" dirty="0">
                <a:latin typeface="Agency FB" panose="020B0503020202020204" pitchFamily="34" charset="0"/>
              </a:rPr>
              <a:t>Wagner navrhol divadlo ako </a:t>
            </a:r>
            <a:r>
              <a:rPr lang="sk-SK" altLang="sk-SK" sz="2200" dirty="0">
                <a:solidFill>
                  <a:srgbClr val="FF8AD8"/>
                </a:solidFill>
                <a:latin typeface="Agency FB" panose="020B0503020202020204" pitchFamily="34" charset="0"/>
              </a:rPr>
              <a:t>úžitkovú budovu, ktorá bude určená výlučne iba na potreby </a:t>
            </a:r>
            <a:r>
              <a:rPr lang="sk-SK" altLang="sk-SK" sz="2200" dirty="0" err="1">
                <a:solidFill>
                  <a:srgbClr val="FF8AD8"/>
                </a:solidFill>
                <a:latin typeface="Agency FB" panose="020B0503020202020204" pitchFamily="34" charset="0"/>
              </a:rPr>
              <a:t>Wagnerových</a:t>
            </a:r>
            <a:r>
              <a:rPr lang="sk-SK" altLang="sk-SK" sz="2200" dirty="0">
                <a:solidFill>
                  <a:srgbClr val="FF8AD8"/>
                </a:solidFill>
                <a:latin typeface="Agency FB" panose="020B0503020202020204" pitchFamily="34" charset="0"/>
              </a:rPr>
              <a:t> opier</a:t>
            </a:r>
            <a:r>
              <a:rPr lang="sk-SK" altLang="sk-SK" sz="2200" dirty="0">
                <a:latin typeface="Agency FB" panose="020B0503020202020204" pitchFamily="34" charset="0"/>
              </a:rPr>
              <a:t>. Wagner </a:t>
            </a:r>
            <a:r>
              <a:rPr lang="sk-SK" altLang="sk-SK" sz="2200" dirty="0">
                <a:solidFill>
                  <a:srgbClr val="FF8AD8"/>
                </a:solidFill>
                <a:latin typeface="Agency FB" panose="020B0503020202020204" pitchFamily="34" charset="0"/>
              </a:rPr>
              <a:t>odmietal akékoľvek iné podujatia v divadle</a:t>
            </a:r>
            <a:r>
              <a:rPr lang="sk-SK" altLang="sk-SK" sz="2200" dirty="0">
                <a:latin typeface="Agency FB" panose="020B0503020202020204" pitchFamily="34" charset="0"/>
              </a:rPr>
              <a:t> - to zn. psychologicky rámcoval divadlo výlučne pre divadelnú produkciu. </a:t>
            </a:r>
            <a:r>
              <a:rPr lang="sk-SK" altLang="sk-SK" sz="2200" dirty="0">
                <a:solidFill>
                  <a:srgbClr val="FF8AD8"/>
                </a:solidFill>
                <a:latin typeface="Agency FB" panose="020B0503020202020204" pitchFamily="34" charset="0"/>
              </a:rPr>
              <a:t>Herci sa v žiadnom prípade nesmeli dívať do hľadiska</a:t>
            </a:r>
            <a:r>
              <a:rPr lang="sk-SK" altLang="sk-SK" sz="2200" dirty="0">
                <a:latin typeface="Agency FB" panose="020B0503020202020204" pitchFamily="34" charset="0"/>
              </a:rPr>
              <a:t> - iba na seba, alebo do priestoru scény. Dívaním sa do publika narúšajú “magickú realitu sveta”. </a:t>
            </a:r>
            <a:r>
              <a:rPr lang="sk-SK" altLang="sk-SK" sz="2200" dirty="0">
                <a:solidFill>
                  <a:srgbClr val="FF8AD8"/>
                </a:solidFill>
                <a:latin typeface="Agency FB" panose="020B0503020202020204" pitchFamily="34" charset="0"/>
              </a:rPr>
              <a:t>Orchester sa nesmel ladiť a bol skrytý pred očami diváka.</a:t>
            </a:r>
            <a:r>
              <a:rPr lang="sk-SK" altLang="sk-SK" sz="2200" dirty="0">
                <a:latin typeface="Agency FB" panose="020B0503020202020204" pitchFamily="34" charset="0"/>
              </a:rPr>
              <a:t> Z akéhokoľvek bodu hľadiska nemohol divák vidieť orchester. </a:t>
            </a:r>
            <a:r>
              <a:rPr lang="sk-SK" altLang="sk-SK" sz="2200" b="1" dirty="0">
                <a:solidFill>
                  <a:schemeClr val="accent1"/>
                </a:solidFill>
                <a:latin typeface="Agency FB" panose="020B0503020202020204" pitchFamily="34" charset="0"/>
                <a:ea typeface="Avenir Next" panose="020B0503020202020204" pitchFamily="34" charset="0"/>
                <a:cs typeface="Avenir Next" panose="020B0503020202020204" pitchFamily="34" charset="0"/>
                <a:sym typeface="Avenir Next" panose="020B0503020202020204" pitchFamily="34" charset="0"/>
              </a:rPr>
              <a:t>Divák sa mal stať svedkom hry a hudba mala plniť mystický vstup do tohto sveta - sveta snového a ideálneho.</a:t>
            </a:r>
            <a:r>
              <a:rPr lang="sk-SK" altLang="sk-SK" sz="2200" dirty="0">
                <a:latin typeface="Agency FB" panose="020B0503020202020204" pitchFamily="34" charset="0"/>
              </a:rPr>
              <a:t> Divákom zakázal potlesk pred operou a medzi jednotlivými výstupmi. Divadlo bez akejkoľvek ornamentiky a nástenného zdobenia. Jednoduché tvary, materiály, ktoré by ničím nerušili diváka pri „dívaní sa“. </a:t>
            </a:r>
            <a:r>
              <a:rPr lang="sk-SK" altLang="sk-SK" sz="2200" dirty="0">
                <a:solidFill>
                  <a:schemeClr val="accent1"/>
                </a:solidFill>
                <a:latin typeface="Agency FB" panose="020B0503020202020204" pitchFamily="34" charset="0"/>
              </a:rPr>
              <a:t>Zjednodušene: existuje iba divák a opera, ktorá ho skrz príbeh a hudbu (primárne hudbu) pohltí.</a:t>
            </a:r>
            <a:endParaRPr lang="sk-SK" altLang="sk-SK" sz="2200" dirty="0">
              <a:latin typeface="Agency FB" panose="020B0503020202020204" pitchFamily="34" charset="0"/>
            </a:endParaRPr>
          </a:p>
        </p:txBody>
      </p:sp>
      <p:sp>
        <p:nvSpPr>
          <p:cNvPr id="64515" name="Text Box 3">
            <a:extLst>
              <a:ext uri="{FF2B5EF4-FFF2-40B4-BE49-F238E27FC236}">
                <a16:creationId xmlns:a16="http://schemas.microsoft.com/office/drawing/2014/main" xmlns="" id="{CB262BD4-87E9-D84B-A3D4-12DB2AEDAD03}"/>
              </a:ext>
            </a:extLst>
          </p:cNvPr>
          <p:cNvSpPr txBox="1">
            <a:spLocks/>
          </p:cNvSpPr>
          <p:nvPr/>
        </p:nvSpPr>
        <p:spPr bwMode="auto">
          <a:xfrm>
            <a:off x="12039600" y="431800"/>
            <a:ext cx="55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1pPr>
            <a:lvl2pPr marL="742950" indent="-28575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2pPr>
            <a:lvl3pPr marL="11430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3pPr>
            <a:lvl4pPr marL="16002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4pPr>
            <a:lvl5pPr marL="20574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5pPr>
            <a:lvl6pPr marL="25146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6pPr>
            <a:lvl7pPr marL="29718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7pPr>
            <a:lvl8pPr marL="34290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8pPr>
            <a:lvl9pPr marL="38862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9pPr>
          </a:lstStyle>
          <a:p>
            <a:pPr algn="r" eaLnBrk="1">
              <a:lnSpc>
                <a:spcPct val="80000"/>
              </a:lnSpc>
              <a:spcBef>
                <a:spcPct val="0"/>
              </a:spcBef>
            </a:pPr>
            <a:fld id="{BB85D041-9567-3344-8421-E4551A96375F}" type="slidenum">
              <a:rPr lang="sk-SK" altLang="sk-SK" sz="2400">
                <a:latin typeface="DIN Alternate" panose="020B0500000000000000" pitchFamily="34" charset="0"/>
                <a:ea typeface="DIN Alternate" panose="020B0500000000000000" pitchFamily="34" charset="0"/>
                <a:cs typeface="DIN Alternate" panose="020B0500000000000000" pitchFamily="34" charset="0"/>
                <a:sym typeface="DIN Alternate" panose="020B0500000000000000" pitchFamily="34" charset="0"/>
              </a:rPr>
              <a:pPr algn="r" eaLnBrk="1">
                <a:lnSpc>
                  <a:spcPct val="80000"/>
                </a:lnSpc>
                <a:spcBef>
                  <a:spcPct val="0"/>
                </a:spcBef>
              </a:pPr>
              <a:t>2</a:t>
            </a:fld>
            <a:endParaRPr lang="sk-SK" altLang="sk-SK" sz="2400">
              <a:latin typeface="DIN Alternate" panose="020B0500000000000000" pitchFamily="34" charset="0"/>
              <a:ea typeface="DIN Alternate" panose="020B0500000000000000" pitchFamily="34" charset="0"/>
              <a:cs typeface="DIN Alternate" panose="020B0500000000000000" pitchFamily="34" charset="0"/>
              <a:sym typeface="DIN Alternate" panose="020B0500000000000000" pitchFamily="34" charset="0"/>
            </a:endParaRPr>
          </a:p>
        </p:txBody>
      </p:sp>
      <p:pic>
        <p:nvPicPr>
          <p:cNvPr id="64516" name="Picture 4">
            <a:extLst>
              <a:ext uri="{FF2B5EF4-FFF2-40B4-BE49-F238E27FC236}">
                <a16:creationId xmlns:a16="http://schemas.microsoft.com/office/drawing/2014/main" xmlns="" id="{63CA70F6-F6D9-2C42-924F-7D139BAB3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1722438"/>
            <a:ext cx="5262563" cy="674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>
            <a:extLst>
              <a:ext uri="{FF2B5EF4-FFF2-40B4-BE49-F238E27FC236}">
                <a16:creationId xmlns:a16="http://schemas.microsoft.com/office/drawing/2014/main" xmlns="" id="{5CA6FB80-6F1A-554B-8978-D7B26B55AA1E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06400" y="196279"/>
            <a:ext cx="12192000" cy="64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defTabSz="466725" eaLnBrk="1">
              <a:spcBef>
                <a:spcPts val="2200"/>
              </a:spcBef>
            </a:pPr>
            <a:r>
              <a:rPr lang="sk-SK" altLang="sk-SK" sz="4800" dirty="0"/>
              <a:t>EXTERIÉR BUDOVY</a:t>
            </a:r>
          </a:p>
        </p:txBody>
      </p:sp>
      <p:pic>
        <p:nvPicPr>
          <p:cNvPr id="109570" name="Picture 2">
            <a:extLst>
              <a:ext uri="{FF2B5EF4-FFF2-40B4-BE49-F238E27FC236}">
                <a16:creationId xmlns:a16="http://schemas.microsoft.com/office/drawing/2014/main" xmlns="" id="{AFD88CA7-5D62-3F47-8002-7EB6FDF1C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28" y="1204392"/>
            <a:ext cx="9124436" cy="684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9571" name="Text Box 3">
            <a:extLst>
              <a:ext uri="{FF2B5EF4-FFF2-40B4-BE49-F238E27FC236}">
                <a16:creationId xmlns:a16="http://schemas.microsoft.com/office/drawing/2014/main" xmlns="" id="{9558F4EE-659A-DA49-809E-1951CABAB3EE}"/>
              </a:ext>
            </a:extLst>
          </p:cNvPr>
          <p:cNvSpPr txBox="1">
            <a:spLocks/>
          </p:cNvSpPr>
          <p:nvPr/>
        </p:nvSpPr>
        <p:spPr bwMode="auto">
          <a:xfrm>
            <a:off x="12039600" y="431800"/>
            <a:ext cx="55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1pPr>
            <a:lvl2pPr marL="742950" indent="-28575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2pPr>
            <a:lvl3pPr marL="11430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3pPr>
            <a:lvl4pPr marL="16002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4pPr>
            <a:lvl5pPr marL="20574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5pPr>
            <a:lvl6pPr marL="25146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6pPr>
            <a:lvl7pPr marL="29718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7pPr>
            <a:lvl8pPr marL="34290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8pPr>
            <a:lvl9pPr marL="38862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9pPr>
          </a:lstStyle>
          <a:p>
            <a:pPr algn="r" eaLnBrk="1">
              <a:lnSpc>
                <a:spcPct val="80000"/>
              </a:lnSpc>
              <a:spcBef>
                <a:spcPct val="0"/>
              </a:spcBef>
            </a:pPr>
            <a:fld id="{C436C9CD-E506-6349-9721-67331BA1E5BD}" type="slidenum">
              <a:rPr lang="sk-SK" altLang="sk-SK" sz="2400">
                <a:latin typeface="DIN Alternate" panose="020B0500000000000000" pitchFamily="34" charset="0"/>
                <a:ea typeface="DIN Alternate" panose="020B0500000000000000" pitchFamily="34" charset="0"/>
                <a:cs typeface="DIN Alternate" panose="020B0500000000000000" pitchFamily="34" charset="0"/>
                <a:sym typeface="DIN Alternate" panose="020B0500000000000000" pitchFamily="34" charset="0"/>
              </a:rPr>
              <a:pPr algn="r" eaLnBrk="1">
                <a:lnSpc>
                  <a:spcPct val="80000"/>
                </a:lnSpc>
                <a:spcBef>
                  <a:spcPct val="0"/>
                </a:spcBef>
              </a:pPr>
              <a:t>3</a:t>
            </a:fld>
            <a:endParaRPr lang="sk-SK" altLang="sk-SK" sz="2400">
              <a:latin typeface="DIN Alternate" panose="020B0500000000000000" pitchFamily="34" charset="0"/>
              <a:ea typeface="DIN Alternate" panose="020B0500000000000000" pitchFamily="34" charset="0"/>
              <a:cs typeface="DIN Alternate" panose="020B0500000000000000" pitchFamily="34" charset="0"/>
              <a:sym typeface="DIN Alternate" panose="020B0500000000000000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0030793" y="1780456"/>
            <a:ext cx="26642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Stavebný materiál: prevažuje drevo, tehla, betón</a:t>
            </a:r>
          </a:p>
          <a:p>
            <a:r>
              <a:rPr lang="sk-SK" dirty="0" smtClean="0"/>
              <a:t>Fasáda: jednoduchá, bez ornamentov,</a:t>
            </a:r>
          </a:p>
          <a:p>
            <a:endParaRPr lang="sk-SK" dirty="0"/>
          </a:p>
          <a:p>
            <a:r>
              <a:rPr lang="sk-SK" dirty="0" smtClean="0"/>
              <a:t>Wagner nazval budovu „dočasnou“. Naopak trvácny má byť interiér divadla, vybavený čo najlepšou scénickou technológiou tej doby.</a:t>
            </a:r>
          </a:p>
          <a:p>
            <a:endParaRPr lang="sk-SK" dirty="0"/>
          </a:p>
          <a:p>
            <a:r>
              <a:rPr lang="sk-SK" dirty="0" smtClean="0"/>
              <a:t>Spolupracovníci: </a:t>
            </a:r>
          </a:p>
          <a:p>
            <a:r>
              <a:rPr lang="sk-SK" dirty="0" smtClean="0"/>
              <a:t>Architekt: </a:t>
            </a:r>
            <a:r>
              <a:rPr lang="sk-SK" dirty="0" err="1" smtClean="0"/>
              <a:t>Gottfried</a:t>
            </a:r>
            <a:r>
              <a:rPr lang="sk-SK" dirty="0" smtClean="0"/>
              <a:t> </a:t>
            </a:r>
            <a:r>
              <a:rPr lang="sk-SK" dirty="0" err="1" smtClean="0"/>
              <a:t>Semper</a:t>
            </a:r>
            <a:r>
              <a:rPr lang="sk-SK" dirty="0" smtClean="0"/>
              <a:t> (pôvodný návrh divadla)</a:t>
            </a:r>
          </a:p>
          <a:p>
            <a:r>
              <a:rPr lang="sk-SK" dirty="0" smtClean="0"/>
              <a:t>Technologický </a:t>
            </a:r>
            <a:r>
              <a:rPr lang="sk-SK" dirty="0" err="1" smtClean="0"/>
              <a:t>background</a:t>
            </a:r>
            <a:r>
              <a:rPr lang="sk-SK" dirty="0" smtClean="0"/>
              <a:t>: </a:t>
            </a:r>
            <a:r>
              <a:rPr lang="sk-SK" dirty="0" err="1" smtClean="0"/>
              <a:t>Carl</a:t>
            </a:r>
            <a:r>
              <a:rPr lang="sk-SK" dirty="0" smtClean="0"/>
              <a:t> </a:t>
            </a:r>
            <a:r>
              <a:rPr lang="sk-SK" dirty="0" err="1" smtClean="0"/>
              <a:t>Brandt</a:t>
            </a:r>
            <a:r>
              <a:rPr lang="sk-SK" dirty="0" smtClean="0"/>
              <a:t> </a:t>
            </a:r>
          </a:p>
          <a:p>
            <a:r>
              <a:rPr lang="sk-SK" dirty="0" smtClean="0"/>
              <a:t>Architekt (výstavba divadla v </a:t>
            </a:r>
            <a:r>
              <a:rPr lang="sk-SK" dirty="0" err="1" smtClean="0"/>
              <a:t>Bayreuthe</a:t>
            </a:r>
            <a:r>
              <a:rPr lang="sk-SK" dirty="0" smtClean="0"/>
              <a:t>): </a:t>
            </a:r>
            <a:r>
              <a:rPr lang="sk-SK" dirty="0" err="1" smtClean="0"/>
              <a:t>Otto</a:t>
            </a:r>
            <a:r>
              <a:rPr lang="sk-SK" dirty="0" smtClean="0"/>
              <a:t> </a:t>
            </a:r>
            <a:r>
              <a:rPr lang="sk-SK" dirty="0" err="1"/>
              <a:t>Brückwald</a:t>
            </a:r>
            <a:r>
              <a:rPr lang="sk-SK" dirty="0"/>
              <a:t> 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1">
            <a:extLst>
              <a:ext uri="{FF2B5EF4-FFF2-40B4-BE49-F238E27FC236}">
                <a16:creationId xmlns:a16="http://schemas.microsoft.com/office/drawing/2014/main" xmlns="" id="{EAABA031-8748-4F48-9F0C-9D2C0F128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14288"/>
            <a:ext cx="8896350" cy="972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994" name="Text Box 2">
            <a:extLst>
              <a:ext uri="{FF2B5EF4-FFF2-40B4-BE49-F238E27FC236}">
                <a16:creationId xmlns:a16="http://schemas.microsoft.com/office/drawing/2014/main" xmlns="" id="{6A9F6573-AC9B-344B-9F1F-7DB1E9FD5807}"/>
              </a:ext>
            </a:extLst>
          </p:cNvPr>
          <p:cNvSpPr txBox="1">
            <a:spLocks/>
          </p:cNvSpPr>
          <p:nvPr/>
        </p:nvSpPr>
        <p:spPr bwMode="auto">
          <a:xfrm>
            <a:off x="12039600" y="431800"/>
            <a:ext cx="55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1pPr>
            <a:lvl2pPr marL="742950" indent="-28575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2pPr>
            <a:lvl3pPr marL="11430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3pPr>
            <a:lvl4pPr marL="16002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4pPr>
            <a:lvl5pPr marL="20574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5pPr>
            <a:lvl6pPr marL="25146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6pPr>
            <a:lvl7pPr marL="29718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7pPr>
            <a:lvl8pPr marL="34290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8pPr>
            <a:lvl9pPr marL="38862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9pPr>
          </a:lstStyle>
          <a:p>
            <a:pPr algn="r" eaLnBrk="1">
              <a:lnSpc>
                <a:spcPct val="80000"/>
              </a:lnSpc>
              <a:spcBef>
                <a:spcPct val="0"/>
              </a:spcBef>
            </a:pPr>
            <a:fld id="{6ABE4C09-B189-DD4F-9729-0A6F441E0BB1}" type="slidenum">
              <a:rPr lang="sk-SK" altLang="sk-SK" sz="2400">
                <a:latin typeface="DIN Alternate" panose="020B0500000000000000" pitchFamily="34" charset="0"/>
                <a:ea typeface="DIN Alternate" panose="020B0500000000000000" pitchFamily="34" charset="0"/>
                <a:cs typeface="DIN Alternate" panose="020B0500000000000000" pitchFamily="34" charset="0"/>
                <a:sym typeface="DIN Alternate" panose="020B0500000000000000" pitchFamily="34" charset="0"/>
              </a:rPr>
              <a:pPr algn="r" eaLnBrk="1">
                <a:lnSpc>
                  <a:spcPct val="80000"/>
                </a:lnSpc>
                <a:spcBef>
                  <a:spcPct val="0"/>
                </a:spcBef>
              </a:pPr>
              <a:t>4</a:t>
            </a:fld>
            <a:endParaRPr lang="sk-SK" altLang="sk-SK" sz="2400">
              <a:latin typeface="DIN Alternate" panose="020B0500000000000000" pitchFamily="34" charset="0"/>
              <a:ea typeface="DIN Alternate" panose="020B0500000000000000" pitchFamily="34" charset="0"/>
              <a:cs typeface="DIN Alternate" panose="020B0500000000000000" pitchFamily="34" charset="0"/>
              <a:sym typeface="DIN Alternate" panose="020B0500000000000000" pitchFamily="34" charset="0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">
            <a:extLst>
              <a:ext uri="{FF2B5EF4-FFF2-40B4-BE49-F238E27FC236}">
                <a16:creationId xmlns:a16="http://schemas.microsoft.com/office/drawing/2014/main" xmlns="" id="{9AA14C5C-FF1D-0A48-971A-7D09063E3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038"/>
            <a:ext cx="13004800" cy="869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18" name="Text Box 2">
            <a:extLst>
              <a:ext uri="{FF2B5EF4-FFF2-40B4-BE49-F238E27FC236}">
                <a16:creationId xmlns:a16="http://schemas.microsoft.com/office/drawing/2014/main" xmlns="" id="{E803E3A9-5D33-704D-A5B2-2AD2AA8093D8}"/>
              </a:ext>
            </a:extLst>
          </p:cNvPr>
          <p:cNvSpPr txBox="1">
            <a:spLocks/>
          </p:cNvSpPr>
          <p:nvPr/>
        </p:nvSpPr>
        <p:spPr bwMode="auto">
          <a:xfrm>
            <a:off x="12039600" y="431800"/>
            <a:ext cx="55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1pPr>
            <a:lvl2pPr marL="742950" indent="-28575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2pPr>
            <a:lvl3pPr marL="11430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3pPr>
            <a:lvl4pPr marL="16002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4pPr>
            <a:lvl5pPr marL="20574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5pPr>
            <a:lvl6pPr marL="25146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6pPr>
            <a:lvl7pPr marL="29718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7pPr>
            <a:lvl8pPr marL="34290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8pPr>
            <a:lvl9pPr marL="38862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9pPr>
          </a:lstStyle>
          <a:p>
            <a:pPr algn="r" eaLnBrk="1">
              <a:lnSpc>
                <a:spcPct val="80000"/>
              </a:lnSpc>
              <a:spcBef>
                <a:spcPct val="0"/>
              </a:spcBef>
            </a:pPr>
            <a:fld id="{E32B901A-7355-4841-BE31-677FD7EAE735}" type="slidenum">
              <a:rPr lang="sk-SK" altLang="sk-SK" sz="2400">
                <a:latin typeface="DIN Alternate" panose="020B0500000000000000" pitchFamily="34" charset="0"/>
                <a:ea typeface="DIN Alternate" panose="020B0500000000000000" pitchFamily="34" charset="0"/>
                <a:cs typeface="DIN Alternate" panose="020B0500000000000000" pitchFamily="34" charset="0"/>
                <a:sym typeface="DIN Alternate" panose="020B0500000000000000" pitchFamily="34" charset="0"/>
              </a:rPr>
              <a:pPr algn="r" eaLnBrk="1">
                <a:lnSpc>
                  <a:spcPct val="80000"/>
                </a:lnSpc>
                <a:spcBef>
                  <a:spcPct val="0"/>
                </a:spcBef>
              </a:pPr>
              <a:t>5</a:t>
            </a:fld>
            <a:endParaRPr lang="sk-SK" altLang="sk-SK" sz="2400">
              <a:latin typeface="DIN Alternate" panose="020B0500000000000000" pitchFamily="34" charset="0"/>
              <a:ea typeface="DIN Alternate" panose="020B0500000000000000" pitchFamily="34" charset="0"/>
              <a:cs typeface="DIN Alternate" panose="020B0500000000000000" pitchFamily="34" charset="0"/>
              <a:sym typeface="DIN Alternate" panose="020B0500000000000000" pitchFamily="34" charset="0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1">
            <a:extLst>
              <a:ext uri="{FF2B5EF4-FFF2-40B4-BE49-F238E27FC236}">
                <a16:creationId xmlns:a16="http://schemas.microsoft.com/office/drawing/2014/main" xmlns="" id="{795C7C4D-AD14-9345-BFBE-6DAF65353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1892300"/>
            <a:ext cx="5359400" cy="596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>
            <a:extLst>
              <a:ext uri="{FF2B5EF4-FFF2-40B4-BE49-F238E27FC236}">
                <a16:creationId xmlns:a16="http://schemas.microsoft.com/office/drawing/2014/main" xmlns="" id="{CFE16CBF-08D9-474D-9936-6F85055F67B7}"/>
              </a:ext>
            </a:extLst>
          </p:cNvPr>
          <p:cNvSpPr txBox="1">
            <a:spLocks/>
          </p:cNvSpPr>
          <p:nvPr/>
        </p:nvSpPr>
        <p:spPr bwMode="auto">
          <a:xfrm>
            <a:off x="406400" y="457200"/>
            <a:ext cx="1117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b">
            <a:spAutoFit/>
          </a:bodyPr>
          <a:lstStyle>
            <a:lvl1pPr defTabSz="4572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1pPr>
            <a:lvl2pPr marL="742950" indent="-285750" defTabSz="4572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2pPr>
            <a:lvl3pPr marL="1143000" indent="-228600" defTabSz="4572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3pPr>
            <a:lvl4pPr marL="1600200" indent="-228600" defTabSz="4572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4pPr>
            <a:lvl5pPr marL="2057400" indent="-228600" defTabSz="4572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5pPr>
            <a:lvl6pPr marL="2514600" indent="-228600" defTabSz="457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6pPr>
            <a:lvl7pPr marL="2971800" indent="-228600" defTabSz="457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7pPr>
            <a:lvl8pPr marL="3429000" indent="-228600" defTabSz="457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8pPr>
            <a:lvl9pPr marL="3886200" indent="-228600" defTabSz="457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9pPr>
          </a:lstStyle>
          <a:p>
            <a:pPr eaLnBrk="1">
              <a:lnSpc>
                <a:spcPct val="80000"/>
              </a:lnSpc>
              <a:spcBef>
                <a:spcPct val="0"/>
              </a:spcBef>
            </a:pPr>
            <a:r>
              <a:rPr lang="sk-SK" altLang="sk-SK" sz="2400">
                <a:latin typeface="DIN Alternate" panose="020B0500000000000000" pitchFamily="34" charset="0"/>
                <a:ea typeface="DIN Alternate" panose="020B0500000000000000" pitchFamily="34" charset="0"/>
                <a:cs typeface="DIN Alternate" panose="020B0500000000000000" pitchFamily="34" charset="0"/>
                <a:sym typeface="DIN Alternate" panose="020B0500000000000000" pitchFamily="34" charset="0"/>
              </a:rPr>
              <a:t>ČO VŠETKO ZLUČUJE “GESAMTKUNSTWERK”? </a:t>
            </a:r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xmlns="" id="{BDA47AB9-57ED-4848-ACAD-B21DB07553FD}"/>
              </a:ext>
            </a:extLst>
          </p:cNvPr>
          <p:cNvSpPr txBox="1">
            <a:spLocks/>
          </p:cNvSpPr>
          <p:nvPr/>
        </p:nvSpPr>
        <p:spPr bwMode="auto">
          <a:xfrm>
            <a:off x="12039600" y="431800"/>
            <a:ext cx="55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1pPr>
            <a:lvl2pPr marL="742950" indent="-28575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2pPr>
            <a:lvl3pPr marL="11430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3pPr>
            <a:lvl4pPr marL="16002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4pPr>
            <a:lvl5pPr marL="20574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5pPr>
            <a:lvl6pPr marL="25146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6pPr>
            <a:lvl7pPr marL="29718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7pPr>
            <a:lvl8pPr marL="34290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8pPr>
            <a:lvl9pPr marL="38862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9pPr>
          </a:lstStyle>
          <a:p>
            <a:pPr algn="r" eaLnBrk="1">
              <a:lnSpc>
                <a:spcPct val="80000"/>
              </a:lnSpc>
              <a:spcBef>
                <a:spcPct val="0"/>
              </a:spcBef>
            </a:pPr>
            <a:fld id="{6E79291B-9501-404D-B168-E8B09497278E}" type="slidenum">
              <a:rPr lang="sk-SK" altLang="sk-SK" sz="2400">
                <a:latin typeface="DIN Alternate" panose="020B0500000000000000" pitchFamily="34" charset="0"/>
                <a:ea typeface="DIN Alternate" panose="020B0500000000000000" pitchFamily="34" charset="0"/>
                <a:cs typeface="DIN Alternate" panose="020B0500000000000000" pitchFamily="34" charset="0"/>
                <a:sym typeface="DIN Alternate" panose="020B0500000000000000" pitchFamily="34" charset="0"/>
              </a:rPr>
              <a:pPr algn="r" eaLnBrk="1">
                <a:lnSpc>
                  <a:spcPct val="80000"/>
                </a:lnSpc>
                <a:spcBef>
                  <a:spcPct val="0"/>
                </a:spcBef>
              </a:pPr>
              <a:t>7</a:t>
            </a:fld>
            <a:endParaRPr lang="sk-SK" altLang="sk-SK" sz="2400">
              <a:latin typeface="DIN Alternate" panose="020B0500000000000000" pitchFamily="34" charset="0"/>
              <a:ea typeface="DIN Alternate" panose="020B0500000000000000" pitchFamily="34" charset="0"/>
              <a:cs typeface="DIN Alternate" panose="020B0500000000000000" pitchFamily="34" charset="0"/>
              <a:sym typeface="DIN Alternate" panose="020B0500000000000000" pitchFamily="34" charset="0"/>
            </a:endParaRPr>
          </a:p>
        </p:txBody>
      </p:sp>
      <p:sp>
        <p:nvSpPr>
          <p:cNvPr id="78852" name="Text Box 4">
            <a:extLst>
              <a:ext uri="{FF2B5EF4-FFF2-40B4-BE49-F238E27FC236}">
                <a16:creationId xmlns:a16="http://schemas.microsoft.com/office/drawing/2014/main" xmlns="" id="{9C6C355E-B1C0-9A43-AD9E-1D0E5BD92CCC}"/>
              </a:ext>
            </a:extLst>
          </p:cNvPr>
          <p:cNvSpPr txBox="1">
            <a:spLocks/>
          </p:cNvSpPr>
          <p:nvPr/>
        </p:nvSpPr>
        <p:spPr bwMode="auto">
          <a:xfrm>
            <a:off x="525736" y="1994226"/>
            <a:ext cx="6264696" cy="287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1pPr>
            <a:lvl2pPr marL="742950" indent="-28575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2pPr>
            <a:lvl3pPr marL="11430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3pPr>
            <a:lvl4pPr marL="16002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4pPr>
            <a:lvl5pPr marL="20574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5pPr>
            <a:lvl6pPr marL="25146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6pPr>
            <a:lvl7pPr marL="29718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7pPr>
            <a:lvl8pPr marL="34290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8pPr>
            <a:lvl9pPr marL="38862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9pPr>
          </a:lstStyle>
          <a:p>
            <a:pPr algn="just" eaLnBrk="1">
              <a:spcBef>
                <a:spcPct val="0"/>
              </a:spcBef>
            </a:pPr>
            <a:r>
              <a:rPr lang="sk-SK" altLang="sk-SK" dirty="0" err="1">
                <a:solidFill>
                  <a:srgbClr val="94D9F6"/>
                </a:solidFill>
                <a:latin typeface="Agency FB" panose="020B0503020202020204" pitchFamily="34" charset="0"/>
                <a:ea typeface="DIN Condensed" pitchFamily="2" charset="0"/>
                <a:cs typeface="DIN Condensed" pitchFamily="2" charset="0"/>
                <a:sym typeface="DIN Condensed" pitchFamily="2" charset="0"/>
              </a:rPr>
              <a:t>Wagnerov</a:t>
            </a:r>
            <a:r>
              <a:rPr lang="sk-SK" altLang="sk-SK" dirty="0">
                <a:solidFill>
                  <a:srgbClr val="94D9F6"/>
                </a:solidFill>
                <a:latin typeface="Agency FB" panose="020B0503020202020204" pitchFamily="34" charset="0"/>
                <a:ea typeface="DIN Condensed" pitchFamily="2" charset="0"/>
                <a:cs typeface="DIN Condensed" pitchFamily="2" charset="0"/>
                <a:sym typeface="DIN Condensed" pitchFamily="2" charset="0"/>
              </a:rPr>
              <a:t> koncept ideálneho divadelného priestoru nájdeme už v jeho </a:t>
            </a:r>
            <a:r>
              <a:rPr lang="sk-SK" altLang="sk-SK" dirty="0" err="1">
                <a:solidFill>
                  <a:srgbClr val="94D9F6"/>
                </a:solidFill>
                <a:latin typeface="Agency FB" panose="020B0503020202020204" pitchFamily="34" charset="0"/>
                <a:ea typeface="DIN Condensed" pitchFamily="2" charset="0"/>
                <a:cs typeface="DIN Condensed" pitchFamily="2" charset="0"/>
                <a:sym typeface="DIN Condensed" pitchFamily="2" charset="0"/>
              </a:rPr>
              <a:t>esejách</a:t>
            </a:r>
            <a:r>
              <a:rPr lang="sk-SK" altLang="sk-SK" dirty="0">
                <a:solidFill>
                  <a:srgbClr val="94D9F6"/>
                </a:solidFill>
                <a:latin typeface="Agency FB" panose="020B0503020202020204" pitchFamily="34" charset="0"/>
                <a:ea typeface="DIN Condensed" pitchFamily="2" charset="0"/>
                <a:cs typeface="DIN Condensed" pitchFamily="2" charset="0"/>
                <a:sym typeface="DIN Condensed" pitchFamily="2" charset="0"/>
              </a:rPr>
              <a:t> z r. 1851 „</a:t>
            </a:r>
            <a:r>
              <a:rPr lang="sk-SK" altLang="sk-SK" dirty="0" err="1">
                <a:solidFill>
                  <a:srgbClr val="94D9F6"/>
                </a:solidFill>
                <a:latin typeface="Agency FB" panose="020B0503020202020204" pitchFamily="34" charset="0"/>
                <a:ea typeface="DIN Condensed" pitchFamily="2" charset="0"/>
                <a:cs typeface="DIN Condensed" pitchFamily="2" charset="0"/>
                <a:sym typeface="DIN Condensed" pitchFamily="2" charset="0"/>
              </a:rPr>
              <a:t>Das</a:t>
            </a:r>
            <a:r>
              <a:rPr lang="sk-SK" altLang="sk-SK" dirty="0">
                <a:solidFill>
                  <a:srgbClr val="94D9F6"/>
                </a:solidFill>
                <a:latin typeface="Agency FB" panose="020B0503020202020204" pitchFamily="34" charset="0"/>
                <a:ea typeface="DIN Condensed" pitchFamily="2" charset="0"/>
                <a:cs typeface="DIN Condensed" pitchFamily="2" charset="0"/>
                <a:sym typeface="DIN Condensed" pitchFamily="2" charset="0"/>
              </a:rPr>
              <a:t> </a:t>
            </a:r>
            <a:r>
              <a:rPr lang="sk-SK" altLang="sk-SK" dirty="0" err="1">
                <a:solidFill>
                  <a:srgbClr val="94D9F6"/>
                </a:solidFill>
                <a:latin typeface="Agency FB" panose="020B0503020202020204" pitchFamily="34" charset="0"/>
                <a:ea typeface="DIN Condensed" pitchFamily="2" charset="0"/>
                <a:cs typeface="DIN Condensed" pitchFamily="2" charset="0"/>
                <a:sym typeface="DIN Condensed" pitchFamily="2" charset="0"/>
              </a:rPr>
              <a:t>Kunstwerk</a:t>
            </a:r>
            <a:r>
              <a:rPr lang="sk-SK" altLang="sk-SK" dirty="0">
                <a:solidFill>
                  <a:srgbClr val="94D9F6"/>
                </a:solidFill>
                <a:latin typeface="Agency FB" panose="020B0503020202020204" pitchFamily="34" charset="0"/>
                <a:ea typeface="DIN Condensed" pitchFamily="2" charset="0"/>
                <a:cs typeface="DIN Condensed" pitchFamily="2" charset="0"/>
                <a:sym typeface="DIN Condensed" pitchFamily="2" charset="0"/>
              </a:rPr>
              <a:t> der </a:t>
            </a:r>
            <a:r>
              <a:rPr lang="sk-SK" altLang="sk-SK" dirty="0" err="1">
                <a:solidFill>
                  <a:srgbClr val="94D9F6"/>
                </a:solidFill>
                <a:latin typeface="Agency FB" panose="020B0503020202020204" pitchFamily="34" charset="0"/>
                <a:ea typeface="DIN Condensed" pitchFamily="2" charset="0"/>
                <a:cs typeface="DIN Condensed" pitchFamily="2" charset="0"/>
                <a:sym typeface="DIN Condensed" pitchFamily="2" charset="0"/>
              </a:rPr>
              <a:t>Zukunft</a:t>
            </a:r>
            <a:r>
              <a:rPr lang="sk-SK" altLang="sk-SK" dirty="0">
                <a:solidFill>
                  <a:srgbClr val="94D9F6"/>
                </a:solidFill>
                <a:latin typeface="Agency FB" panose="020B0503020202020204" pitchFamily="34" charset="0"/>
                <a:ea typeface="DIN Condensed" pitchFamily="2" charset="0"/>
                <a:cs typeface="DIN Condensed" pitchFamily="2" charset="0"/>
                <a:sym typeface="DIN Condensed" pitchFamily="2" charset="0"/>
              </a:rPr>
              <a:t> (Umenie budúcnosti), kde artikuluje ideálny divadelný priestor vychádzajúci z umeleckej jednoty. Umenie herecké, umenie vizuálne a umenie písané spolupracujú v harmónií tak, aby vytvorili kompletné a dokonalé </a:t>
            </a:r>
            <a:r>
              <a:rPr lang="sk-SK" altLang="sk-SK" dirty="0" smtClean="0">
                <a:solidFill>
                  <a:srgbClr val="94D9F6"/>
                </a:solidFill>
                <a:latin typeface="Agency FB" panose="020B0503020202020204" pitchFamily="34" charset="0"/>
                <a:ea typeface="DIN Condensed" pitchFamily="2" charset="0"/>
                <a:cs typeface="DIN Condensed" pitchFamily="2" charset="0"/>
                <a:sym typeface="DIN Condensed" pitchFamily="2" charset="0"/>
              </a:rPr>
              <a:t>dielo.</a:t>
            </a:r>
          </a:p>
          <a:p>
            <a:pPr algn="just" eaLnBrk="1">
              <a:spcBef>
                <a:spcPct val="0"/>
              </a:spcBef>
            </a:pPr>
            <a:endParaRPr lang="sk-SK" altLang="sk-SK" dirty="0">
              <a:solidFill>
                <a:srgbClr val="94D9F6"/>
              </a:solidFill>
              <a:latin typeface="Agency FB" panose="020B0503020202020204" pitchFamily="34" charset="0"/>
              <a:ea typeface="DIN Condensed" pitchFamily="2" charset="0"/>
              <a:cs typeface="DIN Condensed" pitchFamily="2" charset="0"/>
              <a:sym typeface="DIN Condensed" pitchFamily="2" charset="0"/>
            </a:endParaRPr>
          </a:p>
          <a:p>
            <a:pPr algn="just" eaLnBrk="1">
              <a:spcBef>
                <a:spcPct val="0"/>
              </a:spcBef>
            </a:pPr>
            <a:r>
              <a:rPr lang="sk-SK" altLang="sk-SK" dirty="0" smtClean="0">
                <a:solidFill>
                  <a:srgbClr val="94D9F6"/>
                </a:solidFill>
                <a:latin typeface="Agency FB" panose="020B0503020202020204" pitchFamily="34" charset="0"/>
                <a:ea typeface="DIN Condensed" pitchFamily="2" charset="0"/>
                <a:cs typeface="DIN Condensed" pitchFamily="2" charset="0"/>
                <a:sym typeface="DIN Condensed" pitchFamily="2" charset="0"/>
              </a:rPr>
              <a:t>Wagner </a:t>
            </a:r>
            <a:r>
              <a:rPr lang="sk-SK" altLang="sk-SK" dirty="0">
                <a:solidFill>
                  <a:srgbClr val="94D9F6"/>
                </a:solidFill>
                <a:latin typeface="Agency FB" panose="020B0503020202020204" pitchFamily="34" charset="0"/>
                <a:ea typeface="DIN Condensed" pitchFamily="2" charset="0"/>
                <a:cs typeface="DIN Condensed" pitchFamily="2" charset="0"/>
                <a:sym typeface="DIN Condensed" pitchFamily="2" charset="0"/>
              </a:rPr>
              <a:t>nevyslovil žiadne estetické výroky o správnom pomere umeleckých prvkov, iba o tom, že by sa všetky mali spájať do jedného </a:t>
            </a:r>
            <a:r>
              <a:rPr lang="sk-SK" altLang="sk-SK" dirty="0" smtClean="0">
                <a:solidFill>
                  <a:srgbClr val="94D9F6"/>
                </a:solidFill>
                <a:latin typeface="Agency FB" panose="020B0503020202020204" pitchFamily="34" charset="0"/>
                <a:ea typeface="DIN Condensed" pitchFamily="2" charset="0"/>
                <a:cs typeface="DIN Condensed" pitchFamily="2" charset="0"/>
                <a:sym typeface="DIN Condensed" pitchFamily="2" charset="0"/>
              </a:rPr>
              <a:t>celku</a:t>
            </a:r>
            <a:r>
              <a:rPr lang="sk-SK" altLang="sk-SK" dirty="0">
                <a:solidFill>
                  <a:srgbClr val="94D9F6"/>
                </a:solidFill>
                <a:latin typeface="Agency FB" panose="020B0503020202020204" pitchFamily="34" charset="0"/>
                <a:ea typeface="DIN Condensed" pitchFamily="2" charset="0"/>
                <a:cs typeface="DIN Condensed" pitchFamily="2" charset="0"/>
                <a:sym typeface="DIN Condensed" pitchFamily="2" charset="0"/>
              </a:rPr>
              <a:t> </a:t>
            </a:r>
            <a:r>
              <a:rPr lang="sk-SK" altLang="sk-SK" dirty="0" smtClean="0">
                <a:solidFill>
                  <a:srgbClr val="94D9F6"/>
                </a:solidFill>
                <a:latin typeface="Agency FB" panose="020B0503020202020204" pitchFamily="34" charset="0"/>
                <a:ea typeface="DIN Condensed" pitchFamily="2" charset="0"/>
                <a:cs typeface="DIN Condensed" pitchFamily="2" charset="0"/>
                <a:sym typeface="DIN Condensed" pitchFamily="2" charset="0"/>
              </a:rPr>
              <a:t>(vrátane architektúry).</a:t>
            </a:r>
            <a:endParaRPr lang="sk-SK" altLang="sk-SK" dirty="0">
              <a:solidFill>
                <a:srgbClr val="94D9F6"/>
              </a:solidFill>
              <a:latin typeface="Agency FB" panose="020B0503020202020204" pitchFamily="34" charset="0"/>
              <a:ea typeface="DIN Condensed" pitchFamily="2" charset="0"/>
              <a:cs typeface="DIN Condensed" pitchFamily="2" charset="0"/>
              <a:sym typeface="DIN Condensed" pitchFamily="2" charset="0"/>
            </a:endParaRPr>
          </a:p>
        </p:txBody>
      </p:sp>
      <p:pic>
        <p:nvPicPr>
          <p:cNvPr id="78853" name="Picture 5">
            <a:extLst>
              <a:ext uri="{FF2B5EF4-FFF2-40B4-BE49-F238E27FC236}">
                <a16:creationId xmlns:a16="http://schemas.microsoft.com/office/drawing/2014/main" xmlns="" id="{2C98CDF9-13E8-D24E-AA8E-C7AC13C51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0" t="8633" r="9810"/>
          <a:stretch>
            <a:fillRect/>
          </a:stretch>
        </p:blipFill>
        <p:spPr bwMode="auto">
          <a:xfrm>
            <a:off x="7864475" y="1739900"/>
            <a:ext cx="4933950" cy="710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>
            <a:extLst>
              <a:ext uri="{FF2B5EF4-FFF2-40B4-BE49-F238E27FC236}">
                <a16:creationId xmlns:a16="http://schemas.microsoft.com/office/drawing/2014/main" xmlns="" id="{D1957F58-C87C-374F-9B57-6F465D84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27" y="772344"/>
            <a:ext cx="12192000" cy="632718"/>
          </a:xfrm>
        </p:spPr>
        <p:txBody>
          <a:bodyPr/>
          <a:lstStyle/>
          <a:p>
            <a:pPr algn="just" eaLnBrk="1">
              <a:spcBef>
                <a:spcPct val="0"/>
              </a:spcBef>
            </a:pPr>
            <a:r>
              <a:rPr lang="sk-SK" altLang="sk-SK" sz="3200" dirty="0"/>
              <a:t>AUDITÓRIUM</a:t>
            </a: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xmlns="" id="{D7BB5A40-A02A-354A-8764-49A9F52BAB1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 bwMode="auto">
          <a:xfrm>
            <a:off x="1821880" y="4516760"/>
            <a:ext cx="9777412" cy="281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marL="0" indent="0" algn="just" defTabSz="361950" eaLnBrk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1800" dirty="0"/>
              <a:t>“</a:t>
            </a:r>
            <a:r>
              <a:rPr lang="sk-SK" altLang="sk-SK" sz="1800" dirty="0" err="1"/>
              <a:t>Whether</a:t>
            </a:r>
            <a:r>
              <a:rPr lang="sk-SK" altLang="sk-SK" sz="1800" dirty="0"/>
              <a:t> </a:t>
            </a:r>
            <a:r>
              <a:rPr lang="sk-SK" altLang="sk-SK" sz="1800" dirty="0" err="1"/>
              <a:t>intentional</a:t>
            </a:r>
            <a:r>
              <a:rPr lang="sk-SK" altLang="sk-SK" sz="1800" dirty="0"/>
              <a:t> or </a:t>
            </a:r>
            <a:r>
              <a:rPr lang="sk-SK" altLang="sk-SK" sz="1800" dirty="0" err="1"/>
              <a:t>not</a:t>
            </a:r>
            <a:r>
              <a:rPr lang="sk-SK" altLang="sk-SK" sz="1800" dirty="0"/>
              <a:t>, </a:t>
            </a:r>
            <a:r>
              <a:rPr lang="sk-SK" altLang="sk-SK" sz="1800" dirty="0" err="1"/>
              <a:t>it</a:t>
            </a:r>
            <a:r>
              <a:rPr lang="sk-SK" altLang="sk-SK" sz="1800" dirty="0"/>
              <a:t> </a:t>
            </a:r>
            <a:r>
              <a:rPr lang="sk-SK" altLang="sk-SK" sz="1800" dirty="0" err="1"/>
              <a:t>is</a:t>
            </a:r>
            <a:r>
              <a:rPr lang="sk-SK" altLang="sk-SK" sz="1800" dirty="0"/>
              <a:t> of </a:t>
            </a:r>
            <a:r>
              <a:rPr lang="sk-SK" altLang="sk-SK" sz="1800" dirty="0" err="1"/>
              <a:t>interest</a:t>
            </a:r>
            <a:r>
              <a:rPr lang="sk-SK" altLang="sk-SK" sz="1800" dirty="0"/>
              <a:t> </a:t>
            </a:r>
            <a:r>
              <a:rPr lang="sk-SK" altLang="sk-SK" sz="1800" dirty="0" err="1"/>
              <a:t>that</a:t>
            </a:r>
            <a:r>
              <a:rPr lang="sk-SK" altLang="sk-SK" sz="1800" dirty="0"/>
              <a:t> </a:t>
            </a:r>
            <a:r>
              <a:rPr lang="sk-SK" altLang="sk-SK" sz="1800" dirty="0" err="1"/>
              <a:t>the</a:t>
            </a:r>
            <a:r>
              <a:rPr lang="sk-SK" altLang="sk-SK" sz="1800" dirty="0"/>
              <a:t> </a:t>
            </a:r>
            <a:r>
              <a:rPr lang="sk-SK" altLang="sk-SK" sz="1800" dirty="0" err="1"/>
              <a:t>seating</a:t>
            </a:r>
            <a:r>
              <a:rPr lang="sk-SK" altLang="sk-SK" sz="1800" dirty="0"/>
              <a:t> </a:t>
            </a:r>
            <a:r>
              <a:rPr lang="sk-SK" altLang="sk-SK" sz="1800" dirty="0" err="1"/>
              <a:t>radius</a:t>
            </a:r>
            <a:r>
              <a:rPr lang="sk-SK" altLang="sk-SK" sz="1800" dirty="0"/>
              <a:t> </a:t>
            </a:r>
            <a:r>
              <a:rPr lang="sk-SK" altLang="sk-SK" sz="1800" dirty="0" err="1"/>
              <a:t>of</a:t>
            </a:r>
            <a:r>
              <a:rPr lang="sk-SK" altLang="sk-SK" sz="1800" dirty="0"/>
              <a:t> </a:t>
            </a:r>
            <a:r>
              <a:rPr lang="sk-SK" altLang="sk-SK" sz="1800" dirty="0" err="1"/>
              <a:t>the</a:t>
            </a:r>
            <a:r>
              <a:rPr lang="sk-SK" altLang="sk-SK" sz="1800" dirty="0"/>
              <a:t> </a:t>
            </a:r>
            <a:r>
              <a:rPr lang="sk-SK" altLang="sk-SK" sz="1800" dirty="0" err="1"/>
              <a:t>first</a:t>
            </a:r>
            <a:r>
              <a:rPr lang="sk-SK" altLang="sk-SK" sz="1800" dirty="0"/>
              <a:t> </a:t>
            </a:r>
            <a:r>
              <a:rPr lang="sk-SK" altLang="sk-SK" sz="1800" dirty="0" err="1"/>
              <a:t>row</a:t>
            </a:r>
            <a:r>
              <a:rPr lang="sk-SK" altLang="sk-SK" sz="1800" dirty="0"/>
              <a:t> </a:t>
            </a:r>
            <a:r>
              <a:rPr lang="sk-SK" altLang="sk-SK" sz="1800" dirty="0" err="1"/>
              <a:t>of</a:t>
            </a:r>
            <a:r>
              <a:rPr lang="sk-SK" altLang="sk-SK" sz="1800" dirty="0"/>
              <a:t> </a:t>
            </a:r>
            <a:r>
              <a:rPr lang="sk-SK" altLang="sk-SK" sz="1800" dirty="0" err="1"/>
              <a:t>seats</a:t>
            </a:r>
            <a:r>
              <a:rPr lang="sk-SK" altLang="sk-SK" sz="1800" dirty="0"/>
              <a:t> </a:t>
            </a:r>
            <a:r>
              <a:rPr lang="sk-SK" altLang="sk-SK" sz="1800" dirty="0" err="1"/>
              <a:t>at</a:t>
            </a:r>
            <a:r>
              <a:rPr lang="sk-SK" altLang="sk-SK" sz="1800" dirty="0"/>
              <a:t> </a:t>
            </a:r>
            <a:r>
              <a:rPr lang="sk-SK" altLang="sk-SK" sz="1800" dirty="0" err="1"/>
              <a:t>Bayreuth</a:t>
            </a:r>
            <a:r>
              <a:rPr lang="sk-SK" altLang="sk-SK" sz="1800" dirty="0"/>
              <a:t> </a:t>
            </a:r>
            <a:r>
              <a:rPr lang="sk-SK" altLang="sk-SK" sz="1800" dirty="0" err="1"/>
              <a:t>is</a:t>
            </a:r>
            <a:r>
              <a:rPr lang="sk-SK" altLang="sk-SK" sz="1800" dirty="0"/>
              <a:t> </a:t>
            </a:r>
            <a:r>
              <a:rPr lang="sk-SK" altLang="sk-SK" sz="1800" dirty="0" err="1"/>
              <a:t>about</a:t>
            </a:r>
            <a:r>
              <a:rPr lang="sk-SK" altLang="sk-SK" sz="1800" dirty="0"/>
              <a:t> </a:t>
            </a:r>
            <a:r>
              <a:rPr lang="sk-SK" altLang="sk-SK" sz="1800" dirty="0" err="1"/>
              <a:t>equal</a:t>
            </a:r>
            <a:r>
              <a:rPr lang="sk-SK" altLang="sk-SK" sz="1800" dirty="0"/>
              <a:t> to </a:t>
            </a:r>
            <a:r>
              <a:rPr lang="sk-SK" altLang="sk-SK" sz="1800" dirty="0" err="1"/>
              <a:t>that</a:t>
            </a:r>
            <a:r>
              <a:rPr lang="sk-SK" altLang="sk-SK" sz="1800" dirty="0"/>
              <a:t> of </a:t>
            </a:r>
            <a:r>
              <a:rPr lang="sk-SK" altLang="sk-SK" sz="1800" dirty="0" err="1"/>
              <a:t>the</a:t>
            </a:r>
            <a:r>
              <a:rPr lang="sk-SK" altLang="sk-SK" sz="1800" dirty="0"/>
              <a:t> orchestra </a:t>
            </a:r>
            <a:r>
              <a:rPr lang="sk-SK" altLang="sk-SK" sz="1800" dirty="0" err="1"/>
              <a:t>at</a:t>
            </a:r>
            <a:r>
              <a:rPr lang="sk-SK" altLang="sk-SK" sz="1800" dirty="0"/>
              <a:t> </a:t>
            </a:r>
            <a:r>
              <a:rPr lang="sk-SK" altLang="sk-SK" sz="1800" dirty="0" err="1"/>
              <a:t>Epidaurus</a:t>
            </a:r>
            <a:r>
              <a:rPr lang="sk-SK" altLang="sk-SK" sz="1800" dirty="0"/>
              <a:t>, and </a:t>
            </a:r>
            <a:r>
              <a:rPr lang="sk-SK" altLang="sk-SK" sz="1800" dirty="0" err="1"/>
              <a:t>the</a:t>
            </a:r>
            <a:r>
              <a:rPr lang="sk-SK" altLang="sk-SK" sz="1800" dirty="0"/>
              <a:t> </a:t>
            </a:r>
            <a:r>
              <a:rPr lang="sk-SK" altLang="sk-SK" sz="1800" dirty="0" err="1"/>
              <a:t>steep</a:t>
            </a:r>
            <a:r>
              <a:rPr lang="sk-SK" altLang="sk-SK" sz="1800" dirty="0"/>
              <a:t> </a:t>
            </a:r>
            <a:r>
              <a:rPr lang="sk-SK" altLang="sk-SK" sz="1800" dirty="0" err="1"/>
              <a:t>rake</a:t>
            </a:r>
            <a:r>
              <a:rPr lang="sk-SK" altLang="sk-SK" sz="1800" dirty="0"/>
              <a:t> </a:t>
            </a:r>
            <a:r>
              <a:rPr lang="sk-SK" altLang="sk-SK" sz="1800" dirty="0" err="1"/>
              <a:t>for</a:t>
            </a:r>
            <a:r>
              <a:rPr lang="sk-SK" altLang="sk-SK" sz="1800" dirty="0"/>
              <a:t> </a:t>
            </a:r>
            <a:r>
              <a:rPr lang="sk-SK" altLang="sk-SK" sz="1800" dirty="0" err="1"/>
              <a:t>each</a:t>
            </a:r>
            <a:r>
              <a:rPr lang="sk-SK" altLang="sk-SK" sz="1800" dirty="0"/>
              <a:t> </a:t>
            </a:r>
            <a:r>
              <a:rPr lang="sk-SK" altLang="sk-SK" sz="1800" dirty="0" err="1"/>
              <a:t>succeeding</a:t>
            </a:r>
            <a:r>
              <a:rPr lang="sk-SK" altLang="sk-SK" sz="1800" dirty="0"/>
              <a:t> </a:t>
            </a:r>
            <a:r>
              <a:rPr lang="sk-SK" altLang="sk-SK" sz="1800" dirty="0" err="1"/>
              <a:t>row</a:t>
            </a:r>
            <a:r>
              <a:rPr lang="sk-SK" altLang="sk-SK" sz="1800" dirty="0"/>
              <a:t> of </a:t>
            </a:r>
            <a:r>
              <a:rPr lang="sk-SK" altLang="sk-SK" sz="1800" dirty="0" err="1"/>
              <a:t>seats</a:t>
            </a:r>
            <a:r>
              <a:rPr lang="sk-SK" altLang="sk-SK" sz="1800" dirty="0"/>
              <a:t>, </a:t>
            </a:r>
            <a:r>
              <a:rPr lang="sk-SK" altLang="sk-SK" sz="1800" dirty="0" err="1"/>
              <a:t>all</a:t>
            </a:r>
            <a:r>
              <a:rPr lang="sk-SK" altLang="sk-SK" sz="1800" dirty="0"/>
              <a:t> </a:t>
            </a:r>
            <a:r>
              <a:rPr lang="sk-SK" altLang="sk-SK" sz="1800" dirty="0" err="1"/>
              <a:t>facing</a:t>
            </a:r>
            <a:r>
              <a:rPr lang="sk-SK" altLang="sk-SK" sz="1800" dirty="0"/>
              <a:t> </a:t>
            </a:r>
            <a:r>
              <a:rPr lang="sk-SK" altLang="sk-SK" sz="1800" dirty="0" err="1"/>
              <a:t>the</a:t>
            </a:r>
            <a:r>
              <a:rPr lang="sk-SK" altLang="sk-SK" sz="1800" dirty="0"/>
              <a:t> </a:t>
            </a:r>
            <a:r>
              <a:rPr lang="sk-SK" altLang="sk-SK" sz="1800" dirty="0" err="1"/>
              <a:t>stage</a:t>
            </a:r>
            <a:r>
              <a:rPr lang="sk-SK" altLang="sk-SK" sz="1800" dirty="0"/>
              <a:t>, </a:t>
            </a:r>
            <a:r>
              <a:rPr lang="sk-SK" altLang="sk-SK" sz="1800" dirty="0" err="1"/>
              <a:t>also</a:t>
            </a:r>
            <a:r>
              <a:rPr lang="sk-SK" altLang="sk-SK" sz="1800" dirty="0"/>
              <a:t> </a:t>
            </a:r>
            <a:r>
              <a:rPr lang="sk-SK" altLang="sk-SK" sz="1800" dirty="0" err="1"/>
              <a:t>like</a:t>
            </a:r>
            <a:r>
              <a:rPr lang="sk-SK" altLang="sk-SK" sz="1800" dirty="0"/>
              <a:t> </a:t>
            </a:r>
            <a:r>
              <a:rPr lang="sk-SK" altLang="sk-SK" sz="1800" dirty="0" err="1"/>
              <a:t>Epidaurus</a:t>
            </a:r>
            <a:r>
              <a:rPr lang="sk-SK" altLang="sk-SK" sz="1800" dirty="0"/>
              <a:t>, </a:t>
            </a:r>
            <a:r>
              <a:rPr lang="sk-SK" altLang="sk-SK" sz="1800" dirty="0" err="1"/>
              <a:t>yields</a:t>
            </a:r>
            <a:r>
              <a:rPr lang="sk-SK" altLang="sk-SK" sz="1800" dirty="0"/>
              <a:t> a </a:t>
            </a:r>
            <a:r>
              <a:rPr lang="sk-SK" altLang="sk-SK" sz="1800" dirty="0" err="1"/>
              <a:t>clear</a:t>
            </a:r>
            <a:r>
              <a:rPr lang="sk-SK" altLang="sk-SK" sz="1800" dirty="0"/>
              <a:t> </a:t>
            </a:r>
            <a:r>
              <a:rPr lang="sk-SK" altLang="sk-SK" sz="1800" dirty="0" err="1"/>
              <a:t>field</a:t>
            </a:r>
            <a:r>
              <a:rPr lang="sk-SK" altLang="sk-SK" sz="1800" dirty="0"/>
              <a:t> of </a:t>
            </a:r>
            <a:r>
              <a:rPr lang="sk-SK" altLang="sk-SK" sz="1800" dirty="0" err="1"/>
              <a:t>vision</a:t>
            </a:r>
            <a:r>
              <a:rPr lang="sk-SK" altLang="sk-SK" sz="1800" dirty="0"/>
              <a:t> over </a:t>
            </a:r>
            <a:r>
              <a:rPr lang="sk-SK" altLang="sk-SK" sz="1800" dirty="0" err="1"/>
              <a:t>the</a:t>
            </a:r>
            <a:r>
              <a:rPr lang="sk-SK" altLang="sk-SK" sz="1800" dirty="0"/>
              <a:t> </a:t>
            </a:r>
            <a:r>
              <a:rPr lang="sk-SK" altLang="sk-SK" sz="1800" dirty="0" err="1"/>
              <a:t>row</a:t>
            </a:r>
            <a:r>
              <a:rPr lang="sk-SK" altLang="sk-SK" sz="1800" dirty="0"/>
              <a:t> in front. </a:t>
            </a:r>
            <a:r>
              <a:rPr lang="sk-SK" altLang="sk-SK" sz="1800" dirty="0" err="1"/>
              <a:t>These</a:t>
            </a:r>
            <a:r>
              <a:rPr lang="sk-SK" altLang="sk-SK" sz="1800" dirty="0"/>
              <a:t> </a:t>
            </a:r>
            <a:r>
              <a:rPr lang="sk-SK" altLang="sk-SK" sz="1800" dirty="0" err="1"/>
              <a:t>stringent</a:t>
            </a:r>
            <a:r>
              <a:rPr lang="sk-SK" altLang="sk-SK" sz="1800" dirty="0"/>
              <a:t> </a:t>
            </a:r>
            <a:r>
              <a:rPr lang="sk-SK" altLang="sk-SK" sz="1800" dirty="0" err="1"/>
              <a:t>vertical</a:t>
            </a:r>
            <a:r>
              <a:rPr lang="sk-SK" altLang="sk-SK" sz="1800" dirty="0"/>
              <a:t> and </a:t>
            </a:r>
            <a:r>
              <a:rPr lang="sk-SK" altLang="sk-SK" sz="1800" dirty="0" err="1"/>
              <a:t>horizontal</a:t>
            </a:r>
            <a:r>
              <a:rPr lang="sk-SK" altLang="sk-SK" sz="1800" dirty="0"/>
              <a:t> </a:t>
            </a:r>
            <a:r>
              <a:rPr lang="sk-SK" altLang="sk-SK" sz="1800" dirty="0" err="1"/>
              <a:t>sight</a:t>
            </a:r>
            <a:r>
              <a:rPr lang="sk-SK" altLang="sk-SK" sz="1800" dirty="0"/>
              <a:t> </a:t>
            </a:r>
            <a:r>
              <a:rPr lang="sk-SK" altLang="sk-SK" sz="1800" dirty="0" err="1"/>
              <a:t>line</a:t>
            </a:r>
            <a:r>
              <a:rPr lang="sk-SK" altLang="sk-SK" sz="1800" dirty="0"/>
              <a:t> </a:t>
            </a:r>
            <a:r>
              <a:rPr lang="sk-SK" altLang="sk-SK" sz="1800" dirty="0" err="1"/>
              <a:t>requirements</a:t>
            </a:r>
            <a:r>
              <a:rPr lang="sk-SK" altLang="sk-SK" sz="1800" dirty="0"/>
              <a:t>, </a:t>
            </a:r>
            <a:r>
              <a:rPr lang="sk-SK" altLang="sk-SK" sz="1800" dirty="0" err="1"/>
              <a:t>coupled</a:t>
            </a:r>
            <a:r>
              <a:rPr lang="sk-SK" altLang="sk-SK" sz="1800" dirty="0"/>
              <a:t> </a:t>
            </a:r>
            <a:r>
              <a:rPr lang="sk-SK" altLang="sk-SK" sz="1800" dirty="0" err="1"/>
              <a:t>with</a:t>
            </a:r>
            <a:r>
              <a:rPr lang="sk-SK" altLang="sk-SK" sz="1800" dirty="0"/>
              <a:t> </a:t>
            </a:r>
            <a:r>
              <a:rPr lang="sk-SK" altLang="sk-SK" sz="1800" dirty="0" err="1"/>
              <a:t>lateral</a:t>
            </a:r>
            <a:r>
              <a:rPr lang="sk-SK" altLang="sk-SK" sz="1800" dirty="0"/>
              <a:t> </a:t>
            </a:r>
            <a:r>
              <a:rPr lang="sk-SK" altLang="sk-SK" sz="1800" dirty="0" err="1"/>
              <a:t>restrictions</a:t>
            </a:r>
            <a:r>
              <a:rPr lang="sk-SK" altLang="sk-SK" sz="1800" dirty="0"/>
              <a:t> in </a:t>
            </a:r>
            <a:r>
              <a:rPr lang="sk-SK" altLang="sk-SK" sz="1800" dirty="0" err="1"/>
              <a:t>angular</a:t>
            </a:r>
            <a:r>
              <a:rPr lang="sk-SK" altLang="sk-SK" sz="1800" dirty="0"/>
              <a:t> </a:t>
            </a:r>
            <a:r>
              <a:rPr lang="sk-SK" altLang="sk-SK" sz="1800" dirty="0" err="1"/>
              <a:t>displacement</a:t>
            </a:r>
            <a:r>
              <a:rPr lang="sk-SK" altLang="sk-SK" sz="1800" dirty="0"/>
              <a:t> of </a:t>
            </a:r>
            <a:r>
              <a:rPr lang="sk-SK" altLang="sk-SK" sz="1800" dirty="0" err="1"/>
              <a:t>the</a:t>
            </a:r>
            <a:r>
              <a:rPr lang="sk-SK" altLang="sk-SK" sz="1800" dirty="0"/>
              <a:t> </a:t>
            </a:r>
            <a:r>
              <a:rPr lang="sk-SK" altLang="sk-SK" sz="1800" dirty="0" err="1"/>
              <a:t>seating</a:t>
            </a:r>
            <a:r>
              <a:rPr lang="sk-SK" altLang="sk-SK" sz="1800" dirty="0"/>
              <a:t> </a:t>
            </a:r>
            <a:r>
              <a:rPr lang="sk-SK" altLang="sk-SK" sz="1800" dirty="0" err="1"/>
              <a:t>wedge</a:t>
            </a:r>
            <a:r>
              <a:rPr lang="sk-SK" altLang="sk-SK" sz="1800" dirty="0"/>
              <a:t>, of </a:t>
            </a:r>
            <a:r>
              <a:rPr lang="sk-SK" altLang="sk-SK" sz="1800" dirty="0" err="1"/>
              <a:t>necessity</a:t>
            </a:r>
            <a:r>
              <a:rPr lang="sk-SK" altLang="sk-SK" sz="1800" dirty="0"/>
              <a:t> </a:t>
            </a:r>
            <a:r>
              <a:rPr lang="sk-SK" altLang="sk-SK" sz="1800" dirty="0" err="1"/>
              <a:t>yield</a:t>
            </a:r>
            <a:r>
              <a:rPr lang="sk-SK" altLang="sk-SK" sz="1800" dirty="0"/>
              <a:t> a </a:t>
            </a:r>
            <a:r>
              <a:rPr lang="sk-SK" altLang="sk-SK" sz="1800" dirty="0" err="1"/>
              <a:t>reduced</a:t>
            </a:r>
            <a:r>
              <a:rPr lang="sk-SK" altLang="sk-SK" sz="1800" dirty="0"/>
              <a:t> </a:t>
            </a:r>
            <a:r>
              <a:rPr lang="sk-SK" altLang="sk-SK" sz="1800" dirty="0" err="1"/>
              <a:t>audience</a:t>
            </a:r>
            <a:r>
              <a:rPr lang="sk-SK" altLang="sk-SK" sz="1800" dirty="0"/>
              <a:t> </a:t>
            </a:r>
            <a:r>
              <a:rPr lang="sk-SK" altLang="sk-SK" sz="1800" dirty="0" err="1"/>
              <a:t>capacity</a:t>
            </a:r>
            <a:r>
              <a:rPr lang="sk-SK" altLang="sk-SK" sz="1800" dirty="0"/>
              <a:t> </a:t>
            </a:r>
            <a:r>
              <a:rPr lang="sk-SK" altLang="sk-SK" sz="1800" dirty="0" err="1"/>
              <a:t>if</a:t>
            </a:r>
            <a:r>
              <a:rPr lang="sk-SK" altLang="sk-SK" sz="1800" dirty="0"/>
              <a:t> </a:t>
            </a:r>
            <a:r>
              <a:rPr lang="sk-SK" altLang="sk-SK" sz="1800" dirty="0" err="1"/>
              <a:t>a</a:t>
            </a:r>
            <a:r>
              <a:rPr lang="sk-SK" altLang="sk-SK" sz="1800" dirty="0"/>
              <a:t> </a:t>
            </a:r>
            <a:r>
              <a:rPr lang="sk-SK" altLang="sk-SK" sz="1800" dirty="0" err="1"/>
              <a:t>sngle-level</a:t>
            </a:r>
            <a:r>
              <a:rPr lang="sk-SK" altLang="sk-SK" sz="1800" dirty="0"/>
              <a:t> </a:t>
            </a:r>
            <a:r>
              <a:rPr lang="sk-SK" altLang="sk-SK" sz="1800" dirty="0" err="1"/>
              <a:t>auditorium</a:t>
            </a:r>
            <a:r>
              <a:rPr lang="sk-SK" altLang="sk-SK" sz="1800" dirty="0"/>
              <a:t> </a:t>
            </a:r>
            <a:r>
              <a:rPr lang="sk-SK" altLang="sk-SK" sz="1800" dirty="0" err="1"/>
              <a:t>without</a:t>
            </a:r>
            <a:r>
              <a:rPr lang="sk-SK" altLang="sk-SK" sz="1800" dirty="0"/>
              <a:t> </a:t>
            </a:r>
            <a:r>
              <a:rPr lang="sk-SK" altLang="sk-SK" sz="1800" dirty="0" err="1"/>
              <a:t>balconies</a:t>
            </a:r>
            <a:r>
              <a:rPr lang="sk-SK" altLang="sk-SK" sz="1800" dirty="0"/>
              <a:t> </a:t>
            </a:r>
            <a:r>
              <a:rPr lang="sk-SK" altLang="sk-SK" sz="1800" dirty="0" err="1"/>
              <a:t>is</a:t>
            </a:r>
            <a:r>
              <a:rPr lang="sk-SK" altLang="sk-SK" sz="1800" dirty="0"/>
              <a:t> </a:t>
            </a:r>
            <a:r>
              <a:rPr lang="sk-SK" altLang="sk-SK" sz="1800" dirty="0" err="1"/>
              <a:t>not</a:t>
            </a:r>
            <a:r>
              <a:rPr lang="sk-SK" altLang="sk-SK" sz="1800" dirty="0"/>
              <a:t> to </a:t>
            </a:r>
            <a:r>
              <a:rPr lang="sk-SK" altLang="sk-SK" sz="1800" dirty="0" err="1"/>
              <a:t>become</a:t>
            </a:r>
            <a:r>
              <a:rPr lang="sk-SK" altLang="sk-SK" sz="1800" dirty="0"/>
              <a:t> </a:t>
            </a:r>
            <a:r>
              <a:rPr lang="sk-SK" altLang="sk-SK" sz="1800" dirty="0" err="1"/>
              <a:t>exceedingly</a:t>
            </a:r>
            <a:r>
              <a:rPr lang="sk-SK" altLang="sk-SK" sz="1800" dirty="0"/>
              <a:t> </a:t>
            </a:r>
            <a:r>
              <a:rPr lang="sk-SK" altLang="sk-SK" sz="1800" dirty="0" err="1"/>
              <a:t>long</a:t>
            </a:r>
            <a:r>
              <a:rPr lang="sk-SK" altLang="sk-SK" sz="1800" dirty="0"/>
              <a:t> or </a:t>
            </a:r>
            <a:r>
              <a:rPr lang="sk-SK" altLang="sk-SK" sz="1800" dirty="0" err="1"/>
              <a:t>excessively</a:t>
            </a:r>
            <a:r>
              <a:rPr lang="sk-SK" altLang="sk-SK" sz="1800" dirty="0"/>
              <a:t> </a:t>
            </a:r>
            <a:r>
              <a:rPr lang="sk-SK" altLang="sk-SK" sz="1800" dirty="0" err="1"/>
              <a:t>wide</a:t>
            </a:r>
            <a:r>
              <a:rPr lang="sk-SK" altLang="sk-SK" sz="1800" dirty="0"/>
              <a:t>. </a:t>
            </a:r>
            <a:r>
              <a:rPr lang="sk-SK" altLang="sk-SK" sz="1800" dirty="0" err="1"/>
              <a:t>This</a:t>
            </a:r>
            <a:r>
              <a:rPr lang="sk-SK" altLang="sk-SK" sz="1800" dirty="0"/>
              <a:t> </a:t>
            </a:r>
            <a:r>
              <a:rPr lang="sk-SK" altLang="sk-SK" sz="1800" dirty="0" err="1"/>
              <a:t>was</a:t>
            </a:r>
            <a:r>
              <a:rPr lang="sk-SK" altLang="sk-SK" sz="1800" dirty="0"/>
              <a:t> </a:t>
            </a:r>
            <a:r>
              <a:rPr lang="sk-SK" altLang="sk-SK" sz="1800" dirty="0" err="1"/>
              <a:t>unresolved</a:t>
            </a:r>
            <a:r>
              <a:rPr lang="sk-SK" altLang="sk-SK" sz="1800" dirty="0"/>
              <a:t> in </a:t>
            </a:r>
            <a:r>
              <a:rPr lang="sk-SK" altLang="sk-SK" sz="1800" dirty="0" err="1"/>
              <a:t>Semper’s</a:t>
            </a:r>
            <a:r>
              <a:rPr lang="sk-SK" altLang="sk-SK" sz="1800" dirty="0"/>
              <a:t> </a:t>
            </a:r>
            <a:r>
              <a:rPr lang="sk-SK" altLang="sk-SK" sz="1800" dirty="0" err="1"/>
              <a:t>Monumental</a:t>
            </a:r>
            <a:r>
              <a:rPr lang="sk-SK" altLang="sk-SK" sz="1800" dirty="0"/>
              <a:t> </a:t>
            </a:r>
            <a:r>
              <a:rPr lang="sk-SK" altLang="sk-SK" sz="1800" dirty="0" err="1"/>
              <a:t>Theatre</a:t>
            </a:r>
            <a:r>
              <a:rPr lang="sk-SK" altLang="sk-SK" sz="1800" dirty="0"/>
              <a:t> and </a:t>
            </a:r>
            <a:r>
              <a:rPr lang="sk-SK" altLang="sk-SK" sz="1800" dirty="0" err="1"/>
              <a:t>Glas</a:t>
            </a:r>
            <a:r>
              <a:rPr lang="sk-SK" altLang="sk-SK" sz="1800" dirty="0"/>
              <a:t> </a:t>
            </a:r>
            <a:r>
              <a:rPr lang="sk-SK" altLang="sk-SK" sz="1800" dirty="0" err="1"/>
              <a:t>Palast</a:t>
            </a:r>
            <a:r>
              <a:rPr lang="sk-SK" altLang="sk-SK" sz="1800" dirty="0"/>
              <a:t> B </a:t>
            </a:r>
            <a:r>
              <a:rPr lang="sk-SK" altLang="sk-SK" sz="1800" dirty="0" err="1"/>
              <a:t>design</a:t>
            </a:r>
            <a:r>
              <a:rPr lang="sk-SK" altLang="sk-SK" sz="1800" dirty="0"/>
              <a:t> </a:t>
            </a:r>
            <a:r>
              <a:rPr lang="sk-SK" altLang="sk-SK" sz="1800" dirty="0" err="1"/>
              <a:t>projects</a:t>
            </a:r>
            <a:r>
              <a:rPr lang="sk-SK" altLang="sk-SK" sz="1800" dirty="0"/>
              <a:t>.” (IZENOUR 1997:76)  </a:t>
            </a:r>
          </a:p>
        </p:txBody>
      </p:sp>
      <p:sp>
        <p:nvSpPr>
          <p:cNvPr id="79875" name="Text Box 3">
            <a:extLst>
              <a:ext uri="{FF2B5EF4-FFF2-40B4-BE49-F238E27FC236}">
                <a16:creationId xmlns:a16="http://schemas.microsoft.com/office/drawing/2014/main" xmlns="" id="{5C25757A-615B-F641-A6BE-355F236E9895}"/>
              </a:ext>
            </a:extLst>
          </p:cNvPr>
          <p:cNvSpPr txBox="1">
            <a:spLocks/>
          </p:cNvSpPr>
          <p:nvPr/>
        </p:nvSpPr>
        <p:spPr bwMode="auto">
          <a:xfrm>
            <a:off x="741760" y="2500536"/>
            <a:ext cx="11501934" cy="604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1pPr>
            <a:lvl2pPr marL="742950" indent="-28575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2pPr>
            <a:lvl3pPr marL="11430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3pPr>
            <a:lvl4pPr marL="16002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4pPr>
            <a:lvl5pPr marL="20574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5pPr>
            <a:lvl6pPr marL="25146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6pPr>
            <a:lvl7pPr marL="29718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7pPr>
            <a:lvl8pPr marL="34290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8pPr>
            <a:lvl9pPr marL="38862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9pPr>
          </a:lstStyle>
          <a:p>
            <a:pPr algn="just" eaLnBrk="1">
              <a:spcBef>
                <a:spcPct val="0"/>
              </a:spcBef>
            </a:pPr>
            <a:r>
              <a:rPr lang="sk-SK" altLang="sk-SK" i="1" dirty="0" err="1">
                <a:solidFill>
                  <a:srgbClr val="FFFFFF"/>
                </a:solidFill>
                <a:latin typeface="Agency FB" panose="020B0503020202020204" pitchFamily="34" charset="0"/>
                <a:ea typeface="Helvetica" pitchFamily="2" charset="0"/>
                <a:cs typeface="Helvetica" pitchFamily="2" charset="0"/>
                <a:sym typeface="Helvetica" pitchFamily="2" charset="0"/>
              </a:rPr>
              <a:t>Bayreuth</a:t>
            </a:r>
            <a:r>
              <a:rPr lang="sk-SK" altLang="sk-SK" i="1" dirty="0">
                <a:solidFill>
                  <a:srgbClr val="FFFFFF"/>
                </a:solidFill>
                <a:latin typeface="Agency FB" panose="020B0503020202020204" pitchFamily="34" charset="0"/>
                <a:ea typeface="Helvetica" pitchFamily="2" charset="0"/>
                <a:cs typeface="Helvetica" pitchFamily="2" charset="0"/>
                <a:sym typeface="Helvetica" pitchFamily="2" charset="0"/>
              </a:rPr>
              <a:t> </a:t>
            </a:r>
            <a:r>
              <a:rPr lang="sk-SK" altLang="sk-SK" i="1" dirty="0" err="1">
                <a:solidFill>
                  <a:srgbClr val="FFFFFF"/>
                </a:solidFill>
                <a:latin typeface="Agency FB" panose="020B0503020202020204" pitchFamily="34" charset="0"/>
                <a:ea typeface="Helvetica" pitchFamily="2" charset="0"/>
                <a:cs typeface="Helvetica" pitchFamily="2" charset="0"/>
                <a:sym typeface="Helvetica" pitchFamily="2" charset="0"/>
              </a:rPr>
              <a:t>Festielhaus</a:t>
            </a:r>
            <a:r>
              <a:rPr lang="sk-SK" altLang="sk-SK" dirty="0">
                <a:solidFill>
                  <a:srgbClr val="FFFFFF"/>
                </a:solidFill>
                <a:latin typeface="Agency FB" panose="020B0503020202020204" pitchFamily="34" charset="0"/>
                <a:ea typeface="Helvetica" pitchFamily="2" charset="0"/>
                <a:cs typeface="Helvetica" pitchFamily="2" charset="0"/>
                <a:sym typeface="Helvetica" pitchFamily="2" charset="0"/>
              </a:rPr>
              <a:t> zamýšľal Wagner ako dočasné letné divadlo a postavil ho špeciálne na produkciu svojich hudobných drám. </a:t>
            </a:r>
          </a:p>
          <a:p>
            <a:pPr algn="just" eaLnBrk="1">
              <a:spcBef>
                <a:spcPct val="0"/>
              </a:spcBef>
            </a:pPr>
            <a:endParaRPr lang="sk-SK" altLang="sk-SK" dirty="0">
              <a:solidFill>
                <a:srgbClr val="0096FF"/>
              </a:solidFill>
              <a:latin typeface="Helvetica" pitchFamily="2" charset="0"/>
              <a:ea typeface="Helvetica" pitchFamily="2" charset="0"/>
              <a:cs typeface="Helvetica" pitchFamily="2" charset="0"/>
              <a:sym typeface="Helvetica" pitchFamily="2" charset="0"/>
            </a:endParaRPr>
          </a:p>
          <a:p>
            <a:pPr algn="just" eaLnBrk="1">
              <a:spcBef>
                <a:spcPct val="0"/>
              </a:spcBef>
            </a:pPr>
            <a:r>
              <a:rPr lang="sk-SK" altLang="sk-SK" sz="1800" dirty="0">
                <a:solidFill>
                  <a:srgbClr val="FFFFFF"/>
                </a:solidFill>
                <a:latin typeface="Agency FB" panose="020B0503020202020204" pitchFamily="34" charset="0"/>
                <a:ea typeface="Helvetica" pitchFamily="2" charset="0"/>
                <a:cs typeface="Helvetica" pitchFamily="2" charset="0"/>
                <a:sym typeface="Helvetica" pitchFamily="2" charset="0"/>
              </a:rPr>
              <a:t>Hudobné drámy RW okrem toho, že hlásali hudbu budúcnosti, priniesli so sebou priamo z mysle svojho tvorcu revolučný dizajn hľadiska, ktorý využíval </a:t>
            </a:r>
            <a:r>
              <a:rPr lang="sk-SK" altLang="sk-SK" sz="1800" dirty="0" smtClean="0">
                <a:solidFill>
                  <a:srgbClr val="FFFFFF"/>
                </a:solidFill>
                <a:latin typeface="Agency FB" panose="020B0503020202020204" pitchFamily="34" charset="0"/>
                <a:ea typeface="Helvetica" pitchFamily="2" charset="0"/>
                <a:cs typeface="Helvetica" pitchFamily="2" charset="0"/>
                <a:sym typeface="Helvetica" pitchFamily="2" charset="0"/>
              </a:rPr>
              <a:t>geometriu </a:t>
            </a:r>
            <a:r>
              <a:rPr lang="sk-SK" altLang="sk-SK" sz="1800" dirty="0">
                <a:solidFill>
                  <a:srgbClr val="FFFFFF"/>
                </a:solidFill>
                <a:latin typeface="Agency FB" panose="020B0503020202020204" pitchFamily="34" charset="0"/>
                <a:ea typeface="Helvetica" pitchFamily="2" charset="0"/>
                <a:cs typeface="Helvetica" pitchFamily="2" charset="0"/>
                <a:sym typeface="Helvetica" pitchFamily="2" charset="0"/>
              </a:rPr>
              <a:t>sedadiel v tvare vejára s neprerušovanými radami sedadiel. Dizajn poprel barokové nároky na hľadisko v tvare podkovy. </a:t>
            </a:r>
          </a:p>
          <a:p>
            <a:pPr algn="just" eaLnBrk="1">
              <a:spcBef>
                <a:spcPct val="0"/>
              </a:spcBef>
            </a:pPr>
            <a:endParaRPr lang="sk-SK" altLang="sk-SK" sz="1800" dirty="0">
              <a:solidFill>
                <a:srgbClr val="FFFFFF"/>
              </a:solidFill>
              <a:latin typeface="Agency FB" panose="020B0503020202020204" pitchFamily="34" charset="0"/>
              <a:ea typeface="Helvetica" pitchFamily="2" charset="0"/>
              <a:cs typeface="Helvetica" pitchFamily="2" charset="0"/>
              <a:sym typeface="Helvetica" pitchFamily="2" charset="0"/>
            </a:endParaRPr>
          </a:p>
          <a:p>
            <a:pPr algn="just" eaLnBrk="1">
              <a:spcBef>
                <a:spcPct val="0"/>
              </a:spcBef>
            </a:pPr>
            <a:r>
              <a:rPr lang="sk-SK" altLang="sk-SK" sz="1800" dirty="0">
                <a:solidFill>
                  <a:srgbClr val="FFFFFF"/>
                </a:solidFill>
                <a:latin typeface="Agency FB" panose="020B0503020202020204" pitchFamily="34" charset="0"/>
                <a:ea typeface="Helvetica" pitchFamily="2" charset="0"/>
                <a:cs typeface="Helvetica" pitchFamily="2" charset="0"/>
                <a:sym typeface="Helvetica" pitchFamily="2" charset="0"/>
              </a:rPr>
              <a:t>Vzory hľadal v gréckych a rímskych divadlách. </a:t>
            </a:r>
            <a:endParaRPr lang="sk-SK" altLang="sk-SK" sz="1800" dirty="0" smtClean="0">
              <a:solidFill>
                <a:srgbClr val="FFFFFF"/>
              </a:solidFill>
              <a:latin typeface="Agency FB" panose="020B0503020202020204" pitchFamily="34" charset="0"/>
              <a:ea typeface="Helvetica" pitchFamily="2" charset="0"/>
              <a:cs typeface="Helvetica" pitchFamily="2" charset="0"/>
              <a:sym typeface="Helvetica" pitchFamily="2" charset="0"/>
            </a:endParaRPr>
          </a:p>
          <a:p>
            <a:pPr algn="just" eaLnBrk="1">
              <a:spcBef>
                <a:spcPct val="0"/>
              </a:spcBef>
            </a:pPr>
            <a:endParaRPr lang="sk-SK" altLang="sk-SK" sz="1800" dirty="0">
              <a:solidFill>
                <a:srgbClr val="FFFFFF"/>
              </a:solidFill>
              <a:latin typeface="Agency FB" panose="020B0503020202020204" pitchFamily="34" charset="0"/>
              <a:ea typeface="Helvetica" pitchFamily="2" charset="0"/>
              <a:cs typeface="Helvetica" pitchFamily="2" charset="0"/>
              <a:sym typeface="Helvetica" pitchFamily="2" charset="0"/>
            </a:endParaRPr>
          </a:p>
          <a:p>
            <a:pPr algn="just" eaLnBrk="1">
              <a:spcBef>
                <a:spcPct val="0"/>
              </a:spcBef>
            </a:pPr>
            <a:endParaRPr lang="sk-SK" altLang="sk-SK" sz="1800" dirty="0" smtClean="0">
              <a:solidFill>
                <a:srgbClr val="FFFFFF"/>
              </a:solidFill>
              <a:latin typeface="Agency FB" panose="020B0503020202020204" pitchFamily="34" charset="0"/>
              <a:ea typeface="Helvetica" pitchFamily="2" charset="0"/>
              <a:cs typeface="Helvetica" pitchFamily="2" charset="0"/>
              <a:sym typeface="Helvetica" pitchFamily="2" charset="0"/>
            </a:endParaRPr>
          </a:p>
          <a:p>
            <a:pPr algn="just" eaLnBrk="1">
              <a:spcBef>
                <a:spcPct val="0"/>
              </a:spcBef>
            </a:pPr>
            <a:endParaRPr lang="sk-SK" altLang="sk-SK" sz="1800" dirty="0">
              <a:solidFill>
                <a:srgbClr val="FFFFFF"/>
              </a:solidFill>
              <a:latin typeface="Agency FB" panose="020B0503020202020204" pitchFamily="34" charset="0"/>
              <a:ea typeface="Helvetica" pitchFamily="2" charset="0"/>
              <a:cs typeface="Helvetica" pitchFamily="2" charset="0"/>
              <a:sym typeface="Helvetica" pitchFamily="2" charset="0"/>
            </a:endParaRPr>
          </a:p>
          <a:p>
            <a:pPr algn="just" eaLnBrk="1">
              <a:spcBef>
                <a:spcPct val="0"/>
              </a:spcBef>
            </a:pPr>
            <a:endParaRPr lang="sk-SK" altLang="sk-SK" sz="1800" dirty="0" smtClean="0">
              <a:solidFill>
                <a:srgbClr val="FFFFFF"/>
              </a:solidFill>
              <a:latin typeface="Agency FB" panose="020B0503020202020204" pitchFamily="34" charset="0"/>
              <a:ea typeface="Helvetica" pitchFamily="2" charset="0"/>
              <a:cs typeface="Helvetica" pitchFamily="2" charset="0"/>
              <a:sym typeface="Helvetica" pitchFamily="2" charset="0"/>
            </a:endParaRPr>
          </a:p>
          <a:p>
            <a:pPr algn="just" eaLnBrk="1">
              <a:spcBef>
                <a:spcPct val="0"/>
              </a:spcBef>
            </a:pPr>
            <a:endParaRPr lang="sk-SK" altLang="sk-SK" sz="1800" dirty="0" smtClean="0">
              <a:solidFill>
                <a:srgbClr val="FFFFFF"/>
              </a:solidFill>
              <a:latin typeface="Agency FB" panose="020B0503020202020204" pitchFamily="34" charset="0"/>
              <a:ea typeface="Helvetica" pitchFamily="2" charset="0"/>
              <a:cs typeface="Helvetica" pitchFamily="2" charset="0"/>
              <a:sym typeface="Helvetica" pitchFamily="2" charset="0"/>
            </a:endParaRPr>
          </a:p>
          <a:p>
            <a:pPr algn="just" eaLnBrk="1">
              <a:spcBef>
                <a:spcPct val="0"/>
              </a:spcBef>
            </a:pPr>
            <a:endParaRPr lang="sk-SK" altLang="sk-SK" sz="1800" dirty="0">
              <a:solidFill>
                <a:srgbClr val="FFFFFF"/>
              </a:solidFill>
              <a:latin typeface="Agency FB" panose="020B0503020202020204" pitchFamily="34" charset="0"/>
              <a:ea typeface="Helvetica" pitchFamily="2" charset="0"/>
              <a:cs typeface="Helvetica" pitchFamily="2" charset="0"/>
              <a:sym typeface="Helvetica" pitchFamily="2" charset="0"/>
            </a:endParaRPr>
          </a:p>
          <a:p>
            <a:pPr algn="just" eaLnBrk="1">
              <a:spcBef>
                <a:spcPct val="0"/>
              </a:spcBef>
            </a:pPr>
            <a:endParaRPr lang="sk-SK" altLang="sk-SK" sz="1800" dirty="0" smtClean="0">
              <a:solidFill>
                <a:srgbClr val="FFFFFF"/>
              </a:solidFill>
              <a:latin typeface="Agency FB" panose="020B0503020202020204" pitchFamily="34" charset="0"/>
              <a:ea typeface="Helvetica" pitchFamily="2" charset="0"/>
              <a:cs typeface="Helvetica" pitchFamily="2" charset="0"/>
              <a:sym typeface="Helvetica" pitchFamily="2" charset="0"/>
            </a:endParaRPr>
          </a:p>
          <a:p>
            <a:pPr algn="just" eaLnBrk="1">
              <a:spcBef>
                <a:spcPct val="0"/>
              </a:spcBef>
            </a:pPr>
            <a:endParaRPr lang="sk-SK" altLang="sk-SK" sz="1800" dirty="0">
              <a:solidFill>
                <a:srgbClr val="FFFFFF"/>
              </a:solidFill>
              <a:latin typeface="Agency FB" panose="020B0503020202020204" pitchFamily="34" charset="0"/>
              <a:ea typeface="Helvetica" pitchFamily="2" charset="0"/>
              <a:cs typeface="Helvetica" pitchFamily="2" charset="0"/>
              <a:sym typeface="Helvetica" pitchFamily="2" charset="0"/>
            </a:endParaRPr>
          </a:p>
          <a:p>
            <a:pPr algn="just" eaLnBrk="1">
              <a:spcBef>
                <a:spcPct val="0"/>
              </a:spcBef>
            </a:pPr>
            <a:endParaRPr lang="sk-SK" altLang="sk-SK" sz="1800" dirty="0" smtClean="0">
              <a:solidFill>
                <a:srgbClr val="FFFFFF"/>
              </a:solidFill>
              <a:latin typeface="Agency FB" panose="020B0503020202020204" pitchFamily="34" charset="0"/>
              <a:ea typeface="Helvetica" pitchFamily="2" charset="0"/>
              <a:cs typeface="Helvetica" pitchFamily="2" charset="0"/>
              <a:sym typeface="Helvetica" pitchFamily="2" charset="0"/>
            </a:endParaRPr>
          </a:p>
          <a:p>
            <a:pPr algn="just" eaLnBrk="1">
              <a:spcBef>
                <a:spcPct val="0"/>
              </a:spcBef>
            </a:pPr>
            <a:endParaRPr lang="sk-SK" altLang="sk-SK" sz="1800" dirty="0">
              <a:solidFill>
                <a:srgbClr val="FFFFFF"/>
              </a:solidFill>
              <a:latin typeface="Agency FB" panose="020B0503020202020204" pitchFamily="34" charset="0"/>
              <a:ea typeface="Helvetica" pitchFamily="2" charset="0"/>
              <a:cs typeface="Helvetica" pitchFamily="2" charset="0"/>
              <a:sym typeface="Helvetica" pitchFamily="2" charset="0"/>
            </a:endParaRPr>
          </a:p>
          <a:p>
            <a:pPr algn="just" eaLnBrk="1">
              <a:spcBef>
                <a:spcPct val="0"/>
              </a:spcBef>
            </a:pPr>
            <a:r>
              <a:rPr lang="sk-SK" altLang="sk-SK" sz="1800" dirty="0" smtClean="0">
                <a:solidFill>
                  <a:srgbClr val="FFFFFF"/>
                </a:solidFill>
                <a:latin typeface="Agency FB" panose="020B0503020202020204" pitchFamily="34" charset="0"/>
                <a:ea typeface="Helvetica" pitchFamily="2" charset="0"/>
                <a:cs typeface="Helvetica" pitchFamily="2" charset="0"/>
                <a:sym typeface="Helvetica" pitchFamily="2" charset="0"/>
              </a:rPr>
              <a:t>Základný </a:t>
            </a:r>
            <a:r>
              <a:rPr lang="sk-SK" altLang="sk-SK" sz="1800" dirty="0">
                <a:solidFill>
                  <a:srgbClr val="FFFFFF"/>
                </a:solidFill>
                <a:latin typeface="Agency FB" panose="020B0503020202020204" pitchFamily="34" charset="0"/>
                <a:ea typeface="Helvetica" pitchFamily="2" charset="0"/>
                <a:cs typeface="Helvetica" pitchFamily="2" charset="0"/>
                <a:sym typeface="Helvetica" pitchFamily="2" charset="0"/>
              </a:rPr>
              <a:t>materiál auditória: </a:t>
            </a:r>
            <a:r>
              <a:rPr lang="sk-SK" altLang="sk-SK" sz="1800" dirty="0" smtClean="0">
                <a:solidFill>
                  <a:srgbClr val="FFFFFF"/>
                </a:solidFill>
                <a:latin typeface="Agency FB" panose="020B0503020202020204" pitchFamily="34" charset="0"/>
                <a:ea typeface="Helvetica" pitchFamily="2" charset="0"/>
                <a:cs typeface="Helvetica" pitchFamily="2" charset="0"/>
                <a:sym typeface="Helvetica" pitchFamily="2" charset="0"/>
              </a:rPr>
              <a:t>drevo</a:t>
            </a:r>
          </a:p>
          <a:p>
            <a:pPr algn="just" eaLnBrk="1">
              <a:spcBef>
                <a:spcPct val="0"/>
              </a:spcBef>
            </a:pPr>
            <a:r>
              <a:rPr lang="sk-SK" altLang="sk-SK" sz="1800" dirty="0" smtClean="0">
                <a:solidFill>
                  <a:srgbClr val="FFFF00"/>
                </a:solidFill>
                <a:latin typeface="Agency FB" panose="020B0503020202020204" pitchFamily="34" charset="0"/>
                <a:ea typeface="Helvetica" pitchFamily="2" charset="0"/>
                <a:cs typeface="Helvetica" pitchFamily="2" charset="0"/>
                <a:sym typeface="Helvetica" pitchFamily="2" charset="0"/>
              </a:rPr>
              <a:t>Demokratické hľadisko –  bez rozdeľovania </a:t>
            </a:r>
            <a:r>
              <a:rPr lang="sk-SK" altLang="sk-SK" sz="1800" dirty="0" err="1" smtClean="0">
                <a:solidFill>
                  <a:srgbClr val="FFFF00"/>
                </a:solidFill>
                <a:latin typeface="Agency FB" panose="020B0503020202020204" pitchFamily="34" charset="0"/>
                <a:ea typeface="Helvetica" pitchFamily="2" charset="0"/>
                <a:cs typeface="Helvetica" pitchFamily="2" charset="0"/>
                <a:sym typeface="Helvetica" pitchFamily="2" charset="0"/>
              </a:rPr>
              <a:t>diváctva</a:t>
            </a:r>
            <a:r>
              <a:rPr lang="sk-SK" altLang="sk-SK" sz="1800" dirty="0" smtClean="0">
                <a:solidFill>
                  <a:srgbClr val="FFFF00"/>
                </a:solidFill>
                <a:latin typeface="Agency FB" panose="020B0503020202020204" pitchFamily="34" charset="0"/>
                <a:ea typeface="Helvetica" pitchFamily="2" charset="0"/>
                <a:cs typeface="Helvetica" pitchFamily="2" charset="0"/>
                <a:sym typeface="Helvetica" pitchFamily="2" charset="0"/>
              </a:rPr>
              <a:t> tzv. podľa postavenia -   rovnaká cena lístkov. </a:t>
            </a:r>
            <a:endParaRPr lang="sk-SK" altLang="sk-SK" sz="1800" dirty="0">
              <a:solidFill>
                <a:srgbClr val="FFFF00"/>
              </a:solidFill>
              <a:latin typeface="Agency FB" panose="020B0503020202020204" pitchFamily="34" charset="0"/>
              <a:ea typeface="Helvetica" pitchFamily="2" charset="0"/>
              <a:cs typeface="Helvetica" pitchFamily="2" charset="0"/>
              <a:sym typeface="Helvetica" pitchFamily="2" charset="0"/>
            </a:endParaRPr>
          </a:p>
          <a:p>
            <a:pPr algn="just" eaLnBrk="1">
              <a:spcBef>
                <a:spcPct val="0"/>
              </a:spcBef>
            </a:pPr>
            <a:endParaRPr lang="sk-SK" altLang="sk-SK" dirty="0" smtClean="0">
              <a:solidFill>
                <a:srgbClr val="FFFFFF"/>
              </a:solidFill>
              <a:latin typeface="Helvetica" pitchFamily="2" charset="0"/>
              <a:ea typeface="Helvetica" pitchFamily="2" charset="0"/>
              <a:cs typeface="Helvetica" pitchFamily="2" charset="0"/>
              <a:sym typeface="Helvetica" pitchFamily="2" charset="0"/>
            </a:endParaRPr>
          </a:p>
          <a:p>
            <a:pPr algn="just" eaLnBrk="1">
              <a:spcBef>
                <a:spcPct val="0"/>
              </a:spcBef>
            </a:pPr>
            <a:r>
              <a:rPr lang="sk-SK" dirty="0">
                <a:solidFill>
                  <a:schemeClr val="bg1">
                    <a:lumMod val="10000"/>
                    <a:lumOff val="90000"/>
                  </a:schemeClr>
                </a:solidFill>
              </a:rPr>
              <a:t>3D prehliadka divadla :https://www.bayreuther-festspiele.de/festspiele/3d-rundgang-festspielhaus/</a:t>
            </a:r>
          </a:p>
          <a:p>
            <a:pPr algn="just" eaLnBrk="1">
              <a:spcBef>
                <a:spcPct val="0"/>
              </a:spcBef>
            </a:pPr>
            <a:endParaRPr lang="sk-SK" altLang="sk-SK" dirty="0">
              <a:solidFill>
                <a:srgbClr val="FFFFFF"/>
              </a:solidFill>
              <a:latin typeface="Helvetica" pitchFamily="2" charset="0"/>
              <a:ea typeface="Helvetica" pitchFamily="2" charset="0"/>
              <a:cs typeface="Helvetica" pitchFamily="2" charset="0"/>
              <a:sym typeface="Helvetica" pitchFamily="2" charset="0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1">
            <a:extLst>
              <a:ext uri="{FF2B5EF4-FFF2-40B4-BE49-F238E27FC236}">
                <a16:creationId xmlns:a16="http://schemas.microsoft.com/office/drawing/2014/main" xmlns="" id="{33D3B984-4913-664F-A51C-2E3583DA9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928" y="2788568"/>
            <a:ext cx="8984010" cy="598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042" name="Text Box 2">
            <a:extLst>
              <a:ext uri="{FF2B5EF4-FFF2-40B4-BE49-F238E27FC236}">
                <a16:creationId xmlns:a16="http://schemas.microsoft.com/office/drawing/2014/main" xmlns="" id="{6A9E6174-5536-934A-8BE0-67F085AA8F05}"/>
              </a:ext>
            </a:extLst>
          </p:cNvPr>
          <p:cNvSpPr txBox="1">
            <a:spLocks/>
          </p:cNvSpPr>
          <p:nvPr/>
        </p:nvSpPr>
        <p:spPr bwMode="auto">
          <a:xfrm>
            <a:off x="12039600" y="431800"/>
            <a:ext cx="55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1pPr>
            <a:lvl2pPr marL="742950" indent="-28575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2pPr>
            <a:lvl3pPr marL="11430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3pPr>
            <a:lvl4pPr marL="16002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4pPr>
            <a:lvl5pPr marL="2057400" indent="-228600">
              <a:spcBef>
                <a:spcPts val="2400"/>
              </a:spcBef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5pPr>
            <a:lvl6pPr marL="25146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6pPr>
            <a:lvl7pPr marL="29718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7pPr>
            <a:lvl8pPr marL="34290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8pPr>
            <a:lvl9pPr marL="3886200" indent="-228600" defTabSz="584200" eaLnBrk="0" fontAlgn="base" hangingPunct="0">
              <a:spcBef>
                <a:spcPts val="2400"/>
              </a:spcBef>
              <a:spcAft>
                <a:spcPct val="0"/>
              </a:spcAft>
              <a:defRPr sz="2000">
                <a:solidFill>
                  <a:srgbClr val="838787"/>
                </a:solidFill>
                <a:latin typeface="Avenir Next Medium" panose="020B0503020202020204" pitchFamily="34" charset="0"/>
                <a:ea typeface="Avenir Next Medium" panose="020B0503020202020204" pitchFamily="34" charset="0"/>
                <a:cs typeface="Avenir Next Medium" panose="020B0503020202020204" pitchFamily="34" charset="0"/>
                <a:sym typeface="Avenir Next Medium" panose="020B0503020202020204" pitchFamily="34" charset="0"/>
              </a:defRPr>
            </a:lvl9pPr>
          </a:lstStyle>
          <a:p>
            <a:pPr algn="r" eaLnBrk="1">
              <a:lnSpc>
                <a:spcPct val="80000"/>
              </a:lnSpc>
              <a:spcBef>
                <a:spcPct val="0"/>
              </a:spcBef>
            </a:pPr>
            <a:fld id="{C3EA3CCE-30BC-4A4D-B2F0-AC72E10BB35B}" type="slidenum">
              <a:rPr lang="sk-SK" altLang="sk-SK" sz="2400">
                <a:latin typeface="DIN Alternate" panose="020B0500000000000000" pitchFamily="34" charset="0"/>
                <a:ea typeface="DIN Alternate" panose="020B0500000000000000" pitchFamily="34" charset="0"/>
                <a:cs typeface="DIN Alternate" panose="020B0500000000000000" pitchFamily="34" charset="0"/>
                <a:sym typeface="DIN Alternate" panose="020B0500000000000000" pitchFamily="34" charset="0"/>
              </a:rPr>
              <a:pPr algn="r" eaLnBrk="1">
                <a:lnSpc>
                  <a:spcPct val="80000"/>
                </a:lnSpc>
                <a:spcBef>
                  <a:spcPct val="0"/>
                </a:spcBef>
              </a:pPr>
              <a:t>9</a:t>
            </a:fld>
            <a:endParaRPr lang="sk-SK" altLang="sk-SK" sz="2400">
              <a:latin typeface="DIN Alternate" panose="020B0500000000000000" pitchFamily="34" charset="0"/>
              <a:ea typeface="DIN Alternate" panose="020B0500000000000000" pitchFamily="34" charset="0"/>
              <a:cs typeface="DIN Alternate" panose="020B0500000000000000" pitchFamily="34" charset="0"/>
              <a:sym typeface="DIN Alternate" panose="020B0500000000000000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965896" y="889000"/>
            <a:ext cx="9505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Postranné </a:t>
            </a:r>
            <a:r>
              <a:rPr lang="sk-SK" dirty="0" err="1" smtClean="0"/>
              <a:t>proscéniá</a:t>
            </a:r>
            <a:r>
              <a:rPr lang="sk-SK" dirty="0" smtClean="0"/>
              <a:t> (dodatočné steny na bokoch) opticky smerujú pohľad </a:t>
            </a:r>
            <a:r>
              <a:rPr lang="sk-SK" dirty="0" err="1" smtClean="0"/>
              <a:t>diváctva</a:t>
            </a:r>
            <a:r>
              <a:rPr lang="sk-SK" dirty="0" smtClean="0"/>
              <a:t> na javisko. Wagner zároveň pracoval s prítmím v hľadisku. Touto kombináciou chcel docieliť psychický efekt u </a:t>
            </a:r>
            <a:r>
              <a:rPr lang="sk-SK" dirty="0" err="1" smtClean="0"/>
              <a:t>diváctva</a:t>
            </a:r>
            <a:r>
              <a:rPr lang="sk-SK" dirty="0" smtClean="0"/>
              <a:t> – plne sa </a:t>
            </a:r>
            <a:r>
              <a:rPr lang="sk-SK" dirty="0" err="1" smtClean="0"/>
              <a:t>sústediť</a:t>
            </a:r>
            <a:r>
              <a:rPr lang="sk-SK" dirty="0" smtClean="0"/>
              <a:t> iba na dianie na javisku. </a:t>
            </a:r>
            <a:endParaRPr lang="sk-SK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7 - Názov – stred">
  <a:themeElements>
    <a:clrScheme name="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ABABAB"/>
      </a:accent3>
      <a:accent4>
        <a:srgbClr val="6F7272"/>
      </a:accent4>
      <a:accent5>
        <a:srgbClr val="AECFEA"/>
      </a:accent5>
      <a:accent6>
        <a:srgbClr val="38878B"/>
      </a:accent6>
      <a:hlink>
        <a:srgbClr val="0000FF"/>
      </a:hlink>
      <a:folHlink>
        <a:srgbClr val="FF00FF"/>
      </a:folHlink>
    </a:clrScheme>
    <a:fontScheme name="New_Template7 - Názov – stred">
      <a:majorFont>
        <a:latin typeface="DIN Condensed"/>
        <a:ea typeface="DIN Condensed"/>
        <a:cs typeface="DIN Condensed"/>
      </a:majorFont>
      <a:minorFont>
        <a:latin typeface="Avenir Next Medium"/>
        <a:ea typeface="Avenir Next Medium"/>
        <a:cs typeface="Avenir Next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l" defTabSz="584200" rtl="0" eaLnBrk="1" fontAlgn="base" latinLnBrk="0" hangingPunct="0">
          <a:lnSpc>
            <a:spcPct val="100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sk-SK" altLang="sk-SK" sz="2000" b="0" i="0" u="none" strike="noStrike" cap="none" normalizeH="0" baseline="0" smtClean="0">
            <a:ln>
              <a:noFill/>
            </a:ln>
            <a:solidFill>
              <a:srgbClr val="838787"/>
            </a:solidFill>
            <a:effectLst/>
            <a:latin typeface="Avenir Next Medium" panose="020B0503020202020204" pitchFamily="34" charset="0"/>
            <a:ea typeface="Avenir Next Medium" panose="020B0503020202020204" pitchFamily="34" charset="0"/>
            <a:cs typeface="Avenir Next Medium" panose="020B0503020202020204" pitchFamily="34" charset="0"/>
            <a:sym typeface="Avenir Next Medium" panose="020B05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l" defTabSz="584200" rtl="0" eaLnBrk="1" fontAlgn="base" latinLnBrk="0" hangingPunct="0">
          <a:lnSpc>
            <a:spcPct val="100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sk-SK" altLang="sk-SK" sz="2000" b="0" i="0" u="none" strike="noStrike" cap="none" normalizeH="0" baseline="0" smtClean="0">
            <a:ln>
              <a:noFill/>
            </a:ln>
            <a:solidFill>
              <a:srgbClr val="838787"/>
            </a:solidFill>
            <a:effectLst/>
            <a:latin typeface="Avenir Next Medium" panose="020B0503020202020204" pitchFamily="34" charset="0"/>
            <a:ea typeface="Avenir Next Medium" panose="020B0503020202020204" pitchFamily="34" charset="0"/>
            <a:cs typeface="Avenir Next Medium" panose="020B0503020202020204" pitchFamily="34" charset="0"/>
            <a:sym typeface="Avenir Next Medium" panose="020B0503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ew_Template7 - Fotka">
  <a:themeElements>
    <a:clrScheme name="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ABABAB"/>
      </a:accent3>
      <a:accent4>
        <a:srgbClr val="6F7272"/>
      </a:accent4>
      <a:accent5>
        <a:srgbClr val="AECFEA"/>
      </a:accent5>
      <a:accent6>
        <a:srgbClr val="38878B"/>
      </a:accent6>
      <a:hlink>
        <a:srgbClr val="0000FF"/>
      </a:hlink>
      <a:folHlink>
        <a:srgbClr val="FF00FF"/>
      </a:folHlink>
    </a:clrScheme>
    <a:fontScheme name="New_Template7 - Fotka">
      <a:majorFont>
        <a:latin typeface="DIN Condensed"/>
        <a:ea typeface="DIN Condensed"/>
        <a:cs typeface="DIN Condensed"/>
      </a:majorFont>
      <a:minorFont>
        <a:latin typeface="Avenir Next Medium"/>
        <a:ea typeface="Avenir Next Medium"/>
        <a:cs typeface="Avenir Next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l" defTabSz="584200" rtl="0" eaLnBrk="1" fontAlgn="base" latinLnBrk="0" hangingPunct="0">
          <a:lnSpc>
            <a:spcPct val="100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sk-SK" altLang="sk-SK" sz="2000" b="0" i="0" u="none" strike="noStrike" cap="none" normalizeH="0" baseline="0" smtClean="0">
            <a:ln>
              <a:noFill/>
            </a:ln>
            <a:solidFill>
              <a:srgbClr val="838787"/>
            </a:solidFill>
            <a:effectLst/>
            <a:latin typeface="Avenir Next Medium" panose="020B0503020202020204" pitchFamily="34" charset="0"/>
            <a:ea typeface="Avenir Next Medium" panose="020B0503020202020204" pitchFamily="34" charset="0"/>
            <a:cs typeface="Avenir Next Medium" panose="020B0503020202020204" pitchFamily="34" charset="0"/>
            <a:sym typeface="Avenir Next Medium" panose="020B05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l" defTabSz="584200" rtl="0" eaLnBrk="1" fontAlgn="base" latinLnBrk="0" hangingPunct="0">
          <a:lnSpc>
            <a:spcPct val="100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sk-SK" altLang="sk-SK" sz="2000" b="0" i="0" u="none" strike="noStrike" cap="none" normalizeH="0" baseline="0" smtClean="0">
            <a:ln>
              <a:noFill/>
            </a:ln>
            <a:solidFill>
              <a:srgbClr val="838787"/>
            </a:solidFill>
            <a:effectLst/>
            <a:latin typeface="Avenir Next Medium" panose="020B0503020202020204" pitchFamily="34" charset="0"/>
            <a:ea typeface="Avenir Next Medium" panose="020B0503020202020204" pitchFamily="34" charset="0"/>
            <a:cs typeface="Avenir Next Medium" panose="020B0503020202020204" pitchFamily="34" charset="0"/>
            <a:sym typeface="Avenir Next Medium" panose="020B0503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ew_Template7 - Nadpis a odrážky">
  <a:themeElements>
    <a:clrScheme name="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ABABAB"/>
      </a:accent3>
      <a:accent4>
        <a:srgbClr val="6F7272"/>
      </a:accent4>
      <a:accent5>
        <a:srgbClr val="AECFEA"/>
      </a:accent5>
      <a:accent6>
        <a:srgbClr val="38878B"/>
      </a:accent6>
      <a:hlink>
        <a:srgbClr val="0000FF"/>
      </a:hlink>
      <a:folHlink>
        <a:srgbClr val="FF00FF"/>
      </a:folHlink>
    </a:clrScheme>
    <a:fontScheme name="New_Template7 - Nadpis a odrážky">
      <a:majorFont>
        <a:latin typeface="DIN Condensed"/>
        <a:ea typeface="DIN Condensed"/>
        <a:cs typeface="DIN Condensed"/>
      </a:majorFont>
      <a:minorFont>
        <a:latin typeface="Avenir Next Medium"/>
        <a:ea typeface="Avenir Next Medium"/>
        <a:cs typeface="Avenir Next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l" defTabSz="584200" rtl="0" eaLnBrk="1" fontAlgn="base" latinLnBrk="0" hangingPunct="0">
          <a:lnSpc>
            <a:spcPct val="100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sk-SK" altLang="sk-SK" sz="2000" b="0" i="0" u="none" strike="noStrike" cap="none" normalizeH="0" baseline="0" smtClean="0">
            <a:ln>
              <a:noFill/>
            </a:ln>
            <a:solidFill>
              <a:srgbClr val="838787"/>
            </a:solidFill>
            <a:effectLst/>
            <a:latin typeface="Avenir Next Medium" panose="020B0503020202020204" pitchFamily="34" charset="0"/>
            <a:ea typeface="Avenir Next Medium" panose="020B0503020202020204" pitchFamily="34" charset="0"/>
            <a:cs typeface="Avenir Next Medium" panose="020B0503020202020204" pitchFamily="34" charset="0"/>
            <a:sym typeface="Avenir Next Medium" panose="020B05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l" defTabSz="584200" rtl="0" eaLnBrk="1" fontAlgn="base" latinLnBrk="0" hangingPunct="0">
          <a:lnSpc>
            <a:spcPct val="100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sk-SK" altLang="sk-SK" sz="2000" b="0" i="0" u="none" strike="noStrike" cap="none" normalizeH="0" baseline="0" smtClean="0">
            <a:ln>
              <a:noFill/>
            </a:ln>
            <a:solidFill>
              <a:srgbClr val="838787"/>
            </a:solidFill>
            <a:effectLst/>
            <a:latin typeface="Avenir Next Medium" panose="020B0503020202020204" pitchFamily="34" charset="0"/>
            <a:ea typeface="Avenir Next Medium" panose="020B0503020202020204" pitchFamily="34" charset="0"/>
            <a:cs typeface="Avenir Next Medium" panose="020B0503020202020204" pitchFamily="34" charset="0"/>
            <a:sym typeface="Avenir Next Medium" panose="020B0503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ew_Template7 - Čistý">
  <a:themeElements>
    <a:clrScheme name="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ABABAB"/>
      </a:accent3>
      <a:accent4>
        <a:srgbClr val="6F7272"/>
      </a:accent4>
      <a:accent5>
        <a:srgbClr val="AECFEA"/>
      </a:accent5>
      <a:accent6>
        <a:srgbClr val="38878B"/>
      </a:accent6>
      <a:hlink>
        <a:srgbClr val="0000FF"/>
      </a:hlink>
      <a:folHlink>
        <a:srgbClr val="FF00FF"/>
      </a:folHlink>
    </a:clrScheme>
    <a:fontScheme name="New_Template7 - Čistý">
      <a:majorFont>
        <a:latin typeface="DIN Condensed"/>
        <a:ea typeface="DIN Condensed"/>
        <a:cs typeface="DIN Condensed"/>
      </a:majorFont>
      <a:minorFont>
        <a:latin typeface="Avenir Next Medium"/>
        <a:ea typeface="Avenir Next Medium"/>
        <a:cs typeface="Avenir Next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l" defTabSz="584200" rtl="0" eaLnBrk="1" fontAlgn="base" latinLnBrk="0" hangingPunct="0">
          <a:lnSpc>
            <a:spcPct val="100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sk-SK" altLang="sk-SK" sz="2000" b="0" i="0" u="none" strike="noStrike" cap="none" normalizeH="0" baseline="0" smtClean="0">
            <a:ln>
              <a:noFill/>
            </a:ln>
            <a:solidFill>
              <a:srgbClr val="838787"/>
            </a:solidFill>
            <a:effectLst/>
            <a:latin typeface="Avenir Next Medium" panose="020B0503020202020204" pitchFamily="34" charset="0"/>
            <a:ea typeface="Avenir Next Medium" panose="020B0503020202020204" pitchFamily="34" charset="0"/>
            <a:cs typeface="Avenir Next Medium" panose="020B0503020202020204" pitchFamily="34" charset="0"/>
            <a:sym typeface="Avenir Next Medium" panose="020B05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l" defTabSz="584200" rtl="0" eaLnBrk="1" fontAlgn="base" latinLnBrk="0" hangingPunct="0">
          <a:lnSpc>
            <a:spcPct val="100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sk-SK" altLang="sk-SK" sz="2000" b="0" i="0" u="none" strike="noStrike" cap="none" normalizeH="0" baseline="0" smtClean="0">
            <a:ln>
              <a:noFill/>
            </a:ln>
            <a:solidFill>
              <a:srgbClr val="838787"/>
            </a:solidFill>
            <a:effectLst/>
            <a:latin typeface="Avenir Next Medium" panose="020B0503020202020204" pitchFamily="34" charset="0"/>
            <a:ea typeface="Avenir Next Medium" panose="020B0503020202020204" pitchFamily="34" charset="0"/>
            <a:cs typeface="Avenir Next Medium" panose="020B0503020202020204" pitchFamily="34" charset="0"/>
            <a:sym typeface="Avenir Next Medium" panose="020B0503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ew_Template7 - Nadpis, odrážky a fotka">
  <a:themeElements>
    <a:clrScheme name="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ABABAB"/>
      </a:accent3>
      <a:accent4>
        <a:srgbClr val="6F7272"/>
      </a:accent4>
      <a:accent5>
        <a:srgbClr val="AECFEA"/>
      </a:accent5>
      <a:accent6>
        <a:srgbClr val="38878B"/>
      </a:accent6>
      <a:hlink>
        <a:srgbClr val="0000FF"/>
      </a:hlink>
      <a:folHlink>
        <a:srgbClr val="FF00FF"/>
      </a:folHlink>
    </a:clrScheme>
    <a:fontScheme name="New_Template7 - Nadpis, odrážky a fotka">
      <a:majorFont>
        <a:latin typeface="DIN Condensed"/>
        <a:ea typeface="DIN Condensed"/>
        <a:cs typeface="DIN Condensed"/>
      </a:majorFont>
      <a:minorFont>
        <a:latin typeface="Avenir Next Medium"/>
        <a:ea typeface="Avenir Next Medium"/>
        <a:cs typeface="Avenir Next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l" defTabSz="584200" rtl="0" eaLnBrk="1" fontAlgn="base" latinLnBrk="0" hangingPunct="0">
          <a:lnSpc>
            <a:spcPct val="100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sk-SK" altLang="sk-SK" sz="2000" b="0" i="0" u="none" strike="noStrike" cap="none" normalizeH="0" baseline="0" smtClean="0">
            <a:ln>
              <a:noFill/>
            </a:ln>
            <a:solidFill>
              <a:srgbClr val="838787"/>
            </a:solidFill>
            <a:effectLst/>
            <a:latin typeface="Avenir Next Medium" panose="020B0503020202020204" pitchFamily="34" charset="0"/>
            <a:ea typeface="Avenir Next Medium" panose="020B0503020202020204" pitchFamily="34" charset="0"/>
            <a:cs typeface="Avenir Next Medium" panose="020B0503020202020204" pitchFamily="34" charset="0"/>
            <a:sym typeface="Avenir Next Medium" panose="020B05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l" defTabSz="584200" rtl="0" eaLnBrk="1" fontAlgn="base" latinLnBrk="0" hangingPunct="0">
          <a:lnSpc>
            <a:spcPct val="100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sk-SK" altLang="sk-SK" sz="2000" b="0" i="0" u="none" strike="noStrike" cap="none" normalizeH="0" baseline="0" smtClean="0">
            <a:ln>
              <a:noFill/>
            </a:ln>
            <a:solidFill>
              <a:srgbClr val="838787"/>
            </a:solidFill>
            <a:effectLst/>
            <a:latin typeface="Avenir Next Medium" panose="020B0503020202020204" pitchFamily="34" charset="0"/>
            <a:ea typeface="Avenir Next Medium" panose="020B0503020202020204" pitchFamily="34" charset="0"/>
            <a:cs typeface="Avenir Next Medium" panose="020B0503020202020204" pitchFamily="34" charset="0"/>
            <a:sym typeface="Avenir Next Medium" panose="020B0503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New_Template7 - Odrážky">
  <a:themeElements>
    <a:clrScheme name="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ABABAB"/>
      </a:accent3>
      <a:accent4>
        <a:srgbClr val="6F7272"/>
      </a:accent4>
      <a:accent5>
        <a:srgbClr val="AECFEA"/>
      </a:accent5>
      <a:accent6>
        <a:srgbClr val="38878B"/>
      </a:accent6>
      <a:hlink>
        <a:srgbClr val="0000FF"/>
      </a:hlink>
      <a:folHlink>
        <a:srgbClr val="FF00FF"/>
      </a:folHlink>
    </a:clrScheme>
    <a:fontScheme name="New_Template7 - Odrážky">
      <a:majorFont>
        <a:latin typeface="DIN Condensed"/>
        <a:ea typeface="DIN Condensed"/>
        <a:cs typeface="DIN Condensed"/>
      </a:majorFont>
      <a:minorFont>
        <a:latin typeface="Avenir Next Medium"/>
        <a:ea typeface="Avenir Next Medium"/>
        <a:cs typeface="Avenir Next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l" defTabSz="584200" rtl="0" eaLnBrk="1" fontAlgn="base" latinLnBrk="0" hangingPunct="0">
          <a:lnSpc>
            <a:spcPct val="100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sk-SK" altLang="sk-SK" sz="2000" b="0" i="0" u="none" strike="noStrike" cap="none" normalizeH="0" baseline="0" smtClean="0">
            <a:ln>
              <a:noFill/>
            </a:ln>
            <a:solidFill>
              <a:srgbClr val="838787"/>
            </a:solidFill>
            <a:effectLst/>
            <a:latin typeface="Avenir Next Medium" panose="020B0503020202020204" pitchFamily="34" charset="0"/>
            <a:ea typeface="Avenir Next Medium" panose="020B0503020202020204" pitchFamily="34" charset="0"/>
            <a:cs typeface="Avenir Next Medium" panose="020B0503020202020204" pitchFamily="34" charset="0"/>
            <a:sym typeface="Avenir Next Medium" panose="020B05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l" defTabSz="584200" rtl="0" eaLnBrk="1" fontAlgn="base" latinLnBrk="0" hangingPunct="0">
          <a:lnSpc>
            <a:spcPct val="100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sk-SK" altLang="sk-SK" sz="2000" b="0" i="0" u="none" strike="noStrike" cap="none" normalizeH="0" baseline="0" smtClean="0">
            <a:ln>
              <a:noFill/>
            </a:ln>
            <a:solidFill>
              <a:srgbClr val="838787"/>
            </a:solidFill>
            <a:effectLst/>
            <a:latin typeface="Avenir Next Medium" panose="020B0503020202020204" pitchFamily="34" charset="0"/>
            <a:ea typeface="Avenir Next Medium" panose="020B0503020202020204" pitchFamily="34" charset="0"/>
            <a:cs typeface="Avenir Next Medium" panose="020B0503020202020204" pitchFamily="34" charset="0"/>
            <a:sym typeface="Avenir Next Medium" panose="020B0503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ív balíka Office">
  <a:themeElements>
    <a:clrScheme name="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FFFFFF"/>
      </a:accent3>
      <a:accent4>
        <a:srgbClr val="000000"/>
      </a:accent4>
      <a:accent5>
        <a:srgbClr val="AECFEA"/>
      </a:accent5>
      <a:accent6>
        <a:srgbClr val="38878B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833</Words>
  <Application>Microsoft Office PowerPoint</Application>
  <PresentationFormat>Vlastná</PresentationFormat>
  <Paragraphs>71</Paragraphs>
  <Slides>19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6</vt:i4>
      </vt:variant>
      <vt:variant>
        <vt:lpstr>Nadpisy snímok</vt:lpstr>
      </vt:variant>
      <vt:variant>
        <vt:i4>19</vt:i4>
      </vt:variant>
    </vt:vector>
  </HeadingPairs>
  <TitlesOfParts>
    <vt:vector size="25" baseType="lpstr">
      <vt:lpstr>New_Template7 - Názov – stred</vt:lpstr>
      <vt:lpstr>New_Template7 - Fotka</vt:lpstr>
      <vt:lpstr>New_Template7 - Nadpis a odrážky</vt:lpstr>
      <vt:lpstr>New_Template7 - Čistý</vt:lpstr>
      <vt:lpstr>New_Template7 - Nadpis, odrážky a fotka</vt:lpstr>
      <vt:lpstr>New_Template7 - Odrážky</vt:lpstr>
      <vt:lpstr> FESTIVALOVÉ DIVADLO V BAYREUTHE (VÝSTAVBA 1872 - 1876) FESTIVALOVÉ DIVADLO V BAYREUTHE  </vt:lpstr>
      <vt:lpstr>Prezentácia programu PowerPoint</vt:lpstr>
      <vt:lpstr>EXTERIÉR BUDOVY</vt:lpstr>
      <vt:lpstr>Prezentácia programu PowerPoint</vt:lpstr>
      <vt:lpstr>Prezentácia programu PowerPoint</vt:lpstr>
      <vt:lpstr>Prezentácia programu PowerPoint</vt:lpstr>
      <vt:lpstr>Prezentácia programu PowerPoint</vt:lpstr>
      <vt:lpstr>AUDITÓRIUM</vt:lpstr>
      <vt:lpstr>Prezentácia programu PowerPoint</vt:lpstr>
      <vt:lpstr>HĽADISKO</vt:lpstr>
      <vt:lpstr>ORCHESTRISKO (U WAGNERA SKRYTÉ PRED ZRAKOM DIVÁKA)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REKONŠTRUKCIE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Priestor pre operu /začiatky/</dc:title>
  <dc:creator>Ivona Solčániová</dc:creator>
  <cp:lastModifiedBy>studio12</cp:lastModifiedBy>
  <cp:revision>25</cp:revision>
  <dcterms:modified xsi:type="dcterms:W3CDTF">2023-12-14T09:56:03Z</dcterms:modified>
</cp:coreProperties>
</file>