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256" r:id="rId2"/>
    <p:sldId id="548" r:id="rId3"/>
    <p:sldId id="550" r:id="rId4"/>
    <p:sldId id="552" r:id="rId5"/>
    <p:sldId id="553" r:id="rId6"/>
    <p:sldId id="554" r:id="rId7"/>
    <p:sldId id="555" r:id="rId8"/>
    <p:sldId id="556" r:id="rId9"/>
    <p:sldId id="557" r:id="rId10"/>
    <p:sldId id="558" r:id="rId11"/>
    <p:sldId id="590" r:id="rId12"/>
    <p:sldId id="592" r:id="rId13"/>
    <p:sldId id="593" r:id="rId14"/>
    <p:sldId id="589" r:id="rId15"/>
    <p:sldId id="559" r:id="rId16"/>
    <p:sldId id="560" r:id="rId17"/>
    <p:sldId id="561" r:id="rId18"/>
    <p:sldId id="562" r:id="rId19"/>
    <p:sldId id="563" r:id="rId20"/>
    <p:sldId id="564" r:id="rId21"/>
    <p:sldId id="565" r:id="rId22"/>
    <p:sldId id="566" r:id="rId23"/>
    <p:sldId id="568" r:id="rId24"/>
    <p:sldId id="586" r:id="rId25"/>
    <p:sldId id="567" r:id="rId26"/>
    <p:sldId id="570" r:id="rId27"/>
    <p:sldId id="571" r:id="rId28"/>
    <p:sldId id="572" r:id="rId29"/>
    <p:sldId id="573" r:id="rId30"/>
    <p:sldId id="587" r:id="rId31"/>
    <p:sldId id="574" r:id="rId32"/>
    <p:sldId id="575" r:id="rId33"/>
    <p:sldId id="588" r:id="rId34"/>
    <p:sldId id="576" r:id="rId35"/>
    <p:sldId id="578" r:id="rId36"/>
    <p:sldId id="579" r:id="rId37"/>
    <p:sldId id="580" r:id="rId38"/>
    <p:sldId id="581" r:id="rId39"/>
    <p:sldId id="582" r:id="rId40"/>
    <p:sldId id="583" r:id="rId41"/>
    <p:sldId id="499" r:id="rId42"/>
  </p:sldIdLst>
  <p:sldSz cx="9144000" cy="6858000" type="screen4x3"/>
  <p:notesSz cx="6858000" cy="9144000"/>
  <p:defaultTextStyle>
    <a:defPPr>
      <a:defRPr lang="cs-CZ"/>
    </a:defPPr>
    <a:lvl1pPr algn="l" rtl="0" fontAlgn="base">
      <a:spcBef>
        <a:spcPct val="0"/>
      </a:spcBef>
      <a:spcAft>
        <a:spcPct val="0"/>
      </a:spcAft>
      <a:defRPr kumimoji="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umimoji="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umimoji="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umimoji="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umimoji="1"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99"/>
    <a:srgbClr val="996633"/>
    <a:srgbClr val="00FF00"/>
    <a:srgbClr val="0000FF"/>
    <a:srgbClr val="FF0000"/>
    <a:srgbClr val="CC00CC"/>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682" autoAdjust="0"/>
  </p:normalViewPr>
  <p:slideViewPr>
    <p:cSldViewPr>
      <p:cViewPr>
        <p:scale>
          <a:sx n="100" d="100"/>
          <a:sy n="100" d="100"/>
        </p:scale>
        <p:origin x="-58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B0A069A-C707-4AAA-BB6E-C68E5D47AFAB}"/>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1507" name="Rectangle 3">
            <a:extLst>
              <a:ext uri="{FF2B5EF4-FFF2-40B4-BE49-F238E27FC236}">
                <a16:creationId xmlns:a16="http://schemas.microsoft.com/office/drawing/2014/main" id="{B75EB13B-BDE3-492F-89D8-1119871F7479}"/>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21508" name="Rectangle 4">
            <a:extLst>
              <a:ext uri="{FF2B5EF4-FFF2-40B4-BE49-F238E27FC236}">
                <a16:creationId xmlns:a16="http://schemas.microsoft.com/office/drawing/2014/main" id="{0D47163F-E2C5-4BA5-9EA0-DCF0C8D5B2D1}"/>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1509" name="Rectangle 5">
            <a:extLst>
              <a:ext uri="{FF2B5EF4-FFF2-40B4-BE49-F238E27FC236}">
                <a16:creationId xmlns:a16="http://schemas.microsoft.com/office/drawing/2014/main" id="{8ABE13FC-B85F-4E45-A938-C25F18E07613}"/>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D7E30611-DE36-4E25-B476-B28EF2E7567D}" type="slidenum">
              <a:rPr lang="cs-CZ" altLang="en-US"/>
              <a:pPr/>
              <a:t>‹#›</a:t>
            </a:fld>
            <a:endParaRPr lang="cs-CZ"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2089C8D-BAD1-431F-993A-E8D14E3B11B2}"/>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0483" name="Rectangle 3">
            <a:extLst>
              <a:ext uri="{FF2B5EF4-FFF2-40B4-BE49-F238E27FC236}">
                <a16:creationId xmlns:a16="http://schemas.microsoft.com/office/drawing/2014/main" id="{5FC605A5-FAD9-4AFC-BE39-3C5BEA789DF4}"/>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53252" name="Rectangle 4">
            <a:extLst>
              <a:ext uri="{FF2B5EF4-FFF2-40B4-BE49-F238E27FC236}">
                <a16:creationId xmlns:a16="http://schemas.microsoft.com/office/drawing/2014/main" id="{46CFE75B-2CD0-4FF3-8425-B111088DAA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3263F1D8-B972-4FC9-A2F4-E8A14CB38C7E}"/>
              </a:ext>
            </a:extLst>
          </p:cNvPr>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20486" name="Rectangle 6">
            <a:extLst>
              <a:ext uri="{FF2B5EF4-FFF2-40B4-BE49-F238E27FC236}">
                <a16:creationId xmlns:a16="http://schemas.microsoft.com/office/drawing/2014/main" id="{725347D1-B2D3-455E-BCE6-CEC67046BF0F}"/>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0487" name="Rectangle 7">
            <a:extLst>
              <a:ext uri="{FF2B5EF4-FFF2-40B4-BE49-F238E27FC236}">
                <a16:creationId xmlns:a16="http://schemas.microsoft.com/office/drawing/2014/main" id="{E9A338D2-F011-48EE-95FF-0B774694C3EA}"/>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B2D51CFC-AC50-40D6-A56F-FCF0F76C25B8}" type="slidenum">
              <a:rPr lang="cs-CZ" altLang="en-US"/>
              <a:pPr/>
              <a:t>‹#›</a:t>
            </a:fld>
            <a:endParaRPr lang="cs-CZ"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694B8AE-AFD6-4A1B-AF77-3EE1FEB97D5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a:solidFill>
                  <a:schemeClr val="tx1"/>
                </a:solidFill>
                <a:latin typeface="Times New Roman" panose="02020603050405020304" pitchFamily="18" charset="0"/>
              </a:defRPr>
            </a:lvl1pPr>
            <a:lvl2pPr marL="742950" indent="-285750" eaLnBrk="0" hangingPunct="0">
              <a:defRPr kumimoji="1">
                <a:solidFill>
                  <a:schemeClr val="tx1"/>
                </a:solidFill>
                <a:latin typeface="Times New Roman" panose="02020603050405020304" pitchFamily="18" charset="0"/>
              </a:defRPr>
            </a:lvl2pPr>
            <a:lvl3pPr marL="1143000" indent="-228600" eaLnBrk="0" hangingPunct="0">
              <a:defRPr kumimoji="1">
                <a:solidFill>
                  <a:schemeClr val="tx1"/>
                </a:solidFill>
                <a:latin typeface="Times New Roman" panose="02020603050405020304" pitchFamily="18" charset="0"/>
              </a:defRPr>
            </a:lvl3pPr>
            <a:lvl4pPr marL="1600200" indent="-228600" eaLnBrk="0" hangingPunct="0">
              <a:defRPr kumimoji="1">
                <a:solidFill>
                  <a:schemeClr val="tx1"/>
                </a:solidFill>
                <a:latin typeface="Times New Roman" panose="02020603050405020304" pitchFamily="18" charset="0"/>
              </a:defRPr>
            </a:lvl4pPr>
            <a:lvl5pPr marL="2057400" indent="-228600" eaLnBrk="0" hangingPunct="0">
              <a:defRPr kumimoj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defRPr>
            </a:lvl9pPr>
          </a:lstStyle>
          <a:p>
            <a:pPr eaLnBrk="1" hangingPunct="1"/>
            <a:fld id="{0548406A-44D6-4B30-940B-1FB0CF6DDE45}" type="slidenum">
              <a:rPr lang="cs-CZ" altLang="en-US"/>
              <a:pPr eaLnBrk="1" hangingPunct="1"/>
              <a:t>1</a:t>
            </a:fld>
            <a:endParaRPr lang="cs-CZ" altLang="en-US"/>
          </a:p>
        </p:txBody>
      </p:sp>
      <p:sp>
        <p:nvSpPr>
          <p:cNvPr id="54275" name="Rectangle 2050">
            <a:extLst>
              <a:ext uri="{FF2B5EF4-FFF2-40B4-BE49-F238E27FC236}">
                <a16:creationId xmlns:a16="http://schemas.microsoft.com/office/drawing/2014/main" id="{7C2B1AAD-DB74-4F6A-872E-E710E323CFC3}"/>
              </a:ext>
            </a:extLst>
          </p:cNvPr>
          <p:cNvSpPr>
            <a:spLocks noGrp="1" noRot="1" noChangeAspect="1" noChangeArrowheads="1" noTextEdit="1"/>
          </p:cNvSpPr>
          <p:nvPr>
            <p:ph type="sldImg"/>
          </p:nvPr>
        </p:nvSpPr>
        <p:spPr>
          <a:ln/>
        </p:spPr>
      </p:sp>
      <p:sp>
        <p:nvSpPr>
          <p:cNvPr id="54276" name="Rectangle 2051">
            <a:extLst>
              <a:ext uri="{FF2B5EF4-FFF2-40B4-BE49-F238E27FC236}">
                <a16:creationId xmlns:a16="http://schemas.microsoft.com/office/drawing/2014/main" id="{DBA07986-E891-4646-8888-F75B70F1BAA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053">
            <a:extLst>
              <a:ext uri="{FF2B5EF4-FFF2-40B4-BE49-F238E27FC236}">
                <a16:creationId xmlns:a16="http://schemas.microsoft.com/office/drawing/2014/main" id="{C4CE2328-13B8-4ED8-A76D-B95D370576BB}"/>
              </a:ext>
            </a:extLst>
          </p:cNvPr>
          <p:cNvGrpSpPr>
            <a:grpSpLocks/>
          </p:cNvGrpSpPr>
          <p:nvPr/>
        </p:nvGrpSpPr>
        <p:grpSpPr bwMode="auto">
          <a:xfrm>
            <a:off x="0" y="0"/>
            <a:ext cx="1557338" cy="6878638"/>
            <a:chOff x="0" y="-6"/>
            <a:chExt cx="981" cy="4333"/>
          </a:xfrm>
        </p:grpSpPr>
        <p:sp>
          <p:nvSpPr>
            <p:cNvPr id="5" name="Rectangle 2054">
              <a:extLst>
                <a:ext uri="{FF2B5EF4-FFF2-40B4-BE49-F238E27FC236}">
                  <a16:creationId xmlns:a16="http://schemas.microsoft.com/office/drawing/2014/main" id="{D1F70D54-49A7-4088-A65B-E01351208B01}"/>
                </a:ext>
              </a:extLst>
            </p:cNvPr>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a:defRPr/>
              </a:pPr>
              <a:endParaRPr lang="cs-CZ"/>
            </a:p>
          </p:txBody>
        </p:sp>
        <p:sp>
          <p:nvSpPr>
            <p:cNvPr id="6" name="Rectangle 2055">
              <a:extLst>
                <a:ext uri="{FF2B5EF4-FFF2-40B4-BE49-F238E27FC236}">
                  <a16:creationId xmlns:a16="http://schemas.microsoft.com/office/drawing/2014/main" id="{48DC7045-2D9A-492A-A320-CAD05BA02A55}"/>
                </a:ext>
              </a:extLst>
            </p:cNvPr>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7" name="Rectangle 2056">
              <a:extLst>
                <a:ext uri="{FF2B5EF4-FFF2-40B4-BE49-F238E27FC236}">
                  <a16:creationId xmlns:a16="http://schemas.microsoft.com/office/drawing/2014/main" id="{7140DD82-3350-4169-9C10-046A32E33066}"/>
                </a:ext>
              </a:extLst>
            </p:cNvPr>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a:defRPr/>
              </a:pPr>
              <a:endParaRPr lang="cs-CZ"/>
            </a:p>
          </p:txBody>
        </p:sp>
        <p:sp>
          <p:nvSpPr>
            <p:cNvPr id="8" name="Rectangle 2057">
              <a:extLst>
                <a:ext uri="{FF2B5EF4-FFF2-40B4-BE49-F238E27FC236}">
                  <a16:creationId xmlns:a16="http://schemas.microsoft.com/office/drawing/2014/main" id="{442C1783-A271-483C-B371-0DF705CA548E}"/>
                </a:ext>
              </a:extLst>
            </p:cNvPr>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9" name="Freeform 2058">
              <a:extLst>
                <a:ext uri="{FF2B5EF4-FFF2-40B4-BE49-F238E27FC236}">
                  <a16:creationId xmlns:a16="http://schemas.microsoft.com/office/drawing/2014/main" id="{F493FE8C-C42B-4AA9-B916-05AA84727D16}"/>
                </a:ext>
              </a:extLst>
            </p:cNvPr>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0" name="Freeform 2059">
              <a:extLst>
                <a:ext uri="{FF2B5EF4-FFF2-40B4-BE49-F238E27FC236}">
                  <a16:creationId xmlns:a16="http://schemas.microsoft.com/office/drawing/2014/main" id="{0720D8FA-4823-4D87-B9B2-5BAACBAD6601}"/>
                </a:ext>
              </a:extLst>
            </p:cNvPr>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1" name="Freeform 2060">
              <a:extLst>
                <a:ext uri="{FF2B5EF4-FFF2-40B4-BE49-F238E27FC236}">
                  <a16:creationId xmlns:a16="http://schemas.microsoft.com/office/drawing/2014/main" id="{FF6279AF-6A4C-4D8B-B0D5-CA1CF7FB50E2}"/>
                </a:ext>
              </a:extLst>
            </p:cNvPr>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2" name="Freeform 2061">
              <a:extLst>
                <a:ext uri="{FF2B5EF4-FFF2-40B4-BE49-F238E27FC236}">
                  <a16:creationId xmlns:a16="http://schemas.microsoft.com/office/drawing/2014/main" id="{69552F1D-20F6-414D-949C-9CFAC1361485}"/>
                </a:ext>
              </a:extLst>
            </p:cNvPr>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3" name="Freeform 2062">
              <a:extLst>
                <a:ext uri="{FF2B5EF4-FFF2-40B4-BE49-F238E27FC236}">
                  <a16:creationId xmlns:a16="http://schemas.microsoft.com/office/drawing/2014/main" id="{7C1C2C0B-5177-44F4-9924-AD7D6F1498EA}"/>
                </a:ext>
              </a:extLst>
            </p:cNvPr>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4" name="Freeform 2063">
              <a:extLst>
                <a:ext uri="{FF2B5EF4-FFF2-40B4-BE49-F238E27FC236}">
                  <a16:creationId xmlns:a16="http://schemas.microsoft.com/office/drawing/2014/main" id="{4B92FF30-BEAC-4B10-A0F1-6EE7DAAC96E4}"/>
                </a:ext>
              </a:extLst>
            </p:cNvPr>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5" name="Freeform 2064">
              <a:extLst>
                <a:ext uri="{FF2B5EF4-FFF2-40B4-BE49-F238E27FC236}">
                  <a16:creationId xmlns:a16="http://schemas.microsoft.com/office/drawing/2014/main" id="{677AE3EB-A1CE-47B0-A830-578241F26AA0}"/>
                </a:ext>
              </a:extLst>
            </p:cNvPr>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6" name="Freeform 2065">
              <a:extLst>
                <a:ext uri="{FF2B5EF4-FFF2-40B4-BE49-F238E27FC236}">
                  <a16:creationId xmlns:a16="http://schemas.microsoft.com/office/drawing/2014/main" id="{A80ABF56-FD0D-423D-93FE-AA4C6869A987}"/>
                </a:ext>
              </a:extLst>
            </p:cNvPr>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7" name="Rectangle 2066">
              <a:extLst>
                <a:ext uri="{FF2B5EF4-FFF2-40B4-BE49-F238E27FC236}">
                  <a16:creationId xmlns:a16="http://schemas.microsoft.com/office/drawing/2014/main" id="{3D501AE0-BFA3-4604-86D9-8B3B19A3F603}"/>
                </a:ext>
              </a:extLst>
            </p:cNvPr>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a:defRPr/>
              </a:pPr>
              <a:endParaRPr lang="cs-CZ"/>
            </a:p>
          </p:txBody>
        </p:sp>
        <p:sp>
          <p:nvSpPr>
            <p:cNvPr id="18" name="Rectangle 2067">
              <a:extLst>
                <a:ext uri="{FF2B5EF4-FFF2-40B4-BE49-F238E27FC236}">
                  <a16:creationId xmlns:a16="http://schemas.microsoft.com/office/drawing/2014/main" id="{C185E1B8-8F34-4282-AAD5-8846C321BB72}"/>
                </a:ext>
              </a:extLst>
            </p:cNvPr>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19" name="Rectangle 2068">
              <a:extLst>
                <a:ext uri="{FF2B5EF4-FFF2-40B4-BE49-F238E27FC236}">
                  <a16:creationId xmlns:a16="http://schemas.microsoft.com/office/drawing/2014/main" id="{F4341E32-2523-4C0E-A256-314F34B11787}"/>
                </a:ext>
              </a:extLst>
            </p:cNvPr>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a:defRPr/>
              </a:pPr>
              <a:endParaRPr lang="cs-CZ"/>
            </a:p>
          </p:txBody>
        </p:sp>
        <p:sp>
          <p:nvSpPr>
            <p:cNvPr id="20" name="Rectangle 2069">
              <a:extLst>
                <a:ext uri="{FF2B5EF4-FFF2-40B4-BE49-F238E27FC236}">
                  <a16:creationId xmlns:a16="http://schemas.microsoft.com/office/drawing/2014/main" id="{16C661D1-0466-4934-9C2B-732C56815F2A}"/>
                </a:ext>
              </a:extLst>
            </p:cNvPr>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21" name="Freeform 2070">
              <a:extLst>
                <a:ext uri="{FF2B5EF4-FFF2-40B4-BE49-F238E27FC236}">
                  <a16:creationId xmlns:a16="http://schemas.microsoft.com/office/drawing/2014/main" id="{F2FB303A-DF04-4CF4-9452-1CBE8DF1EA5E}"/>
                </a:ext>
              </a:extLst>
            </p:cNvPr>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2" name="Freeform 2071">
              <a:extLst>
                <a:ext uri="{FF2B5EF4-FFF2-40B4-BE49-F238E27FC236}">
                  <a16:creationId xmlns:a16="http://schemas.microsoft.com/office/drawing/2014/main" id="{949D0F1D-8CA8-46B6-8225-EB65E0076AEF}"/>
                </a:ext>
              </a:extLst>
            </p:cNvPr>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3" name="Freeform 2072">
              <a:extLst>
                <a:ext uri="{FF2B5EF4-FFF2-40B4-BE49-F238E27FC236}">
                  <a16:creationId xmlns:a16="http://schemas.microsoft.com/office/drawing/2014/main" id="{841DC3D8-CFC6-416B-AE92-7FC839E0A54D}"/>
                </a:ext>
              </a:extLst>
            </p:cNvPr>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4" name="Freeform 2073">
              <a:extLst>
                <a:ext uri="{FF2B5EF4-FFF2-40B4-BE49-F238E27FC236}">
                  <a16:creationId xmlns:a16="http://schemas.microsoft.com/office/drawing/2014/main" id="{B1C0F0DA-4319-4945-8EAD-2AC4E9FCE52C}"/>
                </a:ext>
              </a:extLst>
            </p:cNvPr>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5" name="Freeform 2074">
              <a:extLst>
                <a:ext uri="{FF2B5EF4-FFF2-40B4-BE49-F238E27FC236}">
                  <a16:creationId xmlns:a16="http://schemas.microsoft.com/office/drawing/2014/main" id="{A47E0498-8F04-4BCC-A807-FA0BBA45E1EC}"/>
                </a:ext>
              </a:extLst>
            </p:cNvPr>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6" name="Freeform 2075">
              <a:extLst>
                <a:ext uri="{FF2B5EF4-FFF2-40B4-BE49-F238E27FC236}">
                  <a16:creationId xmlns:a16="http://schemas.microsoft.com/office/drawing/2014/main" id="{A7F80EFD-16BF-4F5F-9316-3D99FD5198C9}"/>
                </a:ext>
              </a:extLst>
            </p:cNvPr>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7" name="Freeform 2076">
              <a:extLst>
                <a:ext uri="{FF2B5EF4-FFF2-40B4-BE49-F238E27FC236}">
                  <a16:creationId xmlns:a16="http://schemas.microsoft.com/office/drawing/2014/main" id="{F32974D1-4A13-4AD4-A6DD-45573DD88020}"/>
                </a:ext>
              </a:extLst>
            </p:cNvPr>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8" name="Freeform 2077">
              <a:extLst>
                <a:ext uri="{FF2B5EF4-FFF2-40B4-BE49-F238E27FC236}">
                  <a16:creationId xmlns:a16="http://schemas.microsoft.com/office/drawing/2014/main" id="{D9DEBE05-947A-4E94-9790-458907FEEF0F}"/>
                </a:ext>
              </a:extLst>
            </p:cNvPr>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29" name="Freeform 2078">
              <a:extLst>
                <a:ext uri="{FF2B5EF4-FFF2-40B4-BE49-F238E27FC236}">
                  <a16:creationId xmlns:a16="http://schemas.microsoft.com/office/drawing/2014/main" id="{58110445-569A-4539-92A0-070AD6987927}"/>
                </a:ext>
              </a:extLst>
            </p:cNvPr>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30" name="Freeform 2079">
              <a:extLst>
                <a:ext uri="{FF2B5EF4-FFF2-40B4-BE49-F238E27FC236}">
                  <a16:creationId xmlns:a16="http://schemas.microsoft.com/office/drawing/2014/main" id="{3531E35C-207B-4BEE-B0EF-803761831C54}"/>
                </a:ext>
              </a:extLst>
            </p:cNvPr>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31" name="Rectangle 2080">
              <a:extLst>
                <a:ext uri="{FF2B5EF4-FFF2-40B4-BE49-F238E27FC236}">
                  <a16:creationId xmlns:a16="http://schemas.microsoft.com/office/drawing/2014/main" id="{120D688E-D44E-44BD-8EED-60B65D66C88F}"/>
                </a:ext>
              </a:extLst>
            </p:cNvPr>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a:defRPr/>
              </a:pPr>
              <a:endParaRPr lang="cs-CZ"/>
            </a:p>
          </p:txBody>
        </p:sp>
        <p:sp>
          <p:nvSpPr>
            <p:cNvPr id="32" name="Line 2081">
              <a:extLst>
                <a:ext uri="{FF2B5EF4-FFF2-40B4-BE49-F238E27FC236}">
                  <a16:creationId xmlns:a16="http://schemas.microsoft.com/office/drawing/2014/main" id="{03C05A9A-FB11-467C-9206-5116A1861EE3}"/>
                </a:ext>
              </a:extLst>
            </p:cNvPr>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pPr>
                <a:defRPr/>
              </a:pPr>
              <a:endParaRPr lang="cs-CZ"/>
            </a:p>
          </p:txBody>
        </p:sp>
        <p:sp>
          <p:nvSpPr>
            <p:cNvPr id="33" name="Line 2082">
              <a:extLst>
                <a:ext uri="{FF2B5EF4-FFF2-40B4-BE49-F238E27FC236}">
                  <a16:creationId xmlns:a16="http://schemas.microsoft.com/office/drawing/2014/main" id="{197782CE-4926-4CA3-B5F9-7D085E5783A1}"/>
                </a:ext>
              </a:extLst>
            </p:cNvPr>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pPr>
                <a:defRPr/>
              </a:pPr>
              <a:endParaRPr lang="cs-CZ"/>
            </a:p>
          </p:txBody>
        </p:sp>
      </p:grpSp>
      <p:grpSp>
        <p:nvGrpSpPr>
          <p:cNvPr id="34" name="Group 2083">
            <a:extLst>
              <a:ext uri="{FF2B5EF4-FFF2-40B4-BE49-F238E27FC236}">
                <a16:creationId xmlns:a16="http://schemas.microsoft.com/office/drawing/2014/main" id="{FC202818-DFD9-4519-BC72-CB35CF81BE1E}"/>
              </a:ext>
            </a:extLst>
          </p:cNvPr>
          <p:cNvGrpSpPr>
            <a:grpSpLocks/>
          </p:cNvGrpSpPr>
          <p:nvPr/>
        </p:nvGrpSpPr>
        <p:grpSpPr bwMode="auto">
          <a:xfrm>
            <a:off x="523875" y="1428750"/>
            <a:ext cx="2095500" cy="2095500"/>
            <a:chOff x="330" y="900"/>
            <a:chExt cx="1320" cy="1320"/>
          </a:xfrm>
        </p:grpSpPr>
        <p:sp>
          <p:nvSpPr>
            <p:cNvPr id="35" name="Rectangle 2084">
              <a:extLst>
                <a:ext uri="{FF2B5EF4-FFF2-40B4-BE49-F238E27FC236}">
                  <a16:creationId xmlns:a16="http://schemas.microsoft.com/office/drawing/2014/main" id="{1BE0B0FB-4785-438E-88C7-453C1D44B5B4}"/>
                </a:ext>
              </a:extLst>
            </p:cNvPr>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pPr>
                <a:defRPr/>
              </a:pPr>
              <a:endParaRPr lang="cs-CZ"/>
            </a:p>
          </p:txBody>
        </p:sp>
        <p:grpSp>
          <p:nvGrpSpPr>
            <p:cNvPr id="36" name="Group 2085">
              <a:extLst>
                <a:ext uri="{FF2B5EF4-FFF2-40B4-BE49-F238E27FC236}">
                  <a16:creationId xmlns:a16="http://schemas.microsoft.com/office/drawing/2014/main" id="{69C90673-2895-4D4E-9742-3F320C04E63D}"/>
                </a:ext>
              </a:extLst>
            </p:cNvPr>
            <p:cNvGrpSpPr>
              <a:grpSpLocks/>
            </p:cNvGrpSpPr>
            <p:nvPr/>
          </p:nvGrpSpPr>
          <p:grpSpPr bwMode="auto">
            <a:xfrm>
              <a:off x="330" y="1015"/>
              <a:ext cx="1079" cy="1060"/>
              <a:chOff x="330" y="1015"/>
              <a:chExt cx="1079" cy="1060"/>
            </a:xfrm>
          </p:grpSpPr>
          <p:grpSp>
            <p:nvGrpSpPr>
              <p:cNvPr id="37" name="Group 2086">
                <a:extLst>
                  <a:ext uri="{FF2B5EF4-FFF2-40B4-BE49-F238E27FC236}">
                    <a16:creationId xmlns:a16="http://schemas.microsoft.com/office/drawing/2014/main" id="{4D5E4C7B-4688-4C0B-894C-45AD0638D44D}"/>
                  </a:ext>
                </a:extLst>
              </p:cNvPr>
              <p:cNvGrpSpPr>
                <a:grpSpLocks/>
              </p:cNvGrpSpPr>
              <p:nvPr/>
            </p:nvGrpSpPr>
            <p:grpSpPr bwMode="auto">
              <a:xfrm>
                <a:off x="330" y="1015"/>
                <a:ext cx="1079" cy="1060"/>
                <a:chOff x="330" y="1015"/>
                <a:chExt cx="1079" cy="1060"/>
              </a:xfrm>
            </p:grpSpPr>
            <p:grpSp>
              <p:nvGrpSpPr>
                <p:cNvPr id="45" name="Group 2087">
                  <a:extLst>
                    <a:ext uri="{FF2B5EF4-FFF2-40B4-BE49-F238E27FC236}">
                      <a16:creationId xmlns:a16="http://schemas.microsoft.com/office/drawing/2014/main" id="{A3201D4E-FAEC-42B9-84F8-8ED7013684E8}"/>
                    </a:ext>
                  </a:extLst>
                </p:cNvPr>
                <p:cNvGrpSpPr>
                  <a:grpSpLocks/>
                </p:cNvGrpSpPr>
                <p:nvPr/>
              </p:nvGrpSpPr>
              <p:grpSpPr bwMode="auto">
                <a:xfrm>
                  <a:off x="330" y="1015"/>
                  <a:ext cx="1079" cy="1060"/>
                  <a:chOff x="330" y="1015"/>
                  <a:chExt cx="1079" cy="1060"/>
                </a:xfrm>
              </p:grpSpPr>
              <p:sp>
                <p:nvSpPr>
                  <p:cNvPr id="50" name="Rectangle 2088">
                    <a:extLst>
                      <a:ext uri="{FF2B5EF4-FFF2-40B4-BE49-F238E27FC236}">
                        <a16:creationId xmlns:a16="http://schemas.microsoft.com/office/drawing/2014/main" id="{856722F0-E1F5-4333-9A2F-191EC0763987}"/>
                      </a:ext>
                    </a:extLst>
                  </p:cNvPr>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pPr>
                      <a:defRPr/>
                    </a:pPr>
                    <a:endParaRPr lang="cs-CZ"/>
                  </a:p>
                </p:txBody>
              </p:sp>
              <p:sp>
                <p:nvSpPr>
                  <p:cNvPr id="51" name="Rectangle 2089">
                    <a:extLst>
                      <a:ext uri="{FF2B5EF4-FFF2-40B4-BE49-F238E27FC236}">
                        <a16:creationId xmlns:a16="http://schemas.microsoft.com/office/drawing/2014/main" id="{183B29D3-B6AF-4092-8481-A968946267B9}"/>
                      </a:ext>
                    </a:extLst>
                  </p:cNvPr>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pPr>
                      <a:defRPr/>
                    </a:pPr>
                    <a:endParaRPr lang="cs-CZ"/>
                  </a:p>
                </p:txBody>
              </p:sp>
              <p:sp>
                <p:nvSpPr>
                  <p:cNvPr id="52" name="AutoShape 2090">
                    <a:extLst>
                      <a:ext uri="{FF2B5EF4-FFF2-40B4-BE49-F238E27FC236}">
                        <a16:creationId xmlns:a16="http://schemas.microsoft.com/office/drawing/2014/main" id="{A7FF1134-CB1C-435F-A8C9-7363A66AC2A1}"/>
                      </a:ext>
                    </a:extLst>
                  </p:cNvPr>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a:defRPr/>
                    </a:pPr>
                    <a:endParaRPr lang="cs-CZ"/>
                  </a:p>
                </p:txBody>
              </p:sp>
              <p:sp>
                <p:nvSpPr>
                  <p:cNvPr id="53" name="AutoShape 2091">
                    <a:extLst>
                      <a:ext uri="{FF2B5EF4-FFF2-40B4-BE49-F238E27FC236}">
                        <a16:creationId xmlns:a16="http://schemas.microsoft.com/office/drawing/2014/main" id="{049E2F70-747A-4065-805F-3260728FB95A}"/>
                      </a:ext>
                    </a:extLst>
                  </p:cNvPr>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a:defRPr/>
                    </a:pPr>
                    <a:endParaRPr lang="cs-CZ"/>
                  </a:p>
                </p:txBody>
              </p:sp>
            </p:grpSp>
            <p:sp>
              <p:nvSpPr>
                <p:cNvPr id="46" name="Rectangle 2092">
                  <a:extLst>
                    <a:ext uri="{FF2B5EF4-FFF2-40B4-BE49-F238E27FC236}">
                      <a16:creationId xmlns:a16="http://schemas.microsoft.com/office/drawing/2014/main" id="{468B0EB7-9852-4AFB-BC24-99D0EE5F8810}"/>
                    </a:ext>
                  </a:extLst>
                </p:cNvPr>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pPr>
                    <a:defRPr/>
                  </a:pPr>
                  <a:endParaRPr lang="cs-CZ"/>
                </a:p>
              </p:txBody>
            </p:sp>
            <p:sp>
              <p:nvSpPr>
                <p:cNvPr id="47" name="Oval 2093">
                  <a:extLst>
                    <a:ext uri="{FF2B5EF4-FFF2-40B4-BE49-F238E27FC236}">
                      <a16:creationId xmlns:a16="http://schemas.microsoft.com/office/drawing/2014/main" id="{CE41C3EA-1994-4C96-86D2-F20062C0E63B}"/>
                    </a:ext>
                  </a:extLst>
                </p:cNvPr>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defRPr/>
                  </a:pPr>
                  <a:endParaRPr lang="cs-CZ" sz="2400"/>
                </a:p>
              </p:txBody>
            </p:sp>
            <p:sp>
              <p:nvSpPr>
                <p:cNvPr id="48" name="Oval 2094">
                  <a:extLst>
                    <a:ext uri="{FF2B5EF4-FFF2-40B4-BE49-F238E27FC236}">
                      <a16:creationId xmlns:a16="http://schemas.microsoft.com/office/drawing/2014/main" id="{0F2D4388-2030-4970-9C60-A5EF7C71BCE7}"/>
                    </a:ext>
                  </a:extLst>
                </p:cNvPr>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eaLnBrk="0" hangingPunct="0">
                    <a:spcBef>
                      <a:spcPct val="50000"/>
                    </a:spcBef>
                    <a:defRPr/>
                  </a:pPr>
                  <a:endParaRPr lang="cs-CZ" sz="2400"/>
                </a:p>
              </p:txBody>
            </p:sp>
            <p:sp>
              <p:nvSpPr>
                <p:cNvPr id="49" name="Oval 2095">
                  <a:extLst>
                    <a:ext uri="{FF2B5EF4-FFF2-40B4-BE49-F238E27FC236}">
                      <a16:creationId xmlns:a16="http://schemas.microsoft.com/office/drawing/2014/main" id="{63A43A7F-7DBB-43E8-AC24-FD4563CCB9CF}"/>
                    </a:ext>
                  </a:extLst>
                </p:cNvPr>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defRPr/>
                  </a:pPr>
                  <a:endParaRPr lang="cs-CZ" sz="2400"/>
                </a:p>
              </p:txBody>
            </p:sp>
          </p:grpSp>
          <p:grpSp>
            <p:nvGrpSpPr>
              <p:cNvPr id="38" name="Group 2096">
                <a:extLst>
                  <a:ext uri="{FF2B5EF4-FFF2-40B4-BE49-F238E27FC236}">
                    <a16:creationId xmlns:a16="http://schemas.microsoft.com/office/drawing/2014/main" id="{ACAA0B06-E534-4838-A93C-2B53B7BBA940}"/>
                  </a:ext>
                </a:extLst>
              </p:cNvPr>
              <p:cNvGrpSpPr>
                <a:grpSpLocks/>
              </p:cNvGrpSpPr>
              <p:nvPr/>
            </p:nvGrpSpPr>
            <p:grpSpPr bwMode="auto">
              <a:xfrm>
                <a:off x="634" y="1345"/>
                <a:ext cx="447" cy="402"/>
                <a:chOff x="634" y="1345"/>
                <a:chExt cx="447" cy="402"/>
              </a:xfrm>
            </p:grpSpPr>
            <p:sp>
              <p:nvSpPr>
                <p:cNvPr id="39" name="Arc 2097">
                  <a:extLst>
                    <a:ext uri="{FF2B5EF4-FFF2-40B4-BE49-F238E27FC236}">
                      <a16:creationId xmlns:a16="http://schemas.microsoft.com/office/drawing/2014/main" id="{7FD5F149-3369-438B-8F98-D31D5AEEC418}"/>
                    </a:ext>
                  </a:extLst>
                </p:cNvPr>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40" name="Arc 2098">
                  <a:extLst>
                    <a:ext uri="{FF2B5EF4-FFF2-40B4-BE49-F238E27FC236}">
                      <a16:creationId xmlns:a16="http://schemas.microsoft.com/office/drawing/2014/main" id="{608754EE-3714-414B-8E13-1DF6407CD4C7}"/>
                    </a:ext>
                  </a:extLst>
                </p:cNvPr>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pPr>
                    <a:defRPr/>
                  </a:pPr>
                  <a:endParaRPr lang="cs-CZ"/>
                </a:p>
              </p:txBody>
            </p:sp>
            <p:sp>
              <p:nvSpPr>
                <p:cNvPr id="41" name="AutoShape 2099">
                  <a:extLst>
                    <a:ext uri="{FF2B5EF4-FFF2-40B4-BE49-F238E27FC236}">
                      <a16:creationId xmlns:a16="http://schemas.microsoft.com/office/drawing/2014/main" id="{8C55CB21-0DE1-434A-A63C-34183D5255D1}"/>
                    </a:ext>
                  </a:extLst>
                </p:cNvPr>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pPr>
                    <a:defRPr/>
                  </a:pPr>
                  <a:endParaRPr lang="cs-CZ"/>
                </a:p>
              </p:txBody>
            </p:sp>
            <p:sp>
              <p:nvSpPr>
                <p:cNvPr id="42" name="Freeform 2100">
                  <a:extLst>
                    <a:ext uri="{FF2B5EF4-FFF2-40B4-BE49-F238E27FC236}">
                      <a16:creationId xmlns:a16="http://schemas.microsoft.com/office/drawing/2014/main" id="{81F6F020-99DE-46B6-8577-1DD2B6BCCD0A}"/>
                    </a:ext>
                  </a:extLst>
                </p:cNvPr>
                <p:cNvSpPr>
                  <a:spLocks/>
                </p:cNvSpPr>
                <p:nvPr/>
              </p:nvSpPr>
              <p:spPr bwMode="auto">
                <a:xfrm>
                  <a:off x="634" y="1467"/>
                  <a:ext cx="221"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43" name="Freeform 2101">
                  <a:extLst>
                    <a:ext uri="{FF2B5EF4-FFF2-40B4-BE49-F238E27FC236}">
                      <a16:creationId xmlns:a16="http://schemas.microsoft.com/office/drawing/2014/main" id="{8A7900D9-E747-4023-88A4-E3B68E38E613}"/>
                    </a:ext>
                  </a:extLst>
                </p:cNvPr>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44" name="Oval 2102">
                  <a:extLst>
                    <a:ext uri="{FF2B5EF4-FFF2-40B4-BE49-F238E27FC236}">
                      <a16:creationId xmlns:a16="http://schemas.microsoft.com/office/drawing/2014/main" id="{5966799F-D082-442B-B680-65B63A37B543}"/>
                    </a:ext>
                  </a:extLst>
                </p:cNvPr>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defRPr/>
                  </a:pPr>
                  <a:endParaRPr lang="cs-CZ" sz="2400"/>
                </a:p>
              </p:txBody>
            </p:sp>
          </p:grpSp>
        </p:grpSp>
      </p:grpSp>
      <p:sp>
        <p:nvSpPr>
          <p:cNvPr id="19458" name="Rectangle 2050"/>
          <p:cNvSpPr>
            <a:spLocks noGrp="1" noChangeArrowheads="1"/>
          </p:cNvSpPr>
          <p:nvPr>
            <p:ph type="ctrTitle" sz="quarter"/>
          </p:nvPr>
        </p:nvSpPr>
        <p:spPr>
          <a:xfrm>
            <a:off x="2738438" y="1381125"/>
            <a:ext cx="6253162" cy="2333625"/>
          </a:xfrm>
        </p:spPr>
        <p:txBody>
          <a:bodyPr/>
          <a:lstStyle>
            <a:lvl1pPr>
              <a:defRPr/>
            </a:lvl1pPr>
          </a:lstStyle>
          <a:p>
            <a:r>
              <a:rPr lang="cs-CZ"/>
              <a:t>Klepnutím lze upravit styl předlohy nadpisů.</a:t>
            </a:r>
          </a:p>
        </p:txBody>
      </p:sp>
      <p:sp>
        <p:nvSpPr>
          <p:cNvPr id="19459" name="Rectangle 2051"/>
          <p:cNvSpPr>
            <a:spLocks noGrp="1" noChangeArrowheads="1"/>
          </p:cNvSpPr>
          <p:nvPr>
            <p:ph type="subTitle" sz="quarter" idx="1"/>
          </p:nvPr>
        </p:nvSpPr>
        <p:spPr>
          <a:xfrm>
            <a:off x="2741613" y="4124325"/>
            <a:ext cx="6249987" cy="1285875"/>
          </a:xfrm>
        </p:spPr>
        <p:txBody>
          <a:bodyPr/>
          <a:lstStyle>
            <a:lvl1pPr marL="0" indent="0">
              <a:buFont typeface="Wingdings" pitchFamily="2" charset="2"/>
              <a:buNone/>
              <a:defRPr/>
            </a:lvl1pPr>
          </a:lstStyle>
          <a:p>
            <a:r>
              <a:rPr lang="cs-CZ"/>
              <a:t>Klepnutím lze upravit styl předlohy podnadpisů.</a:t>
            </a:r>
          </a:p>
        </p:txBody>
      </p:sp>
      <p:sp>
        <p:nvSpPr>
          <p:cNvPr id="54" name="Rectangle 2052">
            <a:extLst>
              <a:ext uri="{FF2B5EF4-FFF2-40B4-BE49-F238E27FC236}">
                <a16:creationId xmlns:a16="http://schemas.microsoft.com/office/drawing/2014/main" id="{CF7B800C-FCE8-4317-8C8D-BB0FDB45D63B}"/>
              </a:ext>
            </a:extLst>
          </p:cNvPr>
          <p:cNvSpPr>
            <a:spLocks noGrp="1" noChangeArrowheads="1"/>
          </p:cNvSpPr>
          <p:nvPr>
            <p:ph type="dt" sz="quarter" idx="10"/>
          </p:nvPr>
        </p:nvSpPr>
        <p:spPr>
          <a:xfrm>
            <a:off x="2743200" y="5410200"/>
            <a:ext cx="6248400" cy="457200"/>
          </a:xfrm>
        </p:spPr>
        <p:txBody>
          <a:bodyPr wrap="none"/>
          <a:lstStyle>
            <a:lvl1pPr>
              <a:defRPr sz="3200" b="1">
                <a:latin typeface="+mn-lt"/>
              </a:defRPr>
            </a:lvl1pPr>
          </a:lstStyle>
          <a:p>
            <a:pPr>
              <a:defRPr/>
            </a:pPr>
            <a:endParaRPr lang="cs-CZ"/>
          </a:p>
        </p:txBody>
      </p:sp>
      <p:sp>
        <p:nvSpPr>
          <p:cNvPr id="55" name="Rectangle 2103">
            <a:extLst>
              <a:ext uri="{FF2B5EF4-FFF2-40B4-BE49-F238E27FC236}">
                <a16:creationId xmlns:a16="http://schemas.microsoft.com/office/drawing/2014/main" id="{D3D4DE55-3F10-4360-8F49-B047B885FB1B}"/>
              </a:ext>
            </a:extLst>
          </p:cNvPr>
          <p:cNvSpPr>
            <a:spLocks noGrp="1" noChangeArrowheads="1"/>
          </p:cNvSpPr>
          <p:nvPr>
            <p:ph type="ftr" sz="quarter" idx="11"/>
          </p:nvPr>
        </p:nvSpPr>
        <p:spPr/>
        <p:txBody>
          <a:bodyPr/>
          <a:lstStyle>
            <a:lvl1pPr>
              <a:defRPr/>
            </a:lvl1pPr>
          </a:lstStyle>
          <a:p>
            <a:pPr>
              <a:defRPr/>
            </a:pPr>
            <a:endParaRPr lang="cs-CZ"/>
          </a:p>
        </p:txBody>
      </p:sp>
      <p:sp>
        <p:nvSpPr>
          <p:cNvPr id="56" name="Rectangle 2104">
            <a:extLst>
              <a:ext uri="{FF2B5EF4-FFF2-40B4-BE49-F238E27FC236}">
                <a16:creationId xmlns:a16="http://schemas.microsoft.com/office/drawing/2014/main" id="{96D8098F-4C3E-470E-B818-C5488CF5B689}"/>
              </a:ext>
            </a:extLst>
          </p:cNvPr>
          <p:cNvSpPr>
            <a:spLocks noGrp="1" noChangeArrowheads="1"/>
          </p:cNvSpPr>
          <p:nvPr>
            <p:ph type="sldNum" sz="quarter" idx="12"/>
          </p:nvPr>
        </p:nvSpPr>
        <p:spPr/>
        <p:txBody>
          <a:bodyPr/>
          <a:lstStyle>
            <a:lvl1pPr>
              <a:defRPr/>
            </a:lvl1pPr>
          </a:lstStyle>
          <a:p>
            <a:fld id="{680A2334-5947-41BD-8FDA-7F72E755FF79}" type="slidenum">
              <a:rPr lang="cs-CZ" altLang="en-US"/>
              <a:pPr/>
              <a:t>‹#›</a:t>
            </a:fld>
            <a:endParaRPr lang="cs-CZ" altLang="en-US"/>
          </a:p>
        </p:txBody>
      </p:sp>
    </p:spTree>
    <p:extLst>
      <p:ext uri="{BB962C8B-B14F-4D97-AF65-F5344CB8AC3E}">
        <p14:creationId xmlns:p14="http://schemas.microsoft.com/office/powerpoint/2010/main" val="289835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4">
            <a:extLst>
              <a:ext uri="{FF2B5EF4-FFF2-40B4-BE49-F238E27FC236}">
                <a16:creationId xmlns:a16="http://schemas.microsoft.com/office/drawing/2014/main" id="{F3895F1B-4228-4E3D-A26F-44A845F8B027}"/>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5">
            <a:extLst>
              <a:ext uri="{FF2B5EF4-FFF2-40B4-BE49-F238E27FC236}">
                <a16:creationId xmlns:a16="http://schemas.microsoft.com/office/drawing/2014/main" id="{170E3A24-4C83-48DC-8A86-0463290BDCC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6">
            <a:extLst>
              <a:ext uri="{FF2B5EF4-FFF2-40B4-BE49-F238E27FC236}">
                <a16:creationId xmlns:a16="http://schemas.microsoft.com/office/drawing/2014/main" id="{29A21392-B4F0-49F1-9F67-9ADA4E39AB51}"/>
              </a:ext>
            </a:extLst>
          </p:cNvPr>
          <p:cNvSpPr>
            <a:spLocks noGrp="1" noChangeArrowheads="1"/>
          </p:cNvSpPr>
          <p:nvPr>
            <p:ph type="sldNum" sz="quarter" idx="12"/>
          </p:nvPr>
        </p:nvSpPr>
        <p:spPr>
          <a:ln/>
        </p:spPr>
        <p:txBody>
          <a:bodyPr/>
          <a:lstStyle>
            <a:lvl1pPr>
              <a:defRPr/>
            </a:lvl1pPr>
          </a:lstStyle>
          <a:p>
            <a:fld id="{EE3435FE-73B1-415E-A838-77F5265CB1D3}" type="slidenum">
              <a:rPr lang="cs-CZ" altLang="en-US"/>
              <a:pPr/>
              <a:t>‹#›</a:t>
            </a:fld>
            <a:endParaRPr lang="cs-CZ" altLang="en-US"/>
          </a:p>
        </p:txBody>
      </p:sp>
    </p:spTree>
    <p:extLst>
      <p:ext uri="{BB962C8B-B14F-4D97-AF65-F5344CB8AC3E}">
        <p14:creationId xmlns:p14="http://schemas.microsoft.com/office/powerpoint/2010/main" val="199372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119938" y="228600"/>
            <a:ext cx="1871662" cy="601027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1500188" y="228600"/>
            <a:ext cx="5467350" cy="601027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4">
            <a:extLst>
              <a:ext uri="{FF2B5EF4-FFF2-40B4-BE49-F238E27FC236}">
                <a16:creationId xmlns:a16="http://schemas.microsoft.com/office/drawing/2014/main" id="{D688C62A-F720-4B07-9E39-BA701EC0C97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5">
            <a:extLst>
              <a:ext uri="{FF2B5EF4-FFF2-40B4-BE49-F238E27FC236}">
                <a16:creationId xmlns:a16="http://schemas.microsoft.com/office/drawing/2014/main" id="{84583229-2565-473D-B201-9B86EAFD213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6">
            <a:extLst>
              <a:ext uri="{FF2B5EF4-FFF2-40B4-BE49-F238E27FC236}">
                <a16:creationId xmlns:a16="http://schemas.microsoft.com/office/drawing/2014/main" id="{E3636397-56EB-4783-925B-9060554CFADB}"/>
              </a:ext>
            </a:extLst>
          </p:cNvPr>
          <p:cNvSpPr>
            <a:spLocks noGrp="1" noChangeArrowheads="1"/>
          </p:cNvSpPr>
          <p:nvPr>
            <p:ph type="sldNum" sz="quarter" idx="12"/>
          </p:nvPr>
        </p:nvSpPr>
        <p:spPr>
          <a:ln/>
        </p:spPr>
        <p:txBody>
          <a:bodyPr/>
          <a:lstStyle>
            <a:lvl1pPr>
              <a:defRPr/>
            </a:lvl1pPr>
          </a:lstStyle>
          <a:p>
            <a:fld id="{D4F418F5-3A29-48DE-8E02-25E83C191BA8}" type="slidenum">
              <a:rPr lang="cs-CZ" altLang="en-US"/>
              <a:pPr/>
              <a:t>‹#›</a:t>
            </a:fld>
            <a:endParaRPr lang="cs-CZ" altLang="en-US"/>
          </a:p>
        </p:txBody>
      </p:sp>
    </p:spTree>
    <p:extLst>
      <p:ext uri="{BB962C8B-B14F-4D97-AF65-F5344CB8AC3E}">
        <p14:creationId xmlns:p14="http://schemas.microsoft.com/office/powerpoint/2010/main" val="416568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1EAE-17F2-4374-913C-6E1A3B9D91FF}"/>
              </a:ext>
            </a:extLst>
          </p:cNvPr>
          <p:cNvSpPr>
            <a:spLocks noGrp="1"/>
          </p:cNvSpPr>
          <p:nvPr>
            <p:ph type="title"/>
          </p:nvPr>
        </p:nvSpPr>
        <p:spPr>
          <a:xfrm>
            <a:off x="1500188" y="228600"/>
            <a:ext cx="7491412"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0197D-D391-49A0-8929-9CC531713041}"/>
              </a:ext>
            </a:extLst>
          </p:cNvPr>
          <p:cNvSpPr>
            <a:spLocks noGrp="1"/>
          </p:cNvSpPr>
          <p:nvPr>
            <p:ph type="body" sz="half" idx="1"/>
          </p:nvPr>
        </p:nvSpPr>
        <p:spPr>
          <a:xfrm>
            <a:off x="1500188" y="1524000"/>
            <a:ext cx="3668712" cy="4714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826FD-D803-4D80-9956-908C1D8D5133}"/>
              </a:ext>
            </a:extLst>
          </p:cNvPr>
          <p:cNvSpPr>
            <a:spLocks noGrp="1"/>
          </p:cNvSpPr>
          <p:nvPr>
            <p:ph sz="half" idx="2"/>
          </p:nvPr>
        </p:nvSpPr>
        <p:spPr>
          <a:xfrm>
            <a:off x="5321300" y="1524000"/>
            <a:ext cx="3670300" cy="4714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97303D-4AF8-4222-83CB-0C866B4C6BFF}"/>
              </a:ext>
            </a:extLst>
          </p:cNvPr>
          <p:cNvSpPr>
            <a:spLocks noGrp="1"/>
          </p:cNvSpPr>
          <p:nvPr>
            <p:ph type="dt" sz="half" idx="10"/>
          </p:nvPr>
        </p:nvSpPr>
        <p:spPr>
          <a:xfrm>
            <a:off x="1447800" y="6324600"/>
            <a:ext cx="1409700" cy="490538"/>
          </a:xfrm>
        </p:spPr>
        <p:txBody>
          <a:bodyPr/>
          <a:lstStyle>
            <a:lvl1pPr>
              <a:defRPr/>
            </a:lvl1pPr>
          </a:lstStyle>
          <a:p>
            <a:pPr>
              <a:defRPr/>
            </a:pPr>
            <a:endParaRPr lang="cs-CZ"/>
          </a:p>
        </p:txBody>
      </p:sp>
      <p:sp>
        <p:nvSpPr>
          <p:cNvPr id="6" name="Footer Placeholder 5">
            <a:extLst>
              <a:ext uri="{FF2B5EF4-FFF2-40B4-BE49-F238E27FC236}">
                <a16:creationId xmlns:a16="http://schemas.microsoft.com/office/drawing/2014/main" id="{2B25ABAA-D044-45CD-ABDB-A02F9520F0FC}"/>
              </a:ext>
            </a:extLst>
          </p:cNvPr>
          <p:cNvSpPr>
            <a:spLocks noGrp="1"/>
          </p:cNvSpPr>
          <p:nvPr>
            <p:ph type="ftr" sz="quarter" idx="11"/>
          </p:nvPr>
        </p:nvSpPr>
        <p:spPr>
          <a:xfrm>
            <a:off x="3733800" y="6324600"/>
            <a:ext cx="2895600" cy="457200"/>
          </a:xfrm>
        </p:spPr>
        <p:txBody>
          <a:bodyPr/>
          <a:lstStyle>
            <a:lvl1pPr>
              <a:defRPr/>
            </a:lvl1pPr>
          </a:lstStyle>
          <a:p>
            <a:pPr>
              <a:defRPr/>
            </a:pPr>
            <a:endParaRPr lang="cs-CZ"/>
          </a:p>
        </p:txBody>
      </p:sp>
      <p:sp>
        <p:nvSpPr>
          <p:cNvPr id="7" name="Slide Number Placeholder 6">
            <a:extLst>
              <a:ext uri="{FF2B5EF4-FFF2-40B4-BE49-F238E27FC236}">
                <a16:creationId xmlns:a16="http://schemas.microsoft.com/office/drawing/2014/main" id="{ACF73308-F9A6-43D7-B01A-B713518CBDD4}"/>
              </a:ext>
            </a:extLst>
          </p:cNvPr>
          <p:cNvSpPr>
            <a:spLocks noGrp="1"/>
          </p:cNvSpPr>
          <p:nvPr>
            <p:ph type="sldNum" sz="quarter" idx="12"/>
          </p:nvPr>
        </p:nvSpPr>
        <p:spPr>
          <a:xfrm>
            <a:off x="7239000" y="6324600"/>
            <a:ext cx="1905000" cy="457200"/>
          </a:xfrm>
        </p:spPr>
        <p:txBody>
          <a:bodyPr/>
          <a:lstStyle>
            <a:lvl1pPr>
              <a:defRPr/>
            </a:lvl1pPr>
          </a:lstStyle>
          <a:p>
            <a:fld id="{85F7A44A-C033-47C8-B8F4-1D1331458375}" type="slidenum">
              <a:rPr lang="cs-CZ" altLang="en-US"/>
              <a:pPr/>
              <a:t>‹#›</a:t>
            </a:fld>
            <a:endParaRPr lang="cs-CZ" altLang="en-US"/>
          </a:p>
        </p:txBody>
      </p:sp>
    </p:spTree>
    <p:extLst>
      <p:ext uri="{BB962C8B-B14F-4D97-AF65-F5344CB8AC3E}">
        <p14:creationId xmlns:p14="http://schemas.microsoft.com/office/powerpoint/2010/main" val="248566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AE0475-E33E-4693-B7CD-21C1A6B68599}"/>
              </a:ext>
            </a:extLst>
          </p:cNvPr>
          <p:cNvSpPr>
            <a:spLocks noGrp="1"/>
          </p:cNvSpPr>
          <p:nvPr>
            <p:ph/>
          </p:nvPr>
        </p:nvSpPr>
        <p:spPr>
          <a:xfrm>
            <a:off x="1500188" y="228600"/>
            <a:ext cx="7491412" cy="6010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0E84228-4345-4A33-9372-074F8A0BCD39}"/>
              </a:ext>
            </a:extLst>
          </p:cNvPr>
          <p:cNvSpPr>
            <a:spLocks noGrp="1"/>
          </p:cNvSpPr>
          <p:nvPr>
            <p:ph type="dt" sz="half" idx="10"/>
          </p:nvPr>
        </p:nvSpPr>
        <p:spPr>
          <a:xfrm>
            <a:off x="1447800" y="6324600"/>
            <a:ext cx="1409700" cy="490538"/>
          </a:xfrm>
        </p:spPr>
        <p:txBody>
          <a:bodyPr/>
          <a:lstStyle>
            <a:lvl1pPr>
              <a:defRPr/>
            </a:lvl1pPr>
          </a:lstStyle>
          <a:p>
            <a:pPr>
              <a:defRPr/>
            </a:pPr>
            <a:endParaRPr lang="cs-CZ"/>
          </a:p>
        </p:txBody>
      </p:sp>
      <p:sp>
        <p:nvSpPr>
          <p:cNvPr id="4" name="Footer Placeholder 3">
            <a:extLst>
              <a:ext uri="{FF2B5EF4-FFF2-40B4-BE49-F238E27FC236}">
                <a16:creationId xmlns:a16="http://schemas.microsoft.com/office/drawing/2014/main" id="{05322A70-9A7A-451E-A8D6-8191B75263C0}"/>
              </a:ext>
            </a:extLst>
          </p:cNvPr>
          <p:cNvSpPr>
            <a:spLocks noGrp="1"/>
          </p:cNvSpPr>
          <p:nvPr>
            <p:ph type="ftr" sz="quarter" idx="11"/>
          </p:nvPr>
        </p:nvSpPr>
        <p:spPr>
          <a:xfrm>
            <a:off x="3733800" y="6324600"/>
            <a:ext cx="2895600" cy="457200"/>
          </a:xfrm>
        </p:spPr>
        <p:txBody>
          <a:bodyPr/>
          <a:lstStyle>
            <a:lvl1pPr>
              <a:defRPr/>
            </a:lvl1pPr>
          </a:lstStyle>
          <a:p>
            <a:pPr>
              <a:defRPr/>
            </a:pPr>
            <a:endParaRPr lang="cs-CZ"/>
          </a:p>
        </p:txBody>
      </p:sp>
      <p:sp>
        <p:nvSpPr>
          <p:cNvPr id="5" name="Slide Number Placeholder 4">
            <a:extLst>
              <a:ext uri="{FF2B5EF4-FFF2-40B4-BE49-F238E27FC236}">
                <a16:creationId xmlns:a16="http://schemas.microsoft.com/office/drawing/2014/main" id="{3DF7EB3F-85E2-4DEC-AC8C-7ACBD3676D09}"/>
              </a:ext>
            </a:extLst>
          </p:cNvPr>
          <p:cNvSpPr>
            <a:spLocks noGrp="1"/>
          </p:cNvSpPr>
          <p:nvPr>
            <p:ph type="sldNum" sz="quarter" idx="12"/>
          </p:nvPr>
        </p:nvSpPr>
        <p:spPr>
          <a:xfrm>
            <a:off x="7239000" y="6324600"/>
            <a:ext cx="1905000" cy="457200"/>
          </a:xfrm>
        </p:spPr>
        <p:txBody>
          <a:bodyPr/>
          <a:lstStyle>
            <a:lvl1pPr>
              <a:defRPr/>
            </a:lvl1pPr>
          </a:lstStyle>
          <a:p>
            <a:fld id="{FE590D22-1587-4615-8DD7-A087FE179B7F}" type="slidenum">
              <a:rPr lang="cs-CZ" altLang="en-US"/>
              <a:pPr/>
              <a:t>‹#›</a:t>
            </a:fld>
            <a:endParaRPr lang="cs-CZ" altLang="en-US"/>
          </a:p>
        </p:txBody>
      </p:sp>
    </p:spTree>
    <p:extLst>
      <p:ext uri="{BB962C8B-B14F-4D97-AF65-F5344CB8AC3E}">
        <p14:creationId xmlns:p14="http://schemas.microsoft.com/office/powerpoint/2010/main" val="167327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4">
            <a:extLst>
              <a:ext uri="{FF2B5EF4-FFF2-40B4-BE49-F238E27FC236}">
                <a16:creationId xmlns:a16="http://schemas.microsoft.com/office/drawing/2014/main" id="{8AF2ECB8-5613-498A-BFCD-202D9D925C97}"/>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5">
            <a:extLst>
              <a:ext uri="{FF2B5EF4-FFF2-40B4-BE49-F238E27FC236}">
                <a16:creationId xmlns:a16="http://schemas.microsoft.com/office/drawing/2014/main" id="{3540FE48-C274-4450-95ED-7D9B8FF82F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6">
            <a:extLst>
              <a:ext uri="{FF2B5EF4-FFF2-40B4-BE49-F238E27FC236}">
                <a16:creationId xmlns:a16="http://schemas.microsoft.com/office/drawing/2014/main" id="{8F1E6579-4417-427C-9B0F-F785D341156D}"/>
              </a:ext>
            </a:extLst>
          </p:cNvPr>
          <p:cNvSpPr>
            <a:spLocks noGrp="1" noChangeArrowheads="1"/>
          </p:cNvSpPr>
          <p:nvPr>
            <p:ph type="sldNum" sz="quarter" idx="12"/>
          </p:nvPr>
        </p:nvSpPr>
        <p:spPr>
          <a:ln/>
        </p:spPr>
        <p:txBody>
          <a:bodyPr/>
          <a:lstStyle>
            <a:lvl1pPr>
              <a:defRPr/>
            </a:lvl1pPr>
          </a:lstStyle>
          <a:p>
            <a:fld id="{FC127238-A2FE-4017-813E-5C1B20ACEB1C}" type="slidenum">
              <a:rPr lang="cs-CZ" altLang="en-US"/>
              <a:pPr/>
              <a:t>‹#›</a:t>
            </a:fld>
            <a:endParaRPr lang="cs-CZ" altLang="en-US"/>
          </a:p>
        </p:txBody>
      </p:sp>
    </p:spTree>
    <p:extLst>
      <p:ext uri="{BB962C8B-B14F-4D97-AF65-F5344CB8AC3E}">
        <p14:creationId xmlns:p14="http://schemas.microsoft.com/office/powerpoint/2010/main" val="123175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34">
            <a:extLst>
              <a:ext uri="{FF2B5EF4-FFF2-40B4-BE49-F238E27FC236}">
                <a16:creationId xmlns:a16="http://schemas.microsoft.com/office/drawing/2014/main" id="{ACEABDF1-F9CD-47C6-AA7F-6CBC9B57676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5">
            <a:extLst>
              <a:ext uri="{FF2B5EF4-FFF2-40B4-BE49-F238E27FC236}">
                <a16:creationId xmlns:a16="http://schemas.microsoft.com/office/drawing/2014/main" id="{A9A60E37-C350-425D-B1FF-799263BD4A0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6">
            <a:extLst>
              <a:ext uri="{FF2B5EF4-FFF2-40B4-BE49-F238E27FC236}">
                <a16:creationId xmlns:a16="http://schemas.microsoft.com/office/drawing/2014/main" id="{96F1371E-CB3F-42C8-8D6F-285F30AA8E61}"/>
              </a:ext>
            </a:extLst>
          </p:cNvPr>
          <p:cNvSpPr>
            <a:spLocks noGrp="1" noChangeArrowheads="1"/>
          </p:cNvSpPr>
          <p:nvPr>
            <p:ph type="sldNum" sz="quarter" idx="12"/>
          </p:nvPr>
        </p:nvSpPr>
        <p:spPr>
          <a:ln/>
        </p:spPr>
        <p:txBody>
          <a:bodyPr/>
          <a:lstStyle>
            <a:lvl1pPr>
              <a:defRPr/>
            </a:lvl1pPr>
          </a:lstStyle>
          <a:p>
            <a:fld id="{91E570EE-BF9C-4204-BBEE-AEE4B8643D24}" type="slidenum">
              <a:rPr lang="cs-CZ" altLang="en-US"/>
              <a:pPr/>
              <a:t>‹#›</a:t>
            </a:fld>
            <a:endParaRPr lang="cs-CZ" altLang="en-US"/>
          </a:p>
        </p:txBody>
      </p:sp>
    </p:spTree>
    <p:extLst>
      <p:ext uri="{BB962C8B-B14F-4D97-AF65-F5344CB8AC3E}">
        <p14:creationId xmlns:p14="http://schemas.microsoft.com/office/powerpoint/2010/main" val="218450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1500188" y="1524000"/>
            <a:ext cx="3668712"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321300" y="1524000"/>
            <a:ext cx="36703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4">
            <a:extLst>
              <a:ext uri="{FF2B5EF4-FFF2-40B4-BE49-F238E27FC236}">
                <a16:creationId xmlns:a16="http://schemas.microsoft.com/office/drawing/2014/main" id="{5242E183-21A1-4EB1-96FF-DA93E9511769}"/>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35">
            <a:extLst>
              <a:ext uri="{FF2B5EF4-FFF2-40B4-BE49-F238E27FC236}">
                <a16:creationId xmlns:a16="http://schemas.microsoft.com/office/drawing/2014/main" id="{5D6F03B7-71A1-4813-92A1-859D3806942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36">
            <a:extLst>
              <a:ext uri="{FF2B5EF4-FFF2-40B4-BE49-F238E27FC236}">
                <a16:creationId xmlns:a16="http://schemas.microsoft.com/office/drawing/2014/main" id="{B9277887-B8DA-4CDD-9EBD-4ABC3EBB13F4}"/>
              </a:ext>
            </a:extLst>
          </p:cNvPr>
          <p:cNvSpPr>
            <a:spLocks noGrp="1" noChangeArrowheads="1"/>
          </p:cNvSpPr>
          <p:nvPr>
            <p:ph type="sldNum" sz="quarter" idx="12"/>
          </p:nvPr>
        </p:nvSpPr>
        <p:spPr>
          <a:ln/>
        </p:spPr>
        <p:txBody>
          <a:bodyPr/>
          <a:lstStyle>
            <a:lvl1pPr>
              <a:defRPr/>
            </a:lvl1pPr>
          </a:lstStyle>
          <a:p>
            <a:fld id="{1986262B-B80B-4C04-9F09-1173C9D5B5FF}" type="slidenum">
              <a:rPr lang="cs-CZ" altLang="en-US"/>
              <a:pPr/>
              <a:t>‹#›</a:t>
            </a:fld>
            <a:endParaRPr lang="cs-CZ" altLang="en-US"/>
          </a:p>
        </p:txBody>
      </p:sp>
    </p:spTree>
    <p:extLst>
      <p:ext uri="{BB962C8B-B14F-4D97-AF65-F5344CB8AC3E}">
        <p14:creationId xmlns:p14="http://schemas.microsoft.com/office/powerpoint/2010/main" val="225540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4">
            <a:extLst>
              <a:ext uri="{FF2B5EF4-FFF2-40B4-BE49-F238E27FC236}">
                <a16:creationId xmlns:a16="http://schemas.microsoft.com/office/drawing/2014/main" id="{1A64FAAC-AFA0-4C2B-AC5F-6A9049285429}"/>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35">
            <a:extLst>
              <a:ext uri="{FF2B5EF4-FFF2-40B4-BE49-F238E27FC236}">
                <a16:creationId xmlns:a16="http://schemas.microsoft.com/office/drawing/2014/main" id="{6EBCB659-D865-43E9-B19D-BBB3E8EC0E1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36">
            <a:extLst>
              <a:ext uri="{FF2B5EF4-FFF2-40B4-BE49-F238E27FC236}">
                <a16:creationId xmlns:a16="http://schemas.microsoft.com/office/drawing/2014/main" id="{73006704-8D62-49D1-B835-5D42581E5EAB}"/>
              </a:ext>
            </a:extLst>
          </p:cNvPr>
          <p:cNvSpPr>
            <a:spLocks noGrp="1" noChangeArrowheads="1"/>
          </p:cNvSpPr>
          <p:nvPr>
            <p:ph type="sldNum" sz="quarter" idx="12"/>
          </p:nvPr>
        </p:nvSpPr>
        <p:spPr>
          <a:ln/>
        </p:spPr>
        <p:txBody>
          <a:bodyPr/>
          <a:lstStyle>
            <a:lvl1pPr>
              <a:defRPr/>
            </a:lvl1pPr>
          </a:lstStyle>
          <a:p>
            <a:fld id="{B788A596-366E-48B0-AE85-7001B44AC538}" type="slidenum">
              <a:rPr lang="cs-CZ" altLang="en-US"/>
              <a:pPr/>
              <a:t>‹#›</a:t>
            </a:fld>
            <a:endParaRPr lang="cs-CZ" altLang="en-US"/>
          </a:p>
        </p:txBody>
      </p:sp>
    </p:spTree>
    <p:extLst>
      <p:ext uri="{BB962C8B-B14F-4D97-AF65-F5344CB8AC3E}">
        <p14:creationId xmlns:p14="http://schemas.microsoft.com/office/powerpoint/2010/main" val="262701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34">
            <a:extLst>
              <a:ext uri="{FF2B5EF4-FFF2-40B4-BE49-F238E27FC236}">
                <a16:creationId xmlns:a16="http://schemas.microsoft.com/office/drawing/2014/main" id="{828BA1D0-B418-4C7D-8FB1-E9A35E73DF37}"/>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35">
            <a:extLst>
              <a:ext uri="{FF2B5EF4-FFF2-40B4-BE49-F238E27FC236}">
                <a16:creationId xmlns:a16="http://schemas.microsoft.com/office/drawing/2014/main" id="{E8004A41-F6BB-4234-91F9-4DA34DEFDA2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36">
            <a:extLst>
              <a:ext uri="{FF2B5EF4-FFF2-40B4-BE49-F238E27FC236}">
                <a16:creationId xmlns:a16="http://schemas.microsoft.com/office/drawing/2014/main" id="{59B2DC03-5F9B-4656-B6BA-3023103B56A3}"/>
              </a:ext>
            </a:extLst>
          </p:cNvPr>
          <p:cNvSpPr>
            <a:spLocks noGrp="1" noChangeArrowheads="1"/>
          </p:cNvSpPr>
          <p:nvPr>
            <p:ph type="sldNum" sz="quarter" idx="12"/>
          </p:nvPr>
        </p:nvSpPr>
        <p:spPr>
          <a:ln/>
        </p:spPr>
        <p:txBody>
          <a:bodyPr/>
          <a:lstStyle>
            <a:lvl1pPr>
              <a:defRPr/>
            </a:lvl1pPr>
          </a:lstStyle>
          <a:p>
            <a:fld id="{8580E0D2-E5C6-45FB-B4D5-CE6B1D2A5ED4}" type="slidenum">
              <a:rPr lang="cs-CZ" altLang="en-US"/>
              <a:pPr/>
              <a:t>‹#›</a:t>
            </a:fld>
            <a:endParaRPr lang="cs-CZ" altLang="en-US"/>
          </a:p>
        </p:txBody>
      </p:sp>
    </p:spTree>
    <p:extLst>
      <p:ext uri="{BB962C8B-B14F-4D97-AF65-F5344CB8AC3E}">
        <p14:creationId xmlns:p14="http://schemas.microsoft.com/office/powerpoint/2010/main" val="322972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6484D6C3-EB88-41D5-8257-3BB36FE98648}"/>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35">
            <a:extLst>
              <a:ext uri="{FF2B5EF4-FFF2-40B4-BE49-F238E27FC236}">
                <a16:creationId xmlns:a16="http://schemas.microsoft.com/office/drawing/2014/main" id="{4D0C043A-C7F8-445E-A302-207DC632A63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36">
            <a:extLst>
              <a:ext uri="{FF2B5EF4-FFF2-40B4-BE49-F238E27FC236}">
                <a16:creationId xmlns:a16="http://schemas.microsoft.com/office/drawing/2014/main" id="{7B6D8A06-2A0B-408C-81A8-976E81C67CF6}"/>
              </a:ext>
            </a:extLst>
          </p:cNvPr>
          <p:cNvSpPr>
            <a:spLocks noGrp="1" noChangeArrowheads="1"/>
          </p:cNvSpPr>
          <p:nvPr>
            <p:ph type="sldNum" sz="quarter" idx="12"/>
          </p:nvPr>
        </p:nvSpPr>
        <p:spPr>
          <a:ln/>
        </p:spPr>
        <p:txBody>
          <a:bodyPr/>
          <a:lstStyle>
            <a:lvl1pPr>
              <a:defRPr/>
            </a:lvl1pPr>
          </a:lstStyle>
          <a:p>
            <a:fld id="{BFCD73CF-DDE3-4BBD-8AC8-FE0DF23CDFD6}" type="slidenum">
              <a:rPr lang="cs-CZ" altLang="en-US"/>
              <a:pPr/>
              <a:t>‹#›</a:t>
            </a:fld>
            <a:endParaRPr lang="cs-CZ" altLang="en-US"/>
          </a:p>
        </p:txBody>
      </p:sp>
    </p:spTree>
    <p:extLst>
      <p:ext uri="{BB962C8B-B14F-4D97-AF65-F5344CB8AC3E}">
        <p14:creationId xmlns:p14="http://schemas.microsoft.com/office/powerpoint/2010/main" val="371804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4">
            <a:extLst>
              <a:ext uri="{FF2B5EF4-FFF2-40B4-BE49-F238E27FC236}">
                <a16:creationId xmlns:a16="http://schemas.microsoft.com/office/drawing/2014/main" id="{35BF15E5-DC89-4C45-BBEC-F04B8961682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35">
            <a:extLst>
              <a:ext uri="{FF2B5EF4-FFF2-40B4-BE49-F238E27FC236}">
                <a16:creationId xmlns:a16="http://schemas.microsoft.com/office/drawing/2014/main" id="{883302F9-8F2A-481A-A279-8C40A2D11D0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36">
            <a:extLst>
              <a:ext uri="{FF2B5EF4-FFF2-40B4-BE49-F238E27FC236}">
                <a16:creationId xmlns:a16="http://schemas.microsoft.com/office/drawing/2014/main" id="{DE56DEA8-5F94-486F-A934-0512B6BAD6AB}"/>
              </a:ext>
            </a:extLst>
          </p:cNvPr>
          <p:cNvSpPr>
            <a:spLocks noGrp="1" noChangeArrowheads="1"/>
          </p:cNvSpPr>
          <p:nvPr>
            <p:ph type="sldNum" sz="quarter" idx="12"/>
          </p:nvPr>
        </p:nvSpPr>
        <p:spPr>
          <a:ln/>
        </p:spPr>
        <p:txBody>
          <a:bodyPr/>
          <a:lstStyle>
            <a:lvl1pPr>
              <a:defRPr/>
            </a:lvl1pPr>
          </a:lstStyle>
          <a:p>
            <a:fld id="{50E3B067-69A2-4748-A5C9-0E7D8335F534}" type="slidenum">
              <a:rPr lang="cs-CZ" altLang="en-US"/>
              <a:pPr/>
              <a:t>‹#›</a:t>
            </a:fld>
            <a:endParaRPr lang="cs-CZ" altLang="en-US"/>
          </a:p>
        </p:txBody>
      </p:sp>
    </p:spTree>
    <p:extLst>
      <p:ext uri="{BB962C8B-B14F-4D97-AF65-F5344CB8AC3E}">
        <p14:creationId xmlns:p14="http://schemas.microsoft.com/office/powerpoint/2010/main" val="198106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4">
            <a:extLst>
              <a:ext uri="{FF2B5EF4-FFF2-40B4-BE49-F238E27FC236}">
                <a16:creationId xmlns:a16="http://schemas.microsoft.com/office/drawing/2014/main" id="{8F91CE68-14C9-4C7C-A448-4CAB0B3A8FDD}"/>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35">
            <a:extLst>
              <a:ext uri="{FF2B5EF4-FFF2-40B4-BE49-F238E27FC236}">
                <a16:creationId xmlns:a16="http://schemas.microsoft.com/office/drawing/2014/main" id="{DB572C76-FE10-44CF-9823-3209B8406E7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36">
            <a:extLst>
              <a:ext uri="{FF2B5EF4-FFF2-40B4-BE49-F238E27FC236}">
                <a16:creationId xmlns:a16="http://schemas.microsoft.com/office/drawing/2014/main" id="{4E0A724E-67AE-4D2D-B7F4-7C5BB30C240C}"/>
              </a:ext>
            </a:extLst>
          </p:cNvPr>
          <p:cNvSpPr>
            <a:spLocks noGrp="1" noChangeArrowheads="1"/>
          </p:cNvSpPr>
          <p:nvPr>
            <p:ph type="sldNum" sz="quarter" idx="12"/>
          </p:nvPr>
        </p:nvSpPr>
        <p:spPr>
          <a:ln/>
        </p:spPr>
        <p:txBody>
          <a:bodyPr/>
          <a:lstStyle>
            <a:lvl1pPr>
              <a:defRPr/>
            </a:lvl1pPr>
          </a:lstStyle>
          <a:p>
            <a:fld id="{DD16C3D4-B650-4D70-B764-703558B8A943}" type="slidenum">
              <a:rPr lang="cs-CZ" altLang="en-US"/>
              <a:pPr/>
              <a:t>‹#›</a:t>
            </a:fld>
            <a:endParaRPr lang="cs-CZ" altLang="en-US"/>
          </a:p>
        </p:txBody>
      </p:sp>
    </p:spTree>
    <p:extLst>
      <p:ext uri="{BB962C8B-B14F-4D97-AF65-F5344CB8AC3E}">
        <p14:creationId xmlns:p14="http://schemas.microsoft.com/office/powerpoint/2010/main" val="217219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699BCA2-42B8-4F17-8992-E96B054477CA}"/>
              </a:ext>
            </a:extLst>
          </p:cNvPr>
          <p:cNvGrpSpPr>
            <a:grpSpLocks/>
          </p:cNvGrpSpPr>
          <p:nvPr/>
        </p:nvGrpSpPr>
        <p:grpSpPr bwMode="auto">
          <a:xfrm>
            <a:off x="0" y="-9525"/>
            <a:ext cx="1557338" cy="6878638"/>
            <a:chOff x="0" y="-6"/>
            <a:chExt cx="981" cy="4333"/>
          </a:xfrm>
        </p:grpSpPr>
        <p:sp>
          <p:nvSpPr>
            <p:cNvPr id="18435" name="Rectangle 3">
              <a:extLst>
                <a:ext uri="{FF2B5EF4-FFF2-40B4-BE49-F238E27FC236}">
                  <a16:creationId xmlns:a16="http://schemas.microsoft.com/office/drawing/2014/main" id="{F1BA259D-4812-4CEA-AB84-AFD38D296E01}"/>
                </a:ext>
              </a:extLst>
            </p:cNvPr>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a:defRPr/>
              </a:pPr>
              <a:endParaRPr lang="cs-CZ"/>
            </a:p>
          </p:txBody>
        </p:sp>
        <p:sp>
          <p:nvSpPr>
            <p:cNvPr id="18436" name="Rectangle 4">
              <a:extLst>
                <a:ext uri="{FF2B5EF4-FFF2-40B4-BE49-F238E27FC236}">
                  <a16:creationId xmlns:a16="http://schemas.microsoft.com/office/drawing/2014/main" id="{A94B3619-E5FD-49DE-8DD4-3D88F42981C7}"/>
                </a:ext>
              </a:extLst>
            </p:cNvPr>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18437" name="Rectangle 5">
              <a:extLst>
                <a:ext uri="{FF2B5EF4-FFF2-40B4-BE49-F238E27FC236}">
                  <a16:creationId xmlns:a16="http://schemas.microsoft.com/office/drawing/2014/main" id="{26C176DE-A007-4946-9093-453C6E704731}"/>
                </a:ext>
              </a:extLst>
            </p:cNvPr>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a:defRPr/>
              </a:pPr>
              <a:endParaRPr lang="cs-CZ"/>
            </a:p>
          </p:txBody>
        </p:sp>
        <p:sp>
          <p:nvSpPr>
            <p:cNvPr id="18438" name="Rectangle 6">
              <a:extLst>
                <a:ext uri="{FF2B5EF4-FFF2-40B4-BE49-F238E27FC236}">
                  <a16:creationId xmlns:a16="http://schemas.microsoft.com/office/drawing/2014/main" id="{8605E4B9-371B-41BA-A1A7-061D3B08FBB8}"/>
                </a:ext>
              </a:extLst>
            </p:cNvPr>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18439" name="Freeform 7">
              <a:extLst>
                <a:ext uri="{FF2B5EF4-FFF2-40B4-BE49-F238E27FC236}">
                  <a16:creationId xmlns:a16="http://schemas.microsoft.com/office/drawing/2014/main" id="{4C65272C-F5CC-4314-A471-3DCBF86B1D11}"/>
                </a:ext>
              </a:extLst>
            </p:cNvPr>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0" name="Freeform 8">
              <a:extLst>
                <a:ext uri="{FF2B5EF4-FFF2-40B4-BE49-F238E27FC236}">
                  <a16:creationId xmlns:a16="http://schemas.microsoft.com/office/drawing/2014/main" id="{A79A3653-F160-467A-8C9A-4A5E16FE2FD2}"/>
                </a:ext>
              </a:extLst>
            </p:cNvPr>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1" name="Freeform 9">
              <a:extLst>
                <a:ext uri="{FF2B5EF4-FFF2-40B4-BE49-F238E27FC236}">
                  <a16:creationId xmlns:a16="http://schemas.microsoft.com/office/drawing/2014/main" id="{4F663011-D0EB-423B-BBD4-74BF8B3F9F3A}"/>
                </a:ext>
              </a:extLst>
            </p:cNvPr>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2" name="Freeform 10">
              <a:extLst>
                <a:ext uri="{FF2B5EF4-FFF2-40B4-BE49-F238E27FC236}">
                  <a16:creationId xmlns:a16="http://schemas.microsoft.com/office/drawing/2014/main" id="{55F285A6-A435-4B9F-939D-B2C9D3A6E355}"/>
                </a:ext>
              </a:extLst>
            </p:cNvPr>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3" name="Freeform 11">
              <a:extLst>
                <a:ext uri="{FF2B5EF4-FFF2-40B4-BE49-F238E27FC236}">
                  <a16:creationId xmlns:a16="http://schemas.microsoft.com/office/drawing/2014/main" id="{25409479-9F59-4DDD-A39A-FF65BB3EB036}"/>
                </a:ext>
              </a:extLst>
            </p:cNvPr>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4" name="Freeform 12">
              <a:extLst>
                <a:ext uri="{FF2B5EF4-FFF2-40B4-BE49-F238E27FC236}">
                  <a16:creationId xmlns:a16="http://schemas.microsoft.com/office/drawing/2014/main" id="{47BF2FD6-CF0B-4729-9949-1EDEA348DD83}"/>
                </a:ext>
              </a:extLst>
            </p:cNvPr>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5" name="Freeform 13">
              <a:extLst>
                <a:ext uri="{FF2B5EF4-FFF2-40B4-BE49-F238E27FC236}">
                  <a16:creationId xmlns:a16="http://schemas.microsoft.com/office/drawing/2014/main" id="{B46C100C-E172-4B32-8901-BC11B715486E}"/>
                </a:ext>
              </a:extLst>
            </p:cNvPr>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6" name="Freeform 14">
              <a:extLst>
                <a:ext uri="{FF2B5EF4-FFF2-40B4-BE49-F238E27FC236}">
                  <a16:creationId xmlns:a16="http://schemas.microsoft.com/office/drawing/2014/main" id="{907CC7E6-0EFB-4442-8CFE-630C793544E1}"/>
                </a:ext>
              </a:extLst>
            </p:cNvPr>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47" name="Rectangle 15">
              <a:extLst>
                <a:ext uri="{FF2B5EF4-FFF2-40B4-BE49-F238E27FC236}">
                  <a16:creationId xmlns:a16="http://schemas.microsoft.com/office/drawing/2014/main" id="{6DCBF5BB-F7F1-4F53-B08C-3CA13B51569F}"/>
                </a:ext>
              </a:extLst>
            </p:cNvPr>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a:defRPr/>
              </a:pPr>
              <a:endParaRPr lang="cs-CZ"/>
            </a:p>
          </p:txBody>
        </p:sp>
        <p:sp>
          <p:nvSpPr>
            <p:cNvPr id="18448" name="Rectangle 16">
              <a:extLst>
                <a:ext uri="{FF2B5EF4-FFF2-40B4-BE49-F238E27FC236}">
                  <a16:creationId xmlns:a16="http://schemas.microsoft.com/office/drawing/2014/main" id="{ACC277A2-C923-4F45-805F-6C2FDFC52162}"/>
                </a:ext>
              </a:extLst>
            </p:cNvPr>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18449" name="Rectangle 17">
              <a:extLst>
                <a:ext uri="{FF2B5EF4-FFF2-40B4-BE49-F238E27FC236}">
                  <a16:creationId xmlns:a16="http://schemas.microsoft.com/office/drawing/2014/main" id="{5BC76BE5-336C-4AF8-A6AE-8A7D83991CFC}"/>
                </a:ext>
              </a:extLst>
            </p:cNvPr>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a:defRPr/>
              </a:pPr>
              <a:endParaRPr lang="cs-CZ"/>
            </a:p>
          </p:txBody>
        </p:sp>
        <p:sp>
          <p:nvSpPr>
            <p:cNvPr id="18450" name="Rectangle 18">
              <a:extLst>
                <a:ext uri="{FF2B5EF4-FFF2-40B4-BE49-F238E27FC236}">
                  <a16:creationId xmlns:a16="http://schemas.microsoft.com/office/drawing/2014/main" id="{25A72148-0ACD-4CAC-93BA-4576FAFC4FA9}"/>
                </a:ext>
              </a:extLst>
            </p:cNvPr>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lang="cs-CZ" sz="2400"/>
            </a:p>
          </p:txBody>
        </p:sp>
        <p:sp>
          <p:nvSpPr>
            <p:cNvPr id="18451" name="Freeform 19">
              <a:extLst>
                <a:ext uri="{FF2B5EF4-FFF2-40B4-BE49-F238E27FC236}">
                  <a16:creationId xmlns:a16="http://schemas.microsoft.com/office/drawing/2014/main" id="{F7D59D41-C5E8-4CBD-97E8-048617AD740C}"/>
                </a:ext>
              </a:extLst>
            </p:cNvPr>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2" name="Freeform 20">
              <a:extLst>
                <a:ext uri="{FF2B5EF4-FFF2-40B4-BE49-F238E27FC236}">
                  <a16:creationId xmlns:a16="http://schemas.microsoft.com/office/drawing/2014/main" id="{AE3EA811-6570-4060-B55B-B1906F9DF4E6}"/>
                </a:ext>
              </a:extLst>
            </p:cNvPr>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3" name="Freeform 21">
              <a:extLst>
                <a:ext uri="{FF2B5EF4-FFF2-40B4-BE49-F238E27FC236}">
                  <a16:creationId xmlns:a16="http://schemas.microsoft.com/office/drawing/2014/main" id="{E0EEB04E-480B-45DB-BBBA-EAF6CDAADF94}"/>
                </a:ext>
              </a:extLst>
            </p:cNvPr>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4" name="Freeform 22">
              <a:extLst>
                <a:ext uri="{FF2B5EF4-FFF2-40B4-BE49-F238E27FC236}">
                  <a16:creationId xmlns:a16="http://schemas.microsoft.com/office/drawing/2014/main" id="{B09E1A9D-A14D-4791-99E3-03E4E47BA28D}"/>
                </a:ext>
              </a:extLst>
            </p:cNvPr>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5" name="Freeform 23">
              <a:extLst>
                <a:ext uri="{FF2B5EF4-FFF2-40B4-BE49-F238E27FC236}">
                  <a16:creationId xmlns:a16="http://schemas.microsoft.com/office/drawing/2014/main" id="{915BA474-6EB2-4DE9-B6AA-2323B10AE11C}"/>
                </a:ext>
              </a:extLst>
            </p:cNvPr>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6" name="Freeform 24">
              <a:extLst>
                <a:ext uri="{FF2B5EF4-FFF2-40B4-BE49-F238E27FC236}">
                  <a16:creationId xmlns:a16="http://schemas.microsoft.com/office/drawing/2014/main" id="{23502DAD-9B84-4B37-AB32-9638E90D56B5}"/>
                </a:ext>
              </a:extLst>
            </p:cNvPr>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7" name="Freeform 25">
              <a:extLst>
                <a:ext uri="{FF2B5EF4-FFF2-40B4-BE49-F238E27FC236}">
                  <a16:creationId xmlns:a16="http://schemas.microsoft.com/office/drawing/2014/main" id="{F12BBC6E-BE0B-4509-8924-F08FA9BCBD96}"/>
                </a:ext>
              </a:extLst>
            </p:cNvPr>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8" name="Freeform 26">
              <a:extLst>
                <a:ext uri="{FF2B5EF4-FFF2-40B4-BE49-F238E27FC236}">
                  <a16:creationId xmlns:a16="http://schemas.microsoft.com/office/drawing/2014/main" id="{6A458563-3DA1-46ED-9A65-37751A0D0161}"/>
                </a:ext>
              </a:extLst>
            </p:cNvPr>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59" name="Freeform 27">
              <a:extLst>
                <a:ext uri="{FF2B5EF4-FFF2-40B4-BE49-F238E27FC236}">
                  <a16:creationId xmlns:a16="http://schemas.microsoft.com/office/drawing/2014/main" id="{496A11A1-B805-411E-879D-DDC0065745DE}"/>
                </a:ext>
              </a:extLst>
            </p:cNvPr>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60" name="Freeform 28">
              <a:extLst>
                <a:ext uri="{FF2B5EF4-FFF2-40B4-BE49-F238E27FC236}">
                  <a16:creationId xmlns:a16="http://schemas.microsoft.com/office/drawing/2014/main" id="{279C946D-501C-429F-B44A-0905D07ECCA3}"/>
                </a:ext>
              </a:extLst>
            </p:cNvPr>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a:defRPr/>
              </a:pPr>
              <a:endParaRPr lang="cs-CZ"/>
            </a:p>
          </p:txBody>
        </p:sp>
        <p:sp>
          <p:nvSpPr>
            <p:cNvPr id="18461" name="Rectangle 29">
              <a:extLst>
                <a:ext uri="{FF2B5EF4-FFF2-40B4-BE49-F238E27FC236}">
                  <a16:creationId xmlns:a16="http://schemas.microsoft.com/office/drawing/2014/main" id="{E1742EF5-77C1-461E-99C7-CE42C8EF7074}"/>
                </a:ext>
              </a:extLst>
            </p:cNvPr>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a:defRPr/>
              </a:pPr>
              <a:endParaRPr lang="cs-CZ"/>
            </a:p>
          </p:txBody>
        </p:sp>
        <p:sp>
          <p:nvSpPr>
            <p:cNvPr id="18462" name="Line 30">
              <a:extLst>
                <a:ext uri="{FF2B5EF4-FFF2-40B4-BE49-F238E27FC236}">
                  <a16:creationId xmlns:a16="http://schemas.microsoft.com/office/drawing/2014/main" id="{01561B20-F68E-40BC-845B-C98BD6E29EAD}"/>
                </a:ext>
              </a:extLst>
            </p:cNvPr>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pPr>
                <a:defRPr/>
              </a:pPr>
              <a:endParaRPr lang="cs-CZ"/>
            </a:p>
          </p:txBody>
        </p:sp>
        <p:sp>
          <p:nvSpPr>
            <p:cNvPr id="18463" name="Line 31">
              <a:extLst>
                <a:ext uri="{FF2B5EF4-FFF2-40B4-BE49-F238E27FC236}">
                  <a16:creationId xmlns:a16="http://schemas.microsoft.com/office/drawing/2014/main" id="{BA3A609D-6367-4CC8-B6B5-27DB3E5ED7D0}"/>
                </a:ext>
              </a:extLst>
            </p:cNvPr>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pPr>
                <a:defRPr/>
              </a:pPr>
              <a:endParaRPr lang="cs-CZ"/>
            </a:p>
          </p:txBody>
        </p:sp>
      </p:grpSp>
      <p:sp>
        <p:nvSpPr>
          <p:cNvPr id="1027" name="Rectangle 32">
            <a:extLst>
              <a:ext uri="{FF2B5EF4-FFF2-40B4-BE49-F238E27FC236}">
                <a16:creationId xmlns:a16="http://schemas.microsoft.com/office/drawing/2014/main" id="{DE358005-CF33-49A5-8256-7B38D6D31D02}"/>
              </a:ext>
            </a:extLst>
          </p:cNvPr>
          <p:cNvSpPr>
            <a:spLocks noGrp="1" noChangeArrowheads="1"/>
          </p:cNvSpPr>
          <p:nvPr>
            <p:ph type="title"/>
          </p:nvPr>
        </p:nvSpPr>
        <p:spPr bwMode="auto">
          <a:xfrm>
            <a:off x="1500188" y="228600"/>
            <a:ext cx="7491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cs-CZ" altLang="en-US"/>
              <a:t>Klepnutím lze upravit styl předlohy nadpisů.</a:t>
            </a:r>
          </a:p>
        </p:txBody>
      </p:sp>
      <p:sp>
        <p:nvSpPr>
          <p:cNvPr id="1028" name="Rectangle 33">
            <a:extLst>
              <a:ext uri="{FF2B5EF4-FFF2-40B4-BE49-F238E27FC236}">
                <a16:creationId xmlns:a16="http://schemas.microsoft.com/office/drawing/2014/main" id="{ED0B3E70-A176-4280-8389-0CC90CA3FDAD}"/>
              </a:ext>
            </a:extLst>
          </p:cNvPr>
          <p:cNvSpPr>
            <a:spLocks noGrp="1" noChangeArrowheads="1"/>
          </p:cNvSpPr>
          <p:nvPr>
            <p:ph type="body" idx="1"/>
          </p:nvPr>
        </p:nvSpPr>
        <p:spPr bwMode="auto">
          <a:xfrm>
            <a:off x="1500188" y="1524000"/>
            <a:ext cx="74914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18466" name="Rectangle 34">
            <a:extLst>
              <a:ext uri="{FF2B5EF4-FFF2-40B4-BE49-F238E27FC236}">
                <a16:creationId xmlns:a16="http://schemas.microsoft.com/office/drawing/2014/main" id="{27A0BEF8-B0E4-4EC0-9137-4F3695A8EA32}"/>
              </a:ext>
            </a:extLst>
          </p:cNvPr>
          <p:cNvSpPr>
            <a:spLocks noGrp="1" noChangeArrowheads="1"/>
          </p:cNvSpPr>
          <p:nvPr>
            <p:ph type="dt" sz="half" idx="2"/>
          </p:nvPr>
        </p:nvSpPr>
        <p:spPr bwMode="auto">
          <a:xfrm>
            <a:off x="1447800" y="6324600"/>
            <a:ext cx="1409700" cy="4905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a:lvl1pPr>
          </a:lstStyle>
          <a:p>
            <a:pPr>
              <a:defRPr/>
            </a:pPr>
            <a:endParaRPr lang="cs-CZ"/>
          </a:p>
        </p:txBody>
      </p:sp>
      <p:sp>
        <p:nvSpPr>
          <p:cNvPr id="18467" name="Rectangle 35">
            <a:extLst>
              <a:ext uri="{FF2B5EF4-FFF2-40B4-BE49-F238E27FC236}">
                <a16:creationId xmlns:a16="http://schemas.microsoft.com/office/drawing/2014/main" id="{F566A1E7-75C1-4CB8-BB59-01C6AEEF8CE3}"/>
              </a:ext>
            </a:extLst>
          </p:cNvPr>
          <p:cNvSpPr>
            <a:spLocks noGrp="1" noChangeArrowheads="1"/>
          </p:cNvSpPr>
          <p:nvPr>
            <p:ph type="ftr" sz="quarter" idx="3"/>
          </p:nvPr>
        </p:nvSpPr>
        <p:spPr bwMode="auto">
          <a:xfrm>
            <a:off x="37338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lvl1pPr>
          </a:lstStyle>
          <a:p>
            <a:pPr>
              <a:defRPr/>
            </a:pPr>
            <a:endParaRPr lang="cs-CZ"/>
          </a:p>
        </p:txBody>
      </p:sp>
      <p:sp>
        <p:nvSpPr>
          <p:cNvPr id="18468" name="Rectangle 36">
            <a:extLst>
              <a:ext uri="{FF2B5EF4-FFF2-40B4-BE49-F238E27FC236}">
                <a16:creationId xmlns:a16="http://schemas.microsoft.com/office/drawing/2014/main" id="{C1CBCCDD-69C6-478C-A367-0287573C41BB}"/>
              </a:ext>
            </a:extLst>
          </p:cNvPr>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vl1pPr>
          </a:lstStyle>
          <a:p>
            <a:fld id="{863DA007-46C0-4DA6-9DD9-3105574FB903}"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699"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97" r:id="rId12"/>
    <p:sldLayoutId id="2147483698"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b="1">
          <a:solidFill>
            <a:schemeClr val="tx1"/>
          </a:solidFill>
          <a:latin typeface="+mn-lt"/>
        </a:defRPr>
      </a:lvl5pPr>
      <a:lvl6pPr marL="2514600" indent="-228600" algn="l" rtl="0" fontAlgn="base">
        <a:spcBef>
          <a:spcPct val="20000"/>
        </a:spcBef>
        <a:spcAft>
          <a:spcPct val="0"/>
        </a:spcAft>
        <a:buClr>
          <a:schemeClr val="hlink"/>
        </a:buClr>
        <a:buChar char="•"/>
        <a:defRPr sz="2000" b="1">
          <a:solidFill>
            <a:schemeClr val="tx1"/>
          </a:solidFill>
          <a:latin typeface="+mn-lt"/>
        </a:defRPr>
      </a:lvl6pPr>
      <a:lvl7pPr marL="2971800" indent="-228600" algn="l" rtl="0" fontAlgn="base">
        <a:spcBef>
          <a:spcPct val="20000"/>
        </a:spcBef>
        <a:spcAft>
          <a:spcPct val="0"/>
        </a:spcAft>
        <a:buClr>
          <a:schemeClr val="hlink"/>
        </a:buClr>
        <a:buChar char="•"/>
        <a:defRPr sz="2000" b="1">
          <a:solidFill>
            <a:schemeClr val="tx1"/>
          </a:solidFill>
          <a:latin typeface="+mn-lt"/>
        </a:defRPr>
      </a:lvl7pPr>
      <a:lvl8pPr marL="3429000" indent="-228600" algn="l" rtl="0" fontAlgn="base">
        <a:spcBef>
          <a:spcPct val="20000"/>
        </a:spcBef>
        <a:spcAft>
          <a:spcPct val="0"/>
        </a:spcAft>
        <a:buClr>
          <a:schemeClr val="hlink"/>
        </a:buClr>
        <a:buChar char="•"/>
        <a:defRPr sz="2000" b="1">
          <a:solidFill>
            <a:schemeClr val="tx1"/>
          </a:solidFill>
          <a:latin typeface="+mn-lt"/>
        </a:defRPr>
      </a:lvl8pPr>
      <a:lvl9pPr marL="3886200" indent="-228600" algn="l" rtl="0" fontAlgn="base">
        <a:spcBef>
          <a:spcPct val="20000"/>
        </a:spcBef>
        <a:spcAft>
          <a:spcPct val="0"/>
        </a:spcAft>
        <a:buClr>
          <a:schemeClr val="hlink"/>
        </a:buClr>
        <a:buChar char="•"/>
        <a:defRPr sz="2000"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6A312E0-3E75-42D6-9EA4-BA04F2F1C23B}"/>
              </a:ext>
            </a:extLst>
          </p:cNvPr>
          <p:cNvSpPr>
            <a:spLocks noGrp="1" noChangeArrowheads="1"/>
          </p:cNvSpPr>
          <p:nvPr>
            <p:ph type="ctrTitle"/>
          </p:nvPr>
        </p:nvSpPr>
        <p:spPr>
          <a:xfrm>
            <a:off x="2339975" y="404813"/>
            <a:ext cx="6335713" cy="1150937"/>
          </a:xfrm>
        </p:spPr>
        <p:txBody>
          <a:bodyPr/>
          <a:lstStyle/>
          <a:p>
            <a:pPr algn="ctr" eaLnBrk="1" hangingPunct="1"/>
            <a:r>
              <a:rPr lang="cs-CZ" sz="3200" b="1" dirty="0"/>
              <a:t>DSMA19 Četba a interpretace starověkých právních pramenů </a:t>
            </a:r>
            <a:endParaRPr lang="cs-CZ" altLang="en-US" sz="3200" b="1" dirty="0">
              <a:effectLst>
                <a:outerShdw blurRad="38100" dist="38100" dir="2700000" algn="tl">
                  <a:srgbClr val="C0C0C0"/>
                </a:outerShdw>
              </a:effectLst>
            </a:endParaRPr>
          </a:p>
        </p:txBody>
      </p:sp>
      <p:sp>
        <p:nvSpPr>
          <p:cNvPr id="3075" name="Rectangle 3">
            <a:extLst>
              <a:ext uri="{FF2B5EF4-FFF2-40B4-BE49-F238E27FC236}">
                <a16:creationId xmlns:a16="http://schemas.microsoft.com/office/drawing/2014/main" id="{0358CC44-6830-47C7-A89E-10AE06C897F3}"/>
              </a:ext>
            </a:extLst>
          </p:cNvPr>
          <p:cNvSpPr>
            <a:spLocks noGrp="1" noChangeArrowheads="1"/>
          </p:cNvSpPr>
          <p:nvPr>
            <p:ph type="subTitle" idx="1"/>
          </p:nvPr>
        </p:nvSpPr>
        <p:spPr>
          <a:xfrm>
            <a:off x="3059113" y="5300663"/>
            <a:ext cx="5038725" cy="1295400"/>
          </a:xfrm>
          <a:noFill/>
        </p:spPr>
        <p:txBody>
          <a:bodyPr/>
          <a:lstStyle/>
          <a:p>
            <a:pPr algn="ctr" eaLnBrk="1" hangingPunct="1"/>
            <a:r>
              <a:rPr lang="cs-CZ" altLang="en-US" dirty="0">
                <a:solidFill>
                  <a:schemeClr val="tx2"/>
                </a:solidFill>
                <a:latin typeface="Times New Roman" panose="02020603050405020304" pitchFamily="18" charset="0"/>
              </a:rPr>
              <a:t>Miroslav Frýdek</a:t>
            </a:r>
          </a:p>
          <a:p>
            <a:pPr algn="ctr" eaLnBrk="1" hangingPunct="1"/>
            <a:r>
              <a:rPr lang="cs-CZ" altLang="en-US" dirty="0">
                <a:solidFill>
                  <a:schemeClr val="tx2"/>
                </a:solidFill>
                <a:latin typeface="Times New Roman" panose="02020603050405020304" pitchFamily="18" charset="0"/>
              </a:rPr>
              <a:t>   </a:t>
            </a:r>
            <a:r>
              <a:rPr lang="en-US" altLang="en-US"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cs-CZ" altLang="en-US" dirty="0">
              <a:latin typeface="Times New Roman" panose="02020603050405020304" pitchFamily="18" charset="0"/>
            </a:endParaRPr>
          </a:p>
        </p:txBody>
      </p:sp>
      <p:sp>
        <p:nvSpPr>
          <p:cNvPr id="3082" name="Rectangle 10">
            <a:extLst>
              <a:ext uri="{FF2B5EF4-FFF2-40B4-BE49-F238E27FC236}">
                <a16:creationId xmlns:a16="http://schemas.microsoft.com/office/drawing/2014/main" id="{4673D887-05DD-44A0-840C-A631D89414BF}"/>
              </a:ext>
            </a:extLst>
          </p:cNvPr>
          <p:cNvSpPr>
            <a:spLocks noChangeArrowheads="1"/>
          </p:cNvSpPr>
          <p:nvPr/>
        </p:nvSpPr>
        <p:spPr bwMode="auto">
          <a:xfrm>
            <a:off x="2484438" y="2258219"/>
            <a:ext cx="590391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990600" indent="-533400" eaLnBrk="0" hangingPunct="0">
              <a:spcBef>
                <a:spcPct val="20000"/>
              </a:spcBef>
              <a:buClr>
                <a:schemeClr val="hlink"/>
              </a:buClr>
              <a:buChar char="–"/>
              <a:defRPr sz="2800" b="1">
                <a:solidFill>
                  <a:schemeClr val="tx1"/>
                </a:solidFill>
                <a:latin typeface="Arial" panose="020B0604020202020204" pitchFamily="34" charset="0"/>
              </a:defRPr>
            </a:lvl2pPr>
            <a:lvl3pPr marL="1371600" indent="-457200" eaLnBrk="0" hangingPunct="0">
              <a:spcBef>
                <a:spcPct val="20000"/>
              </a:spcBef>
              <a:buClr>
                <a:schemeClr val="hlink"/>
              </a:buClr>
              <a:buChar char="•"/>
              <a:defRPr sz="2400" b="1">
                <a:solidFill>
                  <a:schemeClr val="tx1"/>
                </a:solidFill>
                <a:latin typeface="Arial" panose="020B0604020202020204" pitchFamily="34" charset="0"/>
              </a:defRPr>
            </a:lvl3pPr>
            <a:lvl4pPr marL="1752600" indent="-381000" eaLnBrk="0" hangingPunct="0">
              <a:spcBef>
                <a:spcPct val="20000"/>
              </a:spcBef>
              <a:buClr>
                <a:schemeClr val="hlink"/>
              </a:buClr>
              <a:buChar char="–"/>
              <a:defRPr sz="2000" b="1">
                <a:solidFill>
                  <a:schemeClr val="tx1"/>
                </a:solidFill>
                <a:latin typeface="Arial" panose="020B0604020202020204" pitchFamily="34" charset="0"/>
              </a:defRPr>
            </a:lvl4pPr>
            <a:lvl5pPr marL="2209800" indent="-381000" eaLnBrk="0" hangingPunct="0">
              <a:spcBef>
                <a:spcPct val="20000"/>
              </a:spcBef>
              <a:buClr>
                <a:schemeClr val="hlink"/>
              </a:buClr>
              <a:buChar char="•"/>
              <a:defRPr sz="2000" b="1">
                <a:solidFill>
                  <a:schemeClr val="tx1"/>
                </a:solidFill>
                <a:latin typeface="Arial" panose="020B0604020202020204" pitchFamily="34" charset="0"/>
              </a:defRPr>
            </a:lvl5pPr>
            <a:lvl6pPr marL="2667000" indent="-3810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3124200" indent="-3810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581400" indent="-3810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4038600" indent="-3810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lgn="ctr">
              <a:buFont typeface="Wingdings" panose="05000000000000000000" pitchFamily="2" charset="2"/>
              <a:buNone/>
            </a:pPr>
            <a:r>
              <a:rPr kumimoji="0" lang="cs-CZ" altLang="en-US" b="0" dirty="0">
                <a:effectLst>
                  <a:outerShdw blurRad="38100" dist="38100" dir="2700000" algn="tl">
                    <a:srgbClr val="C0C0C0"/>
                  </a:outerShdw>
                </a:effectLst>
              </a:rPr>
              <a:t>    </a:t>
            </a:r>
            <a:r>
              <a:rPr kumimoji="0" lang="cs-CZ" altLang="en-US" sz="5400" dirty="0">
                <a:solidFill>
                  <a:schemeClr val="folHlink"/>
                </a:solidFill>
                <a:effectLst>
                  <a:outerShdw blurRad="38100" dist="38100" dir="2700000" algn="tl">
                    <a:srgbClr val="C0C0C0"/>
                  </a:outerShdw>
                </a:effectLst>
                <a:latin typeface="Times New Roman" panose="02020603050405020304" pitchFamily="18" charset="0"/>
              </a:rPr>
              <a:t>Úvod do </a:t>
            </a:r>
            <a:r>
              <a:rPr kumimoji="0" lang="cs" altLang="en-US" sz="5400" dirty="0">
                <a:solidFill>
                  <a:schemeClr val="folHlink"/>
                </a:solidFill>
                <a:effectLst>
                  <a:outerShdw blurRad="38100" dist="38100" dir="2700000" algn="tl">
                    <a:srgbClr val="C0C0C0"/>
                  </a:outerShdw>
                </a:effectLst>
                <a:latin typeface="Times New Roman" panose="02020603050405020304" pitchFamily="18" charset="0"/>
              </a:rPr>
              <a:t>práce </a:t>
            </a:r>
            <a:r>
              <a:rPr kumimoji="0" lang="cs" altLang="en-US" sz="5400">
                <a:solidFill>
                  <a:schemeClr val="folHlink"/>
                </a:solidFill>
                <a:effectLst>
                  <a:outerShdw blurRad="38100" dist="38100" dir="2700000" algn="tl">
                    <a:srgbClr val="C0C0C0"/>
                  </a:outerShdw>
                </a:effectLst>
                <a:latin typeface="Times New Roman" panose="02020603050405020304" pitchFamily="18" charset="0"/>
              </a:rPr>
              <a:t>se starověkým </a:t>
            </a:r>
            <a:r>
              <a:rPr kumimoji="0" lang="cs" altLang="en-US" sz="5400" dirty="0">
                <a:solidFill>
                  <a:schemeClr val="folHlink"/>
                </a:solidFill>
                <a:effectLst>
                  <a:outerShdw blurRad="38100" dist="38100" dir="2700000" algn="tl">
                    <a:srgbClr val="C0C0C0"/>
                  </a:outerShdw>
                </a:effectLst>
                <a:latin typeface="Times New Roman" panose="02020603050405020304" pitchFamily="18" charset="0"/>
              </a:rPr>
              <a:t>právním textem </a:t>
            </a:r>
            <a:r>
              <a:rPr kumimoji="0" lang="cs-CZ" altLang="en-US" b="0" dirty="0">
                <a:latin typeface="Times New Roman"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5A1E87DE-9A74-4388-8CF3-3A31194E80DA}"/>
              </a:ext>
            </a:extLst>
          </p:cNvPr>
          <p:cNvSpPr>
            <a:spLocks noGrp="1" noChangeArrowheads="1"/>
          </p:cNvSpPr>
          <p:nvPr>
            <p:ph type="title"/>
          </p:nvPr>
        </p:nvSpPr>
        <p:spPr/>
        <p:txBody>
          <a:bodyPr/>
          <a:lstStyle/>
          <a:p>
            <a:pPr marL="1016000" indent="-1016000" algn="ctr"/>
            <a:r>
              <a:rPr lang="cs-CZ" altLang="en-US" b="1">
                <a:effectLst>
                  <a:outerShdw blurRad="38100" dist="38100" dir="2700000" algn="tl">
                    <a:srgbClr val="C0C0C0"/>
                  </a:outerShdw>
                </a:effectLst>
              </a:rPr>
              <a:t>Metody diachronní</a:t>
            </a:r>
          </a:p>
        </p:txBody>
      </p:sp>
      <p:sp>
        <p:nvSpPr>
          <p:cNvPr id="463875" name="Rectangle 3">
            <a:extLst>
              <a:ext uri="{FF2B5EF4-FFF2-40B4-BE49-F238E27FC236}">
                <a16:creationId xmlns:a16="http://schemas.microsoft.com/office/drawing/2014/main" id="{077843E9-2811-4ED7-9444-D53A3C12BF19}"/>
              </a:ext>
            </a:extLst>
          </p:cNvPr>
          <p:cNvSpPr>
            <a:spLocks noGrp="1" noChangeArrowheads="1"/>
          </p:cNvSpPr>
          <p:nvPr>
            <p:ph type="body" idx="1"/>
          </p:nvPr>
        </p:nvSpPr>
        <p:spPr>
          <a:xfrm>
            <a:off x="1500188" y="1524000"/>
            <a:ext cx="7491412" cy="5073650"/>
          </a:xfrm>
        </p:spPr>
        <p:txBody>
          <a:bodyPr/>
          <a:lstStyle/>
          <a:p>
            <a:pPr marL="609600" indent="-609600"/>
            <a:r>
              <a:rPr lang="cs-CZ" altLang="en-US">
                <a:effectLst>
                  <a:outerShdw blurRad="38100" dist="38100" dir="2700000" algn="tl">
                    <a:srgbClr val="C0C0C0"/>
                  </a:outerShdw>
                </a:effectLst>
                <a:latin typeface="Times New Roman" panose="02020603050405020304" pitchFamily="18" charset="0"/>
              </a:rPr>
              <a:t>Literární analýza</a:t>
            </a:r>
            <a:r>
              <a:rPr lang="cs-CZ" altLang="en-US" b="0">
                <a:effectLst>
                  <a:outerShdw blurRad="38100" dist="38100" dir="2700000" algn="tl">
                    <a:srgbClr val="C0C0C0"/>
                  </a:outerShdw>
                </a:effectLst>
                <a:latin typeface="Times New Roman" panose="02020603050405020304" pitchFamily="18" charset="0"/>
              </a:rPr>
              <a:t> zkoumá, nakolik je daný text jednotný a v případě nejednotnosti v něm hledá použité prameny. Hlavní úkoly literární kritiky jsou dva:</a:t>
            </a:r>
          </a:p>
          <a:p>
            <a:pPr marL="990600" lvl="1" indent="-533400"/>
            <a:r>
              <a:rPr lang="cs-CZ" altLang="en-US" b="0">
                <a:effectLst>
                  <a:outerShdw blurRad="38100" dist="38100" dir="2700000" algn="tl">
                    <a:srgbClr val="C0C0C0"/>
                  </a:outerShdw>
                </a:effectLst>
                <a:latin typeface="Times New Roman" panose="02020603050405020304" pitchFamily="18" charset="0"/>
              </a:rPr>
              <a:t>vymezit začátek a  </a:t>
            </a:r>
          </a:p>
          <a:p>
            <a:pPr marL="990600" lvl="1" indent="-533400"/>
            <a:r>
              <a:rPr lang="cs-CZ" altLang="en-US" b="0">
                <a:effectLst>
                  <a:outerShdw blurRad="38100" dist="38100" dir="2700000" algn="tl">
                    <a:srgbClr val="C0C0C0"/>
                  </a:outerShdw>
                </a:effectLst>
                <a:latin typeface="Times New Roman" panose="02020603050405020304" pitchFamily="18" charset="0"/>
              </a:rPr>
              <a:t>konec textové jednotky a stanovit míru její koherence (souvislosti)</a:t>
            </a:r>
          </a:p>
          <a:p>
            <a:pPr marL="990600" lvl="1" indent="-533400">
              <a:buFontTx/>
              <a:buNone/>
            </a:pPr>
            <a:r>
              <a:rPr lang="cs-CZ" altLang="en-US">
                <a:effectLst>
                  <a:outerShdw blurRad="38100" dist="38100" dir="2700000" algn="tl">
                    <a:srgbClr val="C0C0C0"/>
                  </a:outerShdw>
                </a:effectLst>
                <a:latin typeface="Times New Roman" panose="02020603050405020304" pitchFamily="18" charset="0"/>
              </a:rPr>
              <a:t>   </a:t>
            </a:r>
          </a:p>
        </p:txBody>
      </p:sp>
      <p:sp>
        <p:nvSpPr>
          <p:cNvPr id="463876" name="Line 4">
            <a:extLst>
              <a:ext uri="{FF2B5EF4-FFF2-40B4-BE49-F238E27FC236}">
                <a16:creationId xmlns:a16="http://schemas.microsoft.com/office/drawing/2014/main" id="{BE596DE6-B937-4D51-8F10-C61FCBED5130}"/>
              </a:ext>
            </a:extLst>
          </p:cNvPr>
          <p:cNvSpPr>
            <a:spLocks noChangeShapeType="1"/>
          </p:cNvSpPr>
          <p:nvPr/>
        </p:nvSpPr>
        <p:spPr bwMode="auto">
          <a:xfrm>
            <a:off x="5003800" y="5589588"/>
            <a:ext cx="0" cy="71913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a:extLst>
              <a:ext uri="{FF2B5EF4-FFF2-40B4-BE49-F238E27FC236}">
                <a16:creationId xmlns:a16="http://schemas.microsoft.com/office/drawing/2014/main" id="{08183FF4-0856-46A3-A50F-3D0C8E2A8613}"/>
              </a:ext>
            </a:extLst>
          </p:cNvPr>
          <p:cNvSpPr>
            <a:spLocks noGrp="1" noChangeArrowheads="1"/>
          </p:cNvSpPr>
          <p:nvPr>
            <p:ph type="body" idx="1"/>
          </p:nvPr>
        </p:nvSpPr>
        <p:spPr>
          <a:xfrm>
            <a:off x="1500188" y="404813"/>
            <a:ext cx="7491412" cy="6192837"/>
          </a:xfrm>
        </p:spPr>
        <p:txBody>
          <a:bodyPr/>
          <a:lstStyle/>
          <a:p>
            <a:pPr marL="609600" indent="-609600">
              <a:lnSpc>
                <a:spcPct val="80000"/>
              </a:lnSpc>
            </a:pPr>
            <a:r>
              <a:rPr lang="cs-CZ" altLang="en-US" sz="2200" b="0">
                <a:latin typeface="Times New Roman" panose="02020603050405020304" pitchFamily="18" charset="0"/>
              </a:rPr>
              <a:t>Dig. 6, 1, 5, 1 Ulpianus libro 16 ad edictum </a:t>
            </a:r>
          </a:p>
          <a:p>
            <a:pPr marL="609600" indent="-609600">
              <a:lnSpc>
                <a:spcPct val="80000"/>
              </a:lnSpc>
              <a:buFont typeface="Wingdings" panose="05000000000000000000" pitchFamily="2" charset="2"/>
              <a:buNone/>
            </a:pPr>
            <a:r>
              <a:rPr lang="cs-CZ" altLang="en-US" sz="2200" b="0">
                <a:latin typeface="Times New Roman" panose="02020603050405020304" pitchFamily="18" charset="0"/>
              </a:rPr>
              <a:t>	Idem scribit (Pomponius), si ex melle meo, vino tuo factum sit mulsum, quosdam existimasse id quoque communicari: sed puto verius, ut et ipse significat, eius potius esse qui fecit, quoniam suam speciem pristinam non continet. sed si plumbum cum argento mixtum sit, quia deduci possit, nec communicabitur nec communi dividundo agetur, quia separari potest.</a:t>
            </a:r>
          </a:p>
          <a:p>
            <a:pPr marL="609600" indent="-609600">
              <a:lnSpc>
                <a:spcPct val="80000"/>
              </a:lnSpc>
              <a:buFont typeface="Wingdings" panose="05000000000000000000" pitchFamily="2" charset="2"/>
              <a:buNone/>
            </a:pPr>
            <a:endParaRPr lang="cs-CZ" altLang="en-US" sz="2200" b="0">
              <a:latin typeface="Times New Roman" panose="02020603050405020304" pitchFamily="18" charset="0"/>
            </a:endParaRPr>
          </a:p>
          <a:p>
            <a:pPr marL="609600" indent="-609600">
              <a:lnSpc>
                <a:spcPct val="80000"/>
              </a:lnSpc>
            </a:pPr>
            <a:r>
              <a:rPr lang="cs-CZ" altLang="en-US" sz="2200" b="0">
                <a:latin typeface="Times New Roman" panose="02020603050405020304" pitchFamily="18" charset="0"/>
              </a:rPr>
              <a:t>Ten stejný píše (Pomponius) když se z mého medu a tvého vína vyrobí medovina, někteří právníci se domnívali, že bude společná. Ale já se domnívám, jako i on sám poznamenal, že je toho, kdo ji vyrobil, protože ani jedna část si neudržela svou předcházející podobu. Když by se smíchalo olovo se stříbrem, protože je možno je od sebe oddělit, tak se nestane spoluvlastnictvím, ani se nebude žalovat o rozdělení spoluvlastnictví. Žaluje se věcnou žalobou (ohledně jednotlivých částí).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47E01C1E-E580-4C51-A1DB-F06E58648393}"/>
              </a:ext>
            </a:extLst>
          </p:cNvPr>
          <p:cNvSpPr>
            <a:spLocks noGrp="1" noChangeArrowheads="1"/>
          </p:cNvSpPr>
          <p:nvPr>
            <p:ph type="title"/>
          </p:nvPr>
        </p:nvSpPr>
        <p:spPr/>
        <p:txBody>
          <a:bodyPr/>
          <a:lstStyle/>
          <a:p>
            <a:pPr algn="ctr"/>
            <a:r>
              <a:rPr lang="cs-CZ" altLang="en-US" sz="4000" b="1">
                <a:effectLst>
                  <a:outerShdw blurRad="38100" dist="38100" dir="2700000" algn="tl">
                    <a:srgbClr val="C0C0C0"/>
                  </a:outerShdw>
                </a:effectLst>
              </a:rPr>
              <a:t>Dig. 47.21.2 Callistratus libro tertio de cognitionibus</a:t>
            </a:r>
          </a:p>
        </p:txBody>
      </p:sp>
      <p:sp>
        <p:nvSpPr>
          <p:cNvPr id="506883" name="Rectangle 3">
            <a:extLst>
              <a:ext uri="{FF2B5EF4-FFF2-40B4-BE49-F238E27FC236}">
                <a16:creationId xmlns:a16="http://schemas.microsoft.com/office/drawing/2014/main" id="{D5129579-974F-4A2A-B29A-E795FFB6FB46}"/>
              </a:ext>
            </a:extLst>
          </p:cNvPr>
          <p:cNvSpPr>
            <a:spLocks noGrp="1" noChangeArrowheads="1"/>
          </p:cNvSpPr>
          <p:nvPr>
            <p:ph type="body" idx="1"/>
          </p:nvPr>
        </p:nvSpPr>
        <p:spPr>
          <a:xfrm>
            <a:off x="1500188" y="1524000"/>
            <a:ext cx="7491412" cy="5145088"/>
          </a:xfrm>
        </p:spPr>
        <p:txBody>
          <a:bodyPr/>
          <a:lstStyle/>
          <a:p>
            <a:pPr>
              <a:lnSpc>
                <a:spcPct val="80000"/>
              </a:lnSpc>
            </a:pPr>
            <a:r>
              <a:rPr lang="cs-CZ" altLang="en-US" sz="2800" b="0" dirty="0" err="1">
                <a:latin typeface="Times New Roman" panose="02020603050405020304" pitchFamily="18" charset="0"/>
              </a:rPr>
              <a:t>Divus</a:t>
            </a:r>
            <a:r>
              <a:rPr lang="cs-CZ" altLang="en-US" sz="2800" b="0" dirty="0">
                <a:latin typeface="Times New Roman" panose="02020603050405020304" pitchFamily="18" charset="0"/>
              </a:rPr>
              <a:t> </a:t>
            </a:r>
            <a:r>
              <a:rPr lang="cs" altLang="en-US" sz="2800" b="0" dirty="0">
                <a:latin typeface="Times New Roman" panose="02020603050405020304" pitchFamily="18" charset="0"/>
              </a:rPr>
              <a:t>H</a:t>
            </a:r>
            <a:r>
              <a:rPr lang="cs-CZ" altLang="en-US" sz="2800" b="0" dirty="0" err="1">
                <a:latin typeface="Times New Roman" panose="02020603050405020304" pitchFamily="18" charset="0"/>
              </a:rPr>
              <a:t>adrianus</a:t>
            </a:r>
            <a:r>
              <a:rPr lang="cs-CZ" altLang="en-US" sz="2800" b="0" dirty="0">
                <a:latin typeface="Times New Roman" panose="02020603050405020304" pitchFamily="18" charset="0"/>
              </a:rPr>
              <a:t> in </a:t>
            </a:r>
            <a:r>
              <a:rPr lang="cs-CZ" altLang="en-US" sz="2800" b="0" dirty="0" err="1">
                <a:latin typeface="Times New Roman" panose="02020603050405020304" pitchFamily="18" charset="0"/>
              </a:rPr>
              <a:t>haec</a:t>
            </a:r>
            <a:r>
              <a:rPr lang="cs-CZ" altLang="en-US" sz="2800" b="0" dirty="0">
                <a:latin typeface="Times New Roman" panose="02020603050405020304" pitchFamily="18" charset="0"/>
              </a:rPr>
              <a:t> verba </a:t>
            </a:r>
            <a:r>
              <a:rPr lang="cs-CZ" altLang="en-US" sz="2800" b="0" dirty="0" err="1">
                <a:latin typeface="Times New Roman" panose="02020603050405020304" pitchFamily="18" charset="0"/>
              </a:rPr>
              <a:t>rescripsit</a:t>
            </a:r>
            <a:r>
              <a:rPr lang="cs-CZ" altLang="en-US" sz="2800" b="0" dirty="0">
                <a:latin typeface="Times New Roman" panose="02020603050405020304" pitchFamily="18" charset="0"/>
              </a:rPr>
              <a:t>: " </a:t>
            </a:r>
            <a:r>
              <a:rPr lang="cs-CZ" altLang="en-US" sz="2800" b="0" dirty="0" err="1">
                <a:latin typeface="Times New Roman" panose="02020603050405020304" pitchFamily="18" charset="0"/>
              </a:rPr>
              <a:t>quin</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pessimum</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factum</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sit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eorum</a:t>
            </a:r>
            <a:r>
              <a:rPr lang="cs-CZ" altLang="en-US" sz="2800" b="0" dirty="0">
                <a:latin typeface="Times New Roman" panose="02020603050405020304" pitchFamily="18" charset="0"/>
              </a:rPr>
              <a:t>, qui </a:t>
            </a:r>
            <a:r>
              <a:rPr lang="cs-CZ" altLang="en-US" sz="2800" b="0" dirty="0" err="1">
                <a:latin typeface="Times New Roman" panose="02020603050405020304" pitchFamily="18" charset="0"/>
              </a:rPr>
              <a:t>terminos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finium</a:t>
            </a:r>
            <a:r>
              <a:rPr lang="cs-CZ" altLang="en-US" sz="2800" b="0" dirty="0">
                <a:latin typeface="Times New Roman" panose="02020603050405020304" pitchFamily="18" charset="0"/>
              </a:rPr>
              <a:t> causa </a:t>
            </a:r>
            <a:r>
              <a:rPr lang="cs-CZ" altLang="en-US" sz="2800" b="0" dirty="0" err="1">
                <a:latin typeface="Times New Roman" panose="02020603050405020304" pitchFamily="18" charset="0"/>
              </a:rPr>
              <a:t>positos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propulerunt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dubitari</a:t>
            </a:r>
            <a:r>
              <a:rPr lang="cs-CZ" altLang="en-US" sz="2800" b="0" dirty="0">
                <a:latin typeface="Times New Roman" panose="02020603050405020304" pitchFamily="18" charset="0"/>
              </a:rPr>
              <a:t> non </a:t>
            </a:r>
            <a:r>
              <a:rPr lang="cs-CZ" altLang="en-US" sz="2800" b="0" dirty="0" err="1">
                <a:latin typeface="Times New Roman" panose="02020603050405020304" pitchFamily="18" charset="0"/>
              </a:rPr>
              <a:t>potest</a:t>
            </a:r>
            <a:r>
              <a:rPr lang="cs-CZ" altLang="en-US" sz="2800" b="0" dirty="0">
                <a:latin typeface="Times New Roman" panose="02020603050405020304" pitchFamily="18" charset="0"/>
              </a:rPr>
              <a:t>. de </a:t>
            </a:r>
            <a:r>
              <a:rPr lang="cs-CZ" altLang="en-US" sz="2800" b="0" dirty="0" err="1">
                <a:latin typeface="Times New Roman" panose="02020603050405020304" pitchFamily="18" charset="0"/>
              </a:rPr>
              <a:t>poena</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tamen</a:t>
            </a:r>
            <a:r>
              <a:rPr lang="cs-CZ" altLang="en-US" sz="2800" b="0" dirty="0">
                <a:latin typeface="Times New Roman" panose="02020603050405020304" pitchFamily="18" charset="0"/>
              </a:rPr>
              <a:t> modus ex </a:t>
            </a:r>
            <a:r>
              <a:rPr lang="cs-CZ" altLang="en-US" sz="2800" b="0" dirty="0" err="1">
                <a:latin typeface="Times New Roman" panose="02020603050405020304" pitchFamily="18" charset="0"/>
              </a:rPr>
              <a:t>condicione</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personae</a:t>
            </a:r>
            <a:r>
              <a:rPr lang="cs-CZ" altLang="en-US" sz="2800" b="0" dirty="0">
                <a:latin typeface="Times New Roman" panose="02020603050405020304" pitchFamily="18" charset="0"/>
              </a:rPr>
              <a:t> et </a:t>
            </a:r>
            <a:r>
              <a:rPr lang="cs-CZ" altLang="en-US" sz="2800" b="0" dirty="0" err="1">
                <a:latin typeface="Times New Roman" panose="02020603050405020304" pitchFamily="18" charset="0"/>
              </a:rPr>
              <a:t>mente</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facientis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magis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statui</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potest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nam</a:t>
            </a:r>
            <a:r>
              <a:rPr lang="cs-CZ" altLang="en-US" sz="2800" b="0" dirty="0">
                <a:latin typeface="Times New Roman" panose="02020603050405020304" pitchFamily="18" charset="0"/>
              </a:rPr>
              <a:t> si </a:t>
            </a:r>
            <a:r>
              <a:rPr lang="cs-CZ" altLang="en-US" sz="2800" b="0" dirty="0" err="1">
                <a:latin typeface="Times New Roman" panose="02020603050405020304" pitchFamily="18" charset="0"/>
              </a:rPr>
              <a:t>splendidiores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personae</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sunt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quae</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convincuntur</a:t>
            </a:r>
            <a:r>
              <a:rPr lang="cs-CZ" altLang="en-US" sz="2800" b="0" dirty="0">
                <a:latin typeface="Times New Roman" panose="02020603050405020304" pitchFamily="18" charset="0"/>
              </a:rPr>
              <a:t>, non </a:t>
            </a:r>
            <a:r>
              <a:rPr lang="cs-CZ" altLang="en-US" sz="2800" b="0" dirty="0" err="1">
                <a:latin typeface="Times New Roman" panose="02020603050405020304" pitchFamily="18" charset="0"/>
              </a:rPr>
              <a:t>dubie</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occupandorum</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alienorum</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finium</a:t>
            </a:r>
            <a:r>
              <a:rPr lang="cs-CZ" altLang="en-US" sz="2800" b="0" dirty="0">
                <a:latin typeface="Times New Roman" panose="02020603050405020304" pitchFamily="18" charset="0"/>
              </a:rPr>
              <a:t> causa id </a:t>
            </a:r>
            <a:r>
              <a:rPr lang="cs-CZ" altLang="en-US" sz="2800" b="0" dirty="0" err="1">
                <a:latin typeface="Times New Roman" panose="02020603050405020304" pitchFamily="18" charset="0"/>
              </a:rPr>
              <a:t>admiserunt</a:t>
            </a:r>
            <a:r>
              <a:rPr lang="cs-CZ" altLang="en-US" sz="2800" b="0" dirty="0">
                <a:latin typeface="Times New Roman" panose="02020603050405020304" pitchFamily="18" charset="0"/>
              </a:rPr>
              <a:t>, et </a:t>
            </a:r>
            <a:r>
              <a:rPr lang="cs-CZ" altLang="en-US" sz="2800" b="0" dirty="0" err="1">
                <a:latin typeface="Times New Roman" panose="02020603050405020304" pitchFamily="18" charset="0"/>
              </a:rPr>
              <a:t>possunt</a:t>
            </a:r>
            <a:r>
              <a:rPr lang="cs-CZ" altLang="en-US" sz="2800" b="0" dirty="0">
                <a:latin typeface="Times New Roman" panose="02020603050405020304" pitchFamily="18" charset="0"/>
              </a:rPr>
              <a:t> in tempus, </a:t>
            </a:r>
            <a:r>
              <a:rPr lang="cs-CZ" altLang="en-US" sz="2800" b="0" dirty="0" err="1">
                <a:latin typeface="Times New Roman" panose="02020603050405020304" pitchFamily="18" charset="0"/>
              </a:rPr>
              <a:t>ut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cuiusque</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patiatur</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aetas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relegari</a:t>
            </a:r>
            <a:r>
              <a:rPr lang="cs-CZ" altLang="en-US" sz="2800" b="0" dirty="0">
                <a:latin typeface="Times New Roman" panose="02020603050405020304" pitchFamily="18" charset="0"/>
              </a:rPr>
              <a:t>, id </a:t>
            </a:r>
            <a:r>
              <a:rPr lang="cs-CZ" altLang="en-US" sz="2800" b="0" dirty="0" err="1">
                <a:latin typeface="Times New Roman" panose="02020603050405020304" pitchFamily="18" charset="0"/>
              </a:rPr>
              <a:t>est</a:t>
            </a:r>
            <a:r>
              <a:rPr lang="cs-CZ" altLang="en-US" sz="2800" b="0" dirty="0">
                <a:latin typeface="Times New Roman" panose="02020603050405020304" pitchFamily="18" charset="0"/>
              </a:rPr>
              <a:t> si </a:t>
            </a:r>
            <a:r>
              <a:rPr lang="cs-CZ" altLang="en-US" sz="2800" b="0" dirty="0" err="1">
                <a:latin typeface="Times New Roman" panose="02020603050405020304" pitchFamily="18" charset="0"/>
              </a:rPr>
              <a:t>iuvenior</a:t>
            </a:r>
            <a:r>
              <a:rPr lang="cs-CZ" altLang="en-US" sz="2800" b="0" dirty="0">
                <a:latin typeface="Times New Roman" panose="02020603050405020304" pitchFamily="18" charset="0"/>
              </a:rPr>
              <a:t>, in </a:t>
            </a:r>
            <a:r>
              <a:rPr lang="cs-CZ" altLang="en-US" sz="2800" b="0" dirty="0" err="1">
                <a:latin typeface="Times New Roman" panose="02020603050405020304" pitchFamily="18" charset="0"/>
              </a:rPr>
              <a:t>longius</a:t>
            </a:r>
            <a:r>
              <a:rPr lang="cs-CZ" altLang="en-US" sz="2800" b="0" dirty="0">
                <a:latin typeface="Times New Roman" panose="02020603050405020304" pitchFamily="18" charset="0"/>
              </a:rPr>
              <a:t>, si senior, </a:t>
            </a:r>
            <a:r>
              <a:rPr lang="cs-CZ" altLang="en-US" sz="2800" b="0" dirty="0" err="1">
                <a:latin typeface="Times New Roman" panose="02020603050405020304" pitchFamily="18" charset="0"/>
              </a:rPr>
              <a:t>recisius</a:t>
            </a:r>
            <a:r>
              <a:rPr lang="cs-CZ" altLang="en-US" sz="2800" b="0" dirty="0">
                <a:latin typeface="Times New Roman" panose="02020603050405020304" pitchFamily="18" charset="0"/>
              </a:rPr>
              <a:t>. si vero </a:t>
            </a:r>
            <a:r>
              <a:rPr lang="cs-CZ" altLang="en-US" sz="2800" b="0" dirty="0" err="1">
                <a:latin typeface="Times New Roman" panose="02020603050405020304" pitchFamily="18" charset="0"/>
              </a:rPr>
              <a:t>alii</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negotium</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gesserunt</a:t>
            </a:r>
            <a:r>
              <a:rPr lang="cs-CZ" altLang="en-US" sz="2800" b="0" dirty="0">
                <a:latin typeface="Times New Roman" panose="02020603050405020304" pitchFamily="18" charset="0"/>
              </a:rPr>
              <a:t> et </a:t>
            </a:r>
            <a:r>
              <a:rPr lang="cs-CZ" altLang="en-US" sz="2800" b="0" dirty="0" err="1">
                <a:latin typeface="Times New Roman" panose="02020603050405020304" pitchFamily="18" charset="0"/>
              </a:rPr>
              <a:t>ministerio</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functi</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sunt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castigari</a:t>
            </a:r>
            <a:r>
              <a:rPr lang="cs-CZ" altLang="en-US" sz="2800" b="0" dirty="0">
                <a:latin typeface="Times New Roman" panose="02020603050405020304" pitchFamily="18" charset="0"/>
              </a:rPr>
              <a:t> et ad opus </a:t>
            </a:r>
            <a:r>
              <a:rPr lang="cs-CZ" altLang="en-US" sz="2800" b="0" dirty="0" err="1">
                <a:latin typeface="Times New Roman" panose="02020603050405020304" pitchFamily="18" charset="0"/>
              </a:rPr>
              <a:t>biennio</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dari</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quod</a:t>
            </a:r>
            <a:r>
              <a:rPr lang="cs-CZ" altLang="en-US" sz="2800" b="0" dirty="0">
                <a:latin typeface="Times New Roman" panose="02020603050405020304" pitchFamily="18" charset="0"/>
              </a:rPr>
              <a:t> si per </a:t>
            </a:r>
            <a:r>
              <a:rPr lang="cs-CZ" altLang="en-US" sz="2800" b="0" dirty="0" err="1">
                <a:latin typeface="Times New Roman" panose="02020603050405020304" pitchFamily="18" charset="0"/>
              </a:rPr>
              <a:t>ignorantiam</a:t>
            </a:r>
            <a:r>
              <a:rPr lang="cs-CZ" altLang="en-US" sz="2800" b="0" dirty="0">
                <a:latin typeface="Times New Roman" panose="02020603050405020304" pitchFamily="18" charset="0"/>
              </a:rPr>
              <a:t> aut </a:t>
            </a:r>
            <a:r>
              <a:rPr lang="cs-CZ" altLang="en-US" sz="2800" b="0" dirty="0" err="1">
                <a:latin typeface="Times New Roman" panose="02020603050405020304" pitchFamily="18" charset="0"/>
              </a:rPr>
              <a:t>fortuito</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lapides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furati</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sunt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sufficiet</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eos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verberibus</a:t>
            </a:r>
            <a:r>
              <a:rPr lang="cs-CZ" altLang="en-US" sz="2800" b="0" dirty="0">
                <a:latin typeface="Times New Roman" panose="02020603050405020304" pitchFamily="18" charset="0"/>
              </a:rPr>
              <a:t> </a:t>
            </a:r>
            <a:r>
              <a:rPr lang="cs-CZ" altLang="en-US" sz="2800" b="0" dirty="0" err="1">
                <a:latin typeface="Times New Roman" panose="02020603050405020304" pitchFamily="18" charset="0"/>
              </a:rPr>
              <a:t>decidere</a:t>
            </a:r>
            <a:r>
              <a:rPr lang="cs-CZ" altLang="en-US" sz="2800" b="0" dirty="0">
                <a:latin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1A1D243F-EB0B-4A7B-8890-EE72A679380F}"/>
              </a:ext>
            </a:extLst>
          </p:cNvPr>
          <p:cNvSpPr>
            <a:spLocks noGrp="1" noChangeArrowheads="1"/>
          </p:cNvSpPr>
          <p:nvPr>
            <p:ph type="title"/>
          </p:nvPr>
        </p:nvSpPr>
        <p:spPr/>
        <p:txBody>
          <a:bodyPr/>
          <a:lstStyle/>
          <a:p>
            <a:pPr algn="ctr"/>
            <a:r>
              <a:rPr lang="cs-CZ" altLang="en-US" sz="4000" b="1">
                <a:effectLst>
                  <a:outerShdw blurRad="38100" dist="38100" dir="2700000" algn="tl">
                    <a:srgbClr val="C0C0C0"/>
                  </a:outerShdw>
                </a:effectLst>
              </a:rPr>
              <a:t>Dig. 47.21.2 Callistratus libro tertio de cognitionibus</a:t>
            </a:r>
          </a:p>
        </p:txBody>
      </p:sp>
      <p:sp>
        <p:nvSpPr>
          <p:cNvPr id="507907" name="Rectangle 3">
            <a:extLst>
              <a:ext uri="{FF2B5EF4-FFF2-40B4-BE49-F238E27FC236}">
                <a16:creationId xmlns:a16="http://schemas.microsoft.com/office/drawing/2014/main" id="{A61206E7-30CA-4000-BD1D-DFC3C1FA0C21}"/>
              </a:ext>
            </a:extLst>
          </p:cNvPr>
          <p:cNvSpPr>
            <a:spLocks noGrp="1" noChangeArrowheads="1"/>
          </p:cNvSpPr>
          <p:nvPr>
            <p:ph type="body" idx="1"/>
          </p:nvPr>
        </p:nvSpPr>
        <p:spPr>
          <a:xfrm>
            <a:off x="1500188" y="1524000"/>
            <a:ext cx="7491412" cy="5218113"/>
          </a:xfrm>
        </p:spPr>
        <p:txBody>
          <a:bodyPr/>
          <a:lstStyle/>
          <a:p>
            <a:pPr>
              <a:lnSpc>
                <a:spcPct val="80000"/>
              </a:lnSpc>
            </a:pPr>
            <a:r>
              <a:rPr lang="cs-CZ" altLang="en-US" sz="2800" b="0">
                <a:latin typeface="Times New Roman" panose="02020603050405020304" pitchFamily="18" charset="0"/>
              </a:rPr>
              <a:t>Božský Hadrianus odpověděl těmito slovy: „Nemůže být pochyb o tom, že ti, kteří přemístí  kameny umístěné na hranicích jako mezníky, budou potrestání za ohavný skutek. Trest (de poena) je závislý na osobním postavení a pohnutce pachatele. Neboť jestliže jsou skvělými osobami a jsou usvědčeni, že se bez pochyb dopustili zabrání cizí půdy, mohou být v závislosti na jejich věku posláni do vyhnanství, pokud jsou mladší na delší dobu, jsou-li starší na kratší dobu. Pokud tak někdo učinil za druhého jako vykonání služby, bude bičována odsouzen na dva roky na nucené práce. Jestliže bylo kameny pohnuto z nevšímavosti nebo náhodou, postačí když bude bičován“.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4BAC14BB-EC4F-438C-A7F9-427AF8239350}"/>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Metody diachronní - pokračování </a:t>
            </a:r>
          </a:p>
        </p:txBody>
      </p:sp>
      <p:sp>
        <p:nvSpPr>
          <p:cNvPr id="503811" name="Rectangle 3">
            <a:extLst>
              <a:ext uri="{FF2B5EF4-FFF2-40B4-BE49-F238E27FC236}">
                <a16:creationId xmlns:a16="http://schemas.microsoft.com/office/drawing/2014/main" id="{CB15306C-A606-4F5A-A940-23EC27E894AC}"/>
              </a:ext>
            </a:extLst>
          </p:cNvPr>
          <p:cNvSpPr>
            <a:spLocks noGrp="1" noChangeArrowheads="1"/>
          </p:cNvSpPr>
          <p:nvPr>
            <p:ph type="body" idx="1"/>
          </p:nvPr>
        </p:nvSpPr>
        <p:spPr>
          <a:xfrm>
            <a:off x="1500188" y="1524000"/>
            <a:ext cx="7491412" cy="5073650"/>
          </a:xfrm>
        </p:spPr>
        <p:txBody>
          <a:bodyPr/>
          <a:lstStyle/>
          <a:p>
            <a:pPr marL="609600" indent="-609600"/>
            <a:r>
              <a:rPr lang="cs-CZ" altLang="en-US">
                <a:effectLst>
                  <a:outerShdw blurRad="38100" dist="38100" dir="2700000" algn="tl">
                    <a:srgbClr val="C0C0C0"/>
                  </a:outerShdw>
                </a:effectLst>
                <a:latin typeface="Times New Roman" panose="02020603050405020304" pitchFamily="18" charset="0"/>
              </a:rPr>
              <a:t>Kritika tradice</a:t>
            </a:r>
            <a:r>
              <a:rPr lang="cs-CZ" altLang="en-US" b="0">
                <a:effectLst>
                  <a:outerShdw blurRad="38100" dist="38100" dir="2700000" algn="tl">
                    <a:srgbClr val="C0C0C0"/>
                  </a:outerShdw>
                </a:effectLst>
                <a:latin typeface="Times New Roman" panose="02020603050405020304" pitchFamily="18" charset="0"/>
              </a:rPr>
              <a:t> sleduje vývoj jednotlivých tradic, myšlenek a myšlenkových či náboženských představ časem a napříč různými texty.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a:extLst>
              <a:ext uri="{FF2B5EF4-FFF2-40B4-BE49-F238E27FC236}">
                <a16:creationId xmlns:a16="http://schemas.microsoft.com/office/drawing/2014/main" id="{0522FBBE-9690-4DA2-8F95-6522A5551999}"/>
              </a:ext>
            </a:extLst>
          </p:cNvPr>
          <p:cNvSpPr>
            <a:spLocks noGrp="1" noChangeArrowheads="1"/>
          </p:cNvSpPr>
          <p:nvPr>
            <p:ph type="body" idx="1"/>
          </p:nvPr>
        </p:nvSpPr>
        <p:spPr>
          <a:xfrm>
            <a:off x="1500188" y="260350"/>
            <a:ext cx="7491412" cy="6408738"/>
          </a:xfrm>
        </p:spPr>
        <p:txBody>
          <a:bodyPr/>
          <a:lstStyle/>
          <a:p>
            <a:pPr marL="609600" indent="-609600">
              <a:lnSpc>
                <a:spcPct val="90000"/>
              </a:lnSpc>
            </a:pPr>
            <a:r>
              <a:rPr lang="cs-CZ" altLang="en-US" sz="2800">
                <a:effectLst>
                  <a:outerShdw blurRad="38100" dist="38100" dir="2700000" algn="tl">
                    <a:srgbClr val="C0C0C0"/>
                  </a:outerShdw>
                </a:effectLst>
                <a:latin typeface="Times New Roman" panose="02020603050405020304" pitchFamily="18" charset="0"/>
              </a:rPr>
              <a:t>Analýza forem</a:t>
            </a:r>
            <a:r>
              <a:rPr lang="cs-CZ" altLang="en-US" sz="2800" b="0">
                <a:effectLst>
                  <a:outerShdw blurRad="38100" dist="38100" dir="2700000" algn="tl">
                    <a:srgbClr val="C0C0C0"/>
                  </a:outerShdw>
                </a:effectLst>
                <a:latin typeface="Times New Roman" panose="02020603050405020304" pitchFamily="18" charset="0"/>
              </a:rPr>
              <a:t> se zabývá literárními formami krátkých textů. Tyto formy slouží především k lepšímu předávání textu od člověka k člověku. Naopak každý text/literární celek tíhne při tradování ke schematizaci</a:t>
            </a:r>
          </a:p>
          <a:p>
            <a:pPr marL="609600" indent="-609600">
              <a:lnSpc>
                <a:spcPct val="90000"/>
              </a:lnSpc>
              <a:buFont typeface="Wingdings" panose="05000000000000000000" pitchFamily="2" charset="2"/>
              <a:buNone/>
            </a:pPr>
            <a:endParaRPr lang="cs-CZ" altLang="en-US" sz="2800" b="0">
              <a:effectLst>
                <a:outerShdw blurRad="38100" dist="38100" dir="2700000" algn="tl">
                  <a:srgbClr val="C0C0C0"/>
                </a:outerShdw>
              </a:effectLst>
              <a:latin typeface="Times New Roman" panose="02020603050405020304" pitchFamily="18" charset="0"/>
            </a:endParaRPr>
          </a:p>
          <a:p>
            <a:pPr marL="609600" indent="-609600">
              <a:lnSpc>
                <a:spcPct val="90000"/>
              </a:lnSpc>
            </a:pPr>
            <a:r>
              <a:rPr lang="cs-CZ" altLang="en-US" sz="2800">
                <a:effectLst>
                  <a:outerShdw blurRad="38100" dist="38100" dir="2700000" algn="tl">
                    <a:srgbClr val="C0C0C0"/>
                  </a:outerShdw>
                </a:effectLst>
                <a:latin typeface="Times New Roman" panose="02020603050405020304" pitchFamily="18" charset="0"/>
              </a:rPr>
              <a:t>Kritika redakce </a:t>
            </a:r>
            <a:r>
              <a:rPr lang="cs-CZ" altLang="en-US" sz="2800" b="0">
                <a:effectLst>
                  <a:outerShdw blurRad="38100" dist="38100" dir="2700000" algn="tl">
                    <a:srgbClr val="C0C0C0"/>
                  </a:outerShdw>
                </a:effectLst>
                <a:latin typeface="Times New Roman" panose="02020603050405020304" pitchFamily="18" charset="0"/>
              </a:rPr>
              <a:t>je důležitá v případě, že autor textu k jeho sestavení používal starší prameny. V tomto případě se zkoumá, jakým způsobem do těchto pramenů zasáhl a jak pozměnil či upravil jejich původní význam. Redakce autora je patrná především z výběru textů (co vybral a co ponechal stranou), z toho, jak vybrané texty seřadil, a jaká jsou jeho oblíbená (klíčová) slova a obraty.</a:t>
            </a:r>
            <a:endParaRPr lang="cs-CZ" altLang="en-US" sz="3300" b="0">
              <a:effectLst>
                <a:outerShdw blurRad="38100" dist="38100" dir="2700000" algn="tl">
                  <a:srgbClr val="C0C0C0"/>
                </a:outerShdw>
              </a:effectLst>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E6A763FE-3217-4BA7-B6C1-CE3435739D59}"/>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Doplňkové metody </a:t>
            </a:r>
          </a:p>
        </p:txBody>
      </p:sp>
      <p:sp>
        <p:nvSpPr>
          <p:cNvPr id="465923" name="Rectangle 3">
            <a:extLst>
              <a:ext uri="{FF2B5EF4-FFF2-40B4-BE49-F238E27FC236}">
                <a16:creationId xmlns:a16="http://schemas.microsoft.com/office/drawing/2014/main" id="{EC7678BE-E2F0-4713-927E-698C389EE218}"/>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Tyto metody lze sice aplikovat na text, nicméně nám o něm vydávají jen částečné informace a jsou nezřídka jednostranné. Pokud jsou vzaty výhradně, pak mohou být zavádějící.</a:t>
            </a:r>
          </a:p>
          <a:p>
            <a:pPr marL="990600" lvl="1" indent="-533400"/>
            <a:r>
              <a:rPr lang="cs-CZ" altLang="en-US" b="0">
                <a:effectLst>
                  <a:outerShdw blurRad="38100" dist="38100" dir="2700000" algn="tl">
                    <a:srgbClr val="C0C0C0"/>
                  </a:outerShdw>
                </a:effectLst>
                <a:latin typeface="Times New Roman" panose="02020603050405020304" pitchFamily="18" charset="0"/>
              </a:rPr>
              <a:t>Psychologická analýza</a:t>
            </a:r>
          </a:p>
          <a:p>
            <a:pPr marL="990600" lvl="1" indent="-533400"/>
            <a:r>
              <a:rPr lang="cs-CZ" altLang="en-US" b="0">
                <a:effectLst>
                  <a:outerShdw blurRad="38100" dist="38100" dir="2700000" algn="tl">
                    <a:srgbClr val="C0C0C0"/>
                  </a:outerShdw>
                </a:effectLst>
                <a:latin typeface="Times New Roman" panose="02020603050405020304" pitchFamily="18" charset="0"/>
              </a:rPr>
              <a:t>Sociální analýza</a:t>
            </a:r>
          </a:p>
          <a:p>
            <a:pPr marL="990600" lvl="1" indent="-533400"/>
            <a:r>
              <a:rPr lang="cs-CZ" altLang="en-US" b="0">
                <a:effectLst>
                  <a:outerShdw blurRad="38100" dist="38100" dir="2700000" algn="tl">
                    <a:srgbClr val="C0C0C0"/>
                  </a:outerShdw>
                </a:effectLst>
                <a:latin typeface="Times New Roman" panose="02020603050405020304" pitchFamily="18" charset="0"/>
              </a:rPr>
              <a:t>Historická analýza (chápe text jako historický pramen)</a:t>
            </a:r>
          </a:p>
          <a:p>
            <a:pPr marL="990600" lvl="1" indent="-533400"/>
            <a:r>
              <a:rPr lang="cs-CZ" altLang="en-US" b="0">
                <a:effectLst>
                  <a:outerShdw blurRad="38100" dist="38100" dir="2700000" algn="tl">
                    <a:srgbClr val="C0C0C0"/>
                  </a:outerShdw>
                </a:effectLst>
                <a:latin typeface="Times New Roman" panose="02020603050405020304" pitchFamily="18" charset="0"/>
              </a:rPr>
              <a:t>Feministická exegeze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F3F58133-95D3-4B3D-B4CA-67D140D2B5FC}"/>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Právní exegeze </a:t>
            </a:r>
          </a:p>
        </p:txBody>
      </p:sp>
      <p:sp>
        <p:nvSpPr>
          <p:cNvPr id="466947" name="Rectangle 3">
            <a:extLst>
              <a:ext uri="{FF2B5EF4-FFF2-40B4-BE49-F238E27FC236}">
                <a16:creationId xmlns:a16="http://schemas.microsoft.com/office/drawing/2014/main" id="{7998D36F-9977-4AE6-A55C-459C4D9813BD}"/>
              </a:ext>
            </a:extLst>
          </p:cNvPr>
          <p:cNvSpPr>
            <a:spLocks noGrp="1" noChangeArrowheads="1"/>
          </p:cNvSpPr>
          <p:nvPr>
            <p:ph type="body" idx="1"/>
          </p:nvPr>
        </p:nvSpPr>
        <p:spPr>
          <a:xfrm>
            <a:off x="1500188" y="1524000"/>
            <a:ext cx="7491412" cy="5073650"/>
          </a:xfrm>
        </p:spPr>
        <p:txBody>
          <a:bodyPr/>
          <a:lstStyle/>
          <a:p>
            <a:pPr marL="609600" indent="-609600"/>
            <a:r>
              <a:rPr lang="cs-CZ" altLang="en-US" sz="2800" b="0">
                <a:latin typeface="Times New Roman" panose="02020603050405020304" pitchFamily="18" charset="0"/>
              </a:rPr>
              <a:t>Exegesí se rozumí výklad textu -  je to jeho slovní nebo věcné vysvětlení. Exegeze je tedy výklad literárního díla, poprvé byl tento termín použit u Cicerona Ad Atticum.</a:t>
            </a:r>
          </a:p>
          <a:p>
            <a:pPr marL="609600" indent="-609600"/>
            <a:r>
              <a:rPr lang="cs-CZ" altLang="en-US" sz="2800" b="0">
                <a:latin typeface="Times New Roman" panose="02020603050405020304" pitchFamily="18" charset="0"/>
              </a:rPr>
              <a:t>Struktura exegeze byla vytvořena v průběhu 19. století právními romanisty, tedy v době, kdy se z římského práva, jako práva platného (subsidiárně), stala právně-historická disciplína – právní dějepis (L. Heyrovský) – právní romanistika.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Rectangle 3">
            <a:extLst>
              <a:ext uri="{FF2B5EF4-FFF2-40B4-BE49-F238E27FC236}">
                <a16:creationId xmlns:a16="http://schemas.microsoft.com/office/drawing/2014/main" id="{F0A2AA21-AD62-4F06-BEFD-416394FF6B17}"/>
              </a:ext>
            </a:extLst>
          </p:cNvPr>
          <p:cNvSpPr>
            <a:spLocks noGrp="1" noChangeArrowheads="1"/>
          </p:cNvSpPr>
          <p:nvPr>
            <p:ph type="body" idx="1"/>
          </p:nvPr>
        </p:nvSpPr>
        <p:spPr>
          <a:xfrm>
            <a:off x="1500188" y="333375"/>
            <a:ext cx="7491412" cy="6264275"/>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Základem práce každého právníka při jeho práci, ať praktické či vědecké je právní norma resp. text právní normy. </a:t>
            </a:r>
          </a:p>
          <a:p>
            <a:pPr marL="609600" indent="-609600"/>
            <a:r>
              <a:rPr lang="cs-CZ" altLang="en-US" b="0">
                <a:effectLst>
                  <a:outerShdw blurRad="38100" dist="38100" dir="2700000" algn="tl">
                    <a:srgbClr val="C0C0C0"/>
                  </a:outerShdw>
                </a:effectLst>
                <a:latin typeface="Times New Roman" panose="02020603050405020304" pitchFamily="18" charset="0"/>
              </a:rPr>
              <a:t>V praxi, studiu či při vědecké práci je třeba nejdříve nalézt správnou právní normu a tento text správně pochopit, k tomuto správnému pochopení textu – jeho interpretaci – se používají různé druhy výkladových metod. Tento výklad se v právní vědě – jurisprudenci nazývá interpretace – </a:t>
            </a:r>
            <a:r>
              <a:rPr lang="cs-CZ" altLang="en-US" b="0" i="1">
                <a:effectLst>
                  <a:outerShdw blurRad="38100" dist="38100" dir="2700000" algn="tl">
                    <a:srgbClr val="C0C0C0"/>
                  </a:outerShdw>
                </a:effectLst>
                <a:latin typeface="Times New Roman" panose="02020603050405020304" pitchFamily="18" charset="0"/>
              </a:rPr>
              <a:t>interpretatio</a:t>
            </a:r>
            <a:r>
              <a:rPr lang="cs-CZ" altLang="en-US" b="0">
                <a:effectLst>
                  <a:outerShdw blurRad="38100" dist="38100" dir="2700000" algn="tl">
                    <a:srgbClr val="C0C0C0"/>
                  </a:outerShdw>
                </a:effectLst>
                <a:latin typeface="Times New Roman" panose="02020603050405020304"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5" name="Rectangle 3">
            <a:extLst>
              <a:ext uri="{FF2B5EF4-FFF2-40B4-BE49-F238E27FC236}">
                <a16:creationId xmlns:a16="http://schemas.microsoft.com/office/drawing/2014/main" id="{9FEBD13F-9041-46F8-99A9-F96DA3DF6D7B}"/>
              </a:ext>
            </a:extLst>
          </p:cNvPr>
          <p:cNvSpPr>
            <a:spLocks noGrp="1" noChangeArrowheads="1"/>
          </p:cNvSpPr>
          <p:nvPr>
            <p:ph type="body" idx="1"/>
          </p:nvPr>
        </p:nvSpPr>
        <p:spPr>
          <a:xfrm>
            <a:off x="1500188" y="260350"/>
            <a:ext cx="7491412" cy="6337300"/>
          </a:xfrm>
        </p:spPr>
        <p:txBody>
          <a:bodyPr/>
          <a:lstStyle/>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Základní metody interpretace nám podává teorie práva – jako učební předmět a vědecký obor. </a:t>
            </a:r>
          </a:p>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Teorie práva, tak jak byla konstituována římskými právníky, středověkými školami římského práva a novověkými vědeckými proudy byla vždy zaměřena a vycházela z práva římského. Římské právo bylo a je „selským rozumem v latině“ a bezmezerovitým právním systémem.</a:t>
            </a:r>
          </a:p>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Svou bezmezerovost vytvořil právě dokonalou právní vědou, která byla tvořivá, věcná, stručná a vázala se k určitým případům – kasuistika, z nichž poté bylo možné vyvodit abstraktní právní pravidlo.</a:t>
            </a:r>
            <a:r>
              <a:rPr lang="cs-CZ" altLang="en-US" sz="2800">
                <a:latin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BCC0316E-52DF-4B1B-95B7-ECE9EEB6ED1F}"/>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Osnova </a:t>
            </a:r>
          </a:p>
        </p:txBody>
      </p:sp>
      <p:sp>
        <p:nvSpPr>
          <p:cNvPr id="450563" name="Rectangle 3">
            <a:extLst>
              <a:ext uri="{FF2B5EF4-FFF2-40B4-BE49-F238E27FC236}">
                <a16:creationId xmlns:a16="http://schemas.microsoft.com/office/drawing/2014/main" id="{D5AA358D-9760-42AA-AB2B-7AA172B3E000}"/>
              </a:ext>
            </a:extLst>
          </p:cNvPr>
          <p:cNvSpPr>
            <a:spLocks noGrp="1" noChangeArrowheads="1"/>
          </p:cNvSpPr>
          <p:nvPr>
            <p:ph type="body" idx="1"/>
          </p:nvPr>
        </p:nvSpPr>
        <p:spPr>
          <a:xfrm>
            <a:off x="1500188" y="1524000"/>
            <a:ext cx="7491412" cy="5073650"/>
          </a:xfrm>
        </p:spPr>
        <p:txBody>
          <a:bodyPr/>
          <a:lstStyle/>
          <a:p>
            <a:pPr marL="609600" indent="-609600"/>
            <a:r>
              <a:rPr lang="cs-CZ" altLang="en-US" b="0">
                <a:latin typeface="Times New Roman" panose="02020603050405020304" pitchFamily="18" charset="0"/>
              </a:rPr>
              <a:t>Pojem exegeze</a:t>
            </a:r>
          </a:p>
          <a:p>
            <a:pPr marL="609600" indent="-609600"/>
            <a:r>
              <a:rPr lang="cs-CZ" altLang="en-US" b="0">
                <a:latin typeface="Times New Roman" panose="02020603050405020304" pitchFamily="18" charset="0"/>
              </a:rPr>
              <a:t>Struktura exegeze. Formální stránka exegeze</a:t>
            </a:r>
          </a:p>
          <a:p>
            <a:pPr marL="609600" indent="-609600"/>
            <a:r>
              <a:rPr lang="cs-CZ" altLang="en-US" b="0">
                <a:latin typeface="Times New Roman" panose="02020603050405020304" pitchFamily="18" charset="0"/>
              </a:rPr>
              <a:t>Právní hermeneutika</a:t>
            </a:r>
          </a:p>
          <a:p>
            <a:pPr marL="609600" indent="-609600"/>
            <a:r>
              <a:rPr lang="cs-CZ" altLang="en-US" b="0">
                <a:latin typeface="Times New Roman" panose="02020603050405020304" pitchFamily="18" charset="0"/>
              </a:rPr>
              <a:t>Historicko-právní argumentace</a:t>
            </a:r>
          </a:p>
          <a:p>
            <a:pPr marL="609600" indent="-609600"/>
            <a:r>
              <a:rPr lang="cs-CZ" altLang="en-US" b="0">
                <a:latin typeface="Times New Roman" panose="02020603050405020304" pitchFamily="18" charset="0"/>
              </a:rPr>
              <a:t>Juristický a filologický překlad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Rectangle 3">
            <a:extLst>
              <a:ext uri="{FF2B5EF4-FFF2-40B4-BE49-F238E27FC236}">
                <a16:creationId xmlns:a16="http://schemas.microsoft.com/office/drawing/2014/main" id="{46694E2A-DC8E-41D6-98DF-7839AC7511A1}"/>
              </a:ext>
            </a:extLst>
          </p:cNvPr>
          <p:cNvSpPr>
            <a:spLocks noGrp="1" noChangeArrowheads="1"/>
          </p:cNvSpPr>
          <p:nvPr>
            <p:ph type="body" idx="1"/>
          </p:nvPr>
        </p:nvSpPr>
        <p:spPr>
          <a:xfrm>
            <a:off x="1500188" y="333375"/>
            <a:ext cx="7491412" cy="6264275"/>
          </a:xfrm>
        </p:spPr>
        <p:txBody>
          <a:bodyPr/>
          <a:lstStyle/>
          <a:p>
            <a:pPr marL="609600" indent="-609600"/>
            <a:r>
              <a:rPr lang="cs-CZ" altLang="en-US" sz="2800" b="0">
                <a:effectLst>
                  <a:outerShdw blurRad="38100" dist="38100" dir="2700000" algn="tl">
                    <a:srgbClr val="C0C0C0"/>
                  </a:outerShdw>
                </a:effectLst>
                <a:latin typeface="Times New Roman" panose="02020603050405020304" pitchFamily="18" charset="0"/>
              </a:rPr>
              <a:t>První interpreti práva byli ve starověkém Římě králové (Numa Pompilius a bohyně Egera), král byl sakrálním vládcem, kterému byla zjevena vůle bohů na uspořádání běžného života. </a:t>
            </a:r>
          </a:p>
          <a:p>
            <a:pPr marL="609600" indent="-609600"/>
            <a:r>
              <a:rPr lang="cs-CZ" altLang="en-US" sz="2800" b="0">
                <a:effectLst>
                  <a:outerShdw blurRad="38100" dist="38100" dir="2700000" algn="tl">
                    <a:srgbClr val="C0C0C0"/>
                  </a:outerShdw>
                </a:effectLst>
                <a:latin typeface="Times New Roman" panose="02020603050405020304" pitchFamily="18" charset="0"/>
              </a:rPr>
              <a:t>Výklad právních norem po vyhnání králů převzali pontifikové (stavitelé mostů). </a:t>
            </a:r>
          </a:p>
          <a:p>
            <a:pPr marL="609600" indent="-609600"/>
            <a:r>
              <a:rPr lang="cs-CZ" altLang="en-US" sz="2800" b="0">
                <a:effectLst>
                  <a:outerShdw blurRad="38100" dist="38100" dir="2700000" algn="tl">
                    <a:srgbClr val="C0C0C0"/>
                  </a:outerShdw>
                </a:effectLst>
                <a:latin typeface="Times New Roman" panose="02020603050405020304" pitchFamily="18" charset="0"/>
              </a:rPr>
              <a:t>Od 3. století se konstituuje samostatná laická právní věda – jurisprudence, která je definována jako: </a:t>
            </a:r>
            <a:r>
              <a:rPr lang="cs-CZ" altLang="en-US" sz="2800" b="0" i="1">
                <a:effectLst>
                  <a:outerShdw blurRad="38100" dist="38100" dir="2700000" algn="tl">
                    <a:srgbClr val="C0C0C0"/>
                  </a:outerShdw>
                </a:effectLst>
                <a:latin typeface="Times New Roman" panose="02020603050405020304" pitchFamily="18" charset="0"/>
              </a:rPr>
              <a:t>Iuris prudentia est divinarum atque humanarum rerum notitia, iusti atque iuniusti scientia</a:t>
            </a:r>
            <a:r>
              <a:rPr lang="cs-CZ" altLang="en-US" sz="2800" b="0">
                <a:effectLst>
                  <a:outerShdw blurRad="38100" dist="38100" dir="2700000" algn="tl">
                    <a:srgbClr val="C0C0C0"/>
                  </a:outerShdw>
                </a:effectLst>
                <a:latin typeface="Times New Roman" panose="02020603050405020304" pitchFamily="18" charset="0"/>
              </a:rPr>
              <a:t> - Právní věda je znalost věcí božských a lidských, věda o spravedlivém a nespravedlivém.</a:t>
            </a:r>
            <a:r>
              <a:rPr lang="cs-CZ" altLang="en-US" sz="2800">
                <a:latin typeface="Times New Roman" panose="02020603050405020304"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616484E0-CA5A-43FF-9113-5818AD0B73EF}"/>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Struktura exegeze  </a:t>
            </a:r>
          </a:p>
        </p:txBody>
      </p:sp>
      <p:sp>
        <p:nvSpPr>
          <p:cNvPr id="471043" name="Rectangle 3">
            <a:extLst>
              <a:ext uri="{FF2B5EF4-FFF2-40B4-BE49-F238E27FC236}">
                <a16:creationId xmlns:a16="http://schemas.microsoft.com/office/drawing/2014/main" id="{FC07A48E-B225-4814-B457-BF7816ED7C6A}"/>
              </a:ext>
            </a:extLst>
          </p:cNvPr>
          <p:cNvSpPr>
            <a:spLocks noGrp="1" noChangeArrowheads="1"/>
          </p:cNvSpPr>
          <p:nvPr>
            <p:ph type="body" idx="1"/>
          </p:nvPr>
        </p:nvSpPr>
        <p:spPr>
          <a:xfrm>
            <a:off x="1500188" y="1268413"/>
            <a:ext cx="7491412" cy="5473700"/>
          </a:xfrm>
        </p:spPr>
        <p:txBody>
          <a:bodyPr/>
          <a:lstStyle/>
          <a:p>
            <a:pPr marL="812800" indent="-812800">
              <a:lnSpc>
                <a:spcPct val="80000"/>
              </a:lnSpc>
            </a:pPr>
            <a:r>
              <a:rPr lang="cs-CZ" altLang="en-US" sz="2100" b="0">
                <a:effectLst>
                  <a:outerShdw blurRad="38100" dist="38100" dir="2700000" algn="tl">
                    <a:srgbClr val="C0C0C0"/>
                  </a:outerShdw>
                </a:effectLst>
                <a:latin typeface="Times New Roman" panose="02020603050405020304" pitchFamily="18" charset="0"/>
              </a:rPr>
              <a:t>Latinský (řecký) text</a:t>
            </a:r>
          </a:p>
          <a:p>
            <a:pPr marL="812800" indent="-812800">
              <a:lnSpc>
                <a:spcPct val="80000"/>
              </a:lnSpc>
            </a:pPr>
            <a:r>
              <a:rPr lang="cs-CZ" altLang="en-US" sz="2100" b="0">
                <a:effectLst>
                  <a:outerShdw blurRad="38100" dist="38100" dir="2700000" algn="tl">
                    <a:srgbClr val="C0C0C0"/>
                  </a:outerShdw>
                </a:effectLst>
                <a:latin typeface="Times New Roman" panose="02020603050405020304" pitchFamily="18" charset="0"/>
              </a:rPr>
              <a:t>Překlad textu</a:t>
            </a:r>
          </a:p>
          <a:p>
            <a:pPr marL="812800" indent="-812800">
              <a:lnSpc>
                <a:spcPct val="80000"/>
              </a:lnSpc>
            </a:pPr>
            <a:r>
              <a:rPr lang="cs-CZ" altLang="en-US" sz="2100" b="0">
                <a:effectLst>
                  <a:outerShdw blurRad="38100" dist="38100" dir="2700000" algn="tl">
                    <a:srgbClr val="C0C0C0"/>
                  </a:outerShdw>
                </a:effectLst>
                <a:latin typeface="Times New Roman" panose="02020603050405020304" pitchFamily="18" charset="0"/>
              </a:rPr>
              <a:t>Rozbor inskripce </a:t>
            </a:r>
          </a:p>
          <a:p>
            <a:pPr marL="1168400" lvl="1" indent="-711200">
              <a:lnSpc>
                <a:spcPct val="80000"/>
              </a:lnSpc>
            </a:pPr>
            <a:r>
              <a:rPr lang="cs-CZ" altLang="en-US" sz="2100" b="0">
                <a:effectLst>
                  <a:outerShdw blurRad="38100" dist="38100" dir="2700000" algn="tl">
                    <a:srgbClr val="C0C0C0"/>
                  </a:outerShdw>
                </a:effectLst>
                <a:latin typeface="Times New Roman" panose="02020603050405020304" pitchFamily="18" charset="0"/>
              </a:rPr>
              <a:t>autor textu (základní životopisná data, výčet a stručná charakteristika jeho díla)</a:t>
            </a:r>
          </a:p>
          <a:p>
            <a:pPr marL="1168400" lvl="1" indent="-711200">
              <a:lnSpc>
                <a:spcPct val="80000"/>
              </a:lnSpc>
            </a:pPr>
            <a:r>
              <a:rPr lang="cs-CZ" altLang="en-US" sz="2100" b="0">
                <a:effectLst>
                  <a:outerShdw blurRad="38100" dist="38100" dir="2700000" algn="tl">
                    <a:srgbClr val="C0C0C0"/>
                  </a:outerShdw>
                </a:effectLst>
                <a:latin typeface="Times New Roman" panose="02020603050405020304" pitchFamily="18" charset="0"/>
              </a:rPr>
              <a:t>stručná charakteristika právníků a osob zmíněných ve fragmentu </a:t>
            </a:r>
          </a:p>
          <a:p>
            <a:pPr marL="1168400" lvl="1" indent="-711200">
              <a:lnSpc>
                <a:spcPct val="80000"/>
              </a:lnSpc>
            </a:pPr>
            <a:r>
              <a:rPr lang="cs-CZ" altLang="en-US" sz="2100" b="0">
                <a:effectLst>
                  <a:outerShdw blurRad="38100" dist="38100" dir="2700000" algn="tl">
                    <a:srgbClr val="C0C0C0"/>
                  </a:outerShdw>
                </a:effectLst>
                <a:latin typeface="Times New Roman" panose="02020603050405020304" pitchFamily="18" charset="0"/>
              </a:rPr>
              <a:t>analýza původního díla (ze kterého pochází fragment)</a:t>
            </a:r>
          </a:p>
          <a:p>
            <a:pPr marL="812800" indent="-812800">
              <a:lnSpc>
                <a:spcPct val="80000"/>
              </a:lnSpc>
            </a:pPr>
            <a:r>
              <a:rPr lang="cs-CZ" altLang="en-US" sz="2100" b="0">
                <a:effectLst>
                  <a:outerShdw blurRad="38100" dist="38100" dir="2700000" algn="tl">
                    <a:srgbClr val="C0C0C0"/>
                  </a:outerShdw>
                </a:effectLst>
                <a:latin typeface="Times New Roman" panose="02020603050405020304" pitchFamily="18" charset="0"/>
              </a:rPr>
              <a:t>Interpretace textu</a:t>
            </a:r>
          </a:p>
          <a:p>
            <a:pPr marL="1168400" lvl="1" indent="-711200">
              <a:lnSpc>
                <a:spcPct val="80000"/>
              </a:lnSpc>
            </a:pPr>
            <a:r>
              <a:rPr lang="cs-CZ" altLang="en-US" sz="2100" b="0">
                <a:effectLst>
                  <a:outerShdw blurRad="38100" dist="38100" dir="2700000" algn="tl">
                    <a:srgbClr val="C0C0C0"/>
                  </a:outerShdw>
                </a:effectLst>
                <a:latin typeface="Times New Roman" panose="02020603050405020304" pitchFamily="18" charset="0"/>
              </a:rPr>
              <a:t>skutková podstata</a:t>
            </a:r>
          </a:p>
          <a:p>
            <a:pPr marL="1168400" lvl="1" indent="-711200">
              <a:lnSpc>
                <a:spcPct val="80000"/>
              </a:lnSpc>
            </a:pPr>
            <a:r>
              <a:rPr lang="cs-CZ" altLang="en-US" sz="2100" b="0">
                <a:effectLst>
                  <a:outerShdw blurRad="38100" dist="38100" dir="2700000" algn="tl">
                    <a:srgbClr val="C0C0C0"/>
                  </a:outerShdw>
                </a:effectLst>
                <a:latin typeface="Times New Roman" panose="02020603050405020304" pitchFamily="18" charset="0"/>
              </a:rPr>
              <a:t>právní otázka</a:t>
            </a:r>
          </a:p>
          <a:p>
            <a:pPr marL="1168400" lvl="1" indent="-711200">
              <a:lnSpc>
                <a:spcPct val="80000"/>
              </a:lnSpc>
            </a:pPr>
            <a:r>
              <a:rPr lang="cs-CZ" altLang="en-US" sz="2100" b="0">
                <a:effectLst>
                  <a:outerShdw blurRad="38100" dist="38100" dir="2700000" algn="tl">
                    <a:srgbClr val="C0C0C0"/>
                  </a:outerShdw>
                </a:effectLst>
                <a:latin typeface="Times New Roman" panose="02020603050405020304" pitchFamily="18" charset="0"/>
              </a:rPr>
              <a:t>rozhodnutí citovaného právníka </a:t>
            </a:r>
          </a:p>
          <a:p>
            <a:pPr marL="1168400" lvl="1" indent="-711200">
              <a:lnSpc>
                <a:spcPct val="80000"/>
              </a:lnSpc>
            </a:pPr>
            <a:r>
              <a:rPr lang="cs-CZ" altLang="en-US" sz="2100" b="0">
                <a:effectLst>
                  <a:outerShdw blurRad="38100" dist="38100" dir="2700000" algn="tl">
                    <a:srgbClr val="C0C0C0"/>
                  </a:outerShdw>
                </a:effectLst>
                <a:latin typeface="Times New Roman" panose="02020603050405020304" pitchFamily="18" charset="0"/>
              </a:rPr>
              <a:t>zdůvodnění rozhodnutí</a:t>
            </a:r>
          </a:p>
          <a:p>
            <a:pPr marL="812800" indent="-812800">
              <a:lnSpc>
                <a:spcPct val="80000"/>
              </a:lnSpc>
            </a:pPr>
            <a:r>
              <a:rPr lang="cs-CZ" altLang="en-US" sz="2100" b="0">
                <a:effectLst>
                  <a:outerShdw blurRad="38100" dist="38100" dir="2700000" algn="tl">
                    <a:srgbClr val="C0C0C0"/>
                  </a:outerShdw>
                </a:effectLst>
                <a:latin typeface="Times New Roman" panose="02020603050405020304" pitchFamily="18" charset="0"/>
              </a:rPr>
              <a:t>Odkazy na právní úpravu zabývající se stejnou otázkou v jiných dílech</a:t>
            </a:r>
          </a:p>
          <a:p>
            <a:pPr marL="812800" indent="-812800">
              <a:lnSpc>
                <a:spcPct val="80000"/>
              </a:lnSpc>
            </a:pPr>
            <a:r>
              <a:rPr lang="cs-CZ" altLang="en-US" sz="2100" b="0">
                <a:effectLst>
                  <a:outerShdw blurRad="38100" dist="38100" dir="2700000" algn="tl">
                    <a:srgbClr val="C0C0C0"/>
                  </a:outerShdw>
                </a:effectLst>
                <a:latin typeface="Times New Roman" panose="02020603050405020304" pitchFamily="18" charset="0"/>
              </a:rPr>
              <a:t>Komparace s dnešní právní úpravou </a:t>
            </a:r>
          </a:p>
          <a:p>
            <a:pPr marL="812800" indent="-812800">
              <a:lnSpc>
                <a:spcPct val="80000"/>
              </a:lnSpc>
            </a:pPr>
            <a:r>
              <a:rPr lang="cs-CZ" altLang="en-US" sz="2100" b="0">
                <a:effectLst>
                  <a:outerShdw blurRad="38100" dist="38100" dir="2700000" algn="tl">
                    <a:srgbClr val="C0C0C0"/>
                  </a:outerShdw>
                </a:effectLst>
                <a:latin typeface="Times New Roman" panose="02020603050405020304" pitchFamily="18" charset="0"/>
              </a:rPr>
              <a:t>Literatura</a:t>
            </a:r>
            <a:r>
              <a:rPr lang="cs-CZ" altLang="en-US" sz="21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007B4810-B1D4-4058-9B58-64D908AF11C9}"/>
              </a:ext>
            </a:extLst>
          </p:cNvPr>
          <p:cNvSpPr>
            <a:spLocks noGrp="1" noChangeArrowheads="1"/>
          </p:cNvSpPr>
          <p:nvPr>
            <p:ph type="title"/>
          </p:nvPr>
        </p:nvSpPr>
        <p:spPr/>
        <p:txBody>
          <a:bodyPr/>
          <a:lstStyle/>
          <a:p>
            <a:pPr marL="1016000" indent="-1016000" algn="ctr"/>
            <a:r>
              <a:rPr lang="cs-CZ" altLang="en-US" b="1">
                <a:effectLst>
                  <a:outerShdw blurRad="38100" dist="38100" dir="2700000" algn="tl">
                    <a:srgbClr val="C0C0C0"/>
                  </a:outerShdw>
                </a:effectLst>
              </a:rPr>
              <a:t>Právní hermeneutika</a:t>
            </a:r>
          </a:p>
        </p:txBody>
      </p:sp>
      <p:graphicFrame>
        <p:nvGraphicFramePr>
          <p:cNvPr id="472067" name="Object 3">
            <a:extLst>
              <a:ext uri="{FF2B5EF4-FFF2-40B4-BE49-F238E27FC236}">
                <a16:creationId xmlns:a16="http://schemas.microsoft.com/office/drawing/2014/main" id="{56B7F1C8-7938-4D16-95FA-FE52EEF7E8A3}"/>
              </a:ext>
            </a:extLst>
          </p:cNvPr>
          <p:cNvGraphicFramePr>
            <a:graphicFrameLocks noGrp="1" noChangeAspect="1"/>
          </p:cNvGraphicFramePr>
          <p:nvPr>
            <p:ph idx="1"/>
          </p:nvPr>
        </p:nvGraphicFramePr>
        <p:xfrm>
          <a:off x="2933700" y="1268413"/>
          <a:ext cx="4418013" cy="5329237"/>
        </p:xfrm>
        <a:graphic>
          <a:graphicData uri="http://schemas.openxmlformats.org/presentationml/2006/ole">
            <mc:AlternateContent xmlns:mc="http://schemas.openxmlformats.org/markup-compatibility/2006">
              <mc:Choice xmlns:v="urn:schemas-microsoft-com:vml" Requires="v">
                <p:oleObj spid="_x0000_s1025" name="Fotografie" r:id="rId3" imgW="0" imgH="0" progId="MSPhotoEd.3">
                  <p:embed/>
                </p:oleObj>
              </mc:Choice>
              <mc:Fallback>
                <p:oleObj name="Fotografie" r:id="rId3" imgW="0" imgH="0" progId="MSPhotoEd.3">
                  <p:embed/>
                  <p:pic>
                    <p:nvPicPr>
                      <p:cNvPr id="472067" name="Object 3">
                        <a:extLst>
                          <a:ext uri="{FF2B5EF4-FFF2-40B4-BE49-F238E27FC236}">
                            <a16:creationId xmlns:a16="http://schemas.microsoft.com/office/drawing/2014/main" id="{56B7F1C8-7938-4D16-95FA-FE52EEF7E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1268413"/>
                        <a:ext cx="4418013" cy="5329237"/>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6" name="Picture 4">
            <a:extLst>
              <a:ext uri="{FF2B5EF4-FFF2-40B4-BE49-F238E27FC236}">
                <a16:creationId xmlns:a16="http://schemas.microsoft.com/office/drawing/2014/main" id="{A535613B-763A-4FD4-803B-57F92D5249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46363" y="476250"/>
            <a:ext cx="4805362" cy="60483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6" name="Picture 4">
            <a:extLst>
              <a:ext uri="{FF2B5EF4-FFF2-40B4-BE49-F238E27FC236}">
                <a16:creationId xmlns:a16="http://schemas.microsoft.com/office/drawing/2014/main" id="{D8ACCA92-EE3C-40A5-8D2A-C89155269D6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17688" y="490538"/>
            <a:ext cx="6856412" cy="59626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a:extLst>
              <a:ext uri="{FF2B5EF4-FFF2-40B4-BE49-F238E27FC236}">
                <a16:creationId xmlns:a16="http://schemas.microsoft.com/office/drawing/2014/main" id="{48DE16F5-E085-47EA-ABC7-392633BA7EF9}"/>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Hermeneutika </a:t>
            </a:r>
          </a:p>
        </p:txBody>
      </p:sp>
      <p:sp>
        <p:nvSpPr>
          <p:cNvPr id="473091" name="Rectangle 3">
            <a:extLst>
              <a:ext uri="{FF2B5EF4-FFF2-40B4-BE49-F238E27FC236}">
                <a16:creationId xmlns:a16="http://schemas.microsoft.com/office/drawing/2014/main" id="{2EAD0DB6-79F4-41C3-BAA0-0B77AD099650}"/>
              </a:ext>
            </a:extLst>
          </p:cNvPr>
          <p:cNvSpPr>
            <a:spLocks noGrp="1" noChangeArrowheads="1"/>
          </p:cNvSpPr>
          <p:nvPr>
            <p:ph type="body" idx="1"/>
          </p:nvPr>
        </p:nvSpPr>
        <p:spPr>
          <a:xfrm>
            <a:off x="1500188" y="1524000"/>
            <a:ext cx="7491412" cy="5073650"/>
          </a:xfrm>
        </p:spPr>
        <p:txBody>
          <a:bodyPr/>
          <a:lstStyle/>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"Hermeneutika je věda interpretování, přičemž interpretace je akt vysvětlení, vhledu nebo porozumění.„</a:t>
            </a:r>
          </a:p>
          <a:p>
            <a:pPr marL="609600" indent="-609600">
              <a:lnSpc>
                <a:spcPct val="90000"/>
              </a:lnSpc>
            </a:pPr>
            <a:r>
              <a:rPr lang="cs-CZ" altLang="en-US" sz="2800">
                <a:effectLst>
                  <a:outerShdw blurRad="38100" dist="38100" dir="2700000" algn="tl">
                    <a:srgbClr val="C0C0C0"/>
                  </a:outerShdw>
                </a:effectLst>
                <a:latin typeface="Times New Roman" panose="02020603050405020304" pitchFamily="18" charset="0"/>
              </a:rPr>
              <a:t>Hermeneutika</a:t>
            </a:r>
            <a:r>
              <a:rPr lang="cs-CZ" altLang="en-US" sz="2800" b="0">
                <a:effectLst>
                  <a:outerShdw blurRad="38100" dist="38100" dir="2700000" algn="tl">
                    <a:srgbClr val="C0C0C0"/>
                  </a:outerShdw>
                </a:effectLst>
                <a:latin typeface="Times New Roman" panose="02020603050405020304" pitchFamily="18" charset="0"/>
              </a:rPr>
              <a:t> (z řeckého </a:t>
            </a:r>
            <a:r>
              <a:rPr lang="el-GR" altLang="en-US" sz="2800" b="0">
                <a:effectLst>
                  <a:outerShdw blurRad="38100" dist="38100" dir="2700000" algn="tl">
                    <a:srgbClr val="C0C0C0"/>
                  </a:outerShdw>
                </a:effectLst>
                <a:latin typeface="Times New Roman" panose="02020603050405020304" pitchFamily="18" charset="0"/>
              </a:rPr>
              <a:t>herméneuein</a:t>
            </a:r>
            <a:r>
              <a:rPr lang="cs-CZ" altLang="en-US" sz="2800" b="0">
                <a:effectLst>
                  <a:outerShdw blurRad="38100" dist="38100" dir="2700000" algn="tl">
                    <a:srgbClr val="C0C0C0"/>
                  </a:outerShdw>
                </a:effectLst>
                <a:latin typeface="Times New Roman" panose="02020603050405020304" pitchFamily="18" charset="0"/>
              </a:rPr>
              <a:t> = vykládat, překládat, vyložit, říkat, vyslovit) je filologická a filosofická nauka o metodách správného chápání a výkladu textů, zejména náboženských, právních a filosofických. V širším významu se používá i pro výklad uměleckých děl ( Wilhelm Dilthey), případně i porozumění struktury lidského bytí na světě (Martin Heidegger).</a:t>
            </a:r>
          </a:p>
          <a:p>
            <a:pPr marL="609600" indent="-609600">
              <a:lnSpc>
                <a:spcPct val="90000"/>
              </a:lnSpc>
            </a:pPr>
            <a:endParaRPr lang="cs-CZ" altLang="en-US" sz="2800" b="0">
              <a:effectLst>
                <a:outerShdw blurRad="38100" dist="38100" dir="2700000" algn="tl">
                  <a:srgbClr val="C0C0C0"/>
                </a:outerShdw>
              </a:effectLst>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4D4EF6EB-5934-4744-B802-5B879CC827A6}"/>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Hermeneutický postup</a:t>
            </a:r>
          </a:p>
        </p:txBody>
      </p:sp>
      <p:sp>
        <p:nvSpPr>
          <p:cNvPr id="476163" name="Rectangle 3">
            <a:extLst>
              <a:ext uri="{FF2B5EF4-FFF2-40B4-BE49-F238E27FC236}">
                <a16:creationId xmlns:a16="http://schemas.microsoft.com/office/drawing/2014/main" id="{B126D2DC-4CDB-41AD-BFED-6976157AD8A2}"/>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Čtenář nepřistupuje k textu nikdy úplně nepředpojatě, nýbrž vždy už s nějakým předběžným porozuměním, předporozuměním. </a:t>
            </a:r>
          </a:p>
          <a:p>
            <a:pPr marL="609600" indent="-609600"/>
            <a:r>
              <a:rPr lang="cs-CZ" altLang="en-US" b="0">
                <a:effectLst>
                  <a:outerShdw blurRad="38100" dist="38100" dir="2700000" algn="tl">
                    <a:srgbClr val="C0C0C0"/>
                  </a:outerShdw>
                </a:effectLst>
                <a:latin typeface="Times New Roman" panose="02020603050405020304" pitchFamily="18" charset="0"/>
              </a:rPr>
              <a:t>Je proto důležité, aby si tuto výchozí situaci nejprve uvědomil. Následuje lingvistická a textová práce, kritika textu a shromáždění informací o historickém kontextu (době, autorovi, účelu atd.), což umožní lepší pochopení textu.</a:t>
            </a:r>
            <a:r>
              <a:rPr lang="cs-CZ" altLang="en-US" b="0">
                <a:latin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a:extLst>
              <a:ext uri="{FF2B5EF4-FFF2-40B4-BE49-F238E27FC236}">
                <a16:creationId xmlns:a16="http://schemas.microsoft.com/office/drawing/2014/main" id="{E7027D4A-6BFB-4835-A24B-6BD2B1F347C8}"/>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Hermeneutický postup</a:t>
            </a:r>
          </a:p>
        </p:txBody>
      </p:sp>
      <p:sp>
        <p:nvSpPr>
          <p:cNvPr id="477187" name="Rectangle 3">
            <a:extLst>
              <a:ext uri="{FF2B5EF4-FFF2-40B4-BE49-F238E27FC236}">
                <a16:creationId xmlns:a16="http://schemas.microsoft.com/office/drawing/2014/main" id="{133816B5-B052-4957-A86F-67BB846EFC57}"/>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Předběžné porozumění textu: </a:t>
            </a:r>
          </a:p>
          <a:p>
            <a:pPr marL="990600" lvl="1" indent="-533400"/>
            <a:r>
              <a:rPr lang="cs-CZ" altLang="en-US" sz="3200" b="0">
                <a:effectLst>
                  <a:outerShdw blurRad="38100" dist="38100" dir="2700000" algn="tl">
                    <a:srgbClr val="C0C0C0"/>
                  </a:outerShdw>
                </a:effectLst>
                <a:latin typeface="Times New Roman" panose="02020603050405020304" pitchFamily="18" charset="0"/>
              </a:rPr>
              <a:t>proč právě tento text?</a:t>
            </a:r>
          </a:p>
          <a:p>
            <a:pPr marL="990600" lvl="1" indent="-533400"/>
            <a:r>
              <a:rPr lang="cs-CZ" altLang="en-US" sz="3200" b="0">
                <a:effectLst>
                  <a:outerShdw blurRad="38100" dist="38100" dir="2700000" algn="tl">
                    <a:srgbClr val="C0C0C0"/>
                  </a:outerShdw>
                </a:effectLst>
                <a:latin typeface="Times New Roman" panose="02020603050405020304" pitchFamily="18" charset="0"/>
              </a:rPr>
              <a:t>co v něm hledám?</a:t>
            </a:r>
          </a:p>
          <a:p>
            <a:pPr marL="990600" lvl="1" indent="-533400"/>
            <a:r>
              <a:rPr lang="cs-CZ" altLang="en-US" sz="3200" b="0">
                <a:effectLst>
                  <a:outerShdw blurRad="38100" dist="38100" dir="2700000" algn="tl">
                    <a:srgbClr val="C0C0C0"/>
                  </a:outerShdw>
                </a:effectLst>
                <a:latin typeface="Times New Roman" panose="02020603050405020304" pitchFamily="18" charset="0"/>
              </a:rPr>
              <a:t>co si o něm myslím?</a:t>
            </a:r>
          </a:p>
          <a:p>
            <a:pPr marL="609600" indent="-609600"/>
            <a:r>
              <a:rPr lang="cs-CZ" altLang="en-US" b="0">
                <a:effectLst>
                  <a:outerShdw blurRad="38100" dist="38100" dir="2700000" algn="tl">
                    <a:srgbClr val="C0C0C0"/>
                  </a:outerShdw>
                </a:effectLst>
                <a:latin typeface="Times New Roman" panose="02020603050405020304" pitchFamily="18" charset="0"/>
              </a:rPr>
              <a:t>Nalezení spolehlivého, pokud možno původního textu (textová kritika): </a:t>
            </a:r>
          </a:p>
          <a:p>
            <a:pPr marL="990600" lvl="1" indent="-533400"/>
            <a:r>
              <a:rPr lang="cs-CZ" altLang="en-US" sz="3200" b="0">
                <a:effectLst>
                  <a:outerShdw blurRad="38100" dist="38100" dir="2700000" algn="tl">
                    <a:srgbClr val="C0C0C0"/>
                  </a:outerShdw>
                </a:effectLst>
                <a:latin typeface="Times New Roman" panose="02020603050405020304" pitchFamily="18" charset="0"/>
              </a:rPr>
              <a:t>shromáždění a porovnání rukopisů či vydání;</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a:extLst>
              <a:ext uri="{FF2B5EF4-FFF2-40B4-BE49-F238E27FC236}">
                <a16:creationId xmlns:a16="http://schemas.microsoft.com/office/drawing/2014/main" id="{01CFFA47-3E30-4C33-95E9-571F5D2908B9}"/>
              </a:ext>
            </a:extLst>
          </p:cNvPr>
          <p:cNvSpPr>
            <a:spLocks noGrp="1" noChangeArrowheads="1"/>
          </p:cNvSpPr>
          <p:nvPr>
            <p:ph type="body" idx="1"/>
          </p:nvPr>
        </p:nvSpPr>
        <p:spPr>
          <a:xfrm>
            <a:off x="1500188" y="333375"/>
            <a:ext cx="7491412" cy="6264275"/>
          </a:xfrm>
        </p:spPr>
        <p:txBody>
          <a:bodyPr/>
          <a:lstStyle/>
          <a:p>
            <a:pPr marL="609600" indent="-609600">
              <a:lnSpc>
                <a:spcPct val="90000"/>
              </a:lnSpc>
            </a:pPr>
            <a:r>
              <a:rPr lang="cs-CZ" altLang="en-US" b="0">
                <a:effectLst>
                  <a:outerShdw blurRad="38100" dist="38100" dir="2700000" algn="tl">
                    <a:srgbClr val="C0C0C0"/>
                  </a:outerShdw>
                </a:effectLst>
                <a:latin typeface="Times New Roman" panose="02020603050405020304" pitchFamily="18" charset="0"/>
              </a:rPr>
              <a:t>Objasnění, případně oprava nesrozumitelných míst: </a:t>
            </a:r>
          </a:p>
          <a:p>
            <a:pPr marL="990600" lvl="1" indent="-533400">
              <a:lnSpc>
                <a:spcPct val="90000"/>
              </a:lnSpc>
            </a:pPr>
            <a:r>
              <a:rPr lang="cs-CZ" altLang="en-US" b="0">
                <a:effectLst>
                  <a:outerShdw blurRad="38100" dist="38100" dir="2700000" algn="tl">
                    <a:srgbClr val="C0C0C0"/>
                  </a:outerShdw>
                </a:effectLst>
                <a:latin typeface="Times New Roman" panose="02020603050405020304" pitchFamily="18" charset="0"/>
              </a:rPr>
              <a:t>vyjasnění nesrozumitelných, neobvyklých slov</a:t>
            </a:r>
          </a:p>
          <a:p>
            <a:pPr marL="990600" lvl="1" indent="-533400">
              <a:lnSpc>
                <a:spcPct val="90000"/>
              </a:lnSpc>
            </a:pPr>
            <a:r>
              <a:rPr lang="cs-CZ" altLang="en-US" b="0">
                <a:effectLst>
                  <a:outerShdw blurRad="38100" dist="38100" dir="2700000" algn="tl">
                    <a:srgbClr val="C0C0C0"/>
                  </a:outerShdw>
                </a:effectLst>
                <a:latin typeface="Times New Roman" panose="02020603050405020304" pitchFamily="18" charset="0"/>
              </a:rPr>
              <a:t>oprava porušených míst (konjektura);</a:t>
            </a:r>
          </a:p>
          <a:p>
            <a:pPr marL="609600" indent="-609600">
              <a:lnSpc>
                <a:spcPct val="90000"/>
              </a:lnSpc>
            </a:pPr>
            <a:r>
              <a:rPr lang="cs-CZ" altLang="en-US" b="0">
                <a:effectLst>
                  <a:outerShdw blurRad="38100" dist="38100" dir="2700000" algn="tl">
                    <a:srgbClr val="C0C0C0"/>
                  </a:outerShdw>
                </a:effectLst>
                <a:latin typeface="Times New Roman" panose="02020603050405020304" pitchFamily="18" charset="0"/>
              </a:rPr>
              <a:t>Shromáždění důležitých vnějších okolností: </a:t>
            </a:r>
          </a:p>
          <a:p>
            <a:pPr marL="990600" lvl="1" indent="-533400">
              <a:lnSpc>
                <a:spcPct val="90000"/>
              </a:lnSpc>
            </a:pPr>
            <a:r>
              <a:rPr lang="cs-CZ" altLang="en-US" b="0">
                <a:effectLst>
                  <a:outerShdw blurRad="38100" dist="38100" dir="2700000" algn="tl">
                    <a:srgbClr val="C0C0C0"/>
                  </a:outerShdw>
                </a:effectLst>
                <a:latin typeface="Times New Roman" panose="02020603050405020304" pitchFamily="18" charset="0"/>
              </a:rPr>
              <a:t>povaha textu, jeho původní účel a záměr</a:t>
            </a:r>
          </a:p>
          <a:p>
            <a:pPr marL="990600" lvl="1" indent="-533400">
              <a:lnSpc>
                <a:spcPct val="90000"/>
              </a:lnSpc>
            </a:pPr>
            <a:r>
              <a:rPr lang="cs-CZ" altLang="en-US" b="0">
                <a:effectLst>
                  <a:outerShdw blurRad="38100" dist="38100" dir="2700000" algn="tl">
                    <a:srgbClr val="C0C0C0"/>
                  </a:outerShdw>
                </a:effectLst>
                <a:latin typeface="Times New Roman" panose="02020603050405020304" pitchFamily="18" charset="0"/>
              </a:rPr>
              <a:t>jeho „zasazení do života“,</a:t>
            </a:r>
          </a:p>
          <a:p>
            <a:pPr marL="990600" lvl="1" indent="-533400">
              <a:lnSpc>
                <a:spcPct val="90000"/>
              </a:lnSpc>
            </a:pPr>
            <a:r>
              <a:rPr lang="cs-CZ" altLang="en-US" b="0">
                <a:effectLst>
                  <a:outerShdw blurRad="38100" dist="38100" dir="2700000" algn="tl">
                    <a:srgbClr val="C0C0C0"/>
                  </a:outerShdw>
                </a:effectLst>
                <a:latin typeface="Times New Roman" panose="02020603050405020304" pitchFamily="18" charset="0"/>
              </a:rPr>
              <a:t>o autorovi a vzniku textu,</a:t>
            </a:r>
          </a:p>
          <a:p>
            <a:pPr marL="990600" lvl="1" indent="-533400">
              <a:lnSpc>
                <a:spcPct val="90000"/>
              </a:lnSpc>
            </a:pPr>
            <a:r>
              <a:rPr lang="cs-CZ" altLang="en-US" b="0">
                <a:effectLst>
                  <a:outerShdw blurRad="38100" dist="38100" dir="2700000" algn="tl">
                    <a:srgbClr val="C0C0C0"/>
                  </a:outerShdw>
                </a:effectLst>
                <a:latin typeface="Times New Roman" panose="02020603050405020304" pitchFamily="18" charset="0"/>
              </a:rPr>
              <a:t>další historické aj. souvislosti;</a:t>
            </a:r>
          </a:p>
          <a:p>
            <a:pPr marL="609600" indent="-609600">
              <a:lnSpc>
                <a:spcPct val="90000"/>
              </a:lnSpc>
            </a:pPr>
            <a:r>
              <a:rPr lang="cs-CZ" altLang="en-US" b="0">
                <a:effectLst>
                  <a:outerShdw blurRad="38100" dist="38100" dir="2700000" algn="tl">
                    <a:srgbClr val="C0C0C0"/>
                  </a:outerShdw>
                </a:effectLst>
                <a:latin typeface="Times New Roman" panose="02020603050405020304" pitchFamily="18" charset="0"/>
              </a:rPr>
              <a:t>Souvislosti v rámci celého textu</a:t>
            </a:r>
          </a:p>
          <a:p>
            <a:pPr marL="609600" indent="-609600">
              <a:lnSpc>
                <a:spcPct val="90000"/>
              </a:lnSpc>
            </a:pPr>
            <a:r>
              <a:rPr lang="cs-CZ" altLang="en-US" b="0">
                <a:effectLst>
                  <a:outerShdw blurRad="38100" dist="38100" dir="2700000" algn="tl">
                    <a:srgbClr val="C0C0C0"/>
                  </a:outerShdw>
                </a:effectLst>
                <a:latin typeface="Times New Roman" panose="02020603050405020304" pitchFamily="18" charset="0"/>
              </a:rPr>
              <a:t>Dokonalejší porozumění textu.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C23A3330-18C0-4860-8797-F79A5A7B9031}"/>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Vývoj hermeneutiky  </a:t>
            </a:r>
          </a:p>
        </p:txBody>
      </p:sp>
      <p:sp>
        <p:nvSpPr>
          <p:cNvPr id="479235" name="Rectangle 3">
            <a:extLst>
              <a:ext uri="{FF2B5EF4-FFF2-40B4-BE49-F238E27FC236}">
                <a16:creationId xmlns:a16="http://schemas.microsoft.com/office/drawing/2014/main" id="{617CFF84-C05C-44D3-8A67-E7FF5840DA54}"/>
              </a:ext>
            </a:extLst>
          </p:cNvPr>
          <p:cNvSpPr>
            <a:spLocks noGrp="1" noChangeArrowheads="1"/>
          </p:cNvSpPr>
          <p:nvPr>
            <p:ph type="body" idx="1"/>
          </p:nvPr>
        </p:nvSpPr>
        <p:spPr>
          <a:xfrm>
            <a:off x="1500188" y="1524000"/>
            <a:ext cx="7491412" cy="5073650"/>
          </a:xfrm>
        </p:spPr>
        <p:txBody>
          <a:bodyPr/>
          <a:lstStyle/>
          <a:p>
            <a:pPr marL="609600" indent="-609600">
              <a:lnSpc>
                <a:spcPct val="80000"/>
              </a:lnSpc>
            </a:pPr>
            <a:r>
              <a:rPr lang="cs-CZ" altLang="en-US" b="0">
                <a:latin typeface="Times New Roman" panose="02020603050405020304" pitchFamily="18" charset="0"/>
              </a:rPr>
              <a:t>Hermeneutika jako umění výkladu má dlouhou historii. Její začátky spadají do doby, kdy se řešily problémy interpretace bible - před vynálezem tisku se bible šířila pomocí ručně psaných kopií, v kterých se tak objevovalo mnoho nesprávných přepisů.</a:t>
            </a:r>
          </a:p>
          <a:p>
            <a:pPr marL="609600" indent="-609600">
              <a:lnSpc>
                <a:spcPct val="80000"/>
              </a:lnSpc>
            </a:pPr>
            <a:r>
              <a:rPr lang="cs-CZ" altLang="en-US" b="0">
                <a:latin typeface="Times New Roman" panose="02020603050405020304" pitchFamily="18" charset="0"/>
              </a:rPr>
              <a:t>Hermeneutika se snažila o rekonstrukci "autentické" verze bible.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BEE505BA-1A30-4AB7-A90E-46647487E2B9}"/>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Exegesis</a:t>
            </a:r>
          </a:p>
        </p:txBody>
      </p:sp>
      <p:sp>
        <p:nvSpPr>
          <p:cNvPr id="455683" name="Rectangle 3">
            <a:extLst>
              <a:ext uri="{FF2B5EF4-FFF2-40B4-BE49-F238E27FC236}">
                <a16:creationId xmlns:a16="http://schemas.microsoft.com/office/drawing/2014/main" id="{C150DD24-FB46-4B74-8ED5-07E3FAC5ABF8}"/>
              </a:ext>
            </a:extLst>
          </p:cNvPr>
          <p:cNvSpPr>
            <a:spLocks noGrp="1" noChangeArrowheads="1"/>
          </p:cNvSpPr>
          <p:nvPr>
            <p:ph type="body" idx="1"/>
          </p:nvPr>
        </p:nvSpPr>
        <p:spPr>
          <a:xfrm>
            <a:off x="1500188" y="1524000"/>
            <a:ext cx="7491412" cy="5073650"/>
          </a:xfrm>
        </p:spPr>
        <p:txBody>
          <a:bodyPr/>
          <a:lstStyle/>
          <a:p>
            <a:pPr marL="609600" indent="-609600"/>
            <a:r>
              <a:rPr lang="cs-CZ" altLang="en-US" sz="2800" b="0">
                <a:effectLst>
                  <a:outerShdw blurRad="38100" dist="38100" dir="2700000" algn="tl">
                    <a:srgbClr val="C0C0C0"/>
                  </a:outerShdw>
                </a:effectLst>
                <a:latin typeface="Times New Roman" panose="02020603050405020304" pitchFamily="18" charset="0"/>
              </a:rPr>
              <a:t>Exegeze (řecky ἐξηγεῖσθαι) </a:t>
            </a:r>
            <a:r>
              <a:rPr lang="en-US" altLang="en-US" sz="2800" b="0">
                <a:effectLst>
                  <a:outerShdw blurRad="38100" dist="38100" dir="2700000" algn="tl">
                    <a:srgbClr val="C0C0C0"/>
                  </a:outerShdw>
                </a:effectLst>
                <a:latin typeface="Times New Roman" panose="02020603050405020304" pitchFamily="18" charset="0"/>
                <a:cs typeface="Arial" panose="020B0604020202020204" pitchFamily="34" charset="0"/>
              </a:rPr>
              <a:t>=</a:t>
            </a:r>
            <a:r>
              <a:rPr lang="cs-CZ" altLang="en-US" sz="2800" b="0">
                <a:effectLst>
                  <a:outerShdw blurRad="38100" dist="38100" dir="2700000" algn="tl">
                    <a:srgbClr val="C0C0C0"/>
                  </a:outerShdw>
                </a:effectLst>
                <a:latin typeface="Times New Roman" panose="02020603050405020304" pitchFamily="18" charset="0"/>
                <a:cs typeface="Arial" panose="020B0604020202020204" pitchFamily="34" charset="0"/>
              </a:rPr>
              <a:t> </a:t>
            </a:r>
            <a:r>
              <a:rPr lang="cs-CZ" altLang="en-US" sz="2800" b="0">
                <a:effectLst>
                  <a:outerShdw blurRad="38100" dist="38100" dir="2700000" algn="tl">
                    <a:srgbClr val="C0C0C0"/>
                  </a:outerShdw>
                </a:effectLst>
                <a:latin typeface="Times New Roman" panose="02020603050405020304" pitchFamily="18" charset="0"/>
              </a:rPr>
              <a:t>vyvádět ven</a:t>
            </a:r>
          </a:p>
          <a:p>
            <a:pPr marL="609600" indent="-609600"/>
            <a:r>
              <a:rPr lang="cs-CZ" altLang="en-US" sz="2800" b="0">
                <a:effectLst>
                  <a:outerShdw blurRad="38100" dist="38100" dir="2700000" algn="tl">
                    <a:srgbClr val="C0C0C0"/>
                  </a:outerShdw>
                </a:effectLst>
                <a:latin typeface="Times New Roman" panose="02020603050405020304" pitchFamily="18" charset="0"/>
              </a:rPr>
              <a:t>Exegeze je kritické zkoumání jakéhokoli textu, zvláště  náboženského nebo právního</a:t>
            </a:r>
          </a:p>
          <a:p>
            <a:pPr marL="609600" indent="-609600"/>
            <a:r>
              <a:rPr lang="cs-CZ" altLang="en-US" sz="2800" b="0">
                <a:effectLst>
                  <a:outerShdw blurRad="38100" dist="38100" dir="2700000" algn="tl">
                    <a:srgbClr val="C0C0C0"/>
                  </a:outerShdw>
                </a:effectLst>
                <a:latin typeface="Times New Roman" panose="02020603050405020304" pitchFamily="18" charset="0"/>
              </a:rPr>
              <a:t>Exegeze </a:t>
            </a:r>
            <a:r>
              <a:rPr lang="en-US" altLang="en-US" sz="2800" b="0">
                <a:effectLst>
                  <a:outerShdw blurRad="38100" dist="38100" dir="2700000" algn="tl">
                    <a:srgbClr val="C0C0C0"/>
                  </a:outerShdw>
                </a:effectLst>
                <a:latin typeface="Times New Roman" panose="02020603050405020304" pitchFamily="18" charset="0"/>
                <a:cs typeface="Arial" panose="020B0604020202020204" pitchFamily="34" charset="0"/>
              </a:rPr>
              <a:t>=</a:t>
            </a:r>
            <a:r>
              <a:rPr lang="cs-CZ" altLang="en-US" sz="2800" b="0">
                <a:effectLst>
                  <a:outerShdw blurRad="38100" dist="38100" dir="2700000" algn="tl">
                    <a:srgbClr val="C0C0C0"/>
                  </a:outerShdw>
                </a:effectLst>
                <a:latin typeface="Times New Roman" panose="02020603050405020304" pitchFamily="18" charset="0"/>
              </a:rPr>
              <a:t> vytažení významu daného textu. Objektivní přístup</a:t>
            </a:r>
          </a:p>
          <a:p>
            <a:pPr marL="609600" indent="-609600"/>
            <a:r>
              <a:rPr lang="cs-CZ" altLang="en-US" sz="2800" b="0">
                <a:effectLst>
                  <a:outerShdw blurRad="38100" dist="38100" dir="2700000" algn="tl">
                    <a:srgbClr val="C0C0C0"/>
                  </a:outerShdw>
                </a:effectLst>
                <a:latin typeface="Times New Roman" panose="02020603050405020304" pitchFamily="18" charset="0"/>
              </a:rPr>
              <a:t>Eisegeze </a:t>
            </a:r>
            <a:r>
              <a:rPr lang="en-US" altLang="en-US" sz="2800" b="0">
                <a:effectLst>
                  <a:outerShdw blurRad="38100" dist="38100" dir="2700000" algn="tl">
                    <a:srgbClr val="C0C0C0"/>
                  </a:outerShdw>
                </a:effectLst>
                <a:latin typeface="Times New Roman" panose="02020603050405020304" pitchFamily="18" charset="0"/>
                <a:cs typeface="Arial" panose="020B0604020202020204" pitchFamily="34" charset="0"/>
              </a:rPr>
              <a:t>=</a:t>
            </a:r>
            <a:r>
              <a:rPr lang="cs-CZ" altLang="en-US" sz="2800" b="0">
                <a:effectLst>
                  <a:outerShdw blurRad="38100" dist="38100" dir="2700000" algn="tl">
                    <a:srgbClr val="C0C0C0"/>
                  </a:outerShdw>
                </a:effectLst>
                <a:latin typeface="Times New Roman" panose="02020603050405020304" pitchFamily="18" charset="0"/>
              </a:rPr>
              <a:t> vkládáním vlastního výkladu do daného textu. Subjektivní přístup</a:t>
            </a:r>
          </a:p>
          <a:p>
            <a:pPr marL="609600" indent="-609600"/>
            <a:r>
              <a:rPr lang="cs-CZ" altLang="en-US" sz="2800" b="0">
                <a:effectLst>
                  <a:outerShdw blurRad="38100" dist="38100" dir="2700000" algn="tl">
                    <a:srgbClr val="C0C0C0"/>
                  </a:outerShdw>
                </a:effectLst>
                <a:latin typeface="Times New Roman" panose="02020603050405020304" pitchFamily="18" charset="0"/>
              </a:rPr>
              <a:t>Ve vědecké práce se nejčastěji mluví o biblické exegezi, exegezi literární nebo exegezi právních pramenů.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31216AF6-CDB0-441D-BD4E-BA9FA9DCAA83}"/>
              </a:ext>
            </a:extLst>
          </p:cNvPr>
          <p:cNvSpPr>
            <a:spLocks noGrp="1" noChangeArrowheads="1"/>
          </p:cNvSpPr>
          <p:nvPr>
            <p:ph type="body" idx="1"/>
          </p:nvPr>
        </p:nvSpPr>
        <p:spPr>
          <a:xfrm>
            <a:off x="1500188" y="260350"/>
            <a:ext cx="7491412" cy="6481763"/>
          </a:xfrm>
        </p:spPr>
        <p:txBody>
          <a:bodyPr/>
          <a:lstStyle/>
          <a:p>
            <a:pPr marL="609600" indent="-609600">
              <a:lnSpc>
                <a:spcPct val="80000"/>
              </a:lnSpc>
            </a:pPr>
            <a:r>
              <a:rPr lang="cs-CZ" altLang="en-US" sz="3100" b="0">
                <a:latin typeface="Times New Roman" panose="02020603050405020304" pitchFamily="18" charset="0"/>
              </a:rPr>
              <a:t>V renesanci se hermeneutika uplatňovala ve dvou směrech: </a:t>
            </a:r>
          </a:p>
          <a:p>
            <a:pPr marL="609600" indent="-609600">
              <a:lnSpc>
                <a:spcPct val="80000"/>
              </a:lnSpc>
            </a:pPr>
            <a:r>
              <a:rPr lang="cs-CZ" altLang="en-US" sz="3100">
                <a:latin typeface="Times New Roman" panose="02020603050405020304" pitchFamily="18" charset="0"/>
              </a:rPr>
              <a:t>Zetetický (zkoumající) směr</a:t>
            </a:r>
            <a:r>
              <a:rPr lang="cs-CZ" altLang="en-US" sz="3100" b="0">
                <a:latin typeface="Times New Roman" panose="02020603050405020304" pitchFamily="18" charset="0"/>
              </a:rPr>
              <a:t> - měl za úkol co nejpřesnější určení původního smyslu antických textů. </a:t>
            </a:r>
          </a:p>
          <a:p>
            <a:pPr marL="609600" indent="-609600">
              <a:lnSpc>
                <a:spcPct val="80000"/>
              </a:lnSpc>
            </a:pPr>
            <a:r>
              <a:rPr lang="cs-CZ" altLang="en-US" sz="3100">
                <a:latin typeface="Times New Roman" panose="02020603050405020304" pitchFamily="18" charset="0"/>
              </a:rPr>
              <a:t>Dogmatický směr - </a:t>
            </a:r>
            <a:r>
              <a:rPr lang="cs-CZ" altLang="en-US" sz="3100" b="0">
                <a:latin typeface="Times New Roman" panose="02020603050405020304" pitchFamily="18" charset="0"/>
              </a:rPr>
              <a:t>měl za cíl využít smysl a obsah těchto textů pro osvětlení problémů renesančního světa. Přitom se učenci drželi těchto textů jako platné autority. Tento zájem vedl k vytvoření tzv. dogmatické hermeneutiky. Specifikum takové hermeneutiky je, že se neřídí kritériem pravdivosti, ale spíše usiluje o technickou dokonalost argumentace a efektivnost.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46E9AA1F-755A-4FEF-ACD7-401E66BE3862}"/>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Hermeneutický kruh (spirála) </a:t>
            </a:r>
          </a:p>
        </p:txBody>
      </p:sp>
      <p:sp>
        <p:nvSpPr>
          <p:cNvPr id="480259" name="Rectangle 3">
            <a:extLst>
              <a:ext uri="{FF2B5EF4-FFF2-40B4-BE49-F238E27FC236}">
                <a16:creationId xmlns:a16="http://schemas.microsoft.com/office/drawing/2014/main" id="{BC6E6E6F-018D-4BA9-B972-AF5EBB1396C6}"/>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Gadamer zdůrazňuje "vědecky a metodicky nepřekonatelnou" zvláštnost hermeneutické zkušenosti a hermeneutického porozumění, které se paradigmaticky jeví jako setkání s uměleckým dílem.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a:extLst>
              <a:ext uri="{FF2B5EF4-FFF2-40B4-BE49-F238E27FC236}">
                <a16:creationId xmlns:a16="http://schemas.microsoft.com/office/drawing/2014/main" id="{2F79900C-9F95-4F50-9084-E37BF4FA362F}"/>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Základní kroky textové hermeneutiky (Meinberg) </a:t>
            </a:r>
          </a:p>
        </p:txBody>
      </p:sp>
      <p:sp>
        <p:nvSpPr>
          <p:cNvPr id="481283" name="Rectangle 3">
            <a:extLst>
              <a:ext uri="{FF2B5EF4-FFF2-40B4-BE49-F238E27FC236}">
                <a16:creationId xmlns:a16="http://schemas.microsoft.com/office/drawing/2014/main" id="{F421D7C0-0101-4FEC-B7F9-F1B34B17F4D3}"/>
              </a:ext>
            </a:extLst>
          </p:cNvPr>
          <p:cNvSpPr>
            <a:spLocks noGrp="1" noChangeArrowheads="1"/>
          </p:cNvSpPr>
          <p:nvPr>
            <p:ph type="body" idx="1"/>
          </p:nvPr>
        </p:nvSpPr>
        <p:spPr>
          <a:xfrm>
            <a:off x="1500188" y="1524000"/>
            <a:ext cx="7491412" cy="5073650"/>
          </a:xfrm>
        </p:spPr>
        <p:txBody>
          <a:bodyPr/>
          <a:lstStyle/>
          <a:p>
            <a:pPr marL="609600" indent="-609600"/>
            <a:r>
              <a:rPr lang="cs-CZ" altLang="en-US" sz="3000" b="0">
                <a:latin typeface="Times New Roman" panose="02020603050405020304" pitchFamily="18" charset="0"/>
              </a:rPr>
              <a:t>Je nutné adekvátně zvolit otázku nebo objasňovaný problém  vzhledem k celku textu.</a:t>
            </a:r>
          </a:p>
          <a:p>
            <a:pPr marL="609600" indent="-609600"/>
            <a:r>
              <a:rPr lang="cs-CZ" altLang="en-US" sz="3000" b="0">
                <a:latin typeface="Times New Roman" panose="02020603050405020304" pitchFamily="18" charset="0"/>
              </a:rPr>
              <a:t>V textu se určují místa, které představují odpověď na položenou otázku.</a:t>
            </a:r>
          </a:p>
          <a:p>
            <a:pPr marL="609600" indent="-609600"/>
            <a:r>
              <a:rPr lang="cs-CZ" altLang="en-US" sz="3000" b="0">
                <a:latin typeface="Times New Roman" panose="02020603050405020304" pitchFamily="18" charset="0"/>
              </a:rPr>
              <a:t>Přistupuje se k procesu dokazování, přičemž se využívají citáty textu.</a:t>
            </a:r>
          </a:p>
          <a:p>
            <a:pPr marL="609600" indent="-609600"/>
            <a:r>
              <a:rPr lang="cs-CZ" altLang="en-US" sz="3000" b="0">
                <a:latin typeface="Times New Roman" panose="02020603050405020304" pitchFamily="18" charset="0"/>
              </a:rPr>
              <a:t>Pracuje se s primárními nebo sekundárními texty, které se mohou odkazovat k dalším autorům. Spíše se používají primární texty.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a:extLst>
              <a:ext uri="{FF2B5EF4-FFF2-40B4-BE49-F238E27FC236}">
                <a16:creationId xmlns:a16="http://schemas.microsoft.com/office/drawing/2014/main" id="{E7ACA5DB-6B44-4BFB-AEDC-11944032E990}"/>
              </a:ext>
            </a:extLst>
          </p:cNvPr>
          <p:cNvSpPr>
            <a:spLocks noGrp="1" noChangeArrowheads="1"/>
          </p:cNvSpPr>
          <p:nvPr>
            <p:ph type="body" idx="1"/>
          </p:nvPr>
        </p:nvSpPr>
        <p:spPr>
          <a:xfrm>
            <a:off x="1500188" y="404813"/>
            <a:ext cx="7491412" cy="6192837"/>
          </a:xfrm>
        </p:spPr>
        <p:txBody>
          <a:bodyPr/>
          <a:lstStyle/>
          <a:p>
            <a:pPr marL="609600" indent="-609600">
              <a:lnSpc>
                <a:spcPct val="90000"/>
              </a:lnSpc>
            </a:pPr>
            <a:r>
              <a:rPr lang="cs-CZ" altLang="en-US" sz="2600" b="0">
                <a:latin typeface="Times New Roman" panose="02020603050405020304" pitchFamily="18" charset="0"/>
              </a:rPr>
              <a:t>Přistupuje se k vyložení imanentního obsahu textu, které se nejdříve vztahuje k výpovědím daného autora, rozpracovávají se také latentní témata.</a:t>
            </a:r>
          </a:p>
          <a:p>
            <a:pPr marL="609600" indent="-609600">
              <a:lnSpc>
                <a:spcPct val="90000"/>
              </a:lnSpc>
            </a:pPr>
            <a:r>
              <a:rPr lang="cs-CZ" altLang="en-US" sz="2600" b="0">
                <a:latin typeface="Times New Roman" panose="02020603050405020304" pitchFamily="18" charset="0"/>
              </a:rPr>
              <a:t>Interpretace se "posiluje" a verifikuje ostatními textovými zdroji stejného autora.</a:t>
            </a:r>
          </a:p>
          <a:p>
            <a:pPr marL="609600" indent="-609600">
              <a:lnSpc>
                <a:spcPct val="90000"/>
              </a:lnSpc>
            </a:pPr>
            <a:r>
              <a:rPr lang="cs-CZ" altLang="en-US" sz="2600" b="0">
                <a:latin typeface="Times New Roman" panose="02020603050405020304" pitchFamily="18" charset="0"/>
              </a:rPr>
              <a:t>V rámci komparativního postupu se srovnávají interpretace textů různých autorů, které mají vztah ke stejnému problému.</a:t>
            </a:r>
          </a:p>
          <a:p>
            <a:pPr marL="609600" indent="-609600">
              <a:lnSpc>
                <a:spcPct val="90000"/>
              </a:lnSpc>
            </a:pPr>
            <a:r>
              <a:rPr lang="cs-CZ" altLang="en-US" sz="2600" b="0">
                <a:latin typeface="Times New Roman" panose="02020603050405020304" pitchFamily="18" charset="0"/>
              </a:rPr>
              <a:t>Je nutné zodpovědět otázku spolehlivosti textů (bezrozporná argumentace, původ textů, původnost a úplnost, atd.)</a:t>
            </a:r>
          </a:p>
          <a:p>
            <a:pPr marL="609600" indent="-609600">
              <a:lnSpc>
                <a:spcPct val="90000"/>
              </a:lnSpc>
            </a:pPr>
            <a:r>
              <a:rPr lang="cs-CZ" altLang="en-US" sz="2600" b="0">
                <a:latin typeface="Times New Roman" panose="02020603050405020304" pitchFamily="18" charset="0"/>
              </a:rPr>
              <a:t>S interpretací se spojuje i vysvětlení, tzn. hledají se odpovědi na otázku "proč se tak děje?".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a:extLst>
              <a:ext uri="{FF2B5EF4-FFF2-40B4-BE49-F238E27FC236}">
                <a16:creationId xmlns:a16="http://schemas.microsoft.com/office/drawing/2014/main" id="{6010BD6C-64E5-4088-8815-2056BAB4BFED}"/>
              </a:ext>
            </a:extLst>
          </p:cNvPr>
          <p:cNvSpPr>
            <a:spLocks noGrp="1" noChangeArrowheads="1"/>
          </p:cNvSpPr>
          <p:nvPr>
            <p:ph type="body" idx="1"/>
          </p:nvPr>
        </p:nvSpPr>
        <p:spPr>
          <a:xfrm>
            <a:off x="1500188" y="404813"/>
            <a:ext cx="7491412" cy="6192837"/>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Dnes tvoří hermeneutika část obecné kritiky positivismu. </a:t>
            </a:r>
          </a:p>
          <a:p>
            <a:pPr marL="609600" indent="-609600"/>
            <a:r>
              <a:rPr lang="cs-CZ" altLang="en-US" b="0">
                <a:effectLst>
                  <a:outerShdw blurRad="38100" dist="38100" dir="2700000" algn="tl">
                    <a:srgbClr val="C0C0C0"/>
                  </a:outerShdw>
                </a:effectLst>
                <a:latin typeface="Times New Roman" panose="02020603050405020304" pitchFamily="18" charset="0"/>
              </a:rPr>
              <a:t>Tato kritika kromě jiného vychází z úvah Diltheye, který pro společenské vědy požadoval odlišné metody zkoumání než ty, které se využívají v přírodních vědách. </a:t>
            </a:r>
          </a:p>
          <a:p>
            <a:pPr marL="609600" indent="-609600"/>
            <a:r>
              <a:rPr lang="cs-CZ" altLang="en-US" b="0">
                <a:effectLst>
                  <a:outerShdw blurRad="38100" dist="38100" dir="2700000" algn="tl">
                    <a:srgbClr val="C0C0C0"/>
                  </a:outerShdw>
                </a:effectLst>
                <a:latin typeface="Times New Roman" panose="02020603050405020304" pitchFamily="18" charset="0"/>
              </a:rPr>
              <a:t>Kvalitativní výzkum staví své výsledky na hloubkovém interpretativním přístupu a proto ho lze považovat za výrazný projev hermeneutického myšlení ve smyslu Diltheye. </a:t>
            </a:r>
            <a:endParaRPr lang="cs-CZ" altLang="en-US">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3B5B13A5-5AA1-4C2F-8F8F-BFEB45C3B5B8}"/>
              </a:ext>
            </a:extLst>
          </p:cNvPr>
          <p:cNvSpPr>
            <a:spLocks noGrp="1" noChangeArrowheads="1"/>
          </p:cNvSpPr>
          <p:nvPr>
            <p:ph type="title"/>
          </p:nvPr>
        </p:nvSpPr>
        <p:spPr/>
        <p:txBody>
          <a:bodyPr/>
          <a:lstStyle/>
          <a:p>
            <a:pPr marL="1016000" indent="-1016000" algn="ctr"/>
            <a:r>
              <a:rPr lang="cs-CZ" altLang="en-US" b="1">
                <a:effectLst>
                  <a:outerShdw blurRad="38100" dist="38100" dir="2700000" algn="tl">
                    <a:srgbClr val="C0C0C0"/>
                  </a:outerShdw>
                </a:effectLst>
              </a:rPr>
              <a:t>Argumentce ad historicam</a:t>
            </a:r>
          </a:p>
        </p:txBody>
      </p:sp>
      <p:sp>
        <p:nvSpPr>
          <p:cNvPr id="484355" name="Rectangle 3">
            <a:extLst>
              <a:ext uri="{FF2B5EF4-FFF2-40B4-BE49-F238E27FC236}">
                <a16:creationId xmlns:a16="http://schemas.microsoft.com/office/drawing/2014/main" id="{F2347758-4917-48AC-AEC5-7D4D52A2AA2C}"/>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Historický výklad – (Weinberger) je metoda výkladu, při níž se z okolností vydání předpisu (occasio legis) usuzuje na jeho účel, smysl (ratio legis).</a:t>
            </a:r>
          </a:p>
          <a:p>
            <a:pPr marL="609600" indent="-609600"/>
            <a:r>
              <a:rPr lang="cs-CZ" altLang="en-US" b="0">
                <a:effectLst>
                  <a:outerShdw blurRad="38100" dist="38100" dir="2700000" algn="tl">
                    <a:srgbClr val="C0C0C0"/>
                  </a:outerShdw>
                </a:effectLst>
                <a:latin typeface="Times New Roman" panose="02020603050405020304" pitchFamily="18" charset="0"/>
              </a:rPr>
              <a:t>Základem jsou tedy materiální prameny práva. např. zákon na ochranu republiky z roku 1923 byl legislativní reakcí na atentát na ministra financí Aloise Rašína.</a:t>
            </a:r>
            <a:r>
              <a:rPr lang="cs-CZ" altLang="en-US">
                <a:latin typeface="Times New Roman" panose="02020603050405020304" pitchFamily="18"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395934EE-55D0-49F5-91B4-F403A9A66420}"/>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Cíle historického výkladu </a:t>
            </a:r>
          </a:p>
        </p:txBody>
      </p:sp>
      <p:sp>
        <p:nvSpPr>
          <p:cNvPr id="485379" name="Rectangle 3">
            <a:extLst>
              <a:ext uri="{FF2B5EF4-FFF2-40B4-BE49-F238E27FC236}">
                <a16:creationId xmlns:a16="http://schemas.microsoft.com/office/drawing/2014/main" id="{A2E08FF3-7E35-4387-8E92-A4D386530F6E}"/>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Cílem historického výkladu (který je nadstandardní metodou interpretace práva, základní je teleologická a komparativní), je objasnění účelu a smyslu určité právní úpravy, tedy proč byl přijat určitý zákon nebo proč byly určitým způsobem regulovány určité právní vztahy.</a:t>
            </a:r>
            <a:r>
              <a:rPr lang="cs-CZ" altLang="en-US">
                <a:latin typeface="Times New Roman" panose="02020603050405020304" pitchFamily="18"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7B91D362-E3AA-48DA-A334-C27F0B717370}"/>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Ratio legis </a:t>
            </a:r>
          </a:p>
        </p:txBody>
      </p:sp>
      <p:sp>
        <p:nvSpPr>
          <p:cNvPr id="486403" name="Rectangle 3">
            <a:extLst>
              <a:ext uri="{FF2B5EF4-FFF2-40B4-BE49-F238E27FC236}">
                <a16:creationId xmlns:a16="http://schemas.microsoft.com/office/drawing/2014/main" id="{398DAC0D-29DA-4365-97A4-7BE87377539F}"/>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Ratio legis (účel, smysl normy) je buďto účel, kterého chtěl zákonodárce dosáhnout (Heyrovský) nebo je ratio legis pojímán jako smysl pro lidský život (Sedláček). Obě dvě koncepce mají stejnou otázku: „</a:t>
            </a:r>
            <a:r>
              <a:rPr lang="cs-CZ" altLang="en-US">
                <a:effectLst>
                  <a:outerShdw blurRad="38100" dist="38100" dir="2700000" algn="tl">
                    <a:srgbClr val="C0C0C0"/>
                  </a:outerShdw>
                </a:effectLst>
                <a:latin typeface="Times New Roman" panose="02020603050405020304" pitchFamily="18" charset="0"/>
              </a:rPr>
              <a:t>k čemu tady něco je?“.</a:t>
            </a:r>
            <a:r>
              <a:rPr lang="cs-CZ" altLang="en-US">
                <a:latin typeface="Times New Roman" panose="02020603050405020304" pitchFamily="18"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C2AD9BA7-2CB2-4F51-9B8F-613B0BA49FEC}"/>
              </a:ext>
            </a:extLst>
          </p:cNvPr>
          <p:cNvSpPr>
            <a:spLocks noGrp="1" noChangeArrowheads="1"/>
          </p:cNvSpPr>
          <p:nvPr>
            <p:ph type="title"/>
          </p:nvPr>
        </p:nvSpPr>
        <p:spPr/>
        <p:txBody>
          <a:bodyPr/>
          <a:lstStyle/>
          <a:p>
            <a:pPr marL="1016000" indent="-1016000" algn="ctr"/>
            <a:r>
              <a:rPr lang="cs-CZ" altLang="en-US" b="1">
                <a:effectLst>
                  <a:outerShdw blurRad="38100" dist="38100" dir="2700000" algn="tl">
                    <a:srgbClr val="C0C0C0"/>
                  </a:outerShdw>
                </a:effectLst>
              </a:rPr>
              <a:t>Prameny poznání práva</a:t>
            </a:r>
          </a:p>
        </p:txBody>
      </p:sp>
      <p:sp>
        <p:nvSpPr>
          <p:cNvPr id="487427" name="Rectangle 3">
            <a:extLst>
              <a:ext uri="{FF2B5EF4-FFF2-40B4-BE49-F238E27FC236}">
                <a16:creationId xmlns:a16="http://schemas.microsoft.com/office/drawing/2014/main" id="{EC156A18-535C-41AC-B2C6-DE6FB1063781}"/>
              </a:ext>
            </a:extLst>
          </p:cNvPr>
          <p:cNvSpPr>
            <a:spLocks noGrp="1" noChangeArrowheads="1"/>
          </p:cNvSpPr>
          <p:nvPr>
            <p:ph type="body" idx="1"/>
          </p:nvPr>
        </p:nvSpPr>
        <p:spPr>
          <a:xfrm>
            <a:off x="1500188" y="1524000"/>
            <a:ext cx="7491412" cy="5073650"/>
          </a:xfrm>
        </p:spPr>
        <p:txBody>
          <a:bodyPr/>
          <a:lstStyle/>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Je to veškerý historický materiál, který se nám dochoval a který se týká právních předpisů a právního života jako celku. Nemusí jít jen o texty zákonů, které se dochovaly, ale jde i o narativní materiál; např. různé spisy, soudní řeči, básně, nápisy na stěnách, obrazy zachycující určitý výjev apod.</a:t>
            </a:r>
          </a:p>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Historické prameny: „</a:t>
            </a:r>
            <a:r>
              <a:rPr lang="cs-CZ" altLang="en-US" sz="2800" b="0" i="1">
                <a:effectLst>
                  <a:outerShdw blurRad="38100" dist="38100" dir="2700000" algn="tl">
                    <a:srgbClr val="C0C0C0"/>
                  </a:outerShdw>
                </a:effectLst>
                <a:latin typeface="Times New Roman" panose="02020603050405020304" pitchFamily="18" charset="0"/>
              </a:rPr>
              <a:t>Pramen je materiál, z něhož jsou poznatky naší vědy čerpány</a:t>
            </a:r>
            <a:r>
              <a:rPr lang="cs-CZ" altLang="en-US" sz="2800" b="0">
                <a:effectLst>
                  <a:outerShdw blurRad="38100" dist="38100" dir="2700000" algn="tl">
                    <a:srgbClr val="C0C0C0"/>
                  </a:outerShdw>
                </a:effectLst>
                <a:latin typeface="Times New Roman" panose="02020603050405020304" pitchFamily="18" charset="0"/>
              </a:rPr>
              <a:t>“ E. Bernheim Úvod do studia dějepisu, 1889. Zdroj – vyrytý nápis, kniha aj. Metoda – prostředek získávání informací, tedy postup.</a:t>
            </a:r>
            <a:endParaRPr lang="cs-CZ" altLang="en-US" sz="2800">
              <a:effectLst>
                <a:outerShdw blurRad="38100" dist="38100" dir="2700000" algn="tl">
                  <a:srgbClr val="C0C0C0"/>
                </a:outerShdw>
              </a:effectLst>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4D4137C5-F901-4869-BE33-69838452D62D}"/>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Historické prameny jako zdroje historického poznání</a:t>
            </a:r>
          </a:p>
        </p:txBody>
      </p:sp>
      <p:sp>
        <p:nvSpPr>
          <p:cNvPr id="488451" name="Rectangle 3">
            <a:extLst>
              <a:ext uri="{FF2B5EF4-FFF2-40B4-BE49-F238E27FC236}">
                <a16:creationId xmlns:a16="http://schemas.microsoft.com/office/drawing/2014/main" id="{3AC457BB-E94F-4D25-926B-A54ADADF140B}"/>
              </a:ext>
            </a:extLst>
          </p:cNvPr>
          <p:cNvSpPr>
            <a:spLocks noGrp="1" noChangeArrowheads="1"/>
          </p:cNvSpPr>
          <p:nvPr>
            <p:ph type="body" idx="1"/>
          </p:nvPr>
        </p:nvSpPr>
        <p:spPr>
          <a:xfrm>
            <a:off x="1500188" y="1524000"/>
            <a:ext cx="7491412" cy="5073650"/>
          </a:xfrm>
        </p:spPr>
        <p:txBody>
          <a:bodyPr/>
          <a:lstStyle/>
          <a:p>
            <a:pPr marL="609600" indent="-609600"/>
            <a:r>
              <a:rPr lang="cs-CZ" altLang="en-US">
                <a:effectLst>
                  <a:outerShdw blurRad="38100" dist="38100" dir="2700000" algn="tl">
                    <a:srgbClr val="C0C0C0"/>
                  </a:outerShdw>
                </a:effectLst>
                <a:latin typeface="Times New Roman" panose="02020603050405020304" pitchFamily="18" charset="0"/>
              </a:rPr>
              <a:t>Historické prameny se podle zdroje historického poznání dělí na: 	</a:t>
            </a:r>
          </a:p>
          <a:p>
            <a:pPr marL="990600" lvl="1" indent="-533400"/>
            <a:r>
              <a:rPr lang="cs-CZ" altLang="en-US" b="0">
                <a:effectLst>
                  <a:outerShdw blurRad="38100" dist="38100" dir="2700000" algn="tl">
                    <a:srgbClr val="C0C0C0"/>
                  </a:outerShdw>
                </a:effectLst>
                <a:latin typeface="Times New Roman" panose="02020603050405020304" pitchFamily="18" charset="0"/>
              </a:rPr>
              <a:t>přímé pozůstatky minulosti </a:t>
            </a:r>
          </a:p>
          <a:p>
            <a:pPr marL="990600" lvl="1" indent="-533400"/>
            <a:r>
              <a:rPr lang="cs-CZ" altLang="en-US" b="0">
                <a:effectLst>
                  <a:outerShdw blurRad="38100" dist="38100" dir="2700000" algn="tl">
                    <a:srgbClr val="C0C0C0"/>
                  </a:outerShdw>
                </a:effectLst>
                <a:latin typeface="Times New Roman" panose="02020603050405020304" pitchFamily="18" charset="0"/>
              </a:rPr>
              <a:t>prameny, které lidé zachovali pro paměť, vzpomínku či připomenutí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7A74F867-4090-4C53-A504-373F31A32243}"/>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Metody textové exegeze</a:t>
            </a:r>
          </a:p>
        </p:txBody>
      </p:sp>
      <p:sp>
        <p:nvSpPr>
          <p:cNvPr id="457731" name="Rectangle 3">
            <a:extLst>
              <a:ext uri="{FF2B5EF4-FFF2-40B4-BE49-F238E27FC236}">
                <a16:creationId xmlns:a16="http://schemas.microsoft.com/office/drawing/2014/main" id="{4B332A86-1CCD-4A48-952F-1ACD5B4B6713}"/>
              </a:ext>
            </a:extLst>
          </p:cNvPr>
          <p:cNvSpPr>
            <a:spLocks noGrp="1" noChangeArrowheads="1"/>
          </p:cNvSpPr>
          <p:nvPr>
            <p:ph type="body" idx="1"/>
          </p:nvPr>
        </p:nvSpPr>
        <p:spPr>
          <a:xfrm>
            <a:off x="1500188" y="1524000"/>
            <a:ext cx="7491412" cy="5073650"/>
          </a:xfrm>
        </p:spPr>
        <p:txBody>
          <a:bodyPr/>
          <a:lstStyle/>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Exegeze používá k výkladu textu a jeho významu nejrůznějších metod, jejichž cílem je snaha o pochopení myšlenky (poselství) textu. </a:t>
            </a:r>
          </a:p>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Většinou se obecně hovoří o historicko-kritické metodě, což je souhrn několika metod, které exegetovi pomáhají odhalit význam. </a:t>
            </a:r>
          </a:p>
          <a:p>
            <a:pPr marL="609600" indent="-609600">
              <a:lnSpc>
                <a:spcPct val="90000"/>
              </a:lnSpc>
            </a:pPr>
            <a:r>
              <a:rPr lang="cs-CZ" altLang="en-US" sz="2800" b="0">
                <a:effectLst>
                  <a:outerShdw blurRad="38100" dist="38100" dir="2700000" algn="tl">
                    <a:srgbClr val="C0C0C0"/>
                  </a:outerShdw>
                </a:effectLst>
                <a:latin typeface="Times New Roman" panose="02020603050405020304" pitchFamily="18" charset="0"/>
              </a:rPr>
              <a:t>Metody zastřešené tímto názvem jsou:</a:t>
            </a:r>
          </a:p>
          <a:p>
            <a:pPr marL="990600" lvl="1" indent="-533400">
              <a:lnSpc>
                <a:spcPct val="90000"/>
              </a:lnSpc>
            </a:pPr>
            <a:r>
              <a:rPr lang="cs-CZ" altLang="en-US" sz="2400">
                <a:effectLst>
                  <a:outerShdw blurRad="38100" dist="38100" dir="2700000" algn="tl">
                    <a:srgbClr val="C0C0C0"/>
                  </a:outerShdw>
                </a:effectLst>
                <a:latin typeface="Times New Roman" panose="02020603050405020304" pitchFamily="18" charset="0"/>
              </a:rPr>
              <a:t>kritické</a:t>
            </a:r>
            <a:r>
              <a:rPr lang="cs-CZ" altLang="en-US" sz="2400" b="0">
                <a:effectLst>
                  <a:outerShdw blurRad="38100" dist="38100" dir="2700000" algn="tl">
                    <a:srgbClr val="C0C0C0"/>
                  </a:outerShdw>
                </a:effectLst>
                <a:latin typeface="Times New Roman" panose="02020603050405020304" pitchFamily="18" charset="0"/>
              </a:rPr>
              <a:t>, neboť přistupují k textu jako k literárnímu celku, který má svou historii a který prošel dlouhými dějinami vzniku a vývoje.</a:t>
            </a:r>
          </a:p>
          <a:p>
            <a:pPr marL="990600" lvl="1" indent="-533400">
              <a:lnSpc>
                <a:spcPct val="90000"/>
              </a:lnSpc>
            </a:pPr>
            <a:r>
              <a:rPr lang="cs-CZ" altLang="en-US" sz="2400">
                <a:effectLst>
                  <a:outerShdw blurRad="38100" dist="38100" dir="2700000" algn="tl">
                    <a:srgbClr val="C0C0C0"/>
                  </a:outerShdw>
                </a:effectLst>
                <a:latin typeface="Times New Roman" panose="02020603050405020304" pitchFamily="18" charset="0"/>
              </a:rPr>
              <a:t>historické</a:t>
            </a:r>
            <a:r>
              <a:rPr lang="cs-CZ" altLang="en-US" sz="2400" b="0">
                <a:effectLst>
                  <a:outerShdw blurRad="38100" dist="38100" dir="2700000" algn="tl">
                    <a:srgbClr val="C0C0C0"/>
                  </a:outerShdw>
                </a:effectLst>
                <a:latin typeface="Times New Roman" panose="02020603050405020304" pitchFamily="18" charset="0"/>
              </a:rPr>
              <a:t>, nakolik zkoumají text z hlediska jeho historického vývoje a především z hlediska významu, jaký daný text měl v době svého vzniku.</a:t>
            </a:r>
            <a:endParaRPr lang="cs-CZ" altLang="en-US" sz="2400" b="0">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D0F61745-B471-4BAC-A580-025EA2733816}"/>
              </a:ext>
            </a:extLst>
          </p:cNvPr>
          <p:cNvSpPr>
            <a:spLocks noGrp="1" noChangeArrowheads="1"/>
          </p:cNvSpPr>
          <p:nvPr>
            <p:ph type="title"/>
          </p:nvPr>
        </p:nvSpPr>
        <p:spPr/>
        <p:txBody>
          <a:bodyPr/>
          <a:lstStyle/>
          <a:p>
            <a:pPr marL="1016000" indent="-1016000" algn="ctr"/>
            <a:r>
              <a:rPr lang="cs-CZ" altLang="en-US" sz="4000" b="1"/>
              <a:t>Juristický a filologický </a:t>
            </a:r>
            <a:br>
              <a:rPr lang="cs-CZ" altLang="en-US" sz="4000" b="1"/>
            </a:br>
            <a:r>
              <a:rPr lang="cs-CZ" altLang="en-US" sz="4000" b="1"/>
              <a:t>překlad</a:t>
            </a:r>
          </a:p>
        </p:txBody>
      </p:sp>
      <p:sp>
        <p:nvSpPr>
          <p:cNvPr id="489475" name="Rectangle 3">
            <a:extLst>
              <a:ext uri="{FF2B5EF4-FFF2-40B4-BE49-F238E27FC236}">
                <a16:creationId xmlns:a16="http://schemas.microsoft.com/office/drawing/2014/main" id="{7FB54E93-B5A2-425D-9406-014B65769FE3}"/>
              </a:ext>
            </a:extLst>
          </p:cNvPr>
          <p:cNvSpPr>
            <a:spLocks noGrp="1" noChangeArrowheads="1"/>
          </p:cNvSpPr>
          <p:nvPr>
            <p:ph type="body" idx="1"/>
          </p:nvPr>
        </p:nvSpPr>
        <p:spPr>
          <a:xfrm>
            <a:off x="1500188" y="1524000"/>
            <a:ext cx="7491412" cy="5073650"/>
          </a:xfrm>
        </p:spPr>
        <p:txBody>
          <a:bodyPr/>
          <a:lstStyle/>
          <a:p>
            <a:pPr marL="609600" indent="-609600">
              <a:lnSpc>
                <a:spcPct val="90000"/>
              </a:lnSpc>
            </a:pPr>
            <a:r>
              <a:rPr lang="cs-CZ" altLang="en-US" sz="3300">
                <a:effectLst>
                  <a:outerShdw blurRad="38100" dist="38100" dir="2700000" algn="tl">
                    <a:srgbClr val="C0C0C0"/>
                  </a:outerShdw>
                </a:effectLst>
                <a:latin typeface="Times New Roman" panose="02020603050405020304" pitchFamily="18" charset="0"/>
              </a:rPr>
              <a:t>LDT V, 1: </a:t>
            </a:r>
            <a:r>
              <a:rPr lang="cs-CZ" altLang="en-US" sz="3300" b="0">
                <a:latin typeface="Times New Roman" panose="02020603050405020304" pitchFamily="18" charset="0"/>
              </a:rPr>
              <a:t>Předkové rozhodli, že ženy, i kdyby byly dospělé, mají být pod poručenstvím; vyjma Vestiny panny, které chtěli mít svobodné; tak je ustanoveno zákonem XII desek</a:t>
            </a:r>
            <a:r>
              <a:rPr lang="cs-CZ" altLang="en-US" sz="3300">
                <a:latin typeface="Times New Roman" panose="02020603050405020304" pitchFamily="18" charset="0"/>
              </a:rPr>
              <a:t> </a:t>
            </a:r>
          </a:p>
          <a:p>
            <a:pPr marL="609600" indent="-609600">
              <a:lnSpc>
                <a:spcPct val="90000"/>
              </a:lnSpc>
            </a:pPr>
            <a:r>
              <a:rPr lang="cs-CZ" altLang="en-US" sz="3300">
                <a:effectLst>
                  <a:outerShdw blurRad="38100" dist="38100" dir="2700000" algn="tl">
                    <a:srgbClr val="C0C0C0"/>
                  </a:outerShdw>
                </a:effectLst>
                <a:latin typeface="Times New Roman" panose="02020603050405020304" pitchFamily="18" charset="0"/>
              </a:rPr>
              <a:t>LDT V, 1: </a:t>
            </a:r>
            <a:r>
              <a:rPr lang="cs-CZ" altLang="en-US" sz="3300" b="0">
                <a:latin typeface="Times New Roman" panose="02020603050405020304" pitchFamily="18" charset="0"/>
              </a:rPr>
              <a:t>Předkové rozhodli, že ženy i když jsou dospělé mají být pod poručenstvím, vyjma Vestiny panny, které i předkové chtěli mít svobodny; a tak je ustanoveno i  zákonem XII desek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84" name="Picture 16" descr="0 013">
            <a:extLst>
              <a:ext uri="{FF2B5EF4-FFF2-40B4-BE49-F238E27FC236}">
                <a16:creationId xmlns:a16="http://schemas.microsoft.com/office/drawing/2014/main" id="{312AED76-AC98-4F19-8F33-23EDF72317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9868" t="5206" r="4701" b="7442"/>
          <a:stretch>
            <a:fillRect/>
          </a:stretch>
        </p:blipFill>
        <p:spPr>
          <a:xfrm>
            <a:off x="0" y="0"/>
            <a:ext cx="9180513" cy="68580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30A74087-5F48-4CF3-8121-BB4D2C8A8BBF}"/>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Úkol historicko-kritické metody</a:t>
            </a:r>
          </a:p>
        </p:txBody>
      </p:sp>
      <p:sp>
        <p:nvSpPr>
          <p:cNvPr id="458755" name="Rectangle 3">
            <a:extLst>
              <a:ext uri="{FF2B5EF4-FFF2-40B4-BE49-F238E27FC236}">
                <a16:creationId xmlns:a16="http://schemas.microsoft.com/office/drawing/2014/main" id="{7B4844C4-C452-425A-A87E-C100E378EF15}"/>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Úkolem historicko-kritické metody</a:t>
            </a:r>
            <a:r>
              <a:rPr lang="cs-CZ" altLang="en-US">
                <a:effectLst>
                  <a:outerShdw blurRad="38100" dist="38100" dir="2700000" algn="tl">
                    <a:srgbClr val="C0C0C0"/>
                  </a:outerShdw>
                </a:effectLst>
                <a:latin typeface="Times New Roman" panose="02020603050405020304" pitchFamily="18" charset="0"/>
              </a:rPr>
              <a:t> </a:t>
            </a:r>
            <a:r>
              <a:rPr lang="cs-CZ" altLang="en-US" b="0">
                <a:effectLst>
                  <a:outerShdw blurRad="38100" dist="38100" dir="2700000" algn="tl">
                    <a:srgbClr val="C0C0C0"/>
                  </a:outerShdw>
                </a:effectLst>
                <a:latin typeface="Times New Roman" panose="02020603050405020304" pitchFamily="18" charset="0"/>
              </a:rPr>
              <a:t>je zjistit:</a:t>
            </a:r>
          </a:p>
          <a:p>
            <a:pPr marL="990600" lvl="1" indent="-533400"/>
            <a:r>
              <a:rPr lang="cs-CZ" altLang="en-US" b="0">
                <a:effectLst>
                  <a:outerShdw blurRad="38100" dist="38100" dir="2700000" algn="tl">
                    <a:srgbClr val="C0C0C0"/>
                  </a:outerShdw>
                </a:effectLst>
                <a:latin typeface="Times New Roman" panose="02020603050405020304" pitchFamily="18" charset="0"/>
              </a:rPr>
              <a:t>jaký význam měl text v okamžiku napsání</a:t>
            </a:r>
          </a:p>
          <a:p>
            <a:pPr marL="990600" lvl="1" indent="-533400"/>
            <a:r>
              <a:rPr lang="cs-CZ" altLang="en-US" b="0">
                <a:effectLst>
                  <a:outerShdw blurRad="38100" dist="38100" dir="2700000" algn="tl">
                    <a:srgbClr val="C0C0C0"/>
                  </a:outerShdw>
                </a:effectLst>
                <a:latin typeface="Times New Roman" panose="02020603050405020304" pitchFamily="18" charset="0"/>
              </a:rPr>
              <a:t>jaké poselství jím chtěl autor předat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D4DBA9D8-3496-4486-B15A-6E13135CEC4E}"/>
              </a:ext>
            </a:extLst>
          </p:cNvPr>
          <p:cNvSpPr>
            <a:spLocks noGrp="1" noChangeArrowheads="1"/>
          </p:cNvSpPr>
          <p:nvPr>
            <p:ph type="title"/>
          </p:nvPr>
        </p:nvSpPr>
        <p:spPr/>
        <p:txBody>
          <a:bodyPr/>
          <a:lstStyle/>
          <a:p>
            <a:pPr marL="1016000" indent="-1016000" algn="ctr"/>
            <a:r>
              <a:rPr lang="cs-CZ" altLang="en-US" sz="4000" b="1">
                <a:effectLst>
                  <a:outerShdw blurRad="38100" dist="38100" dir="2700000" algn="tl">
                    <a:srgbClr val="C0C0C0"/>
                  </a:outerShdw>
                </a:effectLst>
              </a:rPr>
              <a:t>Dílčí metody exegeze </a:t>
            </a:r>
          </a:p>
        </p:txBody>
      </p:sp>
      <p:sp>
        <p:nvSpPr>
          <p:cNvPr id="459779" name="Rectangle 3">
            <a:extLst>
              <a:ext uri="{FF2B5EF4-FFF2-40B4-BE49-F238E27FC236}">
                <a16:creationId xmlns:a16="http://schemas.microsoft.com/office/drawing/2014/main" id="{D0F8F22A-BC49-4A05-8A7D-52AFA499E141}"/>
              </a:ext>
            </a:extLst>
          </p:cNvPr>
          <p:cNvSpPr>
            <a:spLocks noGrp="1" noChangeArrowheads="1"/>
          </p:cNvSpPr>
          <p:nvPr>
            <p:ph type="body" idx="1"/>
          </p:nvPr>
        </p:nvSpPr>
        <p:spPr>
          <a:xfrm>
            <a:off x="1500188" y="1524000"/>
            <a:ext cx="7491412" cy="5073650"/>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Dílčí metody se dělí do dvou skupin na metody:</a:t>
            </a:r>
            <a:endParaRPr lang="cs-CZ" altLang="en-US">
              <a:effectLst>
                <a:outerShdw blurRad="38100" dist="38100" dir="2700000" algn="tl">
                  <a:srgbClr val="C0C0C0"/>
                </a:outerShdw>
              </a:effectLst>
              <a:latin typeface="Times New Roman" panose="02020603050405020304" pitchFamily="18" charset="0"/>
            </a:endParaRPr>
          </a:p>
          <a:p>
            <a:pPr marL="990600" lvl="1" indent="-533400"/>
            <a:r>
              <a:rPr lang="cs-CZ" altLang="en-US" sz="3200">
                <a:effectLst>
                  <a:outerShdw blurRad="38100" dist="38100" dir="2700000" algn="tl">
                    <a:srgbClr val="C0C0C0"/>
                  </a:outerShdw>
                </a:effectLst>
                <a:latin typeface="Times New Roman" panose="02020603050405020304" pitchFamily="18" charset="0"/>
              </a:rPr>
              <a:t>Synchronní metody</a:t>
            </a:r>
            <a:r>
              <a:rPr lang="cs-CZ" altLang="en-US" sz="3200" b="0">
                <a:effectLst>
                  <a:outerShdw blurRad="38100" dist="38100" dir="2700000" algn="tl">
                    <a:srgbClr val="C0C0C0"/>
                  </a:outerShdw>
                </a:effectLst>
                <a:latin typeface="Times New Roman" panose="02020603050405020304" pitchFamily="18" charset="0"/>
              </a:rPr>
              <a:t> zkoumají text v jeho nynější, konečné podobě</a:t>
            </a:r>
            <a:endParaRPr lang="cs-CZ" altLang="en-US" sz="3200">
              <a:effectLst>
                <a:outerShdw blurRad="38100" dist="38100" dir="2700000" algn="tl">
                  <a:srgbClr val="C0C0C0"/>
                </a:outerShdw>
              </a:effectLst>
              <a:latin typeface="Times New Roman" panose="02020603050405020304" pitchFamily="18" charset="0"/>
            </a:endParaRPr>
          </a:p>
          <a:p>
            <a:pPr marL="990600" lvl="1" indent="-533400"/>
            <a:r>
              <a:rPr lang="cs-CZ" altLang="en-US" sz="3200">
                <a:effectLst>
                  <a:outerShdw blurRad="38100" dist="38100" dir="2700000" algn="tl">
                    <a:srgbClr val="C0C0C0"/>
                  </a:outerShdw>
                </a:effectLst>
                <a:latin typeface="Times New Roman" panose="02020603050405020304" pitchFamily="18" charset="0"/>
              </a:rPr>
              <a:t>Diachronní</a:t>
            </a:r>
            <a:r>
              <a:rPr lang="cs-CZ" altLang="en-US" sz="3200" b="0">
                <a:effectLst>
                  <a:outerShdw blurRad="38100" dist="38100" dir="2700000" algn="tl">
                    <a:srgbClr val="C0C0C0"/>
                  </a:outerShdw>
                </a:effectLst>
                <a:latin typeface="Times New Roman" panose="02020603050405020304" pitchFamily="18" charset="0"/>
              </a:rPr>
              <a:t> </a:t>
            </a:r>
            <a:r>
              <a:rPr lang="cs-CZ" altLang="en-US" sz="3200">
                <a:effectLst>
                  <a:outerShdw blurRad="38100" dist="38100" dir="2700000" algn="tl">
                    <a:srgbClr val="C0C0C0"/>
                  </a:outerShdw>
                </a:effectLst>
                <a:latin typeface="Times New Roman" panose="02020603050405020304" pitchFamily="18" charset="0"/>
              </a:rPr>
              <a:t>metody</a:t>
            </a:r>
            <a:r>
              <a:rPr lang="cs-CZ" altLang="en-US" sz="3200" b="0">
                <a:effectLst>
                  <a:outerShdw blurRad="38100" dist="38100" dir="2700000" algn="tl">
                    <a:srgbClr val="C0C0C0"/>
                  </a:outerShdw>
                </a:effectLst>
                <a:latin typeface="Times New Roman" panose="02020603050405020304" pitchFamily="18" charset="0"/>
              </a:rPr>
              <a:t> jej zkoumají z hlediska jeho vzniku a vývoje, který dnešní konečné podobě předcházel. </a:t>
            </a:r>
          </a:p>
          <a:p>
            <a:pPr marL="609600" indent="-609600"/>
            <a:r>
              <a:rPr lang="cs-CZ" altLang="en-US" b="0">
                <a:effectLst>
                  <a:outerShdw blurRad="38100" dist="38100" dir="2700000" algn="tl">
                    <a:srgbClr val="C0C0C0"/>
                  </a:outerShdw>
                </a:effectLst>
                <a:latin typeface="Times New Roman" panose="02020603050405020304" pitchFamily="18" charset="0"/>
              </a:rPr>
              <a:t>Obvykle se pak obě tyto metody navzájem kombinují.</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8860E6FA-4B73-4B0D-B77B-4C0D7DC46BB3}"/>
              </a:ext>
            </a:extLst>
          </p:cNvPr>
          <p:cNvSpPr>
            <a:spLocks noGrp="1" noChangeArrowheads="1"/>
          </p:cNvSpPr>
          <p:nvPr>
            <p:ph type="title"/>
          </p:nvPr>
        </p:nvSpPr>
        <p:spPr/>
        <p:txBody>
          <a:bodyPr/>
          <a:lstStyle/>
          <a:p>
            <a:pPr marL="1016000" indent="-1016000" algn="ctr"/>
            <a:r>
              <a:rPr lang="cs-CZ" altLang="en-US" b="1">
                <a:effectLst>
                  <a:outerShdw blurRad="38100" dist="38100" dir="2700000" algn="tl">
                    <a:srgbClr val="C0C0C0"/>
                  </a:outerShdw>
                </a:effectLst>
              </a:rPr>
              <a:t>Metody synchronní</a:t>
            </a:r>
          </a:p>
        </p:txBody>
      </p:sp>
      <p:sp>
        <p:nvSpPr>
          <p:cNvPr id="460803" name="Rectangle 3">
            <a:extLst>
              <a:ext uri="{FF2B5EF4-FFF2-40B4-BE49-F238E27FC236}">
                <a16:creationId xmlns:a16="http://schemas.microsoft.com/office/drawing/2014/main" id="{DD2FB315-FBE2-42C1-8F05-79815C02D750}"/>
              </a:ext>
            </a:extLst>
          </p:cNvPr>
          <p:cNvSpPr>
            <a:spLocks noGrp="1" noChangeArrowheads="1"/>
          </p:cNvSpPr>
          <p:nvPr>
            <p:ph type="body" idx="1"/>
          </p:nvPr>
        </p:nvSpPr>
        <p:spPr>
          <a:xfrm>
            <a:off x="1500188" y="1524000"/>
            <a:ext cx="7491412" cy="5073650"/>
          </a:xfrm>
        </p:spPr>
        <p:txBody>
          <a:bodyPr/>
          <a:lstStyle/>
          <a:p>
            <a:pPr marL="609600" indent="-609600"/>
            <a:r>
              <a:rPr lang="cs-CZ" altLang="en-US" sz="2800">
                <a:effectLst>
                  <a:outerShdw blurRad="38100" dist="38100" dir="2700000" algn="tl">
                    <a:srgbClr val="C0C0C0"/>
                  </a:outerShdw>
                </a:effectLst>
                <a:latin typeface="Times New Roman" panose="02020603050405020304" pitchFamily="18" charset="0"/>
              </a:rPr>
              <a:t>Jazyková a syntaktická analýza</a:t>
            </a:r>
            <a:r>
              <a:rPr lang="cs-CZ" altLang="en-US" sz="2800" b="0">
                <a:effectLst>
                  <a:outerShdw blurRad="38100" dist="38100" dir="2700000" algn="tl">
                    <a:srgbClr val="C0C0C0"/>
                  </a:outerShdw>
                </a:effectLst>
                <a:latin typeface="Times New Roman" panose="02020603050405020304" pitchFamily="18" charset="0"/>
              </a:rPr>
              <a:t> provádí:</a:t>
            </a:r>
          </a:p>
          <a:p>
            <a:pPr marL="990600" lvl="1" indent="-533400"/>
            <a:r>
              <a:rPr lang="cs-CZ" altLang="en-US" sz="2400" b="0">
                <a:effectLst>
                  <a:outerShdw blurRad="38100" dist="38100" dir="2700000" algn="tl">
                    <a:srgbClr val="C0C0C0"/>
                  </a:outerShdw>
                </a:effectLst>
                <a:latin typeface="Times New Roman" panose="02020603050405020304" pitchFamily="18" charset="0"/>
              </a:rPr>
              <a:t>rozbor struktury textu</a:t>
            </a:r>
          </a:p>
          <a:p>
            <a:pPr marL="990600" lvl="1" indent="-533400"/>
            <a:r>
              <a:rPr lang="cs-CZ" altLang="en-US" sz="2400" b="0">
                <a:effectLst>
                  <a:outerShdw blurRad="38100" dist="38100" dir="2700000" algn="tl">
                    <a:srgbClr val="C0C0C0"/>
                  </a:outerShdw>
                </a:effectLst>
                <a:latin typeface="Times New Roman" panose="02020603050405020304" pitchFamily="18" charset="0"/>
              </a:rPr>
              <a:t>použitý výběr lexikální zásoby a gramatiky jazyka</a:t>
            </a:r>
          </a:p>
          <a:p>
            <a:pPr marL="990600" lvl="1" indent="-533400"/>
            <a:r>
              <a:rPr lang="cs-CZ" altLang="en-US" sz="2400" b="0">
                <a:effectLst>
                  <a:outerShdw blurRad="38100" dist="38100" dir="2700000" algn="tl">
                    <a:srgbClr val="C0C0C0"/>
                  </a:outerShdw>
                </a:effectLst>
                <a:latin typeface="Times New Roman" panose="02020603050405020304" pitchFamily="18" charset="0"/>
              </a:rPr>
              <a:t>spojení prvků textu (řazení vět)</a:t>
            </a:r>
          </a:p>
          <a:p>
            <a:pPr marL="990600" lvl="1" indent="-533400"/>
            <a:r>
              <a:rPr lang="cs-CZ" altLang="en-US" sz="2400" b="0">
                <a:effectLst>
                  <a:outerShdw blurRad="38100" dist="38100" dir="2700000" algn="tl">
                    <a:srgbClr val="C0C0C0"/>
                  </a:outerShdw>
                </a:effectLst>
                <a:latin typeface="Times New Roman" panose="02020603050405020304" pitchFamily="18" charset="0"/>
              </a:rPr>
              <a:t>použité stylistické figury</a:t>
            </a:r>
          </a:p>
          <a:p>
            <a:pPr marL="990600" lvl="1" indent="-533400"/>
            <a:r>
              <a:rPr lang="cs-CZ" altLang="en-US" sz="2400" b="0">
                <a:effectLst>
                  <a:outerShdw blurRad="38100" dist="38100" dir="2700000" algn="tl">
                    <a:srgbClr val="C0C0C0"/>
                  </a:outerShdw>
                </a:effectLst>
                <a:latin typeface="Times New Roman" panose="02020603050405020304" pitchFamily="18" charset="0"/>
              </a:rPr>
              <a:t>stavbu a členění textu.</a:t>
            </a:r>
            <a:endParaRPr lang="cs-CZ" altLang="en-US" sz="2400">
              <a:effectLst>
                <a:outerShdw blurRad="38100" dist="38100" dir="2700000" algn="tl">
                  <a:srgbClr val="C0C0C0"/>
                </a:outerShdw>
              </a:effectLst>
              <a:latin typeface="Times New Roman" panose="02020603050405020304" pitchFamily="18" charset="0"/>
            </a:endParaRPr>
          </a:p>
          <a:p>
            <a:pPr marL="609600" indent="-609600"/>
            <a:r>
              <a:rPr lang="cs-CZ" altLang="en-US" sz="2800">
                <a:effectLst>
                  <a:outerShdw blurRad="38100" dist="38100" dir="2700000" algn="tl">
                    <a:srgbClr val="C0C0C0"/>
                  </a:outerShdw>
                </a:effectLst>
                <a:latin typeface="Times New Roman" panose="02020603050405020304" pitchFamily="18" charset="0"/>
              </a:rPr>
              <a:t>Sémantická analýza</a:t>
            </a:r>
            <a:r>
              <a:rPr lang="cs-CZ" altLang="en-US" sz="2800" b="0">
                <a:effectLst>
                  <a:outerShdw blurRad="38100" dist="38100" dir="2700000" algn="tl">
                    <a:srgbClr val="C0C0C0"/>
                  </a:outerShdw>
                </a:effectLst>
                <a:latin typeface="Times New Roman" panose="02020603050405020304" pitchFamily="18" charset="0"/>
              </a:rPr>
              <a:t> se zabývá významem jednotlivých slov či větších větných celků. Snaží se zachytit pole významů jednotlivých termínů a dle kontextu určit konkrétní význam použitých termínů v daném textu.</a:t>
            </a:r>
            <a:r>
              <a:rPr lang="cs-CZ" altLang="en-US" sz="2800">
                <a:latin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7" name="Rectangle 3">
            <a:extLst>
              <a:ext uri="{FF2B5EF4-FFF2-40B4-BE49-F238E27FC236}">
                <a16:creationId xmlns:a16="http://schemas.microsoft.com/office/drawing/2014/main" id="{FF371A1B-A02F-4E9F-96AD-90C087FB4F2F}"/>
              </a:ext>
            </a:extLst>
          </p:cNvPr>
          <p:cNvSpPr>
            <a:spLocks noGrp="1" noChangeArrowheads="1"/>
          </p:cNvSpPr>
          <p:nvPr>
            <p:ph type="body" idx="1"/>
          </p:nvPr>
        </p:nvSpPr>
        <p:spPr>
          <a:xfrm>
            <a:off x="1500188" y="188913"/>
            <a:ext cx="7491412" cy="6408737"/>
          </a:xfrm>
        </p:spPr>
        <p:txBody>
          <a:bodyPr/>
          <a:lstStyle/>
          <a:p>
            <a:pPr marL="609600" indent="-609600"/>
            <a:r>
              <a:rPr lang="cs-CZ" altLang="en-US" sz="2800">
                <a:effectLst>
                  <a:outerShdw blurRad="38100" dist="38100" dir="2700000" algn="tl">
                    <a:srgbClr val="C0C0C0"/>
                  </a:outerShdw>
                </a:effectLst>
                <a:latin typeface="Times New Roman" panose="02020603050405020304" pitchFamily="18" charset="0"/>
              </a:rPr>
              <a:t>Narativní analýza </a:t>
            </a:r>
            <a:r>
              <a:rPr lang="cs-CZ" altLang="en-US" sz="2800" b="0">
                <a:effectLst>
                  <a:outerShdw blurRad="38100" dist="38100" dir="2700000" algn="tl">
                    <a:srgbClr val="C0C0C0"/>
                  </a:outerShdw>
                </a:effectLst>
                <a:latin typeface="Times New Roman" panose="02020603050405020304" pitchFamily="18" charset="0"/>
              </a:rPr>
              <a:t>studuje text z hlediska výpravného, jeho dynamiku, vztahy mezi jednajícími postavami a změnu situace.</a:t>
            </a:r>
          </a:p>
          <a:p>
            <a:pPr marL="609600" indent="-609600"/>
            <a:r>
              <a:rPr lang="cs-CZ" altLang="en-US" sz="2800">
                <a:effectLst>
                  <a:outerShdw blurRad="38100" dist="38100" dir="2700000" algn="tl">
                    <a:srgbClr val="C0C0C0"/>
                  </a:outerShdw>
                </a:effectLst>
                <a:latin typeface="Times New Roman" panose="02020603050405020304" pitchFamily="18" charset="0"/>
              </a:rPr>
              <a:t>Pragmatická analýza</a:t>
            </a:r>
            <a:r>
              <a:rPr lang="cs-CZ" altLang="en-US" sz="2800" b="0">
                <a:effectLst>
                  <a:outerShdw blurRad="38100" dist="38100" dir="2700000" algn="tl">
                    <a:srgbClr val="C0C0C0"/>
                  </a:outerShdw>
                </a:effectLst>
                <a:latin typeface="Times New Roman" panose="02020603050405020304" pitchFamily="18" charset="0"/>
              </a:rPr>
              <a:t> studuje cíl, kterého chtěl autor dosáhnout. Text může mít funkci:</a:t>
            </a:r>
          </a:p>
          <a:p>
            <a:pPr marL="990600" lvl="1" indent="-533400"/>
            <a:r>
              <a:rPr lang="cs-CZ" altLang="en-US" sz="2400" b="0">
                <a:effectLst>
                  <a:outerShdw blurRad="38100" dist="38100" dir="2700000" algn="tl">
                    <a:srgbClr val="C0C0C0"/>
                  </a:outerShdw>
                </a:effectLst>
                <a:latin typeface="Times New Roman" panose="02020603050405020304" pitchFamily="18" charset="0"/>
              </a:rPr>
              <a:t>informační (předání informací)</a:t>
            </a:r>
          </a:p>
          <a:p>
            <a:pPr marL="990600" lvl="1" indent="-533400"/>
            <a:r>
              <a:rPr lang="cs-CZ" altLang="en-US" sz="2400" b="0">
                <a:effectLst>
                  <a:outerShdw blurRad="38100" dist="38100" dir="2700000" algn="tl">
                    <a:srgbClr val="C0C0C0"/>
                  </a:outerShdw>
                </a:effectLst>
                <a:latin typeface="Times New Roman" panose="02020603050405020304" pitchFamily="18" charset="0"/>
              </a:rPr>
              <a:t>konativní (prosba/příkaz, snaha přimět čtenáře přímo k nějakému jednání)</a:t>
            </a:r>
          </a:p>
          <a:p>
            <a:pPr marL="990600" lvl="1" indent="-533400"/>
            <a:r>
              <a:rPr lang="cs-CZ" altLang="en-US" sz="2400" b="0">
                <a:effectLst>
                  <a:outerShdw blurRad="38100" dist="38100" dir="2700000" algn="tl">
                    <a:srgbClr val="C0C0C0"/>
                  </a:outerShdw>
                </a:effectLst>
                <a:latin typeface="Times New Roman" panose="02020603050405020304" pitchFamily="18" charset="0"/>
              </a:rPr>
              <a:t>emotivní (vyjádření vlastních pocitů)</a:t>
            </a:r>
          </a:p>
          <a:p>
            <a:pPr marL="990600" lvl="1" indent="-533400"/>
            <a:r>
              <a:rPr lang="cs-CZ" altLang="en-US" sz="2400" b="0">
                <a:effectLst>
                  <a:outerShdw blurRad="38100" dist="38100" dir="2700000" algn="tl">
                    <a:srgbClr val="C0C0C0"/>
                  </a:outerShdw>
                </a:effectLst>
                <a:latin typeface="Times New Roman" panose="02020603050405020304" pitchFamily="18" charset="0"/>
              </a:rPr>
              <a:t>poetickou apod.</a:t>
            </a:r>
          </a:p>
          <a:p>
            <a:pPr marL="609600" indent="-609600"/>
            <a:r>
              <a:rPr lang="cs-CZ" altLang="en-US" sz="2800" b="0">
                <a:effectLst>
                  <a:outerShdw blurRad="38100" dist="38100" dir="2700000" algn="tl">
                    <a:srgbClr val="C0C0C0"/>
                  </a:outerShdw>
                </a:effectLst>
                <a:latin typeface="Times New Roman" panose="02020603050405020304" pitchFamily="18" charset="0"/>
              </a:rPr>
              <a:t>Každá z těchto funkcí může být vyjádřena více způsoby, v závislosti mimo jiné na autoritě autora textu a na konkrétní situaci.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1" name="Rectangle 3">
            <a:extLst>
              <a:ext uri="{FF2B5EF4-FFF2-40B4-BE49-F238E27FC236}">
                <a16:creationId xmlns:a16="http://schemas.microsoft.com/office/drawing/2014/main" id="{91E6EBEC-E544-42B4-B1B3-CEE75D0ED142}"/>
              </a:ext>
            </a:extLst>
          </p:cNvPr>
          <p:cNvSpPr>
            <a:spLocks noGrp="1" noChangeArrowheads="1"/>
          </p:cNvSpPr>
          <p:nvPr>
            <p:ph type="body" idx="1"/>
          </p:nvPr>
        </p:nvSpPr>
        <p:spPr>
          <a:xfrm>
            <a:off x="1500188" y="188913"/>
            <a:ext cx="7491412" cy="6408737"/>
          </a:xfrm>
        </p:spPr>
        <p:txBody>
          <a:bodyPr/>
          <a:lstStyle/>
          <a:p>
            <a:pPr marL="609600" indent="-609600"/>
            <a:r>
              <a:rPr lang="cs-CZ" altLang="en-US" b="0">
                <a:effectLst>
                  <a:outerShdw blurRad="38100" dist="38100" dir="2700000" algn="tl">
                    <a:srgbClr val="C0C0C0"/>
                  </a:outerShdw>
                </a:effectLst>
                <a:latin typeface="Times New Roman" panose="02020603050405020304" pitchFamily="18" charset="0"/>
              </a:rPr>
              <a:t>Analýza </a:t>
            </a:r>
            <a:r>
              <a:rPr lang="cs-CZ" altLang="en-US">
                <a:effectLst>
                  <a:outerShdw blurRad="38100" dist="38100" dir="2700000" algn="tl">
                    <a:srgbClr val="C0C0C0"/>
                  </a:outerShdw>
                </a:effectLst>
                <a:latin typeface="Times New Roman" panose="02020603050405020304" pitchFamily="18" charset="0"/>
              </a:rPr>
              <a:t>literárních druhů </a:t>
            </a:r>
            <a:r>
              <a:rPr lang="cs-CZ" altLang="en-US" b="0">
                <a:effectLst>
                  <a:outerShdw blurRad="38100" dist="38100" dir="2700000" algn="tl">
                    <a:srgbClr val="C0C0C0"/>
                  </a:outerShdw>
                </a:effectLst>
                <a:latin typeface="Times New Roman" panose="02020603050405020304" pitchFamily="18" charset="0"/>
              </a:rPr>
              <a:t>se zabývá použitým literárním druhem textu. Literární druh závisí na kultuře, která jej vytvořila a používá vždy pro nějakou konkrétní, institucionalizovanou a opakující se situaci</a:t>
            </a:r>
          </a:p>
        </p:txBody>
      </p:sp>
    </p:spTree>
  </p:cSld>
  <p:clrMapOvr>
    <a:masterClrMapping/>
  </p:clrMapOvr>
</p:sld>
</file>

<file path=ppt/theme/theme1.xml><?xml version="1.0" encoding="utf-8"?>
<a:theme xmlns:a="http://schemas.openxmlformats.org/drawingml/2006/main" name="Hlášení o postupu nebo stavu věcí">
  <a:themeElements>
    <a:clrScheme name="Hlášení o postupu nebo stavu věcí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Hlášení o postupu nebo stavu věcí">
      <a:majorFont>
        <a:latin typeface="Times New Roman"/>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cs-CZ"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cs-CZ"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lášení o postupu nebo stavu věcí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Hlášení o postupu nebo stavu věcí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Hlášení o postupu nebo stavu věcí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Reporting Progress or Status</Template>
  <TotalTime>6171</TotalTime>
  <Words>2073</Words>
  <Application>Microsoft Office PowerPoint</Application>
  <PresentationFormat>Předvádění na obrazovce (4:3)</PresentationFormat>
  <Paragraphs>161</Paragraphs>
  <Slides>41</Slides>
  <Notes>1</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Hlášení o postupu nebo stavu věcí</vt:lpstr>
      <vt:lpstr>DSMA19 Četba a interpretace starověkých právních pramenů </vt:lpstr>
      <vt:lpstr>Osnova </vt:lpstr>
      <vt:lpstr>Exegesis</vt:lpstr>
      <vt:lpstr>Metody textové exegeze</vt:lpstr>
      <vt:lpstr>Úkol historicko-kritické metody</vt:lpstr>
      <vt:lpstr>Dílčí metody exegeze </vt:lpstr>
      <vt:lpstr>Metody synchronní</vt:lpstr>
      <vt:lpstr>Prezentace aplikace PowerPoint</vt:lpstr>
      <vt:lpstr>Prezentace aplikace PowerPoint</vt:lpstr>
      <vt:lpstr>Metody diachronní</vt:lpstr>
      <vt:lpstr>Prezentace aplikace PowerPoint</vt:lpstr>
      <vt:lpstr>Dig. 47.21.2 Callistratus libro tertio de cognitionibus</vt:lpstr>
      <vt:lpstr>Dig. 47.21.2 Callistratus libro tertio de cognitionibus</vt:lpstr>
      <vt:lpstr>Metody diachronní - pokračování </vt:lpstr>
      <vt:lpstr>Prezentace aplikace PowerPoint</vt:lpstr>
      <vt:lpstr>Doplňkové metody </vt:lpstr>
      <vt:lpstr>Právní exegeze </vt:lpstr>
      <vt:lpstr>Prezentace aplikace PowerPoint</vt:lpstr>
      <vt:lpstr>Prezentace aplikace PowerPoint</vt:lpstr>
      <vt:lpstr>Prezentace aplikace PowerPoint</vt:lpstr>
      <vt:lpstr>Struktura exegeze  </vt:lpstr>
      <vt:lpstr>Právní hermeneutika</vt:lpstr>
      <vt:lpstr>Prezentace aplikace PowerPoint</vt:lpstr>
      <vt:lpstr>Prezentace aplikace PowerPoint</vt:lpstr>
      <vt:lpstr>Hermeneutika </vt:lpstr>
      <vt:lpstr>Hermeneutický postup</vt:lpstr>
      <vt:lpstr>Hermeneutický postup</vt:lpstr>
      <vt:lpstr>Prezentace aplikace PowerPoint</vt:lpstr>
      <vt:lpstr>Vývoj hermeneutiky  </vt:lpstr>
      <vt:lpstr>Prezentace aplikace PowerPoint</vt:lpstr>
      <vt:lpstr>Hermeneutický kruh (spirála) </vt:lpstr>
      <vt:lpstr>Základní kroky textové hermeneutiky (Meinberg) </vt:lpstr>
      <vt:lpstr>Prezentace aplikace PowerPoint</vt:lpstr>
      <vt:lpstr>Prezentace aplikace PowerPoint</vt:lpstr>
      <vt:lpstr>Argumentce ad historicam</vt:lpstr>
      <vt:lpstr>Cíle historického výkladu </vt:lpstr>
      <vt:lpstr>Ratio legis </vt:lpstr>
      <vt:lpstr>Prameny poznání práva</vt:lpstr>
      <vt:lpstr>Historické prameny jako zdroje historického poznání</vt:lpstr>
      <vt:lpstr>Juristický a filologický  překlad</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Crimen maiestatis</dc:title>
  <dc:creator>Honza</dc:creator>
  <cp:lastModifiedBy>frydekm@gmail.com</cp:lastModifiedBy>
  <cp:revision>720</cp:revision>
  <cp:lastPrinted>1601-01-01T00:00:00Z</cp:lastPrinted>
  <dcterms:created xsi:type="dcterms:W3CDTF">2008-10-28T14:58:53Z</dcterms:created>
  <dcterms:modified xsi:type="dcterms:W3CDTF">2019-09-18T06:53:40Z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1029</vt:i4>
  </property>
</Properties>
</file>