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handoutMasterIdLst>
    <p:handoutMasterId r:id="rId12"/>
  </p:handoutMasterIdLst>
  <p:sldIdLst>
    <p:sldId id="257" r:id="rId5"/>
    <p:sldId id="262" r:id="rId6"/>
    <p:sldId id="258" r:id="rId7"/>
    <p:sldId id="263" r:id="rId8"/>
    <p:sldId id="264" r:id="rId9"/>
    <p:sldId id="265" r:id="rId10"/>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704" autoAdjust="0"/>
  </p:normalViewPr>
  <p:slideViewPr>
    <p:cSldViewPr snapToGrid="0">
      <p:cViewPr varScale="1">
        <p:scale>
          <a:sx n="80" d="100"/>
          <a:sy n="80" d="100"/>
        </p:scale>
        <p:origin x="58" y="134"/>
      </p:cViewPr>
      <p:guideLst/>
    </p:cSldViewPr>
  </p:slideViewPr>
  <p:notesTextViewPr>
    <p:cViewPr>
      <p:scale>
        <a:sx n="1" d="1"/>
        <a:sy n="1" d="1"/>
      </p:scale>
      <p:origin x="0" y="0"/>
    </p:cViewPr>
  </p:notesTextViewPr>
  <p:notesViewPr>
    <p:cSldViewPr snapToGrid="0" showGuides="1">
      <p:cViewPr varScale="1">
        <p:scale>
          <a:sx n="91" d="100"/>
          <a:sy n="91" d="100"/>
        </p:scale>
        <p:origin x="300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E5AFF1D-5210-4A7B-B8F2-28AA84FC629B}" type="datetime1">
              <a:rPr lang="cs-CZ" smtClean="0"/>
              <a:t>27.01.2021</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E286890-466E-41CD-A28A-B1EBDF22CA33}" type="slidenum">
              <a:rPr lang="cs-CZ" smtClean="0"/>
              <a:t>‹#›</a:t>
            </a:fld>
            <a:endParaRPr lang="cs-CZ" dirty="0"/>
          </a:p>
        </p:txBody>
      </p:sp>
    </p:spTree>
    <p:extLst>
      <p:ext uri="{BB962C8B-B14F-4D97-AF65-F5344CB8AC3E}">
        <p14:creationId xmlns:p14="http://schemas.microsoft.com/office/powerpoint/2010/main" val="1586294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noProof="0"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9B6F0B-1FD5-494F-815E-CFFC899F76C2}" type="datetime1">
              <a:rPr lang="cs-CZ" noProof="0" smtClean="0"/>
              <a:pPr/>
              <a:t>27.01.2021</a:t>
            </a:fld>
            <a:endParaRPr lang="cs-CZ" noProof="0" dirty="0"/>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noProof="0"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27CD11A-EED3-40CE-98A3-28FEE84867B3}" type="slidenum">
              <a:rPr lang="cs-CZ" noProof="0" smtClean="0"/>
              <a:t>‹#›</a:t>
            </a:fld>
            <a:endParaRPr lang="cs-CZ" noProof="0" dirty="0"/>
          </a:p>
        </p:txBody>
      </p:sp>
    </p:spTree>
    <p:extLst>
      <p:ext uri="{BB962C8B-B14F-4D97-AF65-F5344CB8AC3E}">
        <p14:creationId xmlns:p14="http://schemas.microsoft.com/office/powerpoint/2010/main" val="199576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927CD11A-EED3-40CE-98A3-28FEE84867B3}" type="slidenum">
              <a:rPr lang="cs-CZ" smtClean="0"/>
              <a:t>1</a:t>
            </a:fld>
            <a:endParaRPr lang="cs-CZ" dirty="0"/>
          </a:p>
        </p:txBody>
      </p:sp>
    </p:spTree>
    <p:extLst>
      <p:ext uri="{BB962C8B-B14F-4D97-AF65-F5344CB8AC3E}">
        <p14:creationId xmlns:p14="http://schemas.microsoft.com/office/powerpoint/2010/main" val="249116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noProof="0" dirty="0"/>
          </a:p>
        </p:txBody>
      </p:sp>
      <p:sp>
        <p:nvSpPr>
          <p:cNvPr id="4" name="Zástupný symbol pro číslo snímku 3"/>
          <p:cNvSpPr>
            <a:spLocks noGrp="1"/>
          </p:cNvSpPr>
          <p:nvPr>
            <p:ph type="sldNum" sz="quarter" idx="10"/>
          </p:nvPr>
        </p:nvSpPr>
        <p:spPr/>
        <p:txBody>
          <a:bodyPr/>
          <a:lstStyle/>
          <a:p>
            <a:pPr rtl="0"/>
            <a:fld id="{927CD11A-EED3-40CE-98A3-28FEE84867B3}" type="slidenum">
              <a:rPr lang="cs-CZ" noProof="0" smtClean="0"/>
              <a:t>3</a:t>
            </a:fld>
            <a:endParaRPr lang="cs-CZ" noProof="0" dirty="0"/>
          </a:p>
        </p:txBody>
      </p:sp>
    </p:spTree>
    <p:extLst>
      <p:ext uri="{BB962C8B-B14F-4D97-AF65-F5344CB8AC3E}">
        <p14:creationId xmlns:p14="http://schemas.microsoft.com/office/powerpoint/2010/main" val="2695712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bwMode="inv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041400"/>
            <a:ext cx="9144000" cy="2387600"/>
          </a:xfrm>
        </p:spPr>
        <p:txBody>
          <a:bodyPr rtlCol="0" anchor="b"/>
          <a:lstStyle>
            <a:lvl1pPr algn="ctr">
              <a:lnSpc>
                <a:spcPts val="4700"/>
              </a:lnSpc>
              <a:defRPr sz="6000">
                <a:solidFill>
                  <a:schemeClr val="tx2">
                    <a:lumMod val="20000"/>
                    <a:lumOff val="80000"/>
                  </a:schemeClr>
                </a:solidFill>
              </a:defRPr>
            </a:lvl1pPr>
          </a:lstStyle>
          <a:p>
            <a:pPr rtl="0"/>
            <a:r>
              <a:rPr lang="cs-CZ" noProof="0"/>
              <a:t>Kliknutím lze upravit styl.</a:t>
            </a:r>
            <a:endParaRPr lang="cs-CZ" noProof="0" dirty="0"/>
          </a:p>
        </p:txBody>
      </p:sp>
      <p:sp>
        <p:nvSpPr>
          <p:cNvPr id="3" name="Podnadpis 2"/>
          <p:cNvSpPr>
            <a:spLocks noGrp="1"/>
          </p:cNvSpPr>
          <p:nvPr>
            <p:ph type="subTitle" idx="1"/>
          </p:nvPr>
        </p:nvSpPr>
        <p:spPr>
          <a:xfrm>
            <a:off x="1524000" y="3602038"/>
            <a:ext cx="9144000" cy="1655762"/>
          </a:xfrm>
        </p:spPr>
        <p:txBody>
          <a:bodyPr rtlCol="0"/>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cs-CZ" noProof="0"/>
              <a:t>Kliknutím můžete upravit styl předlohy.</a:t>
            </a:r>
            <a:endParaRPr lang="cs-CZ" noProof="0" dirty="0"/>
          </a:p>
        </p:txBody>
      </p:sp>
      <p:sp>
        <p:nvSpPr>
          <p:cNvPr id="4" name="Zástupný symbol pro datum 3"/>
          <p:cNvSpPr>
            <a:spLocks noGrp="1"/>
          </p:cNvSpPr>
          <p:nvPr>
            <p:ph type="dt" sz="half" idx="10"/>
          </p:nvPr>
        </p:nvSpPr>
        <p:spPr/>
        <p:txBody>
          <a:bodyPr rtlCol="0"/>
          <a:lstStyle>
            <a:lvl1pPr>
              <a:defRPr/>
            </a:lvl1pPr>
          </a:lstStyle>
          <a:p>
            <a:fld id="{7B5B1EE2-8EAE-4702-AEC6-BDD156852F08}" type="datetime1">
              <a:rPr lang="cs-CZ" noProof="0" smtClean="0"/>
              <a:pPr/>
              <a:t>27.01.2021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281940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lang="cs-CZ" noProof="0" dirty="0"/>
          </a:p>
        </p:txBody>
      </p:sp>
      <p:sp>
        <p:nvSpPr>
          <p:cNvPr id="3" name="Zástupný symbol pro svislý text 2"/>
          <p:cNvSpPr>
            <a:spLocks noGrp="1"/>
          </p:cNvSpPr>
          <p:nvPr>
            <p:ph type="body" orient="vert" idx="1" hasCustomPrompt="1"/>
          </p:nvPr>
        </p:nvSpPr>
        <p:spPr/>
        <p:txBody>
          <a:bodyPr vert="eaVert" rtlCol="0"/>
          <a:lstStyle/>
          <a:p>
            <a:pPr lvl="0" rtl="0"/>
            <a:r>
              <a:rPr lang="cs-CZ" noProof="0" dirty="0"/>
              <a:t>Kliknutím můžete upravit styly předlohy textu.</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4" name="Zástupný symbol pro datum 3"/>
          <p:cNvSpPr>
            <a:spLocks noGrp="1"/>
          </p:cNvSpPr>
          <p:nvPr>
            <p:ph type="dt" sz="half" idx="10"/>
          </p:nvPr>
        </p:nvSpPr>
        <p:spPr/>
        <p:txBody>
          <a:bodyPr rtlCol="0"/>
          <a:lstStyle>
            <a:lvl1pPr>
              <a:defRPr/>
            </a:lvl1pPr>
          </a:lstStyle>
          <a:p>
            <a:fld id="{008ADC89-A5BA-4246-B254-3AD3AD213D05}" type="datetime1">
              <a:rPr lang="cs-CZ" noProof="0" smtClean="0"/>
              <a:pPr/>
              <a:t>27.01.2021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407954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691661"/>
            <a:ext cx="2628900" cy="4909039"/>
          </a:xfrm>
        </p:spPr>
        <p:txBody>
          <a:bodyPr vert="eaVert" rtlCol="0"/>
          <a:lstStyle/>
          <a:p>
            <a:pPr rtl="0"/>
            <a:r>
              <a:rPr lang="cs-CZ" noProof="0"/>
              <a:t>Kliknutím lze upravit styl.</a:t>
            </a:r>
            <a:endParaRPr lang="cs-CZ" noProof="0" dirty="0"/>
          </a:p>
        </p:txBody>
      </p:sp>
      <p:sp>
        <p:nvSpPr>
          <p:cNvPr id="3" name="Zástupný symbol pro svislý text 2"/>
          <p:cNvSpPr>
            <a:spLocks noGrp="1"/>
          </p:cNvSpPr>
          <p:nvPr>
            <p:ph type="body" orient="vert" idx="1"/>
          </p:nvPr>
        </p:nvSpPr>
        <p:spPr>
          <a:xfrm>
            <a:off x="838200" y="691661"/>
            <a:ext cx="7734300" cy="4909039"/>
          </a:xfrm>
        </p:spPr>
        <p:txBody>
          <a:bodyPr vert="eaVert" rtlCol="0"/>
          <a:lstStyle/>
          <a:p>
            <a:pPr lvl="0" rtl="0"/>
            <a:r>
              <a:rPr lang="cs-CZ" noProof="0"/>
              <a:t>Po kliknutí můžete upravovat styly textu v předloze.</a:t>
            </a:r>
          </a:p>
          <a:p>
            <a:pPr lvl="1" rtl="0"/>
            <a:r>
              <a:rPr lang="cs-CZ" noProof="0"/>
              <a:t>Druhá úroveň</a:t>
            </a:r>
          </a:p>
          <a:p>
            <a:pPr lvl="2" rtl="0"/>
            <a:r>
              <a:rPr lang="cs-CZ" noProof="0"/>
              <a:t>Třetí úroveň</a:t>
            </a:r>
          </a:p>
          <a:p>
            <a:pPr lvl="3" rtl="0"/>
            <a:r>
              <a:rPr lang="cs-CZ" noProof="0"/>
              <a:t>Čtvrtá úroveň</a:t>
            </a:r>
          </a:p>
          <a:p>
            <a:pPr lvl="4" rtl="0"/>
            <a:r>
              <a:rPr lang="cs-CZ" noProof="0"/>
              <a:t>Pátá úroveň</a:t>
            </a:r>
            <a:endParaRPr lang="cs-CZ" noProof="0" dirty="0"/>
          </a:p>
        </p:txBody>
      </p:sp>
      <p:sp>
        <p:nvSpPr>
          <p:cNvPr id="4" name="Zástupný symbol pro datum 3"/>
          <p:cNvSpPr>
            <a:spLocks noGrp="1"/>
          </p:cNvSpPr>
          <p:nvPr>
            <p:ph type="dt" sz="half" idx="10"/>
          </p:nvPr>
        </p:nvSpPr>
        <p:spPr/>
        <p:txBody>
          <a:bodyPr rtlCol="0"/>
          <a:lstStyle>
            <a:lvl1pPr>
              <a:defRPr/>
            </a:lvl1pPr>
          </a:lstStyle>
          <a:p>
            <a:fld id="{3CCECE86-77EC-482A-8A7E-ED0B201C4BD1}" type="datetime1">
              <a:rPr lang="cs-CZ" noProof="0" smtClean="0"/>
              <a:pPr/>
              <a:t>27.01.2021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179250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lang="cs-CZ" noProof="0" dirty="0"/>
          </a:p>
        </p:txBody>
      </p:sp>
      <p:sp>
        <p:nvSpPr>
          <p:cNvPr id="3" name="Zástupný symbol pro obsah 2"/>
          <p:cNvSpPr>
            <a:spLocks noGrp="1"/>
          </p:cNvSpPr>
          <p:nvPr>
            <p:ph idx="1" hasCustomPrompt="1"/>
          </p:nvPr>
        </p:nvSpPr>
        <p:spPr/>
        <p:txBody>
          <a:bodyPr rtlCol="0"/>
          <a:lstStyle>
            <a:lvl5pPr>
              <a:defRPr/>
            </a:lvl5pPr>
            <a:lvl6pPr>
              <a:defRPr/>
            </a:lvl6pPr>
            <a:lvl7pPr>
              <a:defRPr/>
            </a:lvl7pPr>
            <a:lvl8pPr>
              <a:defRPr/>
            </a:lvl8pPr>
            <a:lvl9pPr>
              <a:defRPr/>
            </a:lvl9pPr>
          </a:lstStyle>
          <a:p>
            <a:pPr lvl="0" rtl="0"/>
            <a:r>
              <a:rPr lang="cs-CZ" noProof="0" dirty="0"/>
              <a:t>Kliknutím můžete upravit styly předlohy textu.</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4" name="Zástupný symbol pro datum 3"/>
          <p:cNvSpPr>
            <a:spLocks noGrp="1"/>
          </p:cNvSpPr>
          <p:nvPr>
            <p:ph type="dt" sz="half" idx="10"/>
          </p:nvPr>
        </p:nvSpPr>
        <p:spPr/>
        <p:txBody>
          <a:bodyPr rtlCol="0"/>
          <a:lstStyle>
            <a:lvl1pPr>
              <a:defRPr/>
            </a:lvl1pPr>
          </a:lstStyle>
          <a:p>
            <a:fld id="{CEC693E4-CD3C-4A9C-BCBE-D53241F7695C}" type="datetime1">
              <a:rPr lang="cs-CZ" noProof="0" smtClean="0"/>
              <a:pPr/>
              <a:t>27.01.2021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236194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457200" y="1709738"/>
            <a:ext cx="10515600" cy="2862262"/>
          </a:xfrm>
        </p:spPr>
        <p:txBody>
          <a:bodyPr rtlCol="0" anchor="b"/>
          <a:lstStyle>
            <a:lvl1pPr>
              <a:lnSpc>
                <a:spcPct val="100000"/>
              </a:lnSpc>
              <a:defRPr sz="6000"/>
            </a:lvl1pPr>
          </a:lstStyle>
          <a:p>
            <a:pPr rtl="0"/>
            <a:r>
              <a:rPr lang="cs-CZ" noProof="0"/>
              <a:t>Kliknutím lze upravit styl.</a:t>
            </a:r>
            <a:endParaRPr lang="cs-CZ" noProof="0" dirty="0"/>
          </a:p>
        </p:txBody>
      </p:sp>
      <p:sp>
        <p:nvSpPr>
          <p:cNvPr id="3" name="Zástupný symbol pro text 2"/>
          <p:cNvSpPr>
            <a:spLocks noGrp="1"/>
          </p:cNvSpPr>
          <p:nvPr>
            <p:ph type="body" idx="1"/>
          </p:nvPr>
        </p:nvSpPr>
        <p:spPr>
          <a:xfrm>
            <a:off x="457200" y="4589463"/>
            <a:ext cx="10515600" cy="1500187"/>
          </a:xfrm>
        </p:spPr>
        <p:txBody>
          <a:bodyPr rtlCol="0"/>
          <a:lstStyle>
            <a:lvl1pPr marL="0" indent="0">
              <a:buNone/>
              <a:defRPr sz="2400" b="1">
                <a:solidFill>
                  <a:schemeClr val="tx2">
                    <a:lumMod val="50000"/>
                  </a:schemeClr>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cs-CZ" noProof="0"/>
              <a:t>Po kliknutí můžete upravovat styly textu v předloze.</a:t>
            </a:r>
          </a:p>
        </p:txBody>
      </p:sp>
      <p:sp>
        <p:nvSpPr>
          <p:cNvPr id="4" name="Zástupný symbol pro datum 3"/>
          <p:cNvSpPr>
            <a:spLocks noGrp="1"/>
          </p:cNvSpPr>
          <p:nvPr>
            <p:ph type="dt" sz="half" idx="10"/>
          </p:nvPr>
        </p:nvSpPr>
        <p:spPr/>
        <p:txBody>
          <a:bodyPr rtlCol="0"/>
          <a:lstStyle>
            <a:lvl1pPr>
              <a:defRPr/>
            </a:lvl1pPr>
          </a:lstStyle>
          <a:p>
            <a:fld id="{CC323F61-AD98-402E-BE1F-76FFE47D6A24}" type="datetime1">
              <a:rPr lang="cs-CZ" noProof="0" smtClean="0"/>
              <a:pPr/>
              <a:t>27.01.2021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273127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lang="cs-CZ" noProof="0" dirty="0"/>
          </a:p>
        </p:txBody>
      </p:sp>
      <p:sp>
        <p:nvSpPr>
          <p:cNvPr id="3" name="Zástupný symbol pro obsah 2"/>
          <p:cNvSpPr>
            <a:spLocks noGrp="1"/>
          </p:cNvSpPr>
          <p:nvPr>
            <p:ph sz="half" idx="1" hasCustomPrompt="1"/>
          </p:nvPr>
        </p:nvSpPr>
        <p:spPr>
          <a:xfrm>
            <a:off x="457200" y="1825625"/>
            <a:ext cx="4892040" cy="4351338"/>
          </a:xfrm>
        </p:spPr>
        <p:txBody>
          <a:bodyPr vert="horz" lIns="91440" tIns="45720" rIns="91440" bIns="45720" rtlCol="0">
            <a:normAutofit/>
          </a:bodyPr>
          <a:lstStyle>
            <a:lvl1pPr>
              <a:defRPr lang="en-US" baseline="0" noProof="0" dirty="0" smtClean="0">
                <a:solidFill>
                  <a:schemeClr val="bg1"/>
                </a:solidFill>
              </a:defRPr>
            </a:lvl1pPr>
            <a:lvl2pPr>
              <a:defRPr lang="en-US" baseline="0" noProof="0" dirty="0" smtClean="0">
                <a:solidFill>
                  <a:schemeClr val="bg1"/>
                </a:solidFill>
              </a:defRPr>
            </a:lvl2pPr>
            <a:lvl3pPr>
              <a:defRPr lang="en-US" baseline="0" noProof="0" dirty="0" smtClean="0">
                <a:solidFill>
                  <a:schemeClr val="bg1"/>
                </a:solidFill>
              </a:defRPr>
            </a:lvl3pPr>
            <a:lvl4pPr>
              <a:defRPr lang="en-US" baseline="0" noProof="0" dirty="0" smtClean="0">
                <a:solidFill>
                  <a:schemeClr val="bg1"/>
                </a:solidFill>
              </a:defRPr>
            </a:lvl4pPr>
            <a:lvl5pPr>
              <a:defRPr lang="en-US" baseline="0" noProof="0" dirty="0" smtClean="0">
                <a:solidFill>
                  <a:schemeClr val="bg1"/>
                </a:solidFill>
              </a:defRPr>
            </a:lvl5pPr>
            <a:lvl6pPr>
              <a:defRPr sz="1800"/>
            </a:lvl6pPr>
            <a:lvl7pPr>
              <a:defRPr sz="1800"/>
            </a:lvl7pPr>
            <a:lvl8pPr>
              <a:defRPr sz="1800"/>
            </a:lvl8pPr>
          </a:lstStyle>
          <a:p>
            <a:pPr lvl="0" rtl="0"/>
            <a:r>
              <a:rPr lang="cs-CZ" noProof="0" dirty="0"/>
              <a:t>Kliknutím můžete upravit styly předlohy textu.</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endParaRPr kumimoji="0" lang="cs-CZ" sz="1800" b="0" i="0" u="none" strike="noStrike" kern="1200" cap="none" spc="0" normalizeH="0" baseline="0" noProof="0" dirty="0">
              <a:ln>
                <a:noFill/>
              </a:ln>
              <a:solidFill>
                <a:srgbClr val="E9E5DC"/>
              </a:solidFill>
              <a:effectLst/>
              <a:uLnTx/>
              <a:uFillTx/>
              <a:latin typeface="+mn-lt"/>
            </a:endParaRPr>
          </a:p>
        </p:txBody>
      </p:sp>
      <p:sp>
        <p:nvSpPr>
          <p:cNvPr id="4" name="Zástupný symbol pro obsah 3"/>
          <p:cNvSpPr>
            <a:spLocks noGrp="1"/>
          </p:cNvSpPr>
          <p:nvPr>
            <p:ph sz="half" idx="2" hasCustomPrompt="1"/>
          </p:nvPr>
        </p:nvSpPr>
        <p:spPr>
          <a:xfrm>
            <a:off x="5650524" y="1825625"/>
            <a:ext cx="4892040" cy="4351338"/>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cs-CZ" dirty="0"/>
              <a:t>Kliknutím můžete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endParaRPr kumimoji="0" lang="cs-CZ" sz="1800" b="0" i="0" u="none" strike="noStrike" kern="1200" cap="none" spc="0" normalizeH="0" baseline="0" noProof="0" dirty="0">
              <a:ln>
                <a:noFill/>
              </a:ln>
              <a:solidFill>
                <a:srgbClr val="E9E5DC"/>
              </a:solidFill>
              <a:effectLst/>
              <a:uLnTx/>
              <a:uFillTx/>
              <a:latin typeface="+mn-lt"/>
            </a:endParaRPr>
          </a:p>
        </p:txBody>
      </p:sp>
      <p:sp>
        <p:nvSpPr>
          <p:cNvPr id="5" name="Zástupný symbol pro datum 4"/>
          <p:cNvSpPr>
            <a:spLocks noGrp="1"/>
          </p:cNvSpPr>
          <p:nvPr>
            <p:ph type="dt" sz="half" idx="10"/>
          </p:nvPr>
        </p:nvSpPr>
        <p:spPr/>
        <p:txBody>
          <a:bodyPr rtlCol="0"/>
          <a:lstStyle>
            <a:lvl1pPr>
              <a:defRPr/>
            </a:lvl1pPr>
          </a:lstStyle>
          <a:p>
            <a:fld id="{6B34082E-8A02-4C49-815A-88907BFE92DF}" type="datetime1">
              <a:rPr lang="cs-CZ" smtClean="0"/>
              <a:pPr/>
              <a:t>27.01.2021</a:t>
            </a:fld>
            <a:endParaRPr lang="cs-CZ"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4183930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639150"/>
            <a:ext cx="10094976" cy="1152144"/>
          </a:xfrm>
        </p:spPr>
        <p:txBody>
          <a:bodyPr rtlCol="0"/>
          <a:lstStyle/>
          <a:p>
            <a:pPr rtl="0"/>
            <a:r>
              <a:rPr lang="cs-CZ" noProof="0"/>
              <a:t>Kliknutím lze upravit styl.</a:t>
            </a:r>
            <a:endParaRPr lang="cs-CZ" noProof="0" dirty="0"/>
          </a:p>
        </p:txBody>
      </p:sp>
      <p:sp>
        <p:nvSpPr>
          <p:cNvPr id="3" name="Zástupný symbol pro text 2"/>
          <p:cNvSpPr>
            <a:spLocks noGrp="1"/>
          </p:cNvSpPr>
          <p:nvPr>
            <p:ph type="body" idx="1"/>
          </p:nvPr>
        </p:nvSpPr>
        <p:spPr>
          <a:xfrm>
            <a:off x="457200" y="1828800"/>
            <a:ext cx="4892040" cy="641350"/>
          </a:xfrm>
        </p:spPr>
        <p:txBody>
          <a:bodyPr rtlCol="0" anchor="b"/>
          <a:lstStyle>
            <a:lvl1pPr marL="0" indent="0">
              <a:lnSpc>
                <a:spcPct val="7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4" name="Zástupný symbol pro obsah 3"/>
          <p:cNvSpPr>
            <a:spLocks noGrp="1"/>
          </p:cNvSpPr>
          <p:nvPr>
            <p:ph sz="half" idx="2" hasCustomPrompt="1"/>
          </p:nvPr>
        </p:nvSpPr>
        <p:spPr>
          <a:xfrm>
            <a:off x="457200"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cs-CZ" dirty="0"/>
              <a:t>Kliknutím můžete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endParaRPr kumimoji="0" lang="cs-CZ" sz="1800" b="0" i="0" u="none" strike="noStrike" kern="1200" cap="none" spc="0" normalizeH="0" baseline="0" noProof="0" dirty="0">
              <a:ln>
                <a:noFill/>
              </a:ln>
              <a:solidFill>
                <a:srgbClr val="E9E5DC"/>
              </a:solidFill>
              <a:effectLst/>
              <a:uLnTx/>
              <a:uFillTx/>
              <a:latin typeface="+mn-lt"/>
            </a:endParaRPr>
          </a:p>
        </p:txBody>
      </p:sp>
      <p:sp>
        <p:nvSpPr>
          <p:cNvPr id="5" name="Zástupný symbol pro text 4"/>
          <p:cNvSpPr>
            <a:spLocks noGrp="1"/>
          </p:cNvSpPr>
          <p:nvPr>
            <p:ph type="body" sz="quarter" idx="3"/>
          </p:nvPr>
        </p:nvSpPr>
        <p:spPr>
          <a:xfrm>
            <a:off x="5656753" y="1828800"/>
            <a:ext cx="4892040" cy="641350"/>
          </a:xfrm>
        </p:spPr>
        <p:txBody>
          <a:bodyPr rtlCol="0" anchor="b"/>
          <a:lstStyle>
            <a:lvl1pPr marL="0" indent="0">
              <a:lnSpc>
                <a:spcPct val="7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a:t>Po kliknutí můžete upravovat styly textu v předloze.</a:t>
            </a:r>
          </a:p>
        </p:txBody>
      </p:sp>
      <p:sp>
        <p:nvSpPr>
          <p:cNvPr id="6" name="Zástupný symbol pro obsah 5"/>
          <p:cNvSpPr>
            <a:spLocks noGrp="1"/>
          </p:cNvSpPr>
          <p:nvPr>
            <p:ph sz="quarter" idx="4" hasCustomPrompt="1"/>
          </p:nvPr>
        </p:nvSpPr>
        <p:spPr>
          <a:xfrm>
            <a:off x="5656753"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cs-CZ" dirty="0"/>
              <a:t>Kliknutím můžete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endParaRPr kumimoji="0" lang="cs-CZ" sz="1800" b="0" i="0" u="none" strike="noStrike" kern="1200" cap="none" spc="0" normalizeH="0" baseline="0" noProof="0" dirty="0">
              <a:ln>
                <a:noFill/>
              </a:ln>
              <a:solidFill>
                <a:srgbClr val="E9E5DC"/>
              </a:solidFill>
              <a:effectLst/>
              <a:uLnTx/>
              <a:uFillTx/>
              <a:latin typeface="+mn-lt"/>
            </a:endParaRPr>
          </a:p>
        </p:txBody>
      </p:sp>
      <p:sp>
        <p:nvSpPr>
          <p:cNvPr id="7" name="Zástupný symbol pro datum 6"/>
          <p:cNvSpPr>
            <a:spLocks noGrp="1"/>
          </p:cNvSpPr>
          <p:nvPr>
            <p:ph type="dt" sz="half" idx="10"/>
          </p:nvPr>
        </p:nvSpPr>
        <p:spPr/>
        <p:txBody>
          <a:bodyPr rtlCol="0"/>
          <a:lstStyle>
            <a:lvl1pPr>
              <a:defRPr/>
            </a:lvl1pPr>
          </a:lstStyle>
          <a:p>
            <a:fld id="{2852392E-F948-43A3-9B82-281B8848844F}" type="datetime1">
              <a:rPr lang="cs-CZ" smtClean="0"/>
              <a:pPr/>
              <a:t>27.01.2021</a:t>
            </a:fld>
            <a:endParaRPr lang="cs-CZ" dirty="0"/>
          </a:p>
        </p:txBody>
      </p:sp>
      <p:sp>
        <p:nvSpPr>
          <p:cNvPr id="8" name="Zástupný symbol pro zápatí 7"/>
          <p:cNvSpPr>
            <a:spLocks noGrp="1"/>
          </p:cNvSpPr>
          <p:nvPr>
            <p:ph type="ftr" sz="quarter" idx="11"/>
          </p:nvPr>
        </p:nvSpPr>
        <p:spPr/>
        <p:txBody>
          <a:bodyPr rtlCol="0"/>
          <a:lstStyle/>
          <a:p>
            <a:pPr rtl="0"/>
            <a:r>
              <a:rPr lang="cs-CZ" noProof="0" dirty="0"/>
              <a:t>Přidejte zápatí.</a:t>
            </a:r>
          </a:p>
        </p:txBody>
      </p:sp>
      <p:sp>
        <p:nvSpPr>
          <p:cNvPr id="9" name="Zástupný symbol pro číslo snímku 8"/>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340566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lang="cs-CZ" noProof="0" dirty="0"/>
          </a:p>
        </p:txBody>
      </p:sp>
      <p:sp>
        <p:nvSpPr>
          <p:cNvPr id="3" name="Zástupný symbol pro datum 2"/>
          <p:cNvSpPr>
            <a:spLocks noGrp="1"/>
          </p:cNvSpPr>
          <p:nvPr>
            <p:ph type="dt" sz="half" idx="10"/>
          </p:nvPr>
        </p:nvSpPr>
        <p:spPr/>
        <p:txBody>
          <a:bodyPr rtlCol="0"/>
          <a:lstStyle>
            <a:lvl1pPr>
              <a:defRPr/>
            </a:lvl1pPr>
          </a:lstStyle>
          <a:p>
            <a:fld id="{6FEC894F-A71C-4DD0-907E-92B49783731A}" type="datetime1">
              <a:rPr lang="cs-CZ" noProof="0" smtClean="0"/>
              <a:pPr/>
              <a:t>27.01.2021</a:t>
            </a:fld>
            <a:endParaRPr lang="cs-CZ" noProof="0" dirty="0"/>
          </a:p>
        </p:txBody>
      </p:sp>
      <p:sp>
        <p:nvSpPr>
          <p:cNvPr id="4" name="Zástupný symbol pro zápatí 3"/>
          <p:cNvSpPr>
            <a:spLocks noGrp="1"/>
          </p:cNvSpPr>
          <p:nvPr>
            <p:ph type="ftr" sz="quarter" idx="11"/>
          </p:nvPr>
        </p:nvSpPr>
        <p:spPr/>
        <p:txBody>
          <a:bodyPr rtlCol="0"/>
          <a:lstStyle/>
          <a:p>
            <a:pPr rtl="0"/>
            <a:r>
              <a:rPr lang="cs-CZ" noProof="0" dirty="0"/>
              <a:t>Přidejte zápatí.</a:t>
            </a:r>
          </a:p>
        </p:txBody>
      </p:sp>
      <p:sp>
        <p:nvSpPr>
          <p:cNvPr id="5" name="Zástupný symbol pro číslo snímku 4"/>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3363858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lvl1pPr>
              <a:defRPr/>
            </a:lvl1pPr>
          </a:lstStyle>
          <a:p>
            <a:fld id="{28A0F7EC-667F-4CC2-9033-344A14B922DF}" type="datetime1">
              <a:rPr lang="cs-CZ" noProof="0" smtClean="0"/>
              <a:pPr/>
              <a:t>27.01.2021</a:t>
            </a:fld>
            <a:endParaRPr lang="cs-CZ" noProof="0" dirty="0"/>
          </a:p>
        </p:txBody>
      </p:sp>
      <p:sp>
        <p:nvSpPr>
          <p:cNvPr id="3" name="Zástupný symbol pro zápatí 2"/>
          <p:cNvSpPr>
            <a:spLocks noGrp="1"/>
          </p:cNvSpPr>
          <p:nvPr>
            <p:ph type="ftr" sz="quarter" idx="11"/>
          </p:nvPr>
        </p:nvSpPr>
        <p:spPr/>
        <p:txBody>
          <a:bodyPr rtlCol="0"/>
          <a:lstStyle/>
          <a:p>
            <a:pPr rtl="0"/>
            <a:r>
              <a:rPr lang="cs-CZ" noProof="0" dirty="0"/>
              <a:t>Přidejte zápatí.</a:t>
            </a:r>
          </a:p>
        </p:txBody>
      </p:sp>
      <p:sp>
        <p:nvSpPr>
          <p:cNvPr id="4" name="Zástupný symbol pro číslo snímku 3"/>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1927605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599"/>
            <a:ext cx="3932237" cy="1600200"/>
          </a:xfrm>
        </p:spPr>
        <p:txBody>
          <a:bodyPr rtlCol="0" anchor="b"/>
          <a:lstStyle>
            <a:lvl1pPr>
              <a:defRPr sz="3200"/>
            </a:lvl1pPr>
          </a:lstStyle>
          <a:p>
            <a:pPr rtl="0"/>
            <a:r>
              <a:rPr lang="cs-CZ" noProof="0"/>
              <a:t>Kliknutím lze upravit styl.</a:t>
            </a:r>
            <a:endParaRPr lang="cs-CZ" noProof="0" dirty="0"/>
          </a:p>
        </p:txBody>
      </p:sp>
      <p:sp>
        <p:nvSpPr>
          <p:cNvPr id="3" name="Zástupný symbol pro obsah 2"/>
          <p:cNvSpPr>
            <a:spLocks noGrp="1"/>
          </p:cNvSpPr>
          <p:nvPr>
            <p:ph idx="1" hasCustomPrompt="1"/>
          </p:nvPr>
        </p:nvSpPr>
        <p:spPr>
          <a:xfrm>
            <a:off x="4800600" y="987425"/>
            <a:ext cx="5753100" cy="4613275"/>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cs-CZ" dirty="0"/>
              <a:t>Kliknutím můžete upravit styly předlohy textu.</a:t>
            </a:r>
          </a:p>
          <a:p>
            <a:pPr lvl="1" rtl="0"/>
            <a:r>
              <a:rPr lang="cs-CZ" dirty="0"/>
              <a:t>Druhá úroveň</a:t>
            </a:r>
          </a:p>
          <a:p>
            <a:pPr lvl="2" rtl="0"/>
            <a:r>
              <a:rPr lang="cs-CZ" dirty="0"/>
              <a:t>Třetí úroveň</a:t>
            </a:r>
          </a:p>
          <a:p>
            <a:pPr lvl="3" rtl="0"/>
            <a:r>
              <a:rPr lang="cs-CZ" dirty="0"/>
              <a:t>Čtvrtá úroveň</a:t>
            </a:r>
          </a:p>
          <a:p>
            <a:pPr lvl="4" rtl="0"/>
            <a:r>
              <a:rPr lang="cs-CZ" dirty="0"/>
              <a:t>Pátá úroveň</a:t>
            </a:r>
            <a:endParaRPr kumimoji="0" lang="cs-CZ" sz="1800" b="0" i="0" u="none" strike="noStrike" kern="1200" cap="none" spc="0" normalizeH="0" baseline="0" noProof="0" dirty="0">
              <a:ln>
                <a:noFill/>
              </a:ln>
              <a:solidFill>
                <a:srgbClr val="E9E5DC"/>
              </a:solidFill>
              <a:effectLst/>
              <a:uLnTx/>
              <a:uFillTx/>
              <a:latin typeface="+mn-lt"/>
            </a:endParaRPr>
          </a:p>
        </p:txBody>
      </p:sp>
      <p:sp>
        <p:nvSpPr>
          <p:cNvPr id="4" name="Zástupný symbol pro text 3"/>
          <p:cNvSpPr>
            <a:spLocks noGrp="1"/>
          </p:cNvSpPr>
          <p:nvPr>
            <p:ph type="body" sz="half" idx="2"/>
          </p:nvPr>
        </p:nvSpPr>
        <p:spPr>
          <a:xfrm>
            <a:off x="457200" y="2254249"/>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cs-CZ" noProof="0"/>
              <a:t>Po kliknutí můžete upravovat styly textu v předloze.</a:t>
            </a:r>
          </a:p>
        </p:txBody>
      </p:sp>
      <p:sp>
        <p:nvSpPr>
          <p:cNvPr id="5" name="Zástupný symbol pro datum 4"/>
          <p:cNvSpPr>
            <a:spLocks noGrp="1"/>
          </p:cNvSpPr>
          <p:nvPr>
            <p:ph type="dt" sz="half" idx="10"/>
          </p:nvPr>
        </p:nvSpPr>
        <p:spPr/>
        <p:txBody>
          <a:bodyPr rtlCol="0"/>
          <a:lstStyle>
            <a:lvl1pPr>
              <a:defRPr/>
            </a:lvl1pPr>
          </a:lstStyle>
          <a:p>
            <a:fld id="{C73B08BA-49A0-4C7B-AD4B-FCC42C6D42C3}" type="datetime1">
              <a:rPr lang="cs-CZ" smtClean="0"/>
              <a:pPr/>
              <a:t>27.01.2021</a:t>
            </a:fld>
            <a:endParaRPr lang="cs-CZ"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128772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599"/>
            <a:ext cx="3932237" cy="1600200"/>
          </a:xfrm>
        </p:spPr>
        <p:txBody>
          <a:bodyPr rtlCol="0" anchor="b"/>
          <a:lstStyle>
            <a:lvl1pPr>
              <a:defRPr sz="3200"/>
            </a:lvl1pPr>
          </a:lstStyle>
          <a:p>
            <a:pPr rtl="0"/>
            <a:r>
              <a:rPr lang="cs-CZ" noProof="0"/>
              <a:t>Kliknutím lze upravit styl.</a:t>
            </a:r>
            <a:endParaRPr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a:off x="4800600" y="987425"/>
            <a:ext cx="5753100" cy="461327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cs-CZ" noProof="0"/>
              <a:t>Kliknutím na ikonu přidáte obrázek.</a:t>
            </a:r>
            <a:endParaRPr lang="cs-CZ" noProof="0" dirty="0"/>
          </a:p>
        </p:txBody>
      </p:sp>
      <p:sp>
        <p:nvSpPr>
          <p:cNvPr id="4" name="Zástupný symbol pro text 3"/>
          <p:cNvSpPr>
            <a:spLocks noGrp="1"/>
          </p:cNvSpPr>
          <p:nvPr>
            <p:ph type="body" sz="half" idx="2"/>
          </p:nvPr>
        </p:nvSpPr>
        <p:spPr>
          <a:xfrm>
            <a:off x="457200" y="2254249"/>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cs-CZ" noProof="0"/>
              <a:t>Po kliknutí můžete upravovat styly textu v předloze.</a:t>
            </a:r>
          </a:p>
        </p:txBody>
      </p:sp>
      <p:sp>
        <p:nvSpPr>
          <p:cNvPr id="5" name="Zástupný symbol pro datum 4"/>
          <p:cNvSpPr>
            <a:spLocks noGrp="1"/>
          </p:cNvSpPr>
          <p:nvPr>
            <p:ph type="dt" sz="half" idx="10"/>
          </p:nvPr>
        </p:nvSpPr>
        <p:spPr/>
        <p:txBody>
          <a:bodyPr rtlCol="0"/>
          <a:lstStyle>
            <a:lvl1pPr>
              <a:defRPr/>
            </a:lvl1pPr>
          </a:lstStyle>
          <a:p>
            <a:fld id="{44CE5A4A-CE93-4C2B-9DC6-9BFF234F0E5A}" type="datetime1">
              <a:rPr lang="cs-CZ" noProof="0" smtClean="0"/>
              <a:pPr/>
              <a:t>27.01.2021</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E5B29C50-D6F1-4DB6-9B68-F4CD3996E9CF}" type="slidenum">
              <a:rPr lang="cs-CZ" noProof="0" smtClean="0"/>
              <a:t>‹#›</a:t>
            </a:fld>
            <a:endParaRPr lang="cs-CZ" noProof="0" dirty="0"/>
          </a:p>
        </p:txBody>
      </p:sp>
    </p:spTree>
    <p:extLst>
      <p:ext uri="{BB962C8B-B14F-4D97-AF65-F5344CB8AC3E}">
        <p14:creationId xmlns:p14="http://schemas.microsoft.com/office/powerpoint/2010/main" val="56957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639793"/>
            <a:ext cx="10096500" cy="1150907"/>
          </a:xfrm>
          <a:prstGeom prst="rect">
            <a:avLst/>
          </a:prstGeom>
        </p:spPr>
        <p:txBody>
          <a:bodyPr vert="horz" lIns="91440" tIns="45720" rIns="91440" bIns="45720" rtlCol="0" anchor="ctr">
            <a:normAutofit/>
          </a:bodyPr>
          <a:lstStyle/>
          <a:p>
            <a:pPr rtl="0"/>
            <a:r>
              <a:rPr lang="cs-CZ" noProof="0" dirty="0"/>
              <a:t>Kliknutím můžete upravit styl předlohy nadpisů</a:t>
            </a:r>
            <a:r>
              <a:rPr lang="cs-CZ" dirty="0"/>
              <a:t>.</a:t>
            </a:r>
          </a:p>
        </p:txBody>
      </p:sp>
      <p:sp>
        <p:nvSpPr>
          <p:cNvPr id="3" name="Zástupný symbol pro text 2"/>
          <p:cNvSpPr>
            <a:spLocks noGrp="1"/>
          </p:cNvSpPr>
          <p:nvPr>
            <p:ph type="body" idx="1"/>
          </p:nvPr>
        </p:nvSpPr>
        <p:spPr>
          <a:xfrm>
            <a:off x="457200" y="1825625"/>
            <a:ext cx="10096500" cy="3778006"/>
          </a:xfrm>
          <a:prstGeom prst="rect">
            <a:avLst/>
          </a:prstGeom>
        </p:spPr>
        <p:txBody>
          <a:bodyPr vert="horz" lIns="91440" tIns="45720" rIns="91440" bIns="45720" rtlCol="0">
            <a:normAutofit/>
          </a:bodyPr>
          <a:lstStyle/>
          <a:p>
            <a:pPr lvl="0" rtl="0"/>
            <a:r>
              <a:rPr lang="cs-CZ" dirty="0"/>
              <a:t>Kliknutím můžete upravit styl předlohy textů.</a:t>
            </a:r>
          </a:p>
          <a:p>
            <a:pPr lvl="1" rtl="0"/>
            <a:r>
              <a:rPr lang="cs-CZ" dirty="0"/>
              <a:t>Druhá úroveň</a:t>
            </a:r>
          </a:p>
          <a:p>
            <a:pPr lvl="2" rtl="0"/>
            <a:r>
              <a:rPr lang="cs-CZ" dirty="0"/>
              <a:t>Třetí úroveň</a:t>
            </a:r>
          </a:p>
          <a:p>
            <a:pPr lvl="3" rtl="0"/>
            <a:r>
              <a:rPr lang="cs-CZ" noProof="0" dirty="0"/>
              <a:t>Čtvrtá</a:t>
            </a:r>
            <a:r>
              <a:rPr lang="cs-CZ" dirty="0"/>
              <a:t> úroveň</a:t>
            </a:r>
          </a:p>
          <a:p>
            <a:pPr lvl="4" rtl="0"/>
            <a:r>
              <a:rPr lang="cs-CZ" dirty="0"/>
              <a:t>Pátá úroveň</a:t>
            </a:r>
          </a:p>
        </p:txBody>
      </p:sp>
      <p:sp>
        <p:nvSpPr>
          <p:cNvPr id="4" name="Zástupný symbol pro datum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lumMod val="20000"/>
                    <a:lumOff val="80000"/>
                  </a:schemeClr>
                </a:solidFill>
              </a:defRPr>
            </a:lvl1pPr>
          </a:lstStyle>
          <a:p>
            <a:fld id="{F8946C3C-DE70-4BDD-8A4D-A7D0F4E390F5}" type="datetime1">
              <a:rPr lang="cs-CZ" smtClean="0"/>
              <a:pPr/>
              <a:t>27.01.2021</a:t>
            </a:fld>
            <a:endParaRPr lang="cs-CZ" dirty="0"/>
          </a:p>
        </p:txBody>
      </p:sp>
      <p:sp>
        <p:nvSpPr>
          <p:cNvPr id="5" name="Zástupný symbol pro zápatí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lumMod val="20000"/>
                    <a:lumOff val="80000"/>
                  </a:schemeClr>
                </a:solidFill>
              </a:defRPr>
            </a:lvl1pPr>
          </a:lstStyle>
          <a:p>
            <a:pPr rtl="0"/>
            <a:r>
              <a:rPr lang="cs-CZ" noProof="0" dirty="0"/>
              <a:t>Přidejte zápatí.</a:t>
            </a:r>
          </a:p>
        </p:txBody>
      </p:sp>
      <p:sp>
        <p:nvSpPr>
          <p:cNvPr id="6" name="Zástupný symbol pro číslo snímku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lumMod val="20000"/>
                    <a:lumOff val="80000"/>
                  </a:schemeClr>
                </a:solidFill>
              </a:defRPr>
            </a:lvl1pPr>
          </a:lstStyle>
          <a:p>
            <a:pPr rtl="0"/>
            <a:fld id="{E5B29C50-D6F1-4DB6-9B68-F4CD3996E9CF}" type="slidenum">
              <a:rPr lang="cs-CZ" noProof="0" smtClean="0"/>
              <a:pPr rtl="0"/>
              <a:t>‹#›</a:t>
            </a:fld>
            <a:endParaRPr lang="cs-CZ" noProof="0" dirty="0"/>
          </a:p>
        </p:txBody>
      </p:sp>
    </p:spTree>
    <p:extLst>
      <p:ext uri="{BB962C8B-B14F-4D97-AF65-F5344CB8AC3E}">
        <p14:creationId xmlns:p14="http://schemas.microsoft.com/office/powerpoint/2010/main" val="1656484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ts val="4000"/>
        </a:lnSpc>
        <a:spcBef>
          <a:spcPct val="0"/>
        </a:spcBef>
        <a:buNone/>
        <a:defRPr sz="4000" b="1" kern="1200" cap="none" spc="0">
          <a:ln w="12700" cmpd="sng">
            <a:noFill/>
            <a:prstDash val="solid"/>
          </a:ln>
          <a:solidFill>
            <a:schemeClr val="accent4">
              <a:lumMod val="50000"/>
            </a:schemeClr>
          </a:solidFill>
          <a:effectLst>
            <a:outerShdw blurRad="38100" dist="38100" dir="2700000" algn="tl">
              <a:srgbClr val="000000">
                <a:alpha val="43000"/>
              </a:srgbClr>
            </a:outerShdw>
          </a:effectLst>
          <a:latin typeface="+mj-lt"/>
          <a:ea typeface="+mj-ea"/>
          <a:cs typeface="+mj-cs"/>
        </a:defRPr>
      </a:lvl1pPr>
    </p:titleStyle>
    <p:bodyStyle>
      <a:lvl1pPr marL="228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6pPr>
      <a:lvl7pPr marL="2971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7pPr>
      <a:lvl8pPr marL="3429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8pPr>
      <a:lvl9pPr marL="3886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288" userDrawn="1">
          <p15:clr>
            <a:srgbClr val="F26B43"/>
          </p15:clr>
        </p15:guide>
        <p15:guide id="3" pos="6648" userDrawn="1">
          <p15:clr>
            <a:srgbClr val="F26B43"/>
          </p15:clr>
        </p15:guide>
        <p15:guide id="4" orient="horz" pos="3528" userDrawn="1">
          <p15:clr>
            <a:srgbClr val="F26B43"/>
          </p15:clr>
        </p15:guide>
        <p15:guide id="5" orient="horz" pos="112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Étude d'une œuvre : le plâtre du Balzac d'Auguste Rodin | Connaissance des  Arts">
            <a:extLst>
              <a:ext uri="{FF2B5EF4-FFF2-40B4-BE49-F238E27FC236}">
                <a16:creationId xmlns:a16="http://schemas.microsoft.com/office/drawing/2014/main" id="{60ED9309-FA86-40B1-B1BD-B52C618360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504" y="0"/>
            <a:ext cx="1306285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ctrTitle"/>
          </p:nvPr>
        </p:nvSpPr>
        <p:spPr>
          <a:xfrm>
            <a:off x="-85725" y="901700"/>
            <a:ext cx="5229225" cy="2794000"/>
          </a:xfrm>
        </p:spPr>
        <p:txBody>
          <a:bodyPr rtlCol="0">
            <a:normAutofit fontScale="90000"/>
          </a:bodyPr>
          <a:lstStyle/>
          <a:p>
            <a:pPr rtl="0"/>
            <a:r>
              <a:rPr lang="fr-FR" dirty="0"/>
              <a:t>Balzac et La Comédie humaine 11 : volonté, énergie, création</a:t>
            </a:r>
            <a:endParaRPr lang="cs-CZ" dirty="0"/>
          </a:p>
        </p:txBody>
      </p:sp>
      <p:sp>
        <p:nvSpPr>
          <p:cNvPr id="3" name="Podnadpis 2"/>
          <p:cNvSpPr>
            <a:spLocks noGrp="1"/>
          </p:cNvSpPr>
          <p:nvPr>
            <p:ph type="subTitle" idx="1"/>
          </p:nvPr>
        </p:nvSpPr>
        <p:spPr>
          <a:xfrm>
            <a:off x="104775" y="3750469"/>
            <a:ext cx="4505325" cy="1655762"/>
          </a:xfrm>
        </p:spPr>
        <p:txBody>
          <a:bodyPr rtlCol="0"/>
          <a:lstStyle/>
          <a:p>
            <a:pPr rtl="0"/>
            <a:r>
              <a:rPr lang="fr-FR" dirty="0"/>
              <a:t>ou l’auteur absorbé par son œuvre</a:t>
            </a:r>
            <a:endParaRPr lang="cs-CZ" dirty="0"/>
          </a:p>
        </p:txBody>
      </p:sp>
    </p:spTree>
    <p:extLst>
      <p:ext uri="{BB962C8B-B14F-4D97-AF65-F5344CB8AC3E}">
        <p14:creationId xmlns:p14="http://schemas.microsoft.com/office/powerpoint/2010/main" val="199088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3F43CC-299E-4DFE-85FC-B80272D90EBD}"/>
              </a:ext>
            </a:extLst>
          </p:cNvPr>
          <p:cNvSpPr>
            <a:spLocks noGrp="1"/>
          </p:cNvSpPr>
          <p:nvPr>
            <p:ph type="title"/>
          </p:nvPr>
        </p:nvSpPr>
        <p:spPr>
          <a:xfrm>
            <a:off x="95250" y="690593"/>
            <a:ext cx="8753475" cy="1150907"/>
          </a:xfrm>
        </p:spPr>
        <p:txBody>
          <a:bodyPr>
            <a:normAutofit fontScale="90000"/>
          </a:bodyPr>
          <a:lstStyle/>
          <a:p>
            <a:r>
              <a:rPr lang="fr-FR" dirty="0"/>
              <a:t>I. Introduction: </a:t>
            </a:r>
            <a:r>
              <a:rPr lang="cs-CZ" dirty="0" err="1"/>
              <a:t>én</a:t>
            </a:r>
            <a:r>
              <a:rPr lang="fr-FR" dirty="0" err="1"/>
              <a:t>ergie</a:t>
            </a:r>
            <a:r>
              <a:rPr lang="fr-FR" dirty="0"/>
              <a:t> et volonté comme un thème constitutif de la Comédie humaine</a:t>
            </a:r>
            <a:endParaRPr lang="cs-CZ" dirty="0"/>
          </a:p>
        </p:txBody>
      </p:sp>
      <p:sp>
        <p:nvSpPr>
          <p:cNvPr id="3" name="Zástupný obsah 2">
            <a:extLst>
              <a:ext uri="{FF2B5EF4-FFF2-40B4-BE49-F238E27FC236}">
                <a16:creationId xmlns:a16="http://schemas.microsoft.com/office/drawing/2014/main" id="{77A3E14C-E5C8-4BD6-8D90-6AB7FF7A8980}"/>
              </a:ext>
            </a:extLst>
          </p:cNvPr>
          <p:cNvSpPr>
            <a:spLocks noGrp="1"/>
          </p:cNvSpPr>
          <p:nvPr>
            <p:ph idx="1"/>
          </p:nvPr>
        </p:nvSpPr>
        <p:spPr>
          <a:xfrm>
            <a:off x="457200" y="1825625"/>
            <a:ext cx="6778101" cy="3778006"/>
          </a:xfrm>
        </p:spPr>
        <p:txBody>
          <a:bodyPr/>
          <a:lstStyle/>
          <a:p>
            <a:pPr algn="just"/>
            <a:r>
              <a:rPr lang="fr-FR" dirty="0"/>
              <a:t>« -</a:t>
            </a:r>
            <a:r>
              <a:rPr lang="fr-FR" i="1" dirty="0"/>
              <a:t>Et comment pensez-vous écrire, mon cher ? </a:t>
            </a:r>
          </a:p>
          <a:p>
            <a:pPr marL="0" indent="0" algn="just">
              <a:buNone/>
            </a:pPr>
            <a:r>
              <a:rPr lang="fr-FR" dirty="0"/>
              <a:t>	– </a:t>
            </a:r>
            <a:r>
              <a:rPr lang="fr-FR" i="1" dirty="0"/>
              <a:t>En grand, avec générosité et ampleur</a:t>
            </a:r>
            <a:r>
              <a:rPr lang="fr-FR" dirty="0"/>
              <a:t> » (</a:t>
            </a:r>
            <a:r>
              <a:rPr lang="fr-FR" i="1" dirty="0"/>
              <a:t>Balzac, </a:t>
            </a:r>
            <a:r>
              <a:rPr lang="fr-FR" dirty="0"/>
              <a:t>ép.1</a:t>
            </a:r>
            <a:r>
              <a:rPr lang="fr-FR" i="1" dirty="0"/>
              <a:t> </a:t>
            </a:r>
            <a:r>
              <a:rPr lang="fr-FR" dirty="0"/>
              <a:t>(1999))</a:t>
            </a:r>
          </a:p>
          <a:p>
            <a:pPr algn="just"/>
            <a:r>
              <a:rPr lang="fr-FR" dirty="0"/>
              <a:t>« </a:t>
            </a:r>
            <a:r>
              <a:rPr lang="fr-FR" i="1" dirty="0"/>
              <a:t>J’ai maintes fois été étonné que la grande gloire de Balzac fût de passer pour un observateur ; il m’avait toujours semblé que son principal mérite était d’être visionnaire, et visionnaire passionné. Tous ses personnages sont doués de l’ardeur vitale dont il était animé lui-même. </a:t>
            </a:r>
            <a:r>
              <a:rPr lang="fr-FR" dirty="0"/>
              <a:t>»  (Charles Baudelaire)</a:t>
            </a:r>
          </a:p>
        </p:txBody>
      </p:sp>
      <p:pic>
        <p:nvPicPr>
          <p:cNvPr id="1026" name="Picture 2" descr="21 Facts about Caspar David Friedrich | 19th Century European Paintings |  Sotheby's">
            <a:extLst>
              <a:ext uri="{FF2B5EF4-FFF2-40B4-BE49-F238E27FC236}">
                <a16:creationId xmlns:a16="http://schemas.microsoft.com/office/drawing/2014/main" id="{2B958252-FC52-40E3-8A96-A6D32E42C0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8725" y="1196976"/>
            <a:ext cx="3123538"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52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normAutofit/>
          </a:bodyPr>
          <a:lstStyle/>
          <a:p>
            <a:pPr rtl="0"/>
            <a:r>
              <a:rPr lang="cs-CZ" dirty="0"/>
              <a:t>Energie </a:t>
            </a:r>
            <a:r>
              <a:rPr lang="fr-FR" dirty="0"/>
              <a:t>comme force créatrice : artistes, créateurs, inventeurs et constructeurs</a:t>
            </a:r>
            <a:endParaRPr lang="cs-CZ" dirty="0"/>
          </a:p>
        </p:txBody>
      </p:sp>
      <p:sp>
        <p:nvSpPr>
          <p:cNvPr id="14" name="Zástupný symbol pro obsah 13"/>
          <p:cNvSpPr>
            <a:spLocks noGrp="1"/>
          </p:cNvSpPr>
          <p:nvPr>
            <p:ph idx="1"/>
          </p:nvPr>
        </p:nvSpPr>
        <p:spPr>
          <a:xfrm>
            <a:off x="84337" y="1932157"/>
            <a:ext cx="6858000" cy="3778006"/>
          </a:xfrm>
        </p:spPr>
        <p:txBody>
          <a:bodyPr rtlCol="0">
            <a:normAutofit lnSpcReduction="10000"/>
          </a:bodyPr>
          <a:lstStyle/>
          <a:p>
            <a:pPr algn="just"/>
            <a:r>
              <a:rPr lang="fr-FR" dirty="0"/>
              <a:t>« </a:t>
            </a:r>
            <a:r>
              <a:rPr lang="fr-FR" i="1" dirty="0"/>
              <a:t>En l’homme, la Volonté devient une force qui lui est propre, et qui surpasse en intensité celle de toutes les espèces. </a:t>
            </a:r>
            <a:r>
              <a:rPr lang="fr-FR" dirty="0"/>
              <a:t>» (</a:t>
            </a:r>
            <a:r>
              <a:rPr lang="fr-FR" i="1" dirty="0"/>
              <a:t>Louis Lambert</a:t>
            </a:r>
            <a:r>
              <a:rPr lang="fr-FR" dirty="0"/>
              <a:t>)</a:t>
            </a:r>
            <a:endParaRPr lang="cs-CZ" dirty="0"/>
          </a:p>
          <a:p>
            <a:pPr algn="just" rtl="0"/>
            <a:endParaRPr lang="fr-FR" dirty="0"/>
          </a:p>
          <a:p>
            <a:pPr algn="just" rtl="0"/>
            <a:r>
              <a:rPr lang="fr-FR" dirty="0"/>
              <a:t>Balzac « </a:t>
            </a:r>
            <a:r>
              <a:rPr lang="fr-FR" i="1" dirty="0"/>
              <a:t>n’est rien, justement, qu’une aspiration à être ce qu’il n’est pas, à devenir. </a:t>
            </a:r>
            <a:r>
              <a:rPr lang="fr-FR" dirty="0"/>
              <a:t>» (</a:t>
            </a:r>
            <a:r>
              <a:rPr lang="fr-FR" i="1" dirty="0"/>
              <a:t>Balzac par lui-même</a:t>
            </a:r>
            <a:r>
              <a:rPr lang="fr-FR" dirty="0"/>
              <a:t>, p. 139)</a:t>
            </a:r>
            <a:endParaRPr lang="cs-CZ" dirty="0"/>
          </a:p>
          <a:p>
            <a:pPr algn="just" rtl="0"/>
            <a:r>
              <a:rPr lang="fr-FR" dirty="0"/>
              <a:t>« </a:t>
            </a:r>
            <a:r>
              <a:rPr lang="fr-FR" i="1" dirty="0"/>
              <a:t>Balzac lui-même, faut-il le dire, est un constructeur. Il a sa volonté de puissance qui est de bâtir son œuvre. </a:t>
            </a:r>
            <a:r>
              <a:rPr lang="fr-FR" dirty="0"/>
              <a:t>» (Félicien Marceau: </a:t>
            </a:r>
            <a:r>
              <a:rPr lang="fr-FR" i="1" dirty="0"/>
              <a:t>Balzac et son monde</a:t>
            </a:r>
            <a:r>
              <a:rPr lang="fr-FR" dirty="0"/>
              <a:t>, p. 362)</a:t>
            </a:r>
            <a:endParaRPr lang="cs-CZ" dirty="0"/>
          </a:p>
        </p:txBody>
      </p:sp>
      <p:pic>
        <p:nvPicPr>
          <p:cNvPr id="4" name="Picture 2" descr="Louis Lambert « La Comedie Humaine by Balzac">
            <a:extLst>
              <a:ext uri="{FF2B5EF4-FFF2-40B4-BE49-F238E27FC236}">
                <a16:creationId xmlns:a16="http://schemas.microsoft.com/office/drawing/2014/main" id="{2438FA00-3481-4404-95F5-71325BFE52B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98" r="2" b="43823"/>
          <a:stretch/>
        </p:blipFill>
        <p:spPr bwMode="auto">
          <a:xfrm>
            <a:off x="7106462" y="1790700"/>
            <a:ext cx="4892040" cy="4351338"/>
          </a:xfrm>
          <a:prstGeom prst="rect">
            <a:avLst/>
          </a:prstGeom>
          <a:solidFill>
            <a:srgbClr val="FFFFFF"/>
          </a:solidFill>
        </p:spPr>
      </p:pic>
      <p:sp>
        <p:nvSpPr>
          <p:cNvPr id="2" name="TextovéPole 1">
            <a:extLst>
              <a:ext uri="{FF2B5EF4-FFF2-40B4-BE49-F238E27FC236}">
                <a16:creationId xmlns:a16="http://schemas.microsoft.com/office/drawing/2014/main" id="{F1B1B086-ECE0-45B9-BB95-8DBF8559F585}"/>
              </a:ext>
            </a:extLst>
          </p:cNvPr>
          <p:cNvSpPr txBox="1"/>
          <p:nvPr/>
        </p:nvSpPr>
        <p:spPr>
          <a:xfrm>
            <a:off x="8060924" y="6374167"/>
            <a:ext cx="3160451" cy="369332"/>
          </a:xfrm>
          <a:prstGeom prst="rect">
            <a:avLst/>
          </a:prstGeom>
          <a:noFill/>
          <a:ln>
            <a:solidFill>
              <a:schemeClr val="tx2"/>
            </a:solidFill>
          </a:ln>
        </p:spPr>
        <p:txBody>
          <a:bodyPr wrap="square" rtlCol="0">
            <a:spAutoFit/>
          </a:bodyPr>
          <a:lstStyle/>
          <a:p>
            <a:r>
              <a:rPr lang="fr-FR" dirty="0">
                <a:solidFill>
                  <a:schemeClr val="bg1"/>
                </a:solidFill>
              </a:rPr>
              <a:t>Louis Lambert</a:t>
            </a:r>
            <a:endParaRPr lang="cs-CZ" dirty="0" err="1">
              <a:solidFill>
                <a:schemeClr val="bg1"/>
              </a:solidFill>
            </a:endParaRPr>
          </a:p>
        </p:txBody>
      </p:sp>
    </p:spTree>
    <p:extLst>
      <p:ext uri="{BB962C8B-B14F-4D97-AF65-F5344CB8AC3E}">
        <p14:creationId xmlns:p14="http://schemas.microsoft.com/office/powerpoint/2010/main" val="5668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1E5E47-250A-46A6-99EA-B85D45381D30}"/>
              </a:ext>
            </a:extLst>
          </p:cNvPr>
          <p:cNvSpPr>
            <a:spLocks noGrp="1"/>
          </p:cNvSpPr>
          <p:nvPr>
            <p:ph type="title"/>
          </p:nvPr>
        </p:nvSpPr>
        <p:spPr>
          <a:xfrm>
            <a:off x="457200" y="639793"/>
            <a:ext cx="8001000" cy="1150907"/>
          </a:xfrm>
        </p:spPr>
        <p:txBody>
          <a:bodyPr anchor="ctr">
            <a:normAutofit/>
          </a:bodyPr>
          <a:lstStyle/>
          <a:p>
            <a:r>
              <a:rPr lang="fr-FR" dirty="0"/>
              <a:t>Force destructrice: passion, volonté violente</a:t>
            </a:r>
            <a:endParaRPr lang="cs-CZ" dirty="0"/>
          </a:p>
        </p:txBody>
      </p:sp>
      <p:sp>
        <p:nvSpPr>
          <p:cNvPr id="71" name="Content Placeholder 2">
            <a:extLst>
              <a:ext uri="{FF2B5EF4-FFF2-40B4-BE49-F238E27FC236}">
                <a16:creationId xmlns:a16="http://schemas.microsoft.com/office/drawing/2014/main" id="{0DB65DB7-56EF-4C1D-831A-EEA7AFC5E72E}"/>
              </a:ext>
            </a:extLst>
          </p:cNvPr>
          <p:cNvSpPr>
            <a:spLocks noGrp="1"/>
          </p:cNvSpPr>
          <p:nvPr>
            <p:ph sz="half" idx="1"/>
          </p:nvPr>
        </p:nvSpPr>
        <p:spPr>
          <a:xfrm>
            <a:off x="457200" y="1825625"/>
            <a:ext cx="4892040" cy="4351338"/>
          </a:xfrm>
        </p:spPr>
        <p:txBody>
          <a:bodyPr/>
          <a:lstStyle/>
          <a:p>
            <a:pPr algn="just"/>
            <a:r>
              <a:rPr lang="fr-FR" dirty="0"/>
              <a:t>« </a:t>
            </a:r>
            <a:r>
              <a:rPr lang="fr-FR" i="1" dirty="0"/>
              <a:t>Tuer les sentiments pour vivre mieux ou mourir jeune en acceptant le martyre des passions, voilà notre arrêt</a:t>
            </a:r>
            <a:r>
              <a:rPr lang="fr-FR" dirty="0"/>
              <a:t>. » (</a:t>
            </a:r>
            <a:r>
              <a:rPr lang="fr-FR" i="1" dirty="0"/>
              <a:t>La Peau de Chagrin</a:t>
            </a:r>
            <a:r>
              <a:rPr lang="fr-FR" dirty="0"/>
              <a:t>)</a:t>
            </a:r>
          </a:p>
          <a:p>
            <a:pPr algn="just"/>
            <a:r>
              <a:rPr lang="fr-FR" dirty="0"/>
              <a:t>« </a:t>
            </a:r>
            <a:r>
              <a:rPr lang="fr-FR" i="1" dirty="0"/>
              <a:t>Ni lord Byron, ni </a:t>
            </a:r>
            <a:r>
              <a:rPr lang="fr-FR" i="1" dirty="0" err="1"/>
              <a:t>Gœthe</a:t>
            </a:r>
            <a:r>
              <a:rPr lang="fr-FR" i="1" dirty="0"/>
              <a:t>, ni Walter Scott, ni Cuvier, ni l’inventeur ne s’appartiennent, ils sont les esclaves de leur idée ; et cette puissance mystérieuse est plus jalouse qu’une femme, elle les absorbe, elle les fait vivre et les tue à son profit. </a:t>
            </a:r>
            <a:r>
              <a:rPr lang="fr-FR" dirty="0"/>
              <a:t>» (</a:t>
            </a:r>
            <a:r>
              <a:rPr lang="fr-FR" i="1" dirty="0"/>
              <a:t>Modeste Mignon</a:t>
            </a:r>
            <a:r>
              <a:rPr lang="fr-FR" dirty="0"/>
              <a:t>)</a:t>
            </a:r>
          </a:p>
          <a:p>
            <a:pPr algn="just"/>
            <a:endParaRPr lang="en-US" dirty="0"/>
          </a:p>
        </p:txBody>
      </p:sp>
      <p:pic>
        <p:nvPicPr>
          <p:cNvPr id="3" name="Picture 2" descr="La Peau de chagrin - Wikiwand">
            <a:extLst>
              <a:ext uri="{FF2B5EF4-FFF2-40B4-BE49-F238E27FC236}">
                <a16:creationId xmlns:a16="http://schemas.microsoft.com/office/drawing/2014/main" id="{C897237C-A120-4B87-9BF0-B6D233AFBE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6893" y="760382"/>
            <a:ext cx="3356345" cy="468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002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FF4B19-53D9-4047-954B-5AB3F0E2EC32}"/>
              </a:ext>
            </a:extLst>
          </p:cNvPr>
          <p:cNvSpPr>
            <a:spLocks noGrp="1"/>
          </p:cNvSpPr>
          <p:nvPr>
            <p:ph type="title"/>
          </p:nvPr>
        </p:nvSpPr>
        <p:spPr/>
        <p:txBody>
          <a:bodyPr/>
          <a:lstStyle/>
          <a:p>
            <a:r>
              <a:rPr lang="fr-FR" dirty="0"/>
              <a:t>Funérailles de Balzac et l’héritage d’un grand homme</a:t>
            </a:r>
            <a:endParaRPr lang="cs-CZ" dirty="0"/>
          </a:p>
        </p:txBody>
      </p:sp>
      <p:sp>
        <p:nvSpPr>
          <p:cNvPr id="3" name="Zástupný obsah 2">
            <a:extLst>
              <a:ext uri="{FF2B5EF4-FFF2-40B4-BE49-F238E27FC236}">
                <a16:creationId xmlns:a16="http://schemas.microsoft.com/office/drawing/2014/main" id="{93C5A935-D6F3-4B99-9D90-815EE2A45053}"/>
              </a:ext>
            </a:extLst>
          </p:cNvPr>
          <p:cNvSpPr>
            <a:spLocks noGrp="1"/>
          </p:cNvSpPr>
          <p:nvPr>
            <p:ph idx="1"/>
          </p:nvPr>
        </p:nvSpPr>
        <p:spPr>
          <a:xfrm>
            <a:off x="457200" y="1825625"/>
            <a:ext cx="6138909" cy="3778006"/>
          </a:xfrm>
        </p:spPr>
        <p:txBody>
          <a:bodyPr/>
          <a:lstStyle/>
          <a:p>
            <a:pPr algn="just"/>
            <a:r>
              <a:rPr lang="fr-FR" dirty="0"/>
              <a:t>« </a:t>
            </a:r>
            <a:r>
              <a:rPr lang="fr-FR" i="1" dirty="0"/>
              <a:t>Sa vie a été courte, mais pleine; plus remplie d’œuvres que de jours ! Hélas! ce travailleur puissant et jamais fatigué, ce philosophe, ce penseur, ce poète, ce génie, a vécu parmi nous de cette vie d’orages, de luttes, de querelles, de combats, commune dans tous les temps à tous les grands hommes.</a:t>
            </a:r>
            <a:r>
              <a:rPr lang="fr-FR" dirty="0"/>
              <a:t> » (Victor Hugo)</a:t>
            </a:r>
            <a:endParaRPr lang="cs-CZ" i="1" dirty="0"/>
          </a:p>
        </p:txBody>
      </p:sp>
      <p:pic>
        <p:nvPicPr>
          <p:cNvPr id="3074" name="Picture 2" descr="BALZAC Honoré de - Tombes Sépultures dans les cimetières et autres lieux">
            <a:extLst>
              <a:ext uri="{FF2B5EF4-FFF2-40B4-BE49-F238E27FC236}">
                <a16:creationId xmlns:a16="http://schemas.microsoft.com/office/drawing/2014/main" id="{7A122D60-83E7-488A-B762-79C3CBD40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7700" y="1323974"/>
            <a:ext cx="3924300" cy="5255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3178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0F4F57-FCB6-44E1-8CB1-62104B1B6FC3}"/>
              </a:ext>
            </a:extLst>
          </p:cNvPr>
          <p:cNvSpPr>
            <a:spLocks noGrp="1"/>
          </p:cNvSpPr>
          <p:nvPr>
            <p:ph type="title"/>
          </p:nvPr>
        </p:nvSpPr>
        <p:spPr/>
        <p:txBody>
          <a:bodyPr/>
          <a:lstStyle/>
          <a:p>
            <a:r>
              <a:rPr lang="fr-FR" dirty="0"/>
              <a:t>Conclusion générale: un auteur, une œuvre, un monde</a:t>
            </a:r>
            <a:endParaRPr lang="cs-CZ" dirty="0"/>
          </a:p>
        </p:txBody>
      </p:sp>
      <p:sp>
        <p:nvSpPr>
          <p:cNvPr id="3" name="Zástupný obsah 2">
            <a:extLst>
              <a:ext uri="{FF2B5EF4-FFF2-40B4-BE49-F238E27FC236}">
                <a16:creationId xmlns:a16="http://schemas.microsoft.com/office/drawing/2014/main" id="{11F5BFD5-BEC0-438F-8F69-12C3BACE254F}"/>
              </a:ext>
            </a:extLst>
          </p:cNvPr>
          <p:cNvSpPr>
            <a:spLocks noGrp="1"/>
          </p:cNvSpPr>
          <p:nvPr>
            <p:ph idx="1"/>
          </p:nvPr>
        </p:nvSpPr>
        <p:spPr>
          <a:xfrm>
            <a:off x="457200" y="1825624"/>
            <a:ext cx="7296150" cy="4041775"/>
          </a:xfrm>
        </p:spPr>
        <p:txBody>
          <a:bodyPr>
            <a:normAutofit fontScale="92500" lnSpcReduction="20000"/>
          </a:bodyPr>
          <a:lstStyle/>
          <a:p>
            <a:pPr algn="just"/>
            <a:r>
              <a:rPr lang="fr-FR" dirty="0"/>
              <a:t>« </a:t>
            </a:r>
            <a:r>
              <a:rPr lang="fr-FR" i="1" dirty="0"/>
              <a:t>La Société française allait être l’historien, je ne devais être que le secrétaire. En dressant l’inventaire des vices et des vertus, en rassemblant les principaux faits des passions, en peignant les caractères, en choisissant les événements principaux de la Société, en composant des types par la réunion des traits de plusieurs caractères homogènes, peut-être pouvais-je arriver à écrire l’histoire oubliée par tant d’historiens, celle des mœurs</a:t>
            </a:r>
            <a:r>
              <a:rPr lang="fr-FR" dirty="0"/>
              <a:t>. » (</a:t>
            </a:r>
            <a:r>
              <a:rPr lang="fr-FR" i="1" dirty="0"/>
              <a:t>L’Avant-propos de la Comédie humaine</a:t>
            </a:r>
            <a:r>
              <a:rPr lang="fr-FR" dirty="0"/>
              <a:t>)</a:t>
            </a:r>
          </a:p>
          <a:p>
            <a:pPr algn="just"/>
            <a:r>
              <a:rPr lang="fr-FR" dirty="0"/>
              <a:t>« </a:t>
            </a:r>
            <a:r>
              <a:rPr lang="fr-FR" i="1" dirty="0"/>
              <a:t>Tous ses livres ne forment qu’un livre, livre vivant, lumineux, profond, où l’on voit aller et venir et marcher et se mouvoir, avec je ne sais quoi d’effaré et de terrible mêlé au réel, toute notre civilisation contemporaine; livre merveilleux que le poète a intitulé comédie et qu’il aurait pu intituler histoire (…) livre qui est l’observation et qui est l’imagination. </a:t>
            </a:r>
            <a:r>
              <a:rPr lang="fr-FR" dirty="0"/>
              <a:t>» (Victor Hugo)</a:t>
            </a:r>
          </a:p>
          <a:p>
            <a:endParaRPr lang="cs-CZ" dirty="0"/>
          </a:p>
        </p:txBody>
      </p:sp>
      <p:pic>
        <p:nvPicPr>
          <p:cNvPr id="3074" name="Picture 2" descr="La Comédie humaine d'Eduardo Arroyo, l'exposition prolongée à la Maison de  Balzac - Sortiraparis.com">
            <a:extLst>
              <a:ext uri="{FF2B5EF4-FFF2-40B4-BE49-F238E27FC236}">
                <a16:creationId xmlns:a16="http://schemas.microsoft.com/office/drawing/2014/main" id="{74B9051B-1103-4267-BFD4-5B8E0E64CE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984" t="3502" r="23813" b="6619"/>
          <a:stretch/>
        </p:blipFill>
        <p:spPr bwMode="auto">
          <a:xfrm>
            <a:off x="8277225" y="1470025"/>
            <a:ext cx="3524250" cy="4203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245032"/>
      </p:ext>
    </p:extLst>
  </p:cSld>
  <p:clrMapOvr>
    <a:masterClrMapping/>
  </p:clrMapOvr>
</p:sld>
</file>

<file path=ppt/theme/theme1.xml><?xml version="1.0" encoding="utf-8"?>
<a:theme xmlns:a="http://schemas.openxmlformats.org/drawingml/2006/main" name="Šablona s designem svislých pruhů">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a:defPPr>
      </a:lstStyle>
      <a:style>
        <a:lnRef idx="2">
          <a:schemeClr val="accent2">
            <a:shade val="50000"/>
          </a:schemeClr>
        </a:lnRef>
        <a:fillRef idx="1">
          <a:schemeClr val="accent2"/>
        </a:fillRef>
        <a:effectRef idx="0">
          <a:schemeClr val="accent2"/>
        </a:effectRef>
        <a:fontRef idx="minor">
          <a:schemeClr val="lt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tx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3246302_TF03460611.potx" id="{5979B31D-0584-440C-8B5D-3068AB557850}" vid="{436474EC-3E5F-4929-9F03-536D985BE79C}"/>
    </a:ext>
  </a:extLst>
</a:theme>
</file>

<file path=ppt/theme/theme2.xml><?xml version="1.0" encoding="utf-8"?>
<a:theme xmlns:a="http://schemas.openxmlformats.org/drawingml/2006/main" name="Motiv Offic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4BEBB951-DE64-4CB8-9E1C-184A357AD7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EEE0F9-7BC9-4998-8617-7CC115AD97E2}">
  <ds:schemaRefs>
    <ds:schemaRef ds:uri="http://schemas.microsoft.com/sharepoint/v3/contenttype/forms"/>
  </ds:schemaRefs>
</ds:datastoreItem>
</file>

<file path=customXml/itemProps3.xml><?xml version="1.0" encoding="utf-8"?>
<ds:datastoreItem xmlns:ds="http://schemas.openxmlformats.org/officeDocument/2006/customXml" ds:itemID="{2A1BD8E5-A18E-435C-B431-90A6B59F4B6F}">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40262f94-9f35-4ac3-9a90-690165a166b7"/>
    <ds:schemaRef ds:uri="http://purl.org/dc/elements/1.1/"/>
    <ds:schemaRef ds:uri="a4f35948-e619-41b3-aa29-22878b09cfd2"/>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22</TotalTime>
  <Words>574</Words>
  <Application>Microsoft Office PowerPoint</Application>
  <PresentationFormat>Širokoúhlá obrazovka</PresentationFormat>
  <Paragraphs>22</Paragraphs>
  <Slides>6</Slides>
  <Notes>2</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6</vt:i4>
      </vt:variant>
    </vt:vector>
  </HeadingPairs>
  <TitlesOfParts>
    <vt:vector size="9" baseType="lpstr">
      <vt:lpstr>Arial</vt:lpstr>
      <vt:lpstr>Calibri</vt:lpstr>
      <vt:lpstr>Šablona s designem svislých pruhů</vt:lpstr>
      <vt:lpstr>Balzac et La Comédie humaine 11 : volonté, énergie, création</vt:lpstr>
      <vt:lpstr>I. Introduction: énergie et volonté comme un thème constitutif de la Comédie humaine</vt:lpstr>
      <vt:lpstr>Energie comme force créatrice : artistes, créateurs, inventeurs et constructeurs</vt:lpstr>
      <vt:lpstr>Force destructrice: passion, volonté violente</vt:lpstr>
      <vt:lpstr>Funérailles de Balzac et l’héritage d’un grand homme</vt:lpstr>
      <vt:lpstr>Conclusion générale: un auteur, une œuvre, un monde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Balzac et La Comédie humaine 11 : volonté, énergie, création</dc:title>
  <dc:creator>Jaroslav Stanovsky</dc:creator>
  <cp:lastModifiedBy>Jaroslav Stanovsky</cp:lastModifiedBy>
  <cp:revision>4</cp:revision>
  <dcterms:created xsi:type="dcterms:W3CDTF">2021-01-26T22:57:14Z</dcterms:created>
  <dcterms:modified xsi:type="dcterms:W3CDTF">2021-01-27T16:55:31Z</dcterms:modified>
</cp:coreProperties>
</file>