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Kvantitativní přístupy hospodářských a sociálních dějin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Lukáš Fasora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95" y="278296"/>
            <a:ext cx="10630893" cy="6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" y="341906"/>
            <a:ext cx="11028459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7" y="302151"/>
            <a:ext cx="11195435" cy="6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" y="437322"/>
            <a:ext cx="11115924" cy="60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2" y="106392"/>
            <a:ext cx="11668755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 lidu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Jde o přirozeného nástupce soupisů pozemkové evidence, hlavním záměrem bylo </a:t>
            </a:r>
            <a:r>
              <a:rPr lang="cs-CZ" smtClean="0"/>
              <a:t>přesněji stanovit </a:t>
            </a:r>
            <a:r>
              <a:rPr lang="cs-CZ" dirty="0" smtClean="0"/>
              <a:t>tzv. daň z hlavy a zjistit možnosti populace doplňovat a financovat armádu</a:t>
            </a:r>
          </a:p>
          <a:p>
            <a:r>
              <a:rPr lang="cs-CZ" dirty="0" smtClean="0"/>
              <a:t>První relevantní sčítání lidu z roku 1846 ve vybraných městech</a:t>
            </a:r>
          </a:p>
          <a:p>
            <a:r>
              <a:rPr lang="cs-CZ" dirty="0" smtClean="0"/>
              <a:t>První plošné sčítání lidu 1869</a:t>
            </a:r>
          </a:p>
          <a:p>
            <a:r>
              <a:rPr lang="cs-CZ" dirty="0" smtClean="0"/>
              <a:t>Následují sčítání po cca deseti letech (s přerušením, např. válkami): 1880, 1890, 1900, 1910, 1921, 1930, 1950, 1961…</a:t>
            </a:r>
          </a:p>
          <a:p>
            <a:r>
              <a:rPr lang="cs-CZ" dirty="0" smtClean="0"/>
              <a:t>Postupný kvalitativní růst a podrobnost sčítání a jeho meze: 1880 zjišťování obcovací řeči, 1900/1910 údaje o životní úrovni a standardech bydlení; v současnosti chápáno jako přehnané zasahování do lidských práv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04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4" y="485030"/>
            <a:ext cx="11084118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vymezení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Hospodářské dějiny: zkoumají oblast zajišťování materiálních potřeb člověka a společnosti v minulosti</a:t>
            </a:r>
          </a:p>
          <a:p>
            <a:r>
              <a:rPr lang="cs-CZ" dirty="0" smtClean="0"/>
              <a:t>Sociální dějiny: zkoumají proměny společenských institucí a struktur, mj. v důsledku působení změn v oblasti zajišťování materiálních potřeb</a:t>
            </a:r>
          </a:p>
          <a:p>
            <a:r>
              <a:rPr lang="cs-CZ" dirty="0" smtClean="0"/>
              <a:t>Typickým znakem je práce s velkými soubory dat, silná recepce digitalizace historikovy práce a </a:t>
            </a:r>
            <a:r>
              <a:rPr lang="cs-CZ" dirty="0" smtClean="0"/>
              <a:t>časté </a:t>
            </a:r>
            <a:r>
              <a:rPr lang="cs-CZ" dirty="0" smtClean="0"/>
              <a:t>používání metody sondy</a:t>
            </a:r>
          </a:p>
          <a:p>
            <a:r>
              <a:rPr lang="cs-CZ" dirty="0" smtClean="0"/>
              <a:t>Oba obory konají jak drobné, v podstatě lokální výzkumy, tak obrovité výzkumy např. sociálních změn v Indii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96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témat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Hospodářské: ekonomické strategie podniků a států; chudoba ve společnosti, vývoj reálných příjmů osob a domácností; vývoj pracovního trhu, zaměstnanost, nezaměstnanost; export a import a vliv obchodní bilance na politiku států; strategie ekonomického chování osob a skupin osob v různých fázích života a v různých pozicích v rámci hospodářského systému </a:t>
            </a:r>
          </a:p>
          <a:p>
            <a:endParaRPr lang="cs-CZ" dirty="0"/>
          </a:p>
          <a:p>
            <a:r>
              <a:rPr lang="cs-CZ" dirty="0" smtClean="0"/>
              <a:t>Sociální: proměna struktury rodiny; role cechu v městské společnosti; vzájemný vztah ekonomické a politické moci; napětí mezi držiteli ekonomické a ne-ekonomické moci; distribuce bohatství ve společnosti a legitimita tohoto systému distribuce s ohledem na politickou změnu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72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pomezí ekonomických, sociálních a humanitních věd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 srovnání s jinými obory historické vědy jsou oba obory velmi silně vázány na tezi o kauzalitě v dějinách</a:t>
            </a:r>
          </a:p>
          <a:p>
            <a:r>
              <a:rPr lang="cs-CZ" dirty="0" smtClean="0"/>
              <a:t>Sociální dějiny v těsném kontaktu a rivalském vztahu se sociologií</a:t>
            </a:r>
          </a:p>
          <a:p>
            <a:r>
              <a:rPr lang="cs-CZ" dirty="0" smtClean="0"/>
              <a:t>Hospodářské dějiny v kontaktu s ekonomickou vědou, přesun těžiště výzkumu a profilu badatelů spíše směrem k historizujícím ekonomům, silné propojení pojmových nástrojů, kompetence v oblasti matematiky, statistiky a teorií managementu; přesun špičkových pracovišť hospodářských dějin spíše do svazku ekonomických vysokých škol než filozofických fakult</a:t>
            </a:r>
          </a:p>
          <a:p>
            <a:r>
              <a:rPr lang="cs-CZ" dirty="0" smtClean="0"/>
              <a:t>Alexander </a:t>
            </a:r>
            <a:r>
              <a:rPr lang="cs-CZ" dirty="0" err="1" smtClean="0"/>
              <a:t>Field</a:t>
            </a:r>
            <a:r>
              <a:rPr lang="cs-CZ" dirty="0"/>
              <a:t> (2008): </a:t>
            </a:r>
            <a:r>
              <a:rPr lang="cs-CZ" dirty="0" smtClean="0"/>
              <a:t>„Hospodářské </a:t>
            </a:r>
            <a:r>
              <a:rPr lang="cs-CZ" dirty="0"/>
              <a:t>dějiny jsou oddílem ekonomie a v </a:t>
            </a:r>
            <a:r>
              <a:rPr lang="cs-CZ" dirty="0" smtClean="0"/>
              <a:t>menší míře </a:t>
            </a:r>
            <a:r>
              <a:rPr lang="cs-CZ" dirty="0"/>
              <a:t>historie, jejichž těžištěm je studium hospodářského růstu a rozvoje v </a:t>
            </a:r>
            <a:r>
              <a:rPr lang="cs-CZ" dirty="0" smtClean="0"/>
              <a:t>čase.“</a:t>
            </a:r>
          </a:p>
          <a:p>
            <a:r>
              <a:rPr lang="cs-CZ" dirty="0" smtClean="0"/>
              <a:t>Historiky kritizováno za </a:t>
            </a:r>
            <a:r>
              <a:rPr lang="cs-CZ" dirty="0" err="1" smtClean="0"/>
              <a:t>scientometrismus</a:t>
            </a:r>
            <a:r>
              <a:rPr lang="cs-CZ" dirty="0" smtClean="0"/>
              <a:t>, „uzávorkování“ hospodářských dějin od důležitých </a:t>
            </a:r>
            <a:r>
              <a:rPr lang="cs-CZ" dirty="0" err="1" smtClean="0"/>
              <a:t>kontexů</a:t>
            </a:r>
            <a:r>
              <a:rPr lang="cs-CZ" dirty="0" smtClean="0"/>
              <a:t>, hlavně kulturních, psychosociálních a politických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Napětí i uvnitř historické komunity: sociální dějiny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Část přístupů chápe sociální dějiny jako výzkum individuálních rozhodnutí, sítí vztahů, opírá se o víru, že lze věřit exaktním datům, tato získávat a interpretovat</a:t>
            </a:r>
          </a:p>
          <a:p>
            <a:r>
              <a:rPr lang="cs-CZ" dirty="0" smtClean="0"/>
              <a:t>Část přístupů v relevanci dat tolik nevěří a chápe sociální dějiny jako výzkum otázek dějin myšlení, světonázorového přesvědčení, legitimity moci a velké skupiny témat spojených s jazykem: zde nejsou exaktní data k mání a pokud jsou, mají spíše podřadný význam</a:t>
            </a:r>
          </a:p>
          <a:p>
            <a:r>
              <a:rPr lang="cs-CZ" dirty="0" smtClean="0"/>
              <a:t>Jádrem sporu je práce se strukturálními společenskými kategoriemi: třída, národ, generace, gender, profese… – existují tyto kategorie ve společnosti reálně a lze je měřit (postavení ve výrobním procesu, na trhu práce…), nebo jde o pouhou imaginaci a nástroj vědce k interpretaci skutečnosti, který nemá v realitě oporu?</a:t>
            </a:r>
          </a:p>
          <a:p>
            <a:r>
              <a:rPr lang="cs-CZ" dirty="0" smtClean="0"/>
              <a:t>Je lépe setrvat u těchto „velkých kategorií“ nebo je lépe fokus výzkumu zaměřit více individuálně: tj</a:t>
            </a:r>
            <a:r>
              <a:rPr lang="cs-CZ" dirty="0"/>
              <a:t>. </a:t>
            </a:r>
            <a:r>
              <a:rPr lang="cs-CZ" dirty="0" smtClean="0"/>
              <a:t>individuální kompetence</a:t>
            </a:r>
            <a:r>
              <a:rPr lang="cs-CZ" dirty="0"/>
              <a:t>, etnická </a:t>
            </a:r>
            <a:r>
              <a:rPr lang="cs-CZ" dirty="0" smtClean="0"/>
              <a:t>kultura, genderová příslušnost </a:t>
            </a:r>
            <a:r>
              <a:rPr lang="cs-CZ" dirty="0"/>
              <a:t>nebo příslušnost k </a:t>
            </a:r>
            <a:r>
              <a:rPr lang="cs-CZ" dirty="0" smtClean="0"/>
              <a:t>profesi, přitom tato pozice je vyjadřována hlavně užíváním jazyka (tj. jazyk je klíč).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94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Pokusy o kompromis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i="1" dirty="0"/>
              <a:t>Pozice ve společenské </a:t>
            </a:r>
            <a:r>
              <a:rPr lang="cs-CZ" i="1" dirty="0" smtClean="0"/>
              <a:t>hierarchii vede </a:t>
            </a:r>
            <a:r>
              <a:rPr lang="cs-CZ" i="1" dirty="0"/>
              <a:t>ke sdílení vědomí o vlastní roli a ke sdílení kulturních statků. Společenská </a:t>
            </a:r>
            <a:r>
              <a:rPr lang="cs-CZ" i="1" dirty="0" smtClean="0"/>
              <a:t>hierarchie reálně </a:t>
            </a:r>
            <a:r>
              <a:rPr lang="cs-CZ" i="1" dirty="0"/>
              <a:t>existuje, ale tento fakt nutně neznamená, že by se ve společnosti musely nutně </a:t>
            </a:r>
            <a:r>
              <a:rPr lang="cs-CZ" i="1" dirty="0" smtClean="0"/>
              <a:t>nebo často </a:t>
            </a:r>
            <a:r>
              <a:rPr lang="cs-CZ" i="1" dirty="0"/>
              <a:t>objevovat ostře protikladné třídy</a:t>
            </a:r>
            <a:r>
              <a:rPr lang="cs-CZ" dirty="0"/>
              <a:t>.“ </a:t>
            </a:r>
            <a:endParaRPr lang="cs-CZ" dirty="0" smtClean="0"/>
          </a:p>
          <a:p>
            <a:r>
              <a:rPr lang="cs-CZ" dirty="0" smtClean="0"/>
              <a:t>Nebo výklad </a:t>
            </a:r>
            <a:r>
              <a:rPr lang="cs-CZ" dirty="0"/>
              <a:t>(</a:t>
            </a:r>
            <a:r>
              <a:rPr lang="cs-CZ" dirty="0" err="1"/>
              <a:t>neo</a:t>
            </a:r>
            <a:r>
              <a:rPr lang="cs-CZ" dirty="0"/>
              <a:t>-) </a:t>
            </a:r>
            <a:r>
              <a:rPr lang="cs-CZ" dirty="0" err="1"/>
              <a:t>marxistický</a:t>
            </a:r>
            <a:r>
              <a:rPr lang="cs-CZ" dirty="0" err="1" smtClean="0"/>
              <a:t>:„</a:t>
            </a:r>
            <a:r>
              <a:rPr lang="cs-CZ" i="1" dirty="0" err="1"/>
              <a:t>Postavení</a:t>
            </a:r>
            <a:r>
              <a:rPr lang="cs-CZ" i="1" dirty="0"/>
              <a:t> v produkčním procesu určuje postavení ve společenské hierarchii, vztah k </a:t>
            </a:r>
            <a:r>
              <a:rPr lang="cs-CZ" i="1" dirty="0" smtClean="0"/>
              <a:t>trhu a </a:t>
            </a:r>
            <a:r>
              <a:rPr lang="cs-CZ" i="1" dirty="0"/>
              <a:t>společnou kulturu.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0480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přístupů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Karl Marx – Friedrich Engels: pozice člověka a společenské skupiny v produkčním procesu, otázka vykořisťování a z něj pocházející politické moci; nepříliš vědecké dílo s obrovským společenským ohlasem</a:t>
            </a:r>
          </a:p>
          <a:p>
            <a:r>
              <a:rPr lang="cs-CZ" dirty="0" smtClean="0"/>
              <a:t>Max Weber: překonání Marxova pojmu třída pojmy pozitivně a negativně privilegovaná skupina, otevření možnosti pro analýzu prostupnosti společenských tříd; počátky kapitalismu hledá ve změně v lidském myšlení v raném novověku </a:t>
            </a:r>
          </a:p>
          <a:p>
            <a:r>
              <a:rPr lang="cs-CZ" dirty="0" smtClean="0"/>
              <a:t>Josef </a:t>
            </a:r>
            <a:r>
              <a:rPr lang="cs-CZ" dirty="0" err="1" smtClean="0"/>
              <a:t>Schumpeter</a:t>
            </a:r>
            <a:r>
              <a:rPr lang="cs-CZ" dirty="0" smtClean="0"/>
              <a:t>: reflexe Marxova díla, úvahy o systému podporujícím podnikavost a inovace, analýza politických a kulturních tlaků anti-kapitalistické povahy, analýza korporativistického, řízeného kapitalismu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5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přístupů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Werner </a:t>
            </a:r>
            <a:r>
              <a:rPr lang="cs-CZ" dirty="0" err="1" smtClean="0"/>
              <a:t>Sombart</a:t>
            </a:r>
            <a:r>
              <a:rPr lang="cs-CZ" dirty="0" smtClean="0"/>
              <a:t>: teorie fází </a:t>
            </a:r>
            <a:r>
              <a:rPr lang="cs-CZ" dirty="0" smtClean="0"/>
              <a:t>kapitalismu (liberální, státně-regulovaný, sociálně tržní ad.), </a:t>
            </a:r>
            <a:r>
              <a:rPr lang="cs-CZ" dirty="0" smtClean="0"/>
              <a:t>mentální aspekty kapitalismu a případných anti-kapitalistických postojů německého a amerického dělnictva, kapitalismus opřen o étos, „ducha doby“ </a:t>
            </a:r>
          </a:p>
          <a:p>
            <a:r>
              <a:rPr lang="cs-CZ" dirty="0" smtClean="0"/>
              <a:t>Simon </a:t>
            </a:r>
            <a:r>
              <a:rPr lang="cs-CZ" dirty="0" err="1" smtClean="0"/>
              <a:t>Kuznets</a:t>
            </a:r>
            <a:r>
              <a:rPr lang="cs-CZ" dirty="0" smtClean="0"/>
              <a:t>: empirické sledování předpokladů ekonomického růstu</a:t>
            </a:r>
          </a:p>
          <a:p>
            <a:r>
              <a:rPr lang="cs-CZ" dirty="0" err="1" smtClean="0"/>
              <a:t>Walt</a:t>
            </a:r>
            <a:r>
              <a:rPr lang="cs-CZ" dirty="0" smtClean="0"/>
              <a:t> </a:t>
            </a:r>
            <a:r>
              <a:rPr lang="cs-CZ" dirty="0" err="1" smtClean="0"/>
              <a:t>Rostow</a:t>
            </a:r>
            <a:r>
              <a:rPr lang="cs-CZ" dirty="0" smtClean="0"/>
              <a:t>: fáze kapitalismu, předpoklady pro proměnu kapitalismu, analýza kapitalismu masové spotřeby, kapitalismus nahlížen jako nejefektivnější, nejvíce inovativní systém univerzální platnosti – kritizován za přenos </a:t>
            </a:r>
            <a:r>
              <a:rPr lang="cs-CZ" dirty="0" err="1" smtClean="0"/>
              <a:t>euramerických</a:t>
            </a:r>
            <a:r>
              <a:rPr lang="cs-CZ" dirty="0" smtClean="0"/>
              <a:t> postupů do třetího světa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97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historické statistiky a práce s nimi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Statistika je věda a postup jak rozvíjet lidské znalosti použitím empirických dat. Je založena na matematické statistice, která je větví aplikované matematiky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Minimum historika – začátečníka: statistická jednotka, modus, medián, indukce, dedukce; schopnost pracovat s grafy a interpretovat data ve vazbě na historickou skutečnost</a:t>
            </a:r>
          </a:p>
          <a:p>
            <a:r>
              <a:rPr lang="cs-CZ" dirty="0" smtClean="0"/>
              <a:t>Metody volby dat: záměrného výběru (závislé na stanovisku experta); náhodného výběru; skupinového výběru (rozdělíme skupinu podle určeného znaku na menší části); vícestupňového výběru (selektujeme podle několika znaků do stále menších skupin, např. geografický aspekt, sociální, genderový atd.) </a:t>
            </a:r>
            <a:endParaRPr lang="cs-CZ" dirty="0"/>
          </a:p>
          <a:p>
            <a:r>
              <a:rPr lang="cs-CZ" dirty="0" err="1" smtClean="0"/>
              <a:t>Předstatistické</a:t>
            </a:r>
            <a:r>
              <a:rPr lang="cs-CZ" dirty="0" smtClean="0"/>
              <a:t> období u nás cca do poloviny 18. století</a:t>
            </a:r>
          </a:p>
          <a:p>
            <a:r>
              <a:rPr lang="cs-CZ" dirty="0" smtClean="0"/>
              <a:t>Vědecky prověřená data shromažďována teprve cca 250 let, často s problematickou relevancí = význam práce historika v týmech s ekonomy, sociology apod.</a:t>
            </a:r>
          </a:p>
          <a:p>
            <a:r>
              <a:rPr lang="cs-CZ" dirty="0" smtClean="0"/>
              <a:t>Zpočátku hlavně církevní a státní zájem, později převaha vlivu státu; vlastní statistiku si ale vedou i samosprávná města, země, hospodářské korporace, vysoké školy apod.</a:t>
            </a:r>
          </a:p>
          <a:p>
            <a:r>
              <a:rPr lang="cs-CZ" dirty="0" smtClean="0"/>
              <a:t>Důležité je sledovat cíle statistických šetření a politicko-kulturní kontexty, vysoká míra manipulace se statistikou a vysoká míra rezistence vůči zařazení do statistických šetření</a:t>
            </a:r>
          </a:p>
          <a:p>
            <a:r>
              <a:rPr lang="cs-CZ" dirty="0" smtClean="0"/>
              <a:t>Ústřední </a:t>
            </a:r>
            <a:r>
              <a:rPr lang="cs-CZ" dirty="0"/>
              <a:t>statistická zjištění: </a:t>
            </a:r>
            <a:r>
              <a:rPr lang="cs-CZ" dirty="0" err="1"/>
              <a:t>Österreichische</a:t>
            </a:r>
            <a:r>
              <a:rPr lang="cs-CZ" dirty="0"/>
              <a:t> </a:t>
            </a:r>
            <a:r>
              <a:rPr lang="cs-CZ" dirty="0" smtClean="0"/>
              <a:t>Statistik, Československá statistika ad.</a:t>
            </a:r>
          </a:p>
        </p:txBody>
      </p:sp>
    </p:spTree>
    <p:extLst>
      <p:ext uri="{BB962C8B-B14F-4D97-AF65-F5344CB8AC3E}">
        <p14:creationId xmlns:p14="http://schemas.microsoft.com/office/powerpoint/2010/main" val="253977010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133</TotalTime>
  <Words>1067</Words>
  <Application>Microsoft Office PowerPoint</Application>
  <PresentationFormat>Širokoúhlá obrazovka</PresentationFormat>
  <Paragraphs>48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Berlín</vt:lpstr>
      <vt:lpstr>Kvantitativní přístupy hospodářských a sociálních dějin</vt:lpstr>
      <vt:lpstr>Základní vymezení </vt:lpstr>
      <vt:lpstr>Příklady témat</vt:lpstr>
      <vt:lpstr>Na pomezí ekonomických, sociálních a humanitních věd</vt:lpstr>
      <vt:lpstr>Napětí i uvnitř historické komunity: sociální dějiny</vt:lpstr>
      <vt:lpstr>Pokusy o kompromis</vt:lpstr>
      <vt:lpstr>Příklady přístupů I.</vt:lpstr>
      <vt:lpstr>Příklady přístupů II.</vt:lpstr>
      <vt:lpstr>Prameny historické statistiky a práce s nimi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Sčítání lidu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Kvantitativní přístupy hospodářských a sociálních dějin</dc:title>
  <dc:creator>Lukáš Fasora</dc:creator>
  <cp:lastModifiedBy>Lukáš Fasora</cp:lastModifiedBy>
  <cp:revision>16</cp:revision>
  <dcterms:created xsi:type="dcterms:W3CDTF">2020-10-06T07:44:03Z</dcterms:created>
  <dcterms:modified xsi:type="dcterms:W3CDTF">2022-09-15T11:48:14Z</dcterms:modified>
</cp:coreProperties>
</file>