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2"/>
  </p:notesMasterIdLst>
  <p:sldIdLst>
    <p:sldId id="288" r:id="rId2"/>
    <p:sldId id="262" r:id="rId3"/>
    <p:sldId id="292" r:id="rId4"/>
    <p:sldId id="290" r:id="rId5"/>
    <p:sldId id="293" r:id="rId6"/>
    <p:sldId id="297" r:id="rId7"/>
    <p:sldId id="295" r:id="rId8"/>
    <p:sldId id="268" r:id="rId9"/>
    <p:sldId id="296" r:id="rId10"/>
    <p:sldId id="294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AB55C1-8EFE-4492-AD66-693E8ADE3317}" v="1" dt="2023-10-09T05:31:04.0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218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vel Boček" userId="ad0d0ca6-c31d-4707-90dc-06a22d181537" providerId="ADAL" clId="{26AB55C1-8EFE-4492-AD66-693E8ADE3317}"/>
    <pc:docChg chg="custSel modSld">
      <pc:chgData name="Pavel Boček" userId="ad0d0ca6-c31d-4707-90dc-06a22d181537" providerId="ADAL" clId="{26AB55C1-8EFE-4492-AD66-693E8ADE3317}" dt="2023-10-09T05:31:53.655" v="8" actId="478"/>
      <pc:docMkLst>
        <pc:docMk/>
      </pc:docMkLst>
      <pc:sldChg chg="addSp delSp modSp mod">
        <pc:chgData name="Pavel Boček" userId="ad0d0ca6-c31d-4707-90dc-06a22d181537" providerId="ADAL" clId="{26AB55C1-8EFE-4492-AD66-693E8ADE3317}" dt="2023-10-09T05:30:59.767" v="0" actId="478"/>
        <pc:sldMkLst>
          <pc:docMk/>
          <pc:sldMk cId="3708466127" sldId="262"/>
        </pc:sldMkLst>
        <pc:spChg chg="add mod">
          <ac:chgData name="Pavel Boček" userId="ad0d0ca6-c31d-4707-90dc-06a22d181537" providerId="ADAL" clId="{26AB55C1-8EFE-4492-AD66-693E8ADE3317}" dt="2023-10-09T05:30:59.767" v="0" actId="478"/>
          <ac:spMkLst>
            <pc:docMk/>
            <pc:sldMk cId="3708466127" sldId="262"/>
            <ac:spMk id="4" creationId="{8CB67B98-F381-3240-5E03-E36A56C091B9}"/>
          </ac:spMkLst>
        </pc:spChg>
        <pc:picChg chg="del">
          <ac:chgData name="Pavel Boček" userId="ad0d0ca6-c31d-4707-90dc-06a22d181537" providerId="ADAL" clId="{26AB55C1-8EFE-4492-AD66-693E8ADE3317}" dt="2023-10-09T05:30:59.767" v="0" actId="478"/>
          <ac:picMkLst>
            <pc:docMk/>
            <pc:sldMk cId="3708466127" sldId="262"/>
            <ac:picMk id="8" creationId="{00000000-0000-0000-0000-000000000000}"/>
          </ac:picMkLst>
        </pc:picChg>
      </pc:sldChg>
      <pc:sldChg chg="addSp delSp modSp mod">
        <pc:chgData name="Pavel Boček" userId="ad0d0ca6-c31d-4707-90dc-06a22d181537" providerId="ADAL" clId="{26AB55C1-8EFE-4492-AD66-693E8ADE3317}" dt="2023-10-09T05:31:28.379" v="6" actId="478"/>
        <pc:sldMkLst>
          <pc:docMk/>
          <pc:sldMk cId="4112074731" sldId="268"/>
        </pc:sldMkLst>
        <pc:spChg chg="add mod">
          <ac:chgData name="Pavel Boček" userId="ad0d0ca6-c31d-4707-90dc-06a22d181537" providerId="ADAL" clId="{26AB55C1-8EFE-4492-AD66-693E8ADE3317}" dt="2023-10-09T05:31:28.379" v="6" actId="478"/>
          <ac:spMkLst>
            <pc:docMk/>
            <pc:sldMk cId="4112074731" sldId="268"/>
            <ac:spMk id="6" creationId="{351524EF-3E3E-812C-1275-DE15FBAB9433}"/>
          </ac:spMkLst>
        </pc:spChg>
        <pc:picChg chg="del">
          <ac:chgData name="Pavel Boček" userId="ad0d0ca6-c31d-4707-90dc-06a22d181537" providerId="ADAL" clId="{26AB55C1-8EFE-4492-AD66-693E8ADE3317}" dt="2023-10-09T05:31:28.379" v="6" actId="478"/>
          <ac:picMkLst>
            <pc:docMk/>
            <pc:sldMk cId="4112074731" sldId="268"/>
            <ac:picMk id="5" creationId="{00000000-0000-0000-0000-000000000000}"/>
          </ac:picMkLst>
        </pc:picChg>
      </pc:sldChg>
      <pc:sldChg chg="addSp delSp modSp mod">
        <pc:chgData name="Pavel Boček" userId="ad0d0ca6-c31d-4707-90dc-06a22d181537" providerId="ADAL" clId="{26AB55C1-8EFE-4492-AD66-693E8ADE3317}" dt="2023-10-09T05:31:07.489" v="2" actId="478"/>
        <pc:sldMkLst>
          <pc:docMk/>
          <pc:sldMk cId="2945007442" sldId="290"/>
        </pc:sldMkLst>
        <pc:spChg chg="add mod">
          <ac:chgData name="Pavel Boček" userId="ad0d0ca6-c31d-4707-90dc-06a22d181537" providerId="ADAL" clId="{26AB55C1-8EFE-4492-AD66-693E8ADE3317}" dt="2023-10-09T05:31:07.489" v="2" actId="478"/>
          <ac:spMkLst>
            <pc:docMk/>
            <pc:sldMk cId="2945007442" sldId="290"/>
            <ac:spMk id="5" creationId="{47D21490-4BD6-877A-E5EA-294C49F813F0}"/>
          </ac:spMkLst>
        </pc:spChg>
        <pc:picChg chg="del">
          <ac:chgData name="Pavel Boček" userId="ad0d0ca6-c31d-4707-90dc-06a22d181537" providerId="ADAL" clId="{26AB55C1-8EFE-4492-AD66-693E8ADE3317}" dt="2023-10-09T05:31:07.489" v="2" actId="478"/>
          <ac:picMkLst>
            <pc:docMk/>
            <pc:sldMk cId="2945007442" sldId="290"/>
            <ac:picMk id="6" creationId="{00000000-0000-0000-0000-000000000000}"/>
          </ac:picMkLst>
        </pc:picChg>
      </pc:sldChg>
      <pc:sldChg chg="addSp delSp modSp">
        <pc:chgData name="Pavel Boček" userId="ad0d0ca6-c31d-4707-90dc-06a22d181537" providerId="ADAL" clId="{26AB55C1-8EFE-4492-AD66-693E8ADE3317}" dt="2023-10-09T05:31:04.037" v="1" actId="478"/>
        <pc:sldMkLst>
          <pc:docMk/>
          <pc:sldMk cId="3563885480" sldId="292"/>
        </pc:sldMkLst>
        <pc:spChg chg="add mod">
          <ac:chgData name="Pavel Boček" userId="ad0d0ca6-c31d-4707-90dc-06a22d181537" providerId="ADAL" clId="{26AB55C1-8EFE-4492-AD66-693E8ADE3317}" dt="2023-10-09T05:31:04.037" v="1" actId="478"/>
          <ac:spMkLst>
            <pc:docMk/>
            <pc:sldMk cId="3563885480" sldId="292"/>
            <ac:spMk id="3" creationId="{A422EB69-44F9-BB77-E7CC-265E50784AB8}"/>
          </ac:spMkLst>
        </pc:spChg>
        <pc:picChg chg="del">
          <ac:chgData name="Pavel Boček" userId="ad0d0ca6-c31d-4707-90dc-06a22d181537" providerId="ADAL" clId="{26AB55C1-8EFE-4492-AD66-693E8ADE3317}" dt="2023-10-09T05:31:04.037" v="1" actId="478"/>
          <ac:picMkLst>
            <pc:docMk/>
            <pc:sldMk cId="3563885480" sldId="292"/>
            <ac:picMk id="1026" creationId="{00000000-0000-0000-0000-000000000000}"/>
          </ac:picMkLst>
        </pc:picChg>
      </pc:sldChg>
      <pc:sldChg chg="addSp delSp modSp mod">
        <pc:chgData name="Pavel Boček" userId="ad0d0ca6-c31d-4707-90dc-06a22d181537" providerId="ADAL" clId="{26AB55C1-8EFE-4492-AD66-693E8ADE3317}" dt="2023-10-09T05:31:12.971" v="3" actId="478"/>
        <pc:sldMkLst>
          <pc:docMk/>
          <pc:sldMk cId="3729802647" sldId="293"/>
        </pc:sldMkLst>
        <pc:spChg chg="add mod">
          <ac:chgData name="Pavel Boček" userId="ad0d0ca6-c31d-4707-90dc-06a22d181537" providerId="ADAL" clId="{26AB55C1-8EFE-4492-AD66-693E8ADE3317}" dt="2023-10-09T05:31:12.971" v="3" actId="478"/>
          <ac:spMkLst>
            <pc:docMk/>
            <pc:sldMk cId="3729802647" sldId="293"/>
            <ac:spMk id="6" creationId="{068A0876-D7D7-6502-C8D4-599AC28D58D3}"/>
          </ac:spMkLst>
        </pc:spChg>
        <pc:picChg chg="del">
          <ac:chgData name="Pavel Boček" userId="ad0d0ca6-c31d-4707-90dc-06a22d181537" providerId="ADAL" clId="{26AB55C1-8EFE-4492-AD66-693E8ADE3317}" dt="2023-10-09T05:31:12.971" v="3" actId="478"/>
          <ac:picMkLst>
            <pc:docMk/>
            <pc:sldMk cId="3729802647" sldId="293"/>
            <ac:picMk id="5" creationId="{00000000-0000-0000-0000-000000000000}"/>
          </ac:picMkLst>
        </pc:picChg>
      </pc:sldChg>
      <pc:sldChg chg="addSp delSp modSp mod">
        <pc:chgData name="Pavel Boček" userId="ad0d0ca6-c31d-4707-90dc-06a22d181537" providerId="ADAL" clId="{26AB55C1-8EFE-4492-AD66-693E8ADE3317}" dt="2023-10-09T05:31:53.655" v="8" actId="478"/>
        <pc:sldMkLst>
          <pc:docMk/>
          <pc:sldMk cId="3014154988" sldId="294"/>
        </pc:sldMkLst>
        <pc:spChg chg="add mod">
          <ac:chgData name="Pavel Boček" userId="ad0d0ca6-c31d-4707-90dc-06a22d181537" providerId="ADAL" clId="{26AB55C1-8EFE-4492-AD66-693E8ADE3317}" dt="2023-10-09T05:31:53.655" v="8" actId="478"/>
          <ac:spMkLst>
            <pc:docMk/>
            <pc:sldMk cId="3014154988" sldId="294"/>
            <ac:spMk id="6" creationId="{A78472A4-BED9-4B3E-B16B-16ACDB93E19B}"/>
          </ac:spMkLst>
        </pc:spChg>
        <pc:picChg chg="del">
          <ac:chgData name="Pavel Boček" userId="ad0d0ca6-c31d-4707-90dc-06a22d181537" providerId="ADAL" clId="{26AB55C1-8EFE-4492-AD66-693E8ADE3317}" dt="2023-10-09T05:31:53.655" v="8" actId="478"/>
          <ac:picMkLst>
            <pc:docMk/>
            <pc:sldMk cId="3014154988" sldId="294"/>
            <ac:picMk id="5" creationId="{00000000-0000-0000-0000-000000000000}"/>
          </ac:picMkLst>
        </pc:picChg>
      </pc:sldChg>
      <pc:sldChg chg="addSp delSp modSp mod">
        <pc:chgData name="Pavel Boček" userId="ad0d0ca6-c31d-4707-90dc-06a22d181537" providerId="ADAL" clId="{26AB55C1-8EFE-4492-AD66-693E8ADE3317}" dt="2023-10-09T05:31:23.101" v="5" actId="478"/>
        <pc:sldMkLst>
          <pc:docMk/>
          <pc:sldMk cId="3656577366" sldId="295"/>
        </pc:sldMkLst>
        <pc:spChg chg="add mod">
          <ac:chgData name="Pavel Boček" userId="ad0d0ca6-c31d-4707-90dc-06a22d181537" providerId="ADAL" clId="{26AB55C1-8EFE-4492-AD66-693E8ADE3317}" dt="2023-10-09T05:31:23.101" v="5" actId="478"/>
          <ac:spMkLst>
            <pc:docMk/>
            <pc:sldMk cId="3656577366" sldId="295"/>
            <ac:spMk id="6" creationId="{75C3FB89-B8AE-4979-C9B7-A817641C60DE}"/>
          </ac:spMkLst>
        </pc:spChg>
        <pc:picChg chg="del">
          <ac:chgData name="Pavel Boček" userId="ad0d0ca6-c31d-4707-90dc-06a22d181537" providerId="ADAL" clId="{26AB55C1-8EFE-4492-AD66-693E8ADE3317}" dt="2023-10-09T05:31:23.101" v="5" actId="478"/>
          <ac:picMkLst>
            <pc:docMk/>
            <pc:sldMk cId="3656577366" sldId="295"/>
            <ac:picMk id="5" creationId="{00000000-0000-0000-0000-000000000000}"/>
          </ac:picMkLst>
        </pc:picChg>
      </pc:sldChg>
      <pc:sldChg chg="addSp delSp modSp mod">
        <pc:chgData name="Pavel Boček" userId="ad0d0ca6-c31d-4707-90dc-06a22d181537" providerId="ADAL" clId="{26AB55C1-8EFE-4492-AD66-693E8ADE3317}" dt="2023-10-09T05:31:50.310" v="7" actId="478"/>
        <pc:sldMkLst>
          <pc:docMk/>
          <pc:sldMk cId="2963383138" sldId="296"/>
        </pc:sldMkLst>
        <pc:spChg chg="add mod">
          <ac:chgData name="Pavel Boček" userId="ad0d0ca6-c31d-4707-90dc-06a22d181537" providerId="ADAL" clId="{26AB55C1-8EFE-4492-AD66-693E8ADE3317}" dt="2023-10-09T05:31:50.310" v="7" actId="478"/>
          <ac:spMkLst>
            <pc:docMk/>
            <pc:sldMk cId="2963383138" sldId="296"/>
            <ac:spMk id="5" creationId="{C292BE60-12F8-24B7-93AC-173C3611D568}"/>
          </ac:spMkLst>
        </pc:spChg>
        <pc:picChg chg="del">
          <ac:chgData name="Pavel Boček" userId="ad0d0ca6-c31d-4707-90dc-06a22d181537" providerId="ADAL" clId="{26AB55C1-8EFE-4492-AD66-693E8ADE3317}" dt="2023-10-09T05:31:50.310" v="7" actId="478"/>
          <ac:picMkLst>
            <pc:docMk/>
            <pc:sldMk cId="2963383138" sldId="296"/>
            <ac:picMk id="6" creationId="{00000000-0000-0000-0000-000000000000}"/>
          </ac:picMkLst>
        </pc:picChg>
      </pc:sldChg>
      <pc:sldChg chg="addSp delSp modSp mod">
        <pc:chgData name="Pavel Boček" userId="ad0d0ca6-c31d-4707-90dc-06a22d181537" providerId="ADAL" clId="{26AB55C1-8EFE-4492-AD66-693E8ADE3317}" dt="2023-10-09T05:31:18.120" v="4" actId="478"/>
        <pc:sldMkLst>
          <pc:docMk/>
          <pc:sldMk cId="820872709" sldId="297"/>
        </pc:sldMkLst>
        <pc:spChg chg="add mod">
          <ac:chgData name="Pavel Boček" userId="ad0d0ca6-c31d-4707-90dc-06a22d181537" providerId="ADAL" clId="{26AB55C1-8EFE-4492-AD66-693E8ADE3317}" dt="2023-10-09T05:31:18.120" v="4" actId="478"/>
          <ac:spMkLst>
            <pc:docMk/>
            <pc:sldMk cId="820872709" sldId="297"/>
            <ac:spMk id="6" creationId="{F7439822-4827-FB68-A791-4C175B4E6A28}"/>
          </ac:spMkLst>
        </pc:spChg>
        <pc:picChg chg="del">
          <ac:chgData name="Pavel Boček" userId="ad0d0ca6-c31d-4707-90dc-06a22d181537" providerId="ADAL" clId="{26AB55C1-8EFE-4492-AD66-693E8ADE3317}" dt="2023-10-09T05:31:18.120" v="4" actId="478"/>
          <ac:picMkLst>
            <pc:docMk/>
            <pc:sldMk cId="820872709" sldId="297"/>
            <ac:picMk id="5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D5D6F0-C464-4881-8F0C-74604254A2BE}" type="datetimeFigureOut">
              <a:rPr lang="cs-CZ" smtClean="0"/>
              <a:t>09.10.2023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B8BF10-EEEB-4FCD-81AA-013B326009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66263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B8BF10-EEEB-4FCD-81AA-013B3260097C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86531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43323" y="3721473"/>
            <a:ext cx="5120640" cy="1581150"/>
          </a:xfrm>
        </p:spPr>
        <p:txBody>
          <a:bodyPr>
            <a:normAutofit/>
          </a:bodyPr>
          <a:lstStyle>
            <a:lvl1pPr marL="0" indent="0" algn="l">
              <a:buNone/>
              <a:defRPr sz="2400" b="0" i="0" cap="none" spc="12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A57DF676-9DA4-4F42-9DBB-D9199A570E21}" type="datetimeFigureOut">
              <a:rPr lang="cs-CZ" smtClean="0"/>
              <a:t>09.10.2023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91475" y="6429375"/>
            <a:ext cx="876300" cy="292100"/>
          </a:xfrm>
        </p:spPr>
        <p:txBody>
          <a:bodyPr/>
          <a:lstStyle/>
          <a:p>
            <a:fld id="{108A7270-3D97-4295-BC7D-BC809B9156E7}" type="slidenum">
              <a:rPr lang="cs-CZ" smtClean="0"/>
              <a:t>‹#›</a:t>
            </a:fld>
            <a:endParaRPr lang="cs-CZ"/>
          </a:p>
        </p:txBody>
      </p:sp>
      <p:sp>
        <p:nvSpPr>
          <p:cNvPr id="9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3739896" y="1417320"/>
            <a:ext cx="5120640" cy="2304288"/>
          </a:xfrm>
        </p:spPr>
        <p:txBody>
          <a:bodyPr>
            <a:normAutofit/>
          </a:bodyPr>
          <a:lstStyle>
            <a:lvl1pPr>
              <a:defRPr sz="4000" cap="all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DF676-9DA4-4F42-9DBB-D9199A570E21}" type="datetimeFigureOut">
              <a:rPr lang="cs-CZ" smtClean="0"/>
              <a:t>09.10.2023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A7270-3D97-4295-BC7D-BC809B9156E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DF676-9DA4-4F42-9DBB-D9199A570E21}" type="datetimeFigureOut">
              <a:rPr lang="cs-CZ" smtClean="0"/>
              <a:t>09.10.2023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A7270-3D97-4295-BC7D-BC809B9156E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>
            <a:spLocks noChangeAspect="1" noEditPoints="1"/>
          </p:cNvSpPr>
          <p:nvPr/>
        </p:nvSpPr>
        <p:spPr bwMode="auto">
          <a:xfrm>
            <a:off x="5489634" y="0"/>
            <a:ext cx="3393768" cy="6858000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DF676-9DA4-4F42-9DBB-D9199A570E21}" type="datetimeFigureOut">
              <a:rPr lang="cs-CZ" smtClean="0"/>
              <a:t>09.10.2023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A7270-3D97-4295-BC7D-BC809B9156E7}" type="slidenum">
              <a:rPr lang="cs-CZ" smtClean="0"/>
              <a:t>‹#›</a:t>
            </a:fld>
            <a:endParaRPr lang="cs-CZ"/>
          </a:p>
        </p:txBody>
      </p:sp>
      <p:sp>
        <p:nvSpPr>
          <p:cNvPr id="25" name="Title Placeholder 1"/>
          <p:cNvSpPr>
            <a:spLocks noGrp="1"/>
          </p:cNvSpPr>
          <p:nvPr>
            <p:ph type="title"/>
          </p:nvPr>
        </p:nvSpPr>
        <p:spPr>
          <a:xfrm>
            <a:off x="276225" y="228600"/>
            <a:ext cx="8591550" cy="106680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274320" y="1298448"/>
            <a:ext cx="8595360" cy="49377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A57DF676-9DA4-4F42-9DBB-D9199A570E21}" type="datetimeFigureOut">
              <a:rPr lang="cs-CZ" smtClean="0"/>
              <a:t>09.10.2023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A7270-3D97-4295-BC7D-BC809B9156E7}" type="slidenum">
              <a:rPr lang="cs-CZ" smtClean="0"/>
              <a:t>‹#›</a:t>
            </a:fld>
            <a:endParaRPr lang="cs-CZ"/>
          </a:p>
        </p:txBody>
      </p:sp>
      <p:sp>
        <p:nvSpPr>
          <p:cNvPr id="15" name="Subtitle 2"/>
          <p:cNvSpPr>
            <a:spLocks noGrp="1"/>
          </p:cNvSpPr>
          <p:nvPr>
            <p:ph type="subTitle" idx="1"/>
          </p:nvPr>
        </p:nvSpPr>
        <p:spPr>
          <a:xfrm>
            <a:off x="3743324" y="1400174"/>
            <a:ext cx="5120640" cy="1476375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400" b="0" i="0" cap="none" spc="12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10" name="Freeform 7"/>
          <p:cNvSpPr>
            <a:spLocks noChangeAspect="1" noEditPoints="1"/>
          </p:cNvSpPr>
          <p:nvPr/>
        </p:nvSpPr>
        <p:spPr bwMode="auto">
          <a:xfrm>
            <a:off x="34289" y="136641"/>
            <a:ext cx="3326149" cy="6721359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733800" y="2895599"/>
            <a:ext cx="5129543" cy="2667001"/>
          </a:xfrm>
        </p:spPr>
        <p:txBody>
          <a:bodyPr anchor="t">
            <a:normAutofit/>
          </a:bodyPr>
          <a:lstStyle>
            <a:lvl1pPr>
              <a:defRPr kumimoji="0" lang="en-US" sz="40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DF676-9DA4-4F42-9DBB-D9199A570E21}" type="datetimeFigureOut">
              <a:rPr lang="cs-CZ" smtClean="0"/>
              <a:t>09.10.2023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A7270-3D97-4295-BC7D-BC809B9156E7}" type="slidenum">
              <a:rPr lang="cs-CZ" smtClean="0"/>
              <a:t>‹#›</a:t>
            </a:fld>
            <a:endParaRPr lang="cs-CZ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276225" y="1298448"/>
            <a:ext cx="425196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3" name="Content Placeholder 11"/>
          <p:cNvSpPr>
            <a:spLocks noGrp="1"/>
          </p:cNvSpPr>
          <p:nvPr>
            <p:ph sz="quarter" idx="14"/>
          </p:nvPr>
        </p:nvSpPr>
        <p:spPr>
          <a:xfrm>
            <a:off x="4615815" y="1298448"/>
            <a:ext cx="425196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DF676-9DA4-4F42-9DBB-D9199A570E21}" type="datetimeFigureOut">
              <a:rPr lang="cs-CZ" smtClean="0"/>
              <a:t>09.10.2023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A7270-3D97-4295-BC7D-BC809B9156E7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Content Placeholder 11"/>
          <p:cNvSpPr>
            <a:spLocks noGrp="1"/>
          </p:cNvSpPr>
          <p:nvPr>
            <p:ph sz="quarter" idx="13"/>
          </p:nvPr>
        </p:nvSpPr>
        <p:spPr>
          <a:xfrm>
            <a:off x="276225" y="1810512"/>
            <a:ext cx="4251960" cy="442569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5" name="Content Placeholder 11"/>
          <p:cNvSpPr>
            <a:spLocks noGrp="1"/>
          </p:cNvSpPr>
          <p:nvPr>
            <p:ph sz="quarter" idx="14"/>
          </p:nvPr>
        </p:nvSpPr>
        <p:spPr>
          <a:xfrm>
            <a:off x="4615815" y="1810512"/>
            <a:ext cx="4251960" cy="442569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276225" y="1298448"/>
            <a:ext cx="4248150" cy="509587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5"/>
          </p:nvPr>
        </p:nvSpPr>
        <p:spPr>
          <a:xfrm>
            <a:off x="4615815" y="1298448"/>
            <a:ext cx="4248150" cy="509587"/>
          </a:xfrm>
        </p:spPr>
        <p:txBody>
          <a:bodyPr anchor="ctr">
            <a:normAutofit/>
          </a:bodyPr>
          <a:lstStyle>
            <a:lvl1pPr marL="0" indent="0">
              <a:buNone/>
              <a:defRPr sz="20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57DF676-9DA4-4F42-9DBB-D9199A570E21}" type="datetimeFigureOut">
              <a:rPr lang="cs-CZ" smtClean="0"/>
              <a:t>09.10.2023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A7270-3D97-4295-BC7D-BC809B9156E7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DF676-9DA4-4F42-9DBB-D9199A570E21}" type="datetimeFigureOut">
              <a:rPr lang="cs-CZ" smtClean="0"/>
              <a:t>09.10.2023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A7270-3D97-4295-BC7D-BC809B9156E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-1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A57DF676-9DA4-4F42-9DBB-D9199A570E21}" type="datetimeFigureOut">
              <a:rPr lang="cs-CZ" smtClean="0"/>
              <a:t>09.10.2023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A7270-3D97-4295-BC7D-BC809B9156E7}" type="slidenum">
              <a:rPr lang="cs-CZ" smtClean="0"/>
              <a:t>‹#›</a:t>
            </a:fld>
            <a:endParaRPr lang="cs-CZ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2834640" cy="129844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Content Placeholder 11"/>
          <p:cNvSpPr>
            <a:spLocks noGrp="1"/>
          </p:cNvSpPr>
          <p:nvPr>
            <p:ph sz="quarter" idx="14"/>
          </p:nvPr>
        </p:nvSpPr>
        <p:spPr>
          <a:xfrm>
            <a:off x="3775935" y="533400"/>
            <a:ext cx="5063266" cy="570280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276224" y="1539240"/>
            <a:ext cx="2834640" cy="4709160"/>
          </a:xfrm>
        </p:spPr>
        <p:txBody>
          <a:bodyPr>
            <a:normAutofit/>
          </a:bodyPr>
          <a:lstStyle>
            <a:lvl1pPr marL="0" indent="0">
              <a:buNone/>
              <a:defRPr lang="en-US" sz="1600" b="0" i="0" kern="1200" cap="none" spc="30" baseline="0" dirty="0" smtClean="0">
                <a:solidFill>
                  <a:schemeClr val="bg2"/>
                </a:solidFill>
                <a:latin typeface="+mn-lt"/>
                <a:ea typeface="+mn-ea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-1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409950" y="0"/>
            <a:ext cx="5734050" cy="6858000"/>
          </a:xfrm>
        </p:spPr>
        <p:txBody>
          <a:bodyPr anchor="ctr" anchorCtr="0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A57DF676-9DA4-4F42-9DBB-D9199A570E21}" type="datetimeFigureOut">
              <a:rPr lang="cs-CZ" smtClean="0"/>
              <a:t>09.10.2023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A7270-3D97-4295-BC7D-BC809B9156E7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Title Placeholder 1"/>
          <p:cNvSpPr>
            <a:spLocks noGrp="1"/>
          </p:cNvSpPr>
          <p:nvPr>
            <p:ph type="title"/>
          </p:nvPr>
        </p:nvSpPr>
        <p:spPr>
          <a:xfrm>
            <a:off x="276224" y="228600"/>
            <a:ext cx="2834640" cy="1295399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274320" y="1536192"/>
            <a:ext cx="2834640" cy="4712208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bg2"/>
                </a:solidFill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6225" y="1295400"/>
            <a:ext cx="8591550" cy="49339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6225" y="6429375"/>
            <a:ext cx="21336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50" b="1">
                <a:solidFill>
                  <a:schemeClr val="tx2"/>
                </a:solidFill>
              </a:defRPr>
            </a:lvl1pPr>
          </a:lstStyle>
          <a:p>
            <a:fld id="{A57DF676-9DA4-4F42-9DBB-D9199A570E21}" type="datetimeFigureOut">
              <a:rPr lang="cs-CZ" smtClean="0"/>
              <a:t>09.10.2023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3324" y="6429375"/>
            <a:ext cx="4086225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50" b="1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91475" y="6429375"/>
            <a:ext cx="8763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600" b="1">
                <a:solidFill>
                  <a:schemeClr val="tx2"/>
                </a:solidFill>
              </a:defRPr>
            </a:lvl1pPr>
          </a:lstStyle>
          <a:p>
            <a:fld id="{108A7270-3D97-4295-BC7D-BC809B9156E7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ts val="400"/>
        </a:spcBef>
        <a:buNone/>
        <a:defRPr sz="3600" b="0" kern="1200" cap="none" spc="0" baseline="0">
          <a:solidFill>
            <a:schemeClr val="tx2"/>
          </a:solidFill>
          <a:latin typeface="+mj-lt"/>
          <a:ea typeface="+mj-ea"/>
          <a:cs typeface="Tunga" pitchFamily="2"/>
        </a:defRPr>
      </a:lvl1pPr>
    </p:titleStyle>
    <p:bodyStyle>
      <a:lvl1pPr marL="171450" indent="-173736" algn="l" defTabSz="914400" rtl="0" eaLnBrk="1" latinLnBrk="0" hangingPunct="1">
        <a:spcBef>
          <a:spcPts val="600"/>
        </a:spcBef>
        <a:spcAft>
          <a:spcPts val="0"/>
        </a:spcAft>
        <a:buClr>
          <a:schemeClr val="accent1"/>
        </a:buClr>
        <a:buFont typeface="Arial" pitchFamily="34" charset="0"/>
        <a:buChar char="•"/>
        <a:defRPr sz="2200" b="0" i="0" kern="1200" cap="none" spc="30" baseline="0">
          <a:solidFill>
            <a:schemeClr val="tx2"/>
          </a:solidFill>
          <a:latin typeface="+mn-lt"/>
          <a:ea typeface="+mn-ea"/>
          <a:cs typeface="Tahoma" pitchFamily="34" charset="0"/>
        </a:defRPr>
      </a:lvl1pPr>
      <a:lvl2pPr marL="34448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Tahoma" pitchFamily="34" charset="0"/>
        </a:defRPr>
      </a:lvl2pPr>
      <a:lvl3pPr marL="51593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Tahoma" pitchFamily="34" charset="0"/>
        </a:defRPr>
      </a:lvl3pPr>
      <a:lvl4pPr marL="688975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Tahoma" pitchFamily="34" charset="0"/>
        </a:defRPr>
      </a:lvl4pPr>
      <a:lvl5pPr marL="860425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Tahoma" pitchFamily="34" charset="0"/>
        </a:defRPr>
      </a:lvl5pPr>
      <a:lvl6pPr marL="105156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23444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41732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160020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Byzanc a barbaři</a:t>
            </a:r>
          </a:p>
        </p:txBody>
      </p:sp>
    </p:spTree>
    <p:extLst>
      <p:ext uri="{BB962C8B-B14F-4D97-AF65-F5344CB8AC3E}">
        <p14:creationId xmlns:p14="http://schemas.microsoft.com/office/powerpoint/2010/main" val="39512826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Byzanc a Persie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intenzivní vzájemné ovlivňování</a:t>
            </a:r>
          </a:p>
          <a:p>
            <a:r>
              <a:rPr lang="cs-CZ" dirty="0"/>
              <a:t>armády podobná organizace – důraz na jezdectvo, obdobná taktika a teorie vedení války</a:t>
            </a:r>
          </a:p>
          <a:p>
            <a:r>
              <a:rPr lang="cs-CZ" dirty="0" err="1"/>
              <a:t>Husrav</a:t>
            </a:r>
            <a:r>
              <a:rPr lang="cs-CZ" dirty="0"/>
              <a:t> I. (531-579) – zavedl daňový systém podle byzantského vzoru, posléze převzat Araby </a:t>
            </a:r>
          </a:p>
          <a:p>
            <a:r>
              <a:rPr lang="cs-CZ" dirty="0"/>
              <a:t>byzantský dvorský ceremoniál ovlivněn perským</a:t>
            </a:r>
          </a:p>
          <a:p>
            <a:r>
              <a:rPr lang="cs-CZ" dirty="0"/>
              <a:t>adopce následníka trůnu jedné říše vládcem druhé říše – šách </a:t>
            </a:r>
            <a:r>
              <a:rPr lang="cs-CZ" dirty="0" err="1"/>
              <a:t>Jazdkart</a:t>
            </a:r>
            <a:r>
              <a:rPr lang="cs-CZ" dirty="0"/>
              <a:t> I. (399-421) adoptoval Theodosia II. </a:t>
            </a:r>
            <a:endParaRPr lang="ru-RU" dirty="0"/>
          </a:p>
          <a:p>
            <a:r>
              <a:rPr lang="ru-RU" dirty="0"/>
              <a:t>422</a:t>
            </a:r>
            <a:r>
              <a:rPr lang="cs-CZ" dirty="0"/>
              <a:t> – mírová smlouva, tolerování křesťanů a </a:t>
            </a:r>
            <a:r>
              <a:rPr lang="cs-CZ" dirty="0" err="1"/>
              <a:t>zoroastriánů</a:t>
            </a:r>
            <a:endParaRPr lang="cs-CZ" dirty="0"/>
          </a:p>
          <a:p>
            <a:r>
              <a:rPr lang="cs-CZ" dirty="0"/>
              <a:t>šách </a:t>
            </a:r>
            <a:r>
              <a:rPr lang="cs-CZ" dirty="0" err="1"/>
              <a:t>Firuz</a:t>
            </a:r>
            <a:r>
              <a:rPr lang="cs-CZ" dirty="0"/>
              <a:t> (459-484) – podpořil nestoriány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78472A4-BED9-4B3E-B16B-16ACDB93E19B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4154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332656"/>
            <a:ext cx="8591550" cy="936104"/>
          </a:xfrm>
        </p:spPr>
        <p:txBody>
          <a:bodyPr>
            <a:normAutofit/>
          </a:bodyPr>
          <a:lstStyle/>
          <a:p>
            <a:r>
              <a:rPr lang="cs-CZ" b="1" dirty="0">
                <a:latin typeface="Candara" panose="020E0502030303020204" pitchFamily="34" charset="0"/>
                <a:cs typeface="Times New Roman" panose="02020603050405020304" pitchFamily="18" charset="0"/>
              </a:rPr>
              <a:t>Barbaři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r>
              <a:rPr lang="cs-CZ" dirty="0"/>
              <a:t> </a:t>
            </a:r>
            <a:r>
              <a:rPr lang="cs-CZ" sz="1800" dirty="0"/>
              <a:t>barbar - původně člověk hovořící nesrozumitelným jazykem</a:t>
            </a:r>
          </a:p>
          <a:p>
            <a:r>
              <a:rPr lang="cs-CZ" sz="1800" dirty="0"/>
              <a:t>Thukydides</a:t>
            </a:r>
            <a:r>
              <a:rPr lang="ru-RU" sz="1800" dirty="0"/>
              <a:t> </a:t>
            </a:r>
            <a:r>
              <a:rPr lang="cs-CZ" sz="1800" dirty="0"/>
              <a:t>(460-395 př. Kristem) – rozdělení světa na Helény a barbary je danost </a:t>
            </a:r>
          </a:p>
          <a:p>
            <a:r>
              <a:rPr lang="cs-CZ" sz="1800" dirty="0"/>
              <a:t>Římané převzali slovo barbar i jeho pojetí – zotročení barbarů vnímali jako náboženskou povinnost</a:t>
            </a:r>
          </a:p>
          <a:p>
            <a:r>
              <a:rPr lang="cs-CZ" sz="1800" dirty="0"/>
              <a:t>Byzantinci – převzali řecko-římskou koncepci</a:t>
            </a:r>
          </a:p>
          <a:p>
            <a:r>
              <a:rPr lang="cs-CZ" sz="1800" dirty="0" err="1"/>
              <a:t>Origenes</a:t>
            </a:r>
            <a:r>
              <a:rPr lang="cs-CZ" sz="1800" dirty="0"/>
              <a:t> (180-253) „Barbaři, kteří přijali Slovo Boží, se stanou poslušnějšími zákona a mírnějšími.“</a:t>
            </a:r>
          </a:p>
          <a:p>
            <a:r>
              <a:rPr lang="cs-CZ" sz="1800" dirty="0"/>
              <a:t>k barbarům nebyli vysíláni misionáři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CB67B98-F381-3240-5E03-E36A56C091B9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8466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Konstantin Veliký (272</a:t>
            </a:r>
            <a:r>
              <a:rPr lang="ru-RU" dirty="0"/>
              <a:t>-</a:t>
            </a:r>
            <a:r>
              <a:rPr lang="cs-CZ" dirty="0"/>
              <a:t>337, 306</a:t>
            </a:r>
            <a:r>
              <a:rPr lang="ru-RU" dirty="0"/>
              <a:t>-</a:t>
            </a:r>
            <a:r>
              <a:rPr lang="cs-CZ" dirty="0"/>
              <a:t>337)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cs-CZ" dirty="0"/>
              <a:t>byzantský císař – vrchní vládce celého území římské říše</a:t>
            </a:r>
          </a:p>
          <a:p>
            <a:r>
              <a:rPr lang="cs-CZ" dirty="0"/>
              <a:t>princip zahraniční politiky – neuznávat územní ztráty, barbarská království  proto nepovažovali za zcela samostatná </a:t>
            </a:r>
          </a:p>
          <a:p>
            <a:r>
              <a:rPr lang="cs-CZ" dirty="0"/>
              <a:t>systematické studium barbarů – mravy, obyčeje, tradice</a:t>
            </a:r>
          </a:p>
          <a:p>
            <a:r>
              <a:rPr lang="cs-CZ" dirty="0"/>
              <a:t>podklady pro zahraniční politiku</a:t>
            </a:r>
          </a:p>
          <a:p>
            <a:r>
              <a:rPr lang="cs-CZ" dirty="0"/>
              <a:t>církevní organizace u barbarů se formovala prostřednictvím vazeb na pohraniční říšská biskupství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22EB69-44F9-BB77-E7CC-265E50784AB8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3885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Constantius</a:t>
            </a:r>
            <a:r>
              <a:rPr lang="cs-CZ" dirty="0"/>
              <a:t> II. (337-361)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cs-CZ" dirty="0"/>
              <a:t>proces obracení barbarů dostal nový, politický rozměr</a:t>
            </a:r>
          </a:p>
          <a:p>
            <a:r>
              <a:rPr lang="cs-CZ" dirty="0"/>
              <a:t>Gótové a Sarmaté „otřeseni svou porážkou uvěřili křesťanskému náboženství“ (</a:t>
            </a:r>
            <a:r>
              <a:rPr lang="cs-CZ" dirty="0" err="1"/>
              <a:t>Sókrates</a:t>
            </a:r>
            <a:r>
              <a:rPr lang="cs-CZ" dirty="0"/>
              <a:t> </a:t>
            </a:r>
            <a:r>
              <a:rPr lang="cs-CZ" dirty="0" err="1"/>
              <a:t>Scholastikos</a:t>
            </a:r>
            <a:r>
              <a:rPr lang="ru-RU" dirty="0"/>
              <a:t>) (380</a:t>
            </a:r>
            <a:r>
              <a:rPr lang="cs-CZ" dirty="0"/>
              <a:t>-</a:t>
            </a:r>
            <a:r>
              <a:rPr lang="ru-RU" dirty="0"/>
              <a:t>439</a:t>
            </a:r>
            <a:r>
              <a:rPr lang="cs-CZ" dirty="0"/>
              <a:t>)</a:t>
            </a:r>
          </a:p>
          <a:p>
            <a:r>
              <a:rPr lang="cs-CZ" dirty="0"/>
              <a:t>356 – poselstvo do „Indie“ (jižní Arábie) </a:t>
            </a:r>
          </a:p>
          <a:p>
            <a:r>
              <a:rPr lang="cs-CZ" dirty="0"/>
              <a:t>představa – christianizace barbarské země proměňovala nejen v součást církve, ale také impéria</a:t>
            </a:r>
          </a:p>
          <a:p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7D21490-4BD6-877A-E5EA-294C49F813F0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50074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Valens</a:t>
            </a:r>
            <a:r>
              <a:rPr lang="cs-CZ" dirty="0"/>
              <a:t> (364</a:t>
            </a:r>
            <a:r>
              <a:rPr lang="ru-RU" dirty="0"/>
              <a:t>-</a:t>
            </a:r>
            <a:r>
              <a:rPr lang="cs-CZ" dirty="0"/>
              <a:t>378)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cs-CZ" dirty="0"/>
              <a:t>války na všech hranicích impéria</a:t>
            </a:r>
          </a:p>
          <a:p>
            <a:r>
              <a:rPr lang="cs-CZ" dirty="0"/>
              <a:t>snažil se o upevnění osobní moci za pomoci družiny vytvářené </a:t>
            </a:r>
          </a:p>
          <a:p>
            <a:pPr marL="0" indent="0">
              <a:buNone/>
            </a:pPr>
            <a:r>
              <a:rPr lang="cs-CZ" dirty="0"/>
              <a:t>   z pokřtěných barbarů </a:t>
            </a:r>
          </a:p>
          <a:p>
            <a:r>
              <a:rPr lang="cs-CZ" dirty="0"/>
              <a:t>podporoval ariánství</a:t>
            </a:r>
          </a:p>
          <a:p>
            <a:r>
              <a:rPr lang="cs-CZ" dirty="0"/>
              <a:t>růst vlivu mnichů </a:t>
            </a:r>
          </a:p>
          <a:p>
            <a:r>
              <a:rPr lang="cs-CZ" dirty="0"/>
              <a:t>9. srpna 378 – bitva u </a:t>
            </a:r>
            <a:r>
              <a:rPr lang="cs-CZ" dirty="0" err="1"/>
              <a:t>Adrianopole</a:t>
            </a:r>
            <a:endParaRPr lang="cs-CZ" dirty="0"/>
          </a:p>
          <a:p>
            <a:r>
              <a:rPr lang="cs-CZ" dirty="0"/>
              <a:t>19. srpna 379 – provolán císařem </a:t>
            </a:r>
            <a:r>
              <a:rPr lang="cs-CZ" dirty="0" err="1"/>
              <a:t>Theodosios</a:t>
            </a:r>
            <a:r>
              <a:rPr lang="cs-CZ" dirty="0"/>
              <a:t> I. 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068A0876-D7D7-6502-C8D4-599AC28D58D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98026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Barbaři a křesťanství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nepřátelé říše i nepřáteli křesťanství</a:t>
            </a:r>
          </a:p>
          <a:p>
            <a:r>
              <a:rPr lang="cs-CZ" dirty="0"/>
              <a:t>357 – pronásledování křesťanů v Persii </a:t>
            </a:r>
          </a:p>
          <a:p>
            <a:r>
              <a:rPr lang="cs-CZ" dirty="0"/>
              <a:t>křesťanství nezajišťovalo podmínky pro politické vazby mezi Římany a Góty</a:t>
            </a:r>
          </a:p>
          <a:p>
            <a:r>
              <a:rPr lang="ru-RU" dirty="0"/>
              <a:t>34</a:t>
            </a:r>
            <a:r>
              <a:rPr lang="cs-CZ" dirty="0"/>
              <a:t>0-341 –</a:t>
            </a:r>
            <a:r>
              <a:rPr lang="cs-CZ" dirty="0" err="1"/>
              <a:t>Eusebios</a:t>
            </a:r>
            <a:r>
              <a:rPr lang="cs-CZ" dirty="0"/>
              <a:t> </a:t>
            </a:r>
            <a:r>
              <a:rPr lang="cs-CZ" dirty="0" err="1"/>
              <a:t>Nikomedijský</a:t>
            </a:r>
            <a:r>
              <a:rPr lang="cs-CZ" dirty="0"/>
              <a:t> ustanovil </a:t>
            </a:r>
            <a:r>
              <a:rPr lang="cs-CZ" dirty="0" err="1"/>
              <a:t>Wulfilu</a:t>
            </a:r>
            <a:r>
              <a:rPr lang="cs-CZ" dirty="0"/>
              <a:t> biskupem</a:t>
            </a:r>
          </a:p>
          <a:p>
            <a:r>
              <a:rPr lang="cs-CZ" dirty="0"/>
              <a:t>348 – </a:t>
            </a:r>
            <a:r>
              <a:rPr lang="cs-CZ" dirty="0" err="1"/>
              <a:t>Wulfila</a:t>
            </a:r>
            <a:r>
              <a:rPr lang="cs-CZ" dirty="0"/>
              <a:t> spolu s dalšími křesťany přešel na </a:t>
            </a:r>
            <a:r>
              <a:rPr lang="ru-RU" dirty="0"/>
              <a:t> </a:t>
            </a:r>
            <a:r>
              <a:rPr lang="cs-CZ" dirty="0"/>
              <a:t>říšské území</a:t>
            </a:r>
            <a:r>
              <a:rPr lang="ru-RU" dirty="0"/>
              <a:t> </a:t>
            </a:r>
            <a:r>
              <a:rPr lang="cs-CZ" dirty="0"/>
              <a:t>před </a:t>
            </a:r>
            <a:r>
              <a:rPr lang="cs-CZ" dirty="0" err="1"/>
              <a:t>Athanarichovým</a:t>
            </a:r>
            <a:r>
              <a:rPr lang="cs-CZ" b="1" dirty="0"/>
              <a:t> </a:t>
            </a:r>
            <a:r>
              <a:rPr lang="cs-CZ" dirty="0"/>
              <a:t>pronásledováním </a:t>
            </a:r>
          </a:p>
          <a:p>
            <a:r>
              <a:rPr lang="cs-CZ" dirty="0"/>
              <a:t>2. pravidlo 2. ekumenického koncilu –</a:t>
            </a:r>
          </a:p>
          <a:p>
            <a:pPr marL="0" indent="0">
              <a:buNone/>
            </a:pPr>
            <a:r>
              <a:rPr lang="cs-CZ" dirty="0"/>
              <a:t> „Boží církve u národů jiných plemen musí </a:t>
            </a:r>
          </a:p>
          <a:p>
            <a:pPr marL="0" indent="0">
              <a:buNone/>
            </a:pPr>
            <a:r>
              <a:rPr lang="cs-CZ" dirty="0"/>
              <a:t>   být spravovány podle zachovávaných    </a:t>
            </a:r>
          </a:p>
          <a:p>
            <a:pPr marL="0" indent="0">
              <a:buNone/>
            </a:pPr>
            <a:r>
              <a:rPr lang="cs-CZ" dirty="0"/>
              <a:t>    zvyklostí  otců.“</a:t>
            </a:r>
          </a:p>
          <a:p>
            <a:r>
              <a:rPr lang="cs-CZ" dirty="0"/>
              <a:t>misijní činnost komplikovaly vztahy mezi křesťanskými proudy 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7439822-4827-FB68-A791-4C175B4E6A28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08727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Theodosios</a:t>
            </a:r>
            <a:r>
              <a:rPr lang="cs-CZ" dirty="0"/>
              <a:t> I. 347–395, 379–395)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r>
              <a:rPr lang="cs-CZ" dirty="0"/>
              <a:t>383 – římským občanem jenom ten:  „kdo vyznává víru v jediné Božství Otce a Syna a Ducha svatého podle apoštolského naučení a evangelijního učení!“</a:t>
            </a:r>
          </a:p>
          <a:p>
            <a:r>
              <a:rPr lang="cs-CZ" dirty="0"/>
              <a:t>„Jenom oni se směji nazývat pravými křesťany. Všem ostatním se přisuzuje bezectnost heretiků!“</a:t>
            </a:r>
          </a:p>
          <a:p>
            <a:r>
              <a:rPr lang="cs-CZ" dirty="0"/>
              <a:t>391 – všechny náboženské obřady v pohanských chrámech prohlášeny za přečin proti císaři</a:t>
            </a:r>
          </a:p>
          <a:p>
            <a:endParaRPr lang="cs-CZ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5C3FB89-B8AE-4979-C9B7-A817641C60D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65773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Jan Zlatoústý (347 </a:t>
            </a:r>
            <a:r>
              <a:rPr lang="cs-CZ"/>
              <a:t>či 349-407</a:t>
            </a:r>
            <a:r>
              <a:rPr lang="cs-CZ" dirty="0"/>
              <a:t>) 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pokřtěn 369</a:t>
            </a:r>
          </a:p>
          <a:p>
            <a:r>
              <a:rPr lang="cs-CZ" dirty="0"/>
              <a:t>386 – vysvěcen na kněze, kázání  v Antiochii</a:t>
            </a:r>
          </a:p>
          <a:p>
            <a:r>
              <a:rPr lang="cs-CZ" dirty="0"/>
              <a:t>398-403 – arcibiskupem v Konstantinopoli </a:t>
            </a:r>
          </a:p>
          <a:p>
            <a:r>
              <a:rPr lang="cs-CZ" dirty="0"/>
              <a:t>kázání v chrámu sv. Pavla v Konstantinopoli – „i lidi podobné zvířatům přivede víra k takové zbožnosti, že se stanou součástí </a:t>
            </a:r>
            <a:r>
              <a:rPr lang="cs-CZ" dirty="0" err="1"/>
              <a:t>stádce</a:t>
            </a:r>
            <a:r>
              <a:rPr lang="cs-CZ" dirty="0"/>
              <a:t> s normálními pokojnými lidmi. Dnes vidíte, že nejbarbarštější z lidí stojí společně s Kristovými ovcemi v chrámu.“</a:t>
            </a:r>
          </a:p>
          <a:p>
            <a:r>
              <a:rPr lang="cs-CZ" dirty="0"/>
              <a:t>„Než sedět doma, je lepší a užitečnější vyjít na cesty.“</a:t>
            </a:r>
          </a:p>
          <a:p>
            <a:r>
              <a:rPr lang="cs-CZ" dirty="0"/>
              <a:t>„Apoštolové dali zákon Peršanům, Římanům, Thrákům, Skythům, Indům, Maurům a celému světu.“</a:t>
            </a:r>
          </a:p>
          <a:p>
            <a:r>
              <a:rPr lang="cs-CZ" dirty="0" err="1"/>
              <a:t>ptolemajský</a:t>
            </a:r>
            <a:r>
              <a:rPr lang="cs-CZ" dirty="0"/>
              <a:t> biskup </a:t>
            </a:r>
            <a:r>
              <a:rPr lang="cs-CZ" dirty="0" err="1"/>
              <a:t>Sinesius</a:t>
            </a:r>
            <a:r>
              <a:rPr lang="cs-CZ" dirty="0"/>
              <a:t> (370-414), 397-400 pobýval v Konstantinopoli,  kritika zdejších  poměrů – „vládce nesmí dovolit vyzbrojit ty, kteří nebyli vychováni v jeho zákonech!“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351524EF-3E3E-812C-1275-DE15FBAB943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20747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Byzantská státní moc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přijímání uprchlíků – urozených imigrantů i celých skupin přecházejících na její stranu </a:t>
            </a:r>
          </a:p>
          <a:p>
            <a:r>
              <a:rPr lang="cs-CZ" dirty="0"/>
              <a:t>oficiální doktrína nezahrnovala etnické předsudky, nevedla k násilné romanizaci</a:t>
            </a:r>
          </a:p>
          <a:p>
            <a:r>
              <a:rPr lang="cs-CZ" dirty="0"/>
              <a:t>hlavní podmínka pro cizí etnika – podřídit se impériu a zachovávat jeho zákony</a:t>
            </a:r>
            <a:endParaRPr lang="ru-RU" dirty="0"/>
          </a:p>
          <a:p>
            <a:r>
              <a:rPr lang="cs-CZ" dirty="0"/>
              <a:t>diskriminace – jinověrců a heretiků – podle zákonů – Židé, pohani  a heretici nesmí být přijímáni do státní a vojenské služby</a:t>
            </a:r>
          </a:p>
          <a:p>
            <a:r>
              <a:rPr lang="cs-CZ" dirty="0"/>
              <a:t>Židé – řeckojazyční, ztotožněni  </a:t>
            </a:r>
          </a:p>
          <a:p>
            <a:pPr marL="0" indent="0">
              <a:buNone/>
            </a:pPr>
            <a:r>
              <a:rPr lang="cs-CZ" dirty="0"/>
              <a:t>   s byzantskou kulturou, integrováni       </a:t>
            </a:r>
          </a:p>
          <a:p>
            <a:pPr marL="0" indent="0">
              <a:buNone/>
            </a:pPr>
            <a:r>
              <a:rPr lang="cs-CZ" dirty="0"/>
              <a:t>   do společnosti</a:t>
            </a:r>
          </a:p>
          <a:p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292BE60-12F8-24B7-93AC-173C3611D568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33831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ho">
  <a:themeElements>
    <a:clrScheme name="SOHO">
      <a:dk1>
        <a:srgbClr val="2E2224"/>
      </a:dk1>
      <a:lt1>
        <a:sysClr val="window" lastClr="FFFFFF"/>
      </a:lt1>
      <a:dk2>
        <a:srgbClr val="48231E"/>
      </a:dk2>
      <a:lt2>
        <a:srgbClr val="CBD8DD"/>
      </a:lt2>
      <a:accent1>
        <a:srgbClr val="61625E"/>
      </a:accent1>
      <a:accent2>
        <a:srgbClr val="964D2C"/>
      </a:accent2>
      <a:accent3>
        <a:srgbClr val="66553E"/>
      </a:accent3>
      <a:accent4>
        <a:srgbClr val="848058"/>
      </a:accent4>
      <a:accent5>
        <a:srgbClr val="AFA14B"/>
      </a:accent5>
      <a:accent6>
        <a:srgbClr val="AD7D4D"/>
      </a:accent6>
      <a:hlink>
        <a:srgbClr val="FFDE66"/>
      </a:hlink>
      <a:folHlink>
        <a:srgbClr val="C0AEBC"/>
      </a:folHlink>
    </a:clrScheme>
    <a:fontScheme name="SOHO">
      <a:majorFont>
        <a:latin typeface="Candara"/>
        <a:ea typeface=""/>
        <a:cs typeface=""/>
        <a:font script="Jpan" typeface="ＭＳ Ｐゴシック"/>
        <a:font script="Hang" typeface="HY견명조"/>
        <a:font script="Hans" typeface="华文新魏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华文楷体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HO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7000"/>
                <a:satMod val="150000"/>
              </a:schemeClr>
            </a:gs>
            <a:gs pos="30000">
              <a:schemeClr val="phClr">
                <a:shade val="94000"/>
                <a:satMod val="130000"/>
              </a:schemeClr>
            </a:gs>
            <a:gs pos="45000">
              <a:schemeClr val="phClr">
                <a:shade val="100000"/>
                <a:satMod val="120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4000"/>
                <a:satMod val="130000"/>
              </a:schemeClr>
            </a:gs>
            <a:gs pos="100000">
              <a:schemeClr val="phClr">
                <a:shade val="67000"/>
                <a:satMod val="15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700000"/>
            </a:lightRig>
          </a:scene3d>
          <a:sp3d contourW="19050">
            <a:bevelT w="31750" h="38100"/>
            <a:contourClr>
              <a:schemeClr val="phClr">
                <a:shade val="15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4000"/>
                <a:satMod val="210000"/>
              </a:schemeClr>
            </a:gs>
            <a:gs pos="40000">
              <a:schemeClr val="phClr">
                <a:tint val="72000"/>
                <a:shade val="99000"/>
                <a:satMod val="200000"/>
              </a:schemeClr>
            </a:gs>
            <a:gs pos="100000">
              <a:schemeClr val="phClr">
                <a:tint val="100000"/>
                <a:shade val="30000"/>
                <a:alpha val="100000"/>
                <a:satMod val="17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86000"/>
                <a:alpha val="90000"/>
              </a:schemeClr>
              <a:schemeClr val="phClr">
                <a:shade val="49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11904f23-f0db-4cdc-96f7-390bd55fcee8}" enabled="0" method="" siteId="{11904f23-f0db-4cdc-96f7-390bd55fcee8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TM01790493[[fn=Malé pracoviště, domácnost (SoHo)]]</Template>
  <TotalTime>0</TotalTime>
  <Words>663</Words>
  <Application>Microsoft Office PowerPoint</Application>
  <PresentationFormat>Předvádění na obrazovce (4:3)</PresentationFormat>
  <Paragraphs>67</Paragraphs>
  <Slides>10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Candara</vt:lpstr>
      <vt:lpstr>Soho</vt:lpstr>
      <vt:lpstr>Byzanc a barbaři</vt:lpstr>
      <vt:lpstr>Barbaři</vt:lpstr>
      <vt:lpstr>Konstantin Veliký (272-337, 306-337)</vt:lpstr>
      <vt:lpstr>Constantius II. (337-361)</vt:lpstr>
      <vt:lpstr>Valens (364-378)</vt:lpstr>
      <vt:lpstr>Barbaři a křesťanství</vt:lpstr>
      <vt:lpstr>Theodosios I. 347–395, 379–395)</vt:lpstr>
      <vt:lpstr>Jan Zlatoústý (347 či 349-407) </vt:lpstr>
      <vt:lpstr>Byzantská státní moc</vt:lpstr>
      <vt:lpstr>Byzanc a Persie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Rok 1054</dc:title>
  <dc:creator>Admin</dc:creator>
  <cp:lastModifiedBy>Pavel Boček</cp:lastModifiedBy>
  <cp:revision>224</cp:revision>
  <dcterms:created xsi:type="dcterms:W3CDTF">2016-05-02T15:19:37Z</dcterms:created>
  <dcterms:modified xsi:type="dcterms:W3CDTF">2023-10-09T05:32:01Z</dcterms:modified>
</cp:coreProperties>
</file>