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6" r:id="rId5"/>
    <p:sldId id="445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addSld delSld modSld">
      <pc:chgData name="Martin Wihoda" userId="58322e09a6bf6d7c" providerId="LiveId" clId="{4012BCB1-10AA-4C14-8D56-716F9508FEDA}" dt="2021-05-04T06:16:57.344" v="307" actId="14100"/>
      <pc:docMkLst>
        <pc:docMk/>
      </pc:docMkLst>
      <pc:sldChg chg="addSp delSp modSp mod">
        <pc:chgData name="Martin Wihoda" userId="58322e09a6bf6d7c" providerId="LiveId" clId="{4012BCB1-10AA-4C14-8D56-716F9508FEDA}" dt="2021-05-04T06:08:19.854" v="245" actId="1076"/>
        <pc:sldMkLst>
          <pc:docMk/>
          <pc:sldMk cId="3295407149" sldId="436"/>
        </pc:sldMkLst>
        <pc:spChg chg="del mod">
          <ac:chgData name="Martin Wihoda" userId="58322e09a6bf6d7c" providerId="LiveId" clId="{4012BCB1-10AA-4C14-8D56-716F9508FEDA}" dt="2021-05-04T06:06:22.801" v="221" actId="21"/>
          <ac:spMkLst>
            <pc:docMk/>
            <pc:sldMk cId="3295407149" sldId="436"/>
            <ac:spMk id="3" creationId="{00000000-0000-0000-0000-000000000000}"/>
          </ac:spMkLst>
        </pc:spChg>
        <pc:spChg chg="del">
          <ac:chgData name="Martin Wihoda" userId="58322e09a6bf6d7c" providerId="LiveId" clId="{4012BCB1-10AA-4C14-8D56-716F9508FEDA}" dt="2021-05-04T06:06:19.691" v="220" actId="21"/>
          <ac:spMkLst>
            <pc:docMk/>
            <pc:sldMk cId="3295407149" sldId="436"/>
            <ac:spMk id="4" creationId="{C701426D-ED6A-44AF-98A2-02FD345386CC}"/>
          </ac:spMkLst>
        </pc:spChg>
        <pc:spChg chg="add mod">
          <ac:chgData name="Martin Wihoda" userId="58322e09a6bf6d7c" providerId="LiveId" clId="{4012BCB1-10AA-4C14-8D56-716F9508FEDA}" dt="2021-05-04T06:08:19.854" v="245" actId="1076"/>
          <ac:spMkLst>
            <pc:docMk/>
            <pc:sldMk cId="3295407149" sldId="436"/>
            <ac:spMk id="7" creationId="{B83A7B1D-2A2D-42E4-B555-009D54608A23}"/>
          </ac:spMkLst>
        </pc:spChg>
        <pc:picChg chg="del">
          <ac:chgData name="Martin Wihoda" userId="58322e09a6bf6d7c" providerId="LiveId" clId="{4012BCB1-10AA-4C14-8D56-716F9508FEDA}" dt="2021-05-04T06:06:16.399" v="219" actId="21"/>
          <ac:picMkLst>
            <pc:docMk/>
            <pc:sldMk cId="3295407149" sldId="436"/>
            <ac:picMk id="5" creationId="{00000000-0000-0000-0000-000000000000}"/>
          </ac:picMkLst>
        </pc:picChg>
        <pc:picChg chg="add mod">
          <ac:chgData name="Martin Wihoda" userId="58322e09a6bf6d7c" providerId="LiveId" clId="{4012BCB1-10AA-4C14-8D56-716F9508FEDA}" dt="2021-05-04T06:07:55.710" v="243" actId="14100"/>
          <ac:picMkLst>
            <pc:docMk/>
            <pc:sldMk cId="3295407149" sldId="436"/>
            <ac:picMk id="6" creationId="{FED1DB65-6017-4D1A-A262-3E5C30168A1C}"/>
          </ac:picMkLst>
        </pc:picChg>
      </pc:sldChg>
      <pc:sldChg chg="addSp delSp modSp new mod">
        <pc:chgData name="Martin Wihoda" userId="58322e09a6bf6d7c" providerId="LiveId" clId="{4012BCB1-10AA-4C14-8D56-716F9508FEDA}" dt="2021-05-04T06:09:59.144" v="254" actId="1076"/>
        <pc:sldMkLst>
          <pc:docMk/>
          <pc:sldMk cId="47907985" sldId="437"/>
        </pc:sldMkLst>
        <pc:spChg chg="del">
          <ac:chgData name="Martin Wihoda" userId="58322e09a6bf6d7c" providerId="LiveId" clId="{4012BCB1-10AA-4C14-8D56-716F9508FEDA}" dt="2021-05-04T06:07:03.868" v="231" actId="21"/>
          <ac:spMkLst>
            <pc:docMk/>
            <pc:sldMk cId="47907985" sldId="437"/>
            <ac:spMk id="2" creationId="{C17860B6-D553-4006-9C3C-B9CF7FA15F01}"/>
          </ac:spMkLst>
        </pc:spChg>
        <pc:spChg chg="add mod">
          <ac:chgData name="Martin Wihoda" userId="58322e09a6bf6d7c" providerId="LiveId" clId="{4012BCB1-10AA-4C14-8D56-716F9508FEDA}" dt="2021-05-04T06:09:40" v="252" actId="1076"/>
          <ac:spMkLst>
            <pc:docMk/>
            <pc:sldMk cId="47907985" sldId="437"/>
            <ac:spMk id="6" creationId="{F518038E-4391-45B0-A6A0-388C7FD5F259}"/>
          </ac:spMkLst>
        </pc:spChg>
        <pc:spChg chg="add mod">
          <ac:chgData name="Martin Wihoda" userId="58322e09a6bf6d7c" providerId="LiveId" clId="{4012BCB1-10AA-4C14-8D56-716F9508FEDA}" dt="2021-05-04T06:09:59.144" v="254" actId="1076"/>
          <ac:spMkLst>
            <pc:docMk/>
            <pc:sldMk cId="47907985" sldId="437"/>
            <ac:spMk id="7" creationId="{925184FE-CB0E-4D97-B0A3-4A9A56DFEB4D}"/>
          </ac:spMkLst>
        </pc:spChg>
        <pc:picChg chg="add mod">
          <ac:chgData name="Martin Wihoda" userId="58322e09a6bf6d7c" providerId="LiveId" clId="{4012BCB1-10AA-4C14-8D56-716F9508FEDA}" dt="2021-05-04T06:08:35.175" v="246"/>
          <ac:picMkLst>
            <pc:docMk/>
            <pc:sldMk cId="47907985" sldId="437"/>
            <ac:picMk id="3" creationId="{C383A32F-3B88-4CAF-8C15-0783ABF2A6A4}"/>
          </ac:picMkLst>
        </pc:picChg>
        <pc:picChg chg="add mod">
          <ac:chgData name="Martin Wihoda" userId="58322e09a6bf6d7c" providerId="LiveId" clId="{4012BCB1-10AA-4C14-8D56-716F9508FEDA}" dt="2021-05-04T06:09:19.729" v="250" actId="1076"/>
          <ac:picMkLst>
            <pc:docMk/>
            <pc:sldMk cId="47907985" sldId="437"/>
            <ac:picMk id="4" creationId="{3D26C5A6-684B-4665-BD7D-780D8ED21450}"/>
          </ac:picMkLst>
        </pc:picChg>
        <pc:cxnChg chg="add mod">
          <ac:chgData name="Martin Wihoda" userId="58322e09a6bf6d7c" providerId="LiveId" clId="{4012BCB1-10AA-4C14-8D56-716F9508FEDA}" dt="2021-05-04T06:09:08.485" v="248"/>
          <ac:cxnSpMkLst>
            <pc:docMk/>
            <pc:sldMk cId="47907985" sldId="437"/>
            <ac:cxnSpMk id="5" creationId="{07203FB1-D3C6-4AFE-AA0A-3E89792033B9}"/>
          </ac:cxnSpMkLst>
        </pc:cxnChg>
      </pc:sldChg>
      <pc:sldChg chg="modSp del mod">
        <pc:chgData name="Martin Wihoda" userId="58322e09a6bf6d7c" providerId="LiveId" clId="{4012BCB1-10AA-4C14-8D56-716F9508FEDA}" dt="2021-05-04T06:06:13.190" v="218" actId="269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delSp modSp new">
        <pc:chgData name="Martin Wihoda" userId="58322e09a6bf6d7c" providerId="LiveId" clId="{4012BCB1-10AA-4C14-8D56-716F9508FEDA}" dt="2021-05-04T06:10:34.072" v="257"/>
        <pc:sldMkLst>
          <pc:docMk/>
          <pc:sldMk cId="573644767" sldId="438"/>
        </pc:sldMkLst>
        <pc:spChg chg="del">
          <ac:chgData name="Martin Wihoda" userId="58322e09a6bf6d7c" providerId="LiveId" clId="{4012BCB1-10AA-4C14-8D56-716F9508FEDA}" dt="2021-05-04T06:06:58.987" v="230" actId="21"/>
          <ac:spMkLst>
            <pc:docMk/>
            <pc:sldMk cId="573644767" sldId="438"/>
            <ac:spMk id="2" creationId="{78DCDA40-B083-4F71-BF91-EEC4D233C00F}"/>
          </ac:spMkLst>
        </pc:spChg>
        <pc:spChg chg="add mod">
          <ac:chgData name="Martin Wihoda" userId="58322e09a6bf6d7c" providerId="LiveId" clId="{4012BCB1-10AA-4C14-8D56-716F9508FEDA}" dt="2021-05-04T06:10:34.072" v="257"/>
          <ac:spMkLst>
            <pc:docMk/>
            <pc:sldMk cId="573644767" sldId="438"/>
            <ac:spMk id="4" creationId="{14A8E148-9358-4AC4-BB1A-48980EF0409E}"/>
          </ac:spMkLst>
        </pc:spChg>
        <pc:picChg chg="add mod">
          <ac:chgData name="Martin Wihoda" userId="58322e09a6bf6d7c" providerId="LiveId" clId="{4012BCB1-10AA-4C14-8D56-716F9508FEDA}" dt="2021-05-04T06:10:22.546" v="256" actId="14100"/>
          <ac:picMkLst>
            <pc:docMk/>
            <pc:sldMk cId="573644767" sldId="438"/>
            <ac:picMk id="3" creationId="{19FC3079-2B31-4E48-82D7-F93D48EEF13C}"/>
          </ac:picMkLst>
        </pc:pic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del mod">
        <pc:chgData name="Martin Wihoda" userId="58322e09a6bf6d7c" providerId="LiveId" clId="{4012BCB1-10AA-4C14-8D56-716F9508FEDA}" dt="2021-05-04T06:06:12.488" v="217" actId="269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addSp delSp modSp new mod">
        <pc:chgData name="Martin Wihoda" userId="58322e09a6bf6d7c" providerId="LiveId" clId="{4012BCB1-10AA-4C14-8D56-716F9508FEDA}" dt="2021-05-04T06:11:44.523" v="265" actId="207"/>
        <pc:sldMkLst>
          <pc:docMk/>
          <pc:sldMk cId="2215506019" sldId="439"/>
        </pc:sldMkLst>
        <pc:spChg chg="del">
          <ac:chgData name="Martin Wihoda" userId="58322e09a6bf6d7c" providerId="LiveId" clId="{4012BCB1-10AA-4C14-8D56-716F9508FEDA}" dt="2021-05-04T06:06:51.206" v="229" actId="21"/>
          <ac:spMkLst>
            <pc:docMk/>
            <pc:sldMk cId="2215506019" sldId="439"/>
            <ac:spMk id="2" creationId="{454DA9E3-888B-4C3A-B715-867F09512E02}"/>
          </ac:spMkLst>
        </pc:spChg>
        <pc:spChg chg="add mod">
          <ac:chgData name="Martin Wihoda" userId="58322e09a6bf6d7c" providerId="LiveId" clId="{4012BCB1-10AA-4C14-8D56-716F9508FEDA}" dt="2021-05-04T06:11:03.746" v="259" actId="1076"/>
          <ac:spMkLst>
            <pc:docMk/>
            <pc:sldMk cId="2215506019" sldId="439"/>
            <ac:spMk id="3" creationId="{318FAB38-8198-4D49-B2CB-26C8642119E3}"/>
          </ac:spMkLst>
        </pc:spChg>
        <pc:picChg chg="add mod">
          <ac:chgData name="Martin Wihoda" userId="58322e09a6bf6d7c" providerId="LiveId" clId="{4012BCB1-10AA-4C14-8D56-716F9508FEDA}" dt="2021-05-04T06:11:44.523" v="265" actId="207"/>
          <ac:picMkLst>
            <pc:docMk/>
            <pc:sldMk cId="2215506019" sldId="439"/>
            <ac:picMk id="4" creationId="{998803ED-ADDE-4F65-88BA-3BEF4A9A604F}"/>
          </ac:picMkLst>
        </pc:picChg>
      </pc:sldChg>
      <pc:sldChg chg="addSp delSp modSp new mod">
        <pc:chgData name="Martin Wihoda" userId="58322e09a6bf6d7c" providerId="LiveId" clId="{4012BCB1-10AA-4C14-8D56-716F9508FEDA}" dt="2021-05-04T06:13:05.383" v="275" actId="1076"/>
        <pc:sldMkLst>
          <pc:docMk/>
          <pc:sldMk cId="1320891831" sldId="440"/>
        </pc:sldMkLst>
        <pc:spChg chg="del">
          <ac:chgData name="Martin Wihoda" userId="58322e09a6bf6d7c" providerId="LiveId" clId="{4012BCB1-10AA-4C14-8D56-716F9508FEDA}" dt="2021-05-04T06:06:47.401" v="228" actId="21"/>
          <ac:spMkLst>
            <pc:docMk/>
            <pc:sldMk cId="1320891831" sldId="440"/>
            <ac:spMk id="2" creationId="{15941787-F9AA-4444-BD99-7DD0406E3494}"/>
          </ac:spMkLst>
        </pc:spChg>
        <pc:spChg chg="add mod">
          <ac:chgData name="Martin Wihoda" userId="58322e09a6bf6d7c" providerId="LiveId" clId="{4012BCB1-10AA-4C14-8D56-716F9508FEDA}" dt="2021-05-04T06:12:45.060" v="272" actId="1076"/>
          <ac:spMkLst>
            <pc:docMk/>
            <pc:sldMk cId="1320891831" sldId="440"/>
            <ac:spMk id="5" creationId="{909B9722-38C3-4D87-8780-B06487A9D3EA}"/>
          </ac:spMkLst>
        </pc:spChg>
        <pc:spChg chg="add mod">
          <ac:chgData name="Martin Wihoda" userId="58322e09a6bf6d7c" providerId="LiveId" clId="{4012BCB1-10AA-4C14-8D56-716F9508FEDA}" dt="2021-05-04T06:13:05.383" v="275" actId="1076"/>
          <ac:spMkLst>
            <pc:docMk/>
            <pc:sldMk cId="1320891831" sldId="440"/>
            <ac:spMk id="6" creationId="{63A48642-908F-4FE6-ADAB-1877765155AE}"/>
          </ac:spMkLst>
        </pc:spChg>
        <pc:picChg chg="add mod">
          <ac:chgData name="Martin Wihoda" userId="58322e09a6bf6d7c" providerId="LiveId" clId="{4012BCB1-10AA-4C14-8D56-716F9508FEDA}" dt="2021-05-04T06:12:10.035" v="268" actId="14100"/>
          <ac:picMkLst>
            <pc:docMk/>
            <pc:sldMk cId="1320891831" sldId="440"/>
            <ac:picMk id="3" creationId="{C4073E46-F352-439C-B63E-218852688FFB}"/>
          </ac:picMkLst>
        </pc:picChg>
        <pc:picChg chg="add mod">
          <ac:chgData name="Martin Wihoda" userId="58322e09a6bf6d7c" providerId="LiveId" clId="{4012BCB1-10AA-4C14-8D56-716F9508FEDA}" dt="2021-05-04T06:12:27.006" v="270" actId="1076"/>
          <ac:picMkLst>
            <pc:docMk/>
            <pc:sldMk cId="1320891831" sldId="440"/>
            <ac:picMk id="4" creationId="{662A1F32-383D-4A14-B86C-896324B70A30}"/>
          </ac:picMkLst>
        </pc:picChg>
      </pc:sldChg>
      <pc:sldChg chg="modSp del mod">
        <pc:chgData name="Martin Wihoda" userId="58322e09a6bf6d7c" providerId="LiveId" clId="{4012BCB1-10AA-4C14-8D56-716F9508FEDA}" dt="2021-05-04T06:06:11.048" v="216" actId="2696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addSp delSp modSp new mod">
        <pc:chgData name="Martin Wihoda" userId="58322e09a6bf6d7c" providerId="LiveId" clId="{4012BCB1-10AA-4C14-8D56-716F9508FEDA}" dt="2021-05-04T06:15:25.849" v="296" actId="1076"/>
        <pc:sldMkLst>
          <pc:docMk/>
          <pc:sldMk cId="2975042725" sldId="441"/>
        </pc:sldMkLst>
        <pc:spChg chg="del">
          <ac:chgData name="Martin Wihoda" userId="58322e09a6bf6d7c" providerId="LiveId" clId="{4012BCB1-10AA-4C14-8D56-716F9508FEDA}" dt="2021-05-04T06:06:41.404" v="227" actId="21"/>
          <ac:spMkLst>
            <pc:docMk/>
            <pc:sldMk cId="2975042725" sldId="441"/>
            <ac:spMk id="2" creationId="{8B8C6B8A-25A3-4F73-B6F1-341ACD90B883}"/>
          </ac:spMkLst>
        </pc:spChg>
        <pc:spChg chg="add mod">
          <ac:chgData name="Martin Wihoda" userId="58322e09a6bf6d7c" providerId="LiveId" clId="{4012BCB1-10AA-4C14-8D56-716F9508FEDA}" dt="2021-05-04T06:15:00.490" v="291" actId="1076"/>
          <ac:spMkLst>
            <pc:docMk/>
            <pc:sldMk cId="2975042725" sldId="441"/>
            <ac:spMk id="4" creationId="{8F07D620-EF0E-4BF3-9326-E7B51E0E3B7E}"/>
          </ac:spMkLst>
        </pc:spChg>
        <pc:spChg chg="add mod">
          <ac:chgData name="Martin Wihoda" userId="58322e09a6bf6d7c" providerId="LiveId" clId="{4012BCB1-10AA-4C14-8D56-716F9508FEDA}" dt="2021-05-04T06:14:52.514" v="290" actId="14100"/>
          <ac:spMkLst>
            <pc:docMk/>
            <pc:sldMk cId="2975042725" sldId="441"/>
            <ac:spMk id="5" creationId="{08F57023-9D19-435B-A03D-2D69AEB22D17}"/>
          </ac:spMkLst>
        </pc:spChg>
        <pc:picChg chg="add mod">
          <ac:chgData name="Martin Wihoda" userId="58322e09a6bf6d7c" providerId="LiveId" clId="{4012BCB1-10AA-4C14-8D56-716F9508FEDA}" dt="2021-05-04T06:14:39.813" v="286" actId="14100"/>
          <ac:picMkLst>
            <pc:docMk/>
            <pc:sldMk cId="2975042725" sldId="441"/>
            <ac:picMk id="3" creationId="{7BCF13F1-1ACE-420D-B54B-E060F79196B0}"/>
          </ac:picMkLst>
        </pc:picChg>
        <pc:picChg chg="add mod">
          <ac:chgData name="Martin Wihoda" userId="58322e09a6bf6d7c" providerId="LiveId" clId="{4012BCB1-10AA-4C14-8D56-716F9508FEDA}" dt="2021-05-04T06:15:25.849" v="296" actId="1076"/>
          <ac:picMkLst>
            <pc:docMk/>
            <pc:sldMk cId="2975042725" sldId="441"/>
            <ac:picMk id="6" creationId="{6495522A-8DCD-4872-B38B-24BF57530E08}"/>
          </ac:picMkLst>
        </pc:picChg>
      </pc:sldChg>
      <pc:sldChg chg="del">
        <pc:chgData name="Martin Wihoda" userId="58322e09a6bf6d7c" providerId="LiveId" clId="{4012BCB1-10AA-4C14-8D56-716F9508FEDA}" dt="2021-05-04T06:06:09.275" v="215" actId="2696"/>
        <pc:sldMkLst>
          <pc:docMk/>
          <pc:sldMk cId="601301648" sldId="442"/>
        </pc:sldMkLst>
      </pc:sldChg>
      <pc:sldChg chg="addSp delSp modSp new mod">
        <pc:chgData name="Martin Wihoda" userId="58322e09a6bf6d7c" providerId="LiveId" clId="{4012BCB1-10AA-4C14-8D56-716F9508FEDA}" dt="2021-05-04T06:16:57.344" v="307" actId="14100"/>
        <pc:sldMkLst>
          <pc:docMk/>
          <pc:sldMk cId="1344134385" sldId="442"/>
        </pc:sldMkLst>
        <pc:spChg chg="del">
          <ac:chgData name="Martin Wihoda" userId="58322e09a6bf6d7c" providerId="LiveId" clId="{4012BCB1-10AA-4C14-8D56-716F9508FEDA}" dt="2021-05-04T06:15:35.498" v="298" actId="21"/>
          <ac:spMkLst>
            <pc:docMk/>
            <pc:sldMk cId="1344134385" sldId="442"/>
            <ac:spMk id="2" creationId="{9F03E74D-1BD3-4295-9D5A-0E8893ECC148}"/>
          </ac:spMkLst>
        </pc:spChg>
        <pc:spChg chg="add mod">
          <ac:chgData name="Martin Wihoda" userId="58322e09a6bf6d7c" providerId="LiveId" clId="{4012BCB1-10AA-4C14-8D56-716F9508FEDA}" dt="2021-05-04T06:16:27.140" v="302"/>
          <ac:spMkLst>
            <pc:docMk/>
            <pc:sldMk cId="1344134385" sldId="442"/>
            <ac:spMk id="5" creationId="{E2AA9874-A920-454A-A249-322960336041}"/>
          </ac:spMkLst>
        </pc:spChg>
        <pc:spChg chg="add mod">
          <ac:chgData name="Martin Wihoda" userId="58322e09a6bf6d7c" providerId="LiveId" clId="{4012BCB1-10AA-4C14-8D56-716F9508FEDA}" dt="2021-05-04T06:16:57.344" v="307" actId="14100"/>
          <ac:spMkLst>
            <pc:docMk/>
            <pc:sldMk cId="1344134385" sldId="442"/>
            <ac:spMk id="6" creationId="{48A1296B-1E22-44FB-AA6D-82CE1C8D1C87}"/>
          </ac:spMkLst>
        </pc:spChg>
        <pc:picChg chg="add mod">
          <ac:chgData name="Martin Wihoda" userId="58322e09a6bf6d7c" providerId="LiveId" clId="{4012BCB1-10AA-4C14-8D56-716F9508FEDA}" dt="2021-05-04T06:16:48.511" v="305" actId="1076"/>
          <ac:picMkLst>
            <pc:docMk/>
            <pc:sldMk cId="1344134385" sldId="442"/>
            <ac:picMk id="3" creationId="{74EA1EB7-976E-4849-9987-7146BD9876C5}"/>
          </ac:picMkLst>
        </pc:picChg>
        <pc:picChg chg="add del mod">
          <ac:chgData name="Martin Wihoda" userId="58322e09a6bf6d7c" providerId="LiveId" clId="{4012BCB1-10AA-4C14-8D56-716F9508FEDA}" dt="2021-05-04T06:16:14.745" v="301"/>
          <ac:picMkLst>
            <pc:docMk/>
            <pc:sldMk cId="1344134385" sldId="442"/>
            <ac:picMk id="4" creationId="{8E8CDD63-989B-4107-8CCB-99208AF39D06}"/>
          </ac:picMkLst>
        </pc:picChg>
      </pc:sldChg>
      <pc:sldChg chg="modSp del mod">
        <pc:chgData name="Martin Wihoda" userId="58322e09a6bf6d7c" providerId="LiveId" clId="{4012BCB1-10AA-4C14-8D56-716F9508FEDA}" dt="2021-05-04T06:06:07.732" v="213" actId="269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  <pc:sldChg chg="del">
        <pc:chgData name="Martin Wihoda" userId="58322e09a6bf6d7c" providerId="LiveId" clId="{4012BCB1-10AA-4C14-8D56-716F9508FEDA}" dt="2021-05-04T06:06:08.443" v="214" actId="2696"/>
        <pc:sldMkLst>
          <pc:docMk/>
          <pc:sldMk cId="1046332714" sldId="445"/>
        </pc:sldMkLst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BC2E529-4DD4-D3F4-FC3D-44C9CC895AEF}"/>
              </a:ext>
            </a:extLst>
          </p:cNvPr>
          <p:cNvSpPr/>
          <p:nvPr/>
        </p:nvSpPr>
        <p:spPr>
          <a:xfrm>
            <a:off x="2287170" y="2630640"/>
            <a:ext cx="2876843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Proměny křesťanské civilizace</a:t>
            </a:r>
          </a:p>
          <a:p>
            <a:pPr algn="ctr"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2963FBF-7AF3-F67C-600C-05121D3D3FE2}"/>
              </a:ext>
            </a:extLst>
          </p:cNvPr>
          <p:cNvSpPr txBox="1"/>
          <p:nvPr/>
        </p:nvSpPr>
        <p:spPr>
          <a:xfrm>
            <a:off x="292647" y="307371"/>
            <a:ext cx="1885309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cesty k christianizaci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8BF7A6E-788A-6ACD-C827-5D25291AD783}"/>
              </a:ext>
            </a:extLst>
          </p:cNvPr>
          <p:cNvSpPr/>
          <p:nvPr/>
        </p:nvSpPr>
        <p:spPr>
          <a:xfrm>
            <a:off x="315099" y="808010"/>
            <a:ext cx="10182915" cy="55092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Saská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(772–804)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772 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Zničení posvátného háje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Irminsul</a:t>
            </a:r>
            <a:endParaRPr lang="cs-CZ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782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Soud ve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Verdenu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údajně 4.500 popravených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[6.], s. 65: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usque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quattuor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milia D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super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Alaram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fluvium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loco, qui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Ferdun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vocatur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iussu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decollati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804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Nordalbingie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983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Povstání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Luticů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Zavržena byla i křesťanská víra, proti které bylo zřízeno náboženské centrum (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ydolatriae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redarském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Ridegostu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(Retře)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Křesťanskou víru zesměšňovali rovněž Srbové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Merseburgensis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episcopi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Chronicon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II/36, MGH SRG NS 9, s. 97: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vericodes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hoc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irrisorie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mitabant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ukrivolsa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nostra lingua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dicitur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aeleri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frutectum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(805–845/883?)</a:t>
            </a:r>
          </a:p>
          <a:p>
            <a:r>
              <a:rPr lang="cs-CZ" altLang="cs-CZ" sz="1100" dirty="0">
                <a:latin typeface="Times New Roman" pitchFamily="18" charset="0"/>
              </a:rPr>
              <a:t>805</a:t>
            </a:r>
          </a:p>
          <a:p>
            <a:r>
              <a:rPr lang="cs-CZ" altLang="cs-CZ" sz="1100" dirty="0" err="1">
                <a:latin typeface="Times New Roman" pitchFamily="18" charset="0"/>
              </a:rPr>
              <a:t>Annales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regni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Francorum</a:t>
            </a:r>
            <a:r>
              <a:rPr lang="cs-CZ" altLang="cs-CZ" sz="1100" dirty="0">
                <a:latin typeface="Times New Roman" pitchFamily="18" charset="0"/>
              </a:rPr>
              <a:t>, MGH SRG [6.], p. 120:  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Eodem</a:t>
            </a:r>
            <a:r>
              <a:rPr lang="cs-CZ" altLang="cs-CZ" sz="1100" i="1" dirty="0">
                <a:latin typeface="Times New Roman" pitchFamily="18" charset="0"/>
              </a:rPr>
              <a:t> anno </a:t>
            </a:r>
            <a:r>
              <a:rPr lang="cs-CZ" altLang="cs-CZ" sz="1100" i="1" dirty="0" err="1">
                <a:latin typeface="Times New Roman" pitchFamily="18" charset="0"/>
              </a:rPr>
              <a:t>misit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exercitum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cum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filio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suo</a:t>
            </a:r>
            <a:r>
              <a:rPr lang="cs-CZ" altLang="cs-CZ" sz="1100" i="1" dirty="0">
                <a:latin typeface="Times New Roman" pitchFamily="18" charset="0"/>
              </a:rPr>
              <a:t> Carlo in </a:t>
            </a:r>
            <a:r>
              <a:rPr lang="cs-CZ" altLang="cs-CZ" sz="1100" i="1" dirty="0" err="1">
                <a:latin typeface="Times New Roman" pitchFamily="18" charset="0"/>
              </a:rPr>
              <a:t>terram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Sclavorum</a:t>
            </a:r>
            <a:r>
              <a:rPr lang="cs-CZ" altLang="cs-CZ" sz="1100" i="1" dirty="0">
                <a:latin typeface="Times New Roman" pitchFamily="18" charset="0"/>
              </a:rPr>
              <a:t>, qui </a:t>
            </a:r>
            <a:r>
              <a:rPr lang="cs-CZ" altLang="cs-CZ" sz="1100" i="1" dirty="0" err="1">
                <a:latin typeface="Times New Roman" pitchFamily="18" charset="0"/>
              </a:rPr>
              <a:t>vocatur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Beheimi</a:t>
            </a:r>
            <a:r>
              <a:rPr lang="cs-CZ" altLang="cs-CZ" sz="1100" i="1" dirty="0">
                <a:latin typeface="Times New Roman" pitchFamily="18" charset="0"/>
              </a:rPr>
              <a:t>.  Qui </a:t>
            </a:r>
            <a:r>
              <a:rPr lang="cs-CZ" altLang="cs-CZ" sz="1100" i="1" dirty="0" err="1">
                <a:latin typeface="Times New Roman" pitchFamily="18" charset="0"/>
              </a:rPr>
              <a:t>omnem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illorum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patriam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depopulatus</a:t>
            </a:r>
            <a:r>
              <a:rPr lang="cs-CZ" altLang="cs-CZ" sz="1100" i="1" dirty="0">
                <a:latin typeface="Times New Roman" pitchFamily="18" charset="0"/>
              </a:rPr>
              <a:t> ducem </a:t>
            </a:r>
            <a:r>
              <a:rPr lang="cs-CZ" altLang="cs-CZ" sz="1100" i="1" dirty="0" err="1">
                <a:latin typeface="Times New Roman" pitchFamily="18" charset="0"/>
              </a:rPr>
              <a:t>eorum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nomine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Lechonem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occidit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</a:rPr>
              <a:t>806</a:t>
            </a:r>
          </a:p>
          <a:p>
            <a:r>
              <a:rPr lang="cs-CZ" altLang="cs-CZ" sz="1100" dirty="0" err="1">
                <a:latin typeface="Times New Roman" pitchFamily="18" charset="0"/>
              </a:rPr>
              <a:t>Annales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regni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Francorum</a:t>
            </a:r>
            <a:r>
              <a:rPr lang="cs-CZ" altLang="cs-CZ" sz="1100" dirty="0">
                <a:latin typeface="Times New Roman" pitchFamily="18" charset="0"/>
              </a:rPr>
              <a:t>, MGH SRG [6.], p. 122: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Missa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est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manus</a:t>
            </a:r>
            <a:r>
              <a:rPr lang="cs-CZ" altLang="cs-CZ" sz="1100" i="1" dirty="0">
                <a:latin typeface="Times New Roman" pitchFamily="18" charset="0"/>
              </a:rPr>
              <a:t> de </a:t>
            </a:r>
            <a:r>
              <a:rPr lang="cs-CZ" altLang="cs-CZ" sz="1100" i="1" dirty="0" err="1">
                <a:latin typeface="Times New Roman" pitchFamily="18" charset="0"/>
              </a:rPr>
              <a:t>Baioaria</a:t>
            </a:r>
            <a:r>
              <a:rPr lang="cs-CZ" altLang="cs-CZ" sz="1100" i="1" dirty="0">
                <a:latin typeface="Times New Roman" pitchFamily="18" charset="0"/>
              </a:rPr>
              <a:t>  et </a:t>
            </a:r>
            <a:r>
              <a:rPr lang="cs-CZ" altLang="cs-CZ" sz="1100" i="1" dirty="0" err="1">
                <a:latin typeface="Times New Roman" pitchFamily="18" charset="0"/>
              </a:rPr>
              <a:t>Alamannia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atque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Burgundia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sicut</a:t>
            </a:r>
            <a:r>
              <a:rPr lang="cs-CZ" altLang="cs-CZ" sz="1100" i="1" dirty="0">
                <a:latin typeface="Times New Roman" pitchFamily="18" charset="0"/>
              </a:rPr>
              <a:t> anno superiore in </a:t>
            </a:r>
            <a:r>
              <a:rPr lang="cs-CZ" altLang="cs-CZ" sz="1100" i="1" dirty="0" err="1">
                <a:latin typeface="Times New Roman" pitchFamily="18" charset="0"/>
              </a:rPr>
              <a:t>terram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Beeheim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vastataque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terrae</a:t>
            </a:r>
            <a:r>
              <a:rPr lang="cs-CZ" altLang="cs-CZ" sz="1100" i="1" dirty="0">
                <a:latin typeface="Times New Roman" pitchFamily="18" charset="0"/>
              </a:rPr>
              <a:t> non minima </a:t>
            </a:r>
            <a:r>
              <a:rPr lang="cs-CZ" altLang="cs-CZ" sz="1100" i="1" dirty="0" err="1">
                <a:latin typeface="Times New Roman" pitchFamily="18" charset="0"/>
              </a:rPr>
              <a:t>portione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absque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ullo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gravi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incommodo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regressa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  <a:cs typeface="Times New Roman" panose="02020603050405020304" pitchFamily="18" charset="0"/>
              </a:rPr>
              <a:t>817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Ordinatio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imperii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Capitularia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I., p. 270–273,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136</a:t>
            </a:r>
            <a:r>
              <a:rPr lang="cs-CZ" altLang="cs-CZ" sz="1100" dirty="0">
                <a:latin typeface="Times New Roman" pitchFamily="18" charset="0"/>
              </a:rPr>
              <a:t>: 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Item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Hludowicus</a:t>
            </a:r>
            <a:r>
              <a:rPr lang="cs-CZ" altLang="cs-CZ" sz="1100" i="1" dirty="0">
                <a:latin typeface="Times New Roman" pitchFamily="18" charset="0"/>
              </a:rPr>
              <a:t>, </a:t>
            </a:r>
            <a:r>
              <a:rPr lang="cs-CZ" altLang="cs-CZ" sz="1100" i="1" dirty="0" err="1">
                <a:latin typeface="Times New Roman" pitchFamily="18" charset="0"/>
              </a:rPr>
              <a:t>volumus</a:t>
            </a:r>
            <a:r>
              <a:rPr lang="cs-CZ" altLang="cs-CZ" sz="1100" i="1" dirty="0">
                <a:latin typeface="Times New Roman" pitchFamily="18" charset="0"/>
              </a:rPr>
              <a:t>, </a:t>
            </a:r>
            <a:r>
              <a:rPr lang="cs-CZ" altLang="cs-CZ" sz="1100" i="1" dirty="0" err="1">
                <a:latin typeface="Times New Roman" pitchFamily="18" charset="0"/>
              </a:rPr>
              <a:t>ut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habeat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Baioariam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Carentanos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Beheimos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Avaros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atque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Sclavos</a:t>
            </a:r>
            <a:r>
              <a:rPr lang="cs-CZ" altLang="cs-CZ" sz="1100" i="1" dirty="0">
                <a:latin typeface="Times New Roman" pitchFamily="18" charset="0"/>
              </a:rPr>
              <a:t>, qui ab </a:t>
            </a:r>
            <a:r>
              <a:rPr lang="cs-CZ" altLang="cs-CZ" sz="1100" i="1" dirty="0" err="1">
                <a:latin typeface="Times New Roman" pitchFamily="18" charset="0"/>
              </a:rPr>
              <a:t>orientali</a:t>
            </a:r>
            <a:r>
              <a:rPr lang="cs-CZ" altLang="cs-CZ" sz="1100" i="1" dirty="0">
                <a:latin typeface="Times New Roman" pitchFamily="18" charset="0"/>
              </a:rPr>
              <a:t> parte </a:t>
            </a:r>
            <a:r>
              <a:rPr lang="cs-CZ" altLang="cs-CZ" sz="1100" i="1" dirty="0" err="1">
                <a:latin typeface="Times New Roman" pitchFamily="18" charset="0"/>
              </a:rPr>
              <a:t>Baioariae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sunt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</a:rPr>
              <a:t>845</a:t>
            </a:r>
            <a:endParaRPr lang="cs-CZ" altLang="cs-CZ" sz="11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Fuldenses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[7.], p. 35: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Hludowicus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XIIII ex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octavis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theophanie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baptizari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11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6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FA7CBE03-E119-9529-6B2F-B53824F0DD9F}"/>
              </a:ext>
            </a:extLst>
          </p:cNvPr>
          <p:cNvSpPr txBox="1"/>
          <p:nvPr/>
        </p:nvSpPr>
        <p:spPr>
          <a:xfrm>
            <a:off x="497938" y="545478"/>
            <a:ext cx="4425754" cy="46934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Úvod do problematiky, základní literatura, způsob ukončení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Rané křesťanství v římské říši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Křesťané a příchod Germánů (Panonie,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Norikum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Ilirycum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Thrákie)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Příchod Avarů a Slovanů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Christianizace Čechů a Moravanů, poměry na Balkáně a ve východní Evropě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Christianizace Polanů, Uhrů a Rusů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Kláštery, biskupství a patriarcháty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Křesťané a islám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Velký rozkol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Pobaltská otázka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Mongolský vpád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Křesťané mezi Východem a Západem (Balkán, Halič, Rus)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Požadavky: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Kredity budou uděleny na základě písemného testu, který bude obsahovat dvě otázky: </a:t>
            </a: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Anotaci na dílo ze seznamu doporučené literatury a odpovědi na otázku z programu přednášek.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Písemný test bude proveden formou písemné klauzurní práce, která bude zadána v pravidelné výuce 18. prosince 2023.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6B5969-4256-DB06-D9C8-3AA8CC309794}"/>
              </a:ext>
            </a:extLst>
          </p:cNvPr>
          <p:cNvSpPr txBox="1"/>
          <p:nvPr/>
        </p:nvSpPr>
        <p:spPr>
          <a:xfrm>
            <a:off x="5565531" y="545478"/>
            <a:ext cx="5512668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Povinná literatura: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Roger COLLINS, Evropa raného středověku 300–1000,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Christopher BROOKE, Evropa středověku v letech 962–1154,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H. MUNDY, Evropa vrcholného středověku 1150–1300, Praha 2008.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David HAY, Evropa pozdního středověku 1300–1500, Praha 2010.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Doporučená literatura: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Alexander AVENARIUS, Byzantská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kultúra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slovanskom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prostredí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6.–12.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storočí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 problému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recepcie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transformácie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Bratislava 1992.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Růžena DOSTÁLOVÁ, Byzantská vzdělanost, Praha 2003.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Richard HARRIES/Henry MAYR-HARTING (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Dva tisíce let křesťanství, Brno 2010.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Ian HAZLETT (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  <a:r>
              <a:rPr lang="cs-CZ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Rané křesťanství. Počátky a vývoj církve do roku 600, Brno 2009.</a:t>
            </a: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 HURBANIČ, Konstantinopol 626. Poslední bitva antiky. Historie a legenda, Praha 2016.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Jacques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GOFF, Kultura středověké Evropy, Praha 1991 (více vydání).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Hans Eberhard MAYER, Dějiny křížových výprav, Praha 2013.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Miloš MENDEL, Muslimové a jejich svět : o víře, zvyklostech a smýšlení vyznavačů islámu, Praha 2016.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ŠPIDLÍK, Spiritualita křesťanského východu: mnišství, Velehrad 2004. 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Robert TAFT,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Katolicismus východního obřadu: dědictví a poslání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Olomouc 2008.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Vladimír 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VAVŘÍNEK,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Cyril a Metoděj: mezi Konstantinopolí a Římem, Praha 2013.</a:t>
            </a: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Václav VENTURA, Spiritualita křesťanského mnišství, Praha 2006/2010.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Michael W. WEITHMANN, Balkán: 2000 let mezi východem a západem, Praha  1996.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2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DF91F0A-2185-FC32-C319-B4275DD9CAB1}"/>
              </a:ext>
            </a:extLst>
          </p:cNvPr>
          <p:cNvSpPr txBox="1"/>
          <p:nvPr/>
        </p:nvSpPr>
        <p:spPr>
          <a:xfrm>
            <a:off x="9558294" y="1269961"/>
            <a:ext cx="1933543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a Evropa: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„jaksepatří“?</a:t>
            </a:r>
          </a:p>
        </p:txBody>
      </p:sp>
    </p:spTree>
    <p:extLst>
      <p:ext uri="{BB962C8B-B14F-4D97-AF65-F5344CB8AC3E}">
        <p14:creationId xmlns:p14="http://schemas.microsoft.com/office/powerpoint/2010/main" val="33336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BEB18A5-1B28-7BC5-2D85-9B346C1A4131}"/>
              </a:ext>
            </a:extLst>
          </p:cNvPr>
          <p:cNvSpPr/>
          <p:nvPr/>
        </p:nvSpPr>
        <p:spPr>
          <a:xfrm>
            <a:off x="251812" y="612204"/>
            <a:ext cx="5058742" cy="526297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Křest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jednou ze svátostí, představuje očištění od hříchů a sjednocení věřícího s Kristem. Počátky křtu sahají k osobě Jana Křtitele, podle Nového zákona pokřtil Ježíše v řece Jordán. Křest (řecky 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βάπτισμα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baptisma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ponoření do vody. Různé křesťanské církve křtí v závislosti na tradici pokropením, politím nebo plným ponořením do vody. Osoba přijímající křest se zavazuje, že bude vyznávat učení církve a dodržovat desatero.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Desatero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Považují židé i křesťané za příkazy, které dal Bůh lidem jako návod k správnému způsobu života. Podle Starého zákona se tak stalo na hoře Sinaj do rukou Mojžíšových. V Bibli jsou přikázání vyjmenována dvakrát. Jednak v knize Exodus, jednak v knize Deuteronomium.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 jednoho Boha věřiti budeš.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Nebudeš mít jiné bohy mimo mne.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Nevezmeš jména Božího nadarmo.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Pomni, abys den sváteční světil.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Cti otce svého i matku svou, abys dlouho živ byl a dobře ti bylo na zemi.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Nezabiješ.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Nesesmilníš.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Nepokradeš.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Nepromluvíš křivého svědectví proti bližnímu svému.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Nepožádáš manželky bližního svého a nepožádáš statku jeho. </a:t>
            </a:r>
          </a:p>
        </p:txBody>
      </p:sp>
    </p:spTree>
    <p:extLst>
      <p:ext uri="{BB962C8B-B14F-4D97-AF65-F5344CB8AC3E}">
        <p14:creationId xmlns:p14="http://schemas.microsoft.com/office/powerpoint/2010/main" val="35260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E001353-B459-B2ED-F8DF-0C47400BB14B}"/>
              </a:ext>
            </a:extLst>
          </p:cNvPr>
          <p:cNvSpPr/>
          <p:nvPr/>
        </p:nvSpPr>
        <p:spPr>
          <a:xfrm>
            <a:off x="5530009" y="437535"/>
            <a:ext cx="4739405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Sedm smrtelných hříchů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skutečnosti sedm hlavních hříchů, vypočítává je Řehoř Veliký († 604), nemyslí se tím hřích, který je před Bohem nejvážnější, ale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vitium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peccatum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znamená, že je pramenem (lat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dalších hříchů, na nichž spočívá celá hříšnost člověka. </a:t>
            </a:r>
          </a:p>
          <a:p>
            <a:pPr lvl="0" eaLnBrk="0" hangingPunct="0"/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Pýcha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superbia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definována jako touha po vyšší atraktivitě a důležitosti. Slovo pýcha se významově překrývá s nadutostí, domýšlivostí a povýšeností. Opakem pýchy je pokora.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Lakomství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avaritia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lakota, se vyznačuje neochotou se dělit s bližními nebo potřebnými.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invidia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pocit nelibosti při úspěchu nebo štěstí jiného člověka.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Hněv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projevuje se nezvladatelnými pocity zlosti a nenávisti vůči jiné osobě, ale i vůči sobě samému.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Smilstvo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luxuries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nevěru, nestálost ve vztahu k jednomu jedinému partnerovi v manželství nebo v jiném podobném svazku.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Nestřídmost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obžerství, se vztahuje k přílišnému požívání nápojů i potravin, ale i ke zbytečnému hromadění věcí.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Lenost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acedia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malomyslnost, duchovní znechucenost. Projevuje se jako absence víry v sebe, víry v Boha, snahy cokoliv zlepšit i jako nezájem uskutečnit svoje dobré úmysly. </a:t>
            </a:r>
            <a:endParaRPr lang="cs-CZ" altLang="cs-CZ" sz="1200" dirty="0">
              <a:solidFill>
                <a:srgbClr val="0645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5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75001B5-3049-285D-C2F5-B75787AFB06B}"/>
              </a:ext>
            </a:extLst>
          </p:cNvPr>
          <p:cNvSpPr/>
          <p:nvPr/>
        </p:nvSpPr>
        <p:spPr>
          <a:xfrm>
            <a:off x="282409" y="151179"/>
            <a:ext cx="6263640" cy="65556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III.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řečtiny </a:t>
            </a:r>
            <a:r>
              <a:rPr lang="el-G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βιβλ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knihy, svitky) je soubor starověkých textů, které křesťané a zčásti i židé považují za posvátné. Proto se nazývá také Písmo svaté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Scriptura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Přezdívá se mu také Kniha knih. Křesťanská bible se skládá ze dvou částí, Starého a Nového zákona.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Starý zákon: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Genesis – Exodus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Leviticus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Deuteronomium – Jozue – Soudců – Rút – 1. Samuelova – 2.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Samuleova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1. Královská – 2. Královská – 1. Paralipomenon – 2. Paralipomenon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Ezdráš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Nehemijáš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1. Makabejská – 2. Makabejská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Judit – Ester – Job – Žalmy – Přísloví – Kazatel – Píseň písní – Moudrost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Sirachovec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Izajáš – Jeremiáš – Pláč Jeremiášův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Baruch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Ezechiel – Daniel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Ozeáš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Joel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Amos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Jonáš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Micheáš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Abakuk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Sofonjáš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Zachariáš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Malachiáš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zákon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Čtyři evangelia, která líčí život Ježíše z Nazareta, jeho umučení a vzkříšení. Evangelia podle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Matouše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Lukáše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jsou bližší obsahem, nazývají se synoptická a vznikla pravděpodobně v letech 65 až 80 na základě staršího podání. Čtvrté evangelium podle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obvykle považuje za nejmladší, je datováno krátce před rok 100.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Skutky apoštolů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popisují vznik křesťanské církve v Jeruzalémě a počátky jejího šíření ve Středomoří, zejména misijní činnost apoštola Pavla.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Soubor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dopisů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(epištol) a kratších textů z první křesťanské doby, zahrnuje 13 listů apoštola Pavla, jež vznikly mezi lety 51 až 100, dále 8 listů či kázání, připisovaných apoštolům Pavlovi, Petrovi, Jakubovi a Janovi, nemají určitého adresáta a nazývají se někdy obecné či katolické. Pocházejí patrně z konce 1. nebo začátku 2. století.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Apokalypsa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(Zjevení svatého Jana) která v symbolických obrazech kritizuje jednotlivé křesťanské obce a předjímá budoucnost křesťanství. Knihu je obtížné datovat, už od 2. století se však zmiňuje v jiných textech.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Ačkoliv nejstarší části Starého zákona snad pocházejí až z 9.−12. století před naším letopočtem, bible jako celek, jak ji známe dnes, je výsledkem dlouhého procesu kanonizace. Oficiální křesťanský kánon snad vyhlásil z podnětu císaře Konstantina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Nikajský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ekumenicky koncil 20. května 325.</a:t>
            </a:r>
          </a:p>
        </p:txBody>
      </p:sp>
    </p:spTree>
    <p:extLst>
      <p:ext uri="{BB962C8B-B14F-4D97-AF65-F5344CB8AC3E}">
        <p14:creationId xmlns:p14="http://schemas.microsoft.com/office/powerpoint/2010/main" val="325080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CDA97D8-1220-7B10-B598-AF3C031DE798}"/>
              </a:ext>
            </a:extLst>
          </p:cNvPr>
          <p:cNvSpPr/>
          <p:nvPr/>
        </p:nvSpPr>
        <p:spPr>
          <a:xfrm>
            <a:off x="501162" y="430536"/>
            <a:ext cx="11280530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IV.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Otčenáš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modlitba Páně (podle prvních dvou latinských slov také Pater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nejznámější křesťanská modlitba. Podle Lukáše ji Ježíš předal svým učedníkům, kteří nevěděli, jak se modlit, podle Matouše byla tato modlitba součástí kázání na Olivetské hoře, v němž Ježíš představil své poselství.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90B18B-3E61-E49F-9EF4-8CCE0A1775E1}"/>
              </a:ext>
            </a:extLst>
          </p:cNvPr>
          <p:cNvSpPr/>
          <p:nvPr/>
        </p:nvSpPr>
        <p:spPr>
          <a:xfrm>
            <a:off x="501162" y="2536195"/>
            <a:ext cx="3712464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Pater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noster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es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cælis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sanctificetur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nomen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Adveniat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cælo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Panem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quotidianum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dimitte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nostra,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nos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dimittimus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debitoribus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ne nos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inducas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tentationem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 libera nos 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potestas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sæcula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225281A-DFD6-2257-8415-5E7B90984774}"/>
              </a:ext>
            </a:extLst>
          </p:cNvPr>
          <p:cNvSpPr/>
          <p:nvPr/>
        </p:nvSpPr>
        <p:spPr>
          <a:xfrm>
            <a:off x="5464946" y="2536195"/>
            <a:ext cx="3081528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Otče náš, jenž jsi na nebesích,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posvěť se jméno tvé,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přijď království tvé,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 vůle tvá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v nebi, tak i na zemi.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Chléb náš vezdejší dej(ž) nám dnes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odpusť nám naše viny,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jako(ž) i my odpouštíme našim viníkům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neuveď nás v pokušení,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 zbav nás od zlého.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Neboť tvé je království i moc i sláva navěky.]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3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942C8AF-B1F3-EE4E-37E9-243F8C6B9561}"/>
              </a:ext>
            </a:extLst>
          </p:cNvPr>
          <p:cNvSpPr/>
          <p:nvPr/>
        </p:nvSpPr>
        <p:spPr>
          <a:xfrm>
            <a:off x="386861" y="334524"/>
            <a:ext cx="11306907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V.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Vyznání víry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(Krédo, z lat.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věřím) znamená vyznání víry, nejběžněji křesťanské víry. </a:t>
            </a:r>
          </a:p>
          <a:p>
            <a:endParaRPr lang="cs-CZ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Apoštolské vyznání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Apostolicum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Apoštolský symbol) je jedno ze základních vyznání křesťanské víry, které uznávají v podstatě všichni křesťané. Vznikalo mezi 2. a 9. stoletím a dodnes se užívá v katolické i evangelické liturgii.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D37AA31-5F51-7829-A8C2-6C365DDCD5D4}"/>
              </a:ext>
            </a:extLst>
          </p:cNvPr>
          <p:cNvSpPr/>
          <p:nvPr/>
        </p:nvSpPr>
        <p:spPr>
          <a:xfrm>
            <a:off x="386861" y="2368492"/>
            <a:ext cx="3537321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Deum,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Patrem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omnipotentem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Creatorem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caeli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in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Spiritu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Maria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Virgine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Pontio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Pilato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crucifixus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sepultus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descendit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resurrexit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ascendit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caelos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sedet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dexteram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Dei,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omnipotentis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venturus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iudicare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Ecclesiam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catholicam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sanctorum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communionem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peccatorum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carnis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resurrectionem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aeternam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6E90405-E0CF-4C13-4B63-7134960A1F05}"/>
              </a:ext>
            </a:extLst>
          </p:cNvPr>
          <p:cNvSpPr/>
          <p:nvPr/>
        </p:nvSpPr>
        <p:spPr>
          <a:xfrm>
            <a:off x="5097779" y="2306914"/>
            <a:ext cx="3537321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Věřím v Boha,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Otce všemohoucího,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Stvořitele nebe i země.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v Ježíše Krista,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Syna jeho jediného,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Pána našeho;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jenž se počal z Ducha svatého,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narodil se z Marie Panny,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trpěl pod Pontiem Pilátem,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ukřižován umřel i pohřben jest;   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sestoupil do pekel,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třetího dne vstal z mrtvých;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vstoupil na nebesa,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sedí po pravici Boha,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Otce všemohoucího,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odtud přijde soudit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živé i mrtvé.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Věřím v Ducha svatého,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svatou církev obecnou,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svatých,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odpuštění hříchů,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vzkříšení těla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život věčný.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02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A4F7BD9-A9F5-40C7-7F8E-4A37C2A59FA2}"/>
              </a:ext>
            </a:extLst>
          </p:cNvPr>
          <p:cNvSpPr/>
          <p:nvPr/>
        </p:nvSpPr>
        <p:spPr>
          <a:xfrm>
            <a:off x="303511" y="1276553"/>
            <a:ext cx="4303658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VI.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pojem označující proces konverze jedinců či většího množství lidí ke křesťanství. Do tohoto pojmu se též zahrnuje přetvoření původní kultury tak, aby vyhovovaly potřebám křesťanství. Křesťané na základě Bible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28,19.20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Matoušovo evangelium, 28 kapitola, 19, 20) věří, že k evangelizaci dal pokyn Ježíš Kristus. 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58E88D2-8A58-089E-0063-B017F915CA81}"/>
              </a:ext>
            </a:extLst>
          </p:cNvPr>
          <p:cNvSpPr/>
          <p:nvPr/>
        </p:nvSpPr>
        <p:spPr>
          <a:xfrm>
            <a:off x="6311034" y="1276553"/>
            <a:ext cx="4495038" cy="193899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vzniklo před koncem 9. století, korutanští Slované nesměli jako pohané sedět u jednoho stolu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společně s křesťany.</a:t>
            </a:r>
          </a:p>
          <a:p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46.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Shodně se před rokem 1000 rozepsal Kristián: Bořivoj sice byl pozván k hodovní tabuli knížete Svatopluka, ale jako pohan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musel usadit před stolem na podlahu.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Legenda Christiani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18: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ritu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paganorum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pavimento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iubetur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insidere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D2CC0E5E-49FF-2C7F-BAE0-7664AE605F60}"/>
              </a:ext>
            </a:extLst>
          </p:cNvPr>
          <p:cNvCxnSpPr/>
          <p:nvPr/>
        </p:nvCxnSpPr>
        <p:spPr bwMode="auto">
          <a:xfrm>
            <a:off x="4607169" y="2914111"/>
            <a:ext cx="158587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41173F7F-A0BC-3AC7-D3E4-E0C86F9037F1}"/>
              </a:ext>
            </a:extLst>
          </p:cNvPr>
          <p:cNvSpPr txBox="1"/>
          <p:nvPr/>
        </p:nvSpPr>
        <p:spPr>
          <a:xfrm>
            <a:off x="4607169" y="3057867"/>
            <a:ext cx="12413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přijmout křest?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973946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2271</Words>
  <Application>Microsoft Office PowerPoint</Application>
  <PresentationFormat>Širokoúhlá obrazovka</PresentationFormat>
  <Paragraphs>162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284</cp:revision>
  <cp:lastPrinted>2019-10-16T06:26:31Z</cp:lastPrinted>
  <dcterms:created xsi:type="dcterms:W3CDTF">2019-09-26T11:11:15Z</dcterms:created>
  <dcterms:modified xsi:type="dcterms:W3CDTF">2023-10-09T07:36:41Z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