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9" r:id="rId4"/>
    <p:sldId id="280" r:id="rId5"/>
    <p:sldId id="28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3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4B64-6B83-42E9-BEE9-C014BDC6FA28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 dirty="0">
                <a:solidFill>
                  <a:schemeClr val="accent1"/>
                </a:solidFill>
              </a:rPr>
              <a:t>České dějiny 19 století</a:t>
            </a:r>
            <a:br>
              <a:rPr lang="cs-CZ" b="1" cap="small" dirty="0">
                <a:solidFill>
                  <a:schemeClr val="accent1"/>
                </a:solidFill>
              </a:rPr>
            </a:br>
            <a:r>
              <a:rPr lang="cs-CZ" sz="4000" b="1" cap="small" dirty="0">
                <a:solidFill>
                  <a:schemeClr val="accent1"/>
                </a:solidFill>
              </a:rPr>
              <a:t>Referát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cap="small" dirty="0">
                <a:solidFill>
                  <a:srgbClr val="00B0F0"/>
                </a:solidFill>
              </a:rPr>
              <a:t>Zdeňka Stoklásková</a:t>
            </a:r>
          </a:p>
        </p:txBody>
      </p:sp>
    </p:spTree>
    <p:extLst>
      <p:ext uri="{BB962C8B-B14F-4D97-AF65-F5344CB8AC3E}">
        <p14:creationId xmlns:p14="http://schemas.microsoft.com/office/powerpoint/2010/main" val="216062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Struktura vystoupení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Představení tématu</a:t>
            </a:r>
            <a:endParaRPr lang="cs-CZ" dirty="0"/>
          </a:p>
          <a:p>
            <a:r>
              <a:rPr lang="cs-CZ" dirty="0"/>
              <a:t>Proč jsem si téma vybral 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Cíl referátu</a:t>
            </a:r>
          </a:p>
          <a:p>
            <a:r>
              <a:rPr lang="cs-CZ" dirty="0"/>
              <a:t> Nástin dané problematiky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34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Struktura vystoupení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Zajímavosti tématu</a:t>
            </a:r>
          </a:p>
          <a:p>
            <a:r>
              <a:rPr lang="cs-CZ" dirty="0"/>
              <a:t>Seznámení posluchačů se zajímavými momenty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Zamyšlení nad problematikou</a:t>
            </a:r>
          </a:p>
          <a:p>
            <a:r>
              <a:rPr lang="cs-CZ" dirty="0"/>
              <a:t> Je to vskutku tak, jak autoři nastiňují, daly by se případné prameny interpretovat i jinak?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11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Struktura vystoupení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Literatura k tématu</a:t>
            </a:r>
          </a:p>
          <a:p>
            <a:r>
              <a:rPr lang="cs-CZ" dirty="0"/>
              <a:t>Je dostatečná?</a:t>
            </a:r>
          </a:p>
          <a:p>
            <a:r>
              <a:rPr lang="cs-CZ" dirty="0"/>
              <a:t>Je dostupná?</a:t>
            </a:r>
          </a:p>
          <a:p>
            <a:r>
              <a:rPr lang="cs-CZ" dirty="0"/>
              <a:t>Pouze cizojazyčná či zemská specialita?</a:t>
            </a:r>
          </a:p>
          <a:p>
            <a:r>
              <a:rPr lang="cs-CZ"/>
              <a:t>Vycházejí </a:t>
            </a:r>
            <a:r>
              <a:rPr lang="cs-CZ" dirty="0"/>
              <a:t>autoři mnou studovaných knih z pramenů či pouze z interpretace literatury?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84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Struktura vystoupení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>
              <a:solidFill>
                <a:schemeClr val="accent1"/>
              </a:solidFill>
            </a:endParaRPr>
          </a:p>
          <a:p>
            <a:r>
              <a:rPr lang="cs-CZ" b="1" dirty="0">
                <a:solidFill>
                  <a:schemeClr val="accent1"/>
                </a:solidFill>
              </a:rPr>
              <a:t>Závěr</a:t>
            </a:r>
          </a:p>
          <a:p>
            <a:r>
              <a:rPr lang="cs-CZ" dirty="0"/>
              <a:t>Téma se mi líbilo/nelíbilo</a:t>
            </a:r>
          </a:p>
          <a:p>
            <a:r>
              <a:rPr lang="cs-CZ" dirty="0"/>
              <a:t>Pro mne dobrá či naopak negativní zkušenost</a:t>
            </a:r>
          </a:p>
          <a:p>
            <a:r>
              <a:rPr lang="cs-CZ" dirty="0"/>
              <a:t>Této subdisciplíně historie se již nikdy nechci/chci věnovat</a:t>
            </a:r>
          </a:p>
          <a:p>
            <a:r>
              <a:rPr lang="cs-CZ" dirty="0"/>
              <a:t>Doporučení kolegům: literatura doporučení vhodná/není vhodná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7091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České dějiny 19 století Referát </vt:lpstr>
      <vt:lpstr>Struktura vystoupení </vt:lpstr>
      <vt:lpstr>Struktura vystoupení </vt:lpstr>
      <vt:lpstr>Struktura vystoupení </vt:lpstr>
      <vt:lpstr>Struktura vystoupení 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dějepisu</dc:title>
  <dc:creator>user</dc:creator>
  <cp:lastModifiedBy>Zdeňka Stoklásková</cp:lastModifiedBy>
  <cp:revision>29</cp:revision>
  <dcterms:created xsi:type="dcterms:W3CDTF">2017-09-18T13:46:52Z</dcterms:created>
  <dcterms:modified xsi:type="dcterms:W3CDTF">2023-03-01T08:11:58Z</dcterms:modified>
</cp:coreProperties>
</file>