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Source Code Pro" panose="020B0509030403020204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AE4C365D-7569-4E7F-9BD0-E284FE19F404}"/>
    <pc:docChg chg="modSld">
      <pc:chgData name="Pavel Pilch" userId="ed0f7352-a839-477a-93e2-d7d1c7573239" providerId="ADAL" clId="{AE4C365D-7569-4E7F-9BD0-E284FE19F404}" dt="2023-10-11T05:33:19.897" v="1" actId="20577"/>
      <pc:docMkLst>
        <pc:docMk/>
      </pc:docMkLst>
      <pc:sldChg chg="modSp mod">
        <pc:chgData name="Pavel Pilch" userId="ed0f7352-a839-477a-93e2-d7d1c7573239" providerId="ADAL" clId="{AE4C365D-7569-4E7F-9BD0-E284FE19F404}" dt="2023-10-11T05:33:19.897" v="1" actId="20577"/>
        <pc:sldMkLst>
          <pc:docMk/>
          <pc:sldMk cId="0" sldId="256"/>
        </pc:sldMkLst>
        <pc:spChg chg="mod">
          <ac:chgData name="Pavel Pilch" userId="ed0f7352-a839-477a-93e2-d7d1c7573239" providerId="ADAL" clId="{AE4C365D-7569-4E7F-9BD0-E284FE19F404}" dt="2023-10-11T05:33:19.897" v="1" actId="20577"/>
          <ac:spMkLst>
            <pc:docMk/>
            <pc:sldMk cId="0" sldId="256"/>
            <ac:spMk id="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1b177e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21b177e8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21b177e8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21b177e8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1b177e8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1b177e8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1b177e8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1b177e8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21b177e8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21b177e8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21b177e8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21b177e8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1b177e8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1b177e8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1b177e8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1b177e80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1b177e8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1b177e8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21b177e8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21b177e8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21b177e8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21b177e8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21b177e80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21b177e80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21b177e8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21b177e8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21b177e8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21b177e8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b177e8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b177e8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1b177e8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1b177e8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21b177e8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21b177e8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1b177e8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1b177e8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1b177e8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1b177e8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1b177e8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1b177e8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1b177e8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1b177e8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3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ZNAK = </a:t>
            </a:r>
            <a:r>
              <a:rPr lang="cs"/>
              <a:t>existující objekt či věc, jehož význam je kombinací označujícího a označovaného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OZNAČUJÍCÍ = </a:t>
            </a:r>
            <a:r>
              <a:rPr lang="cs"/>
              <a:t>slovo použité k pojmenování existujícího objektu či věci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OZNAČOVANÉ = </a:t>
            </a:r>
            <a:r>
              <a:rPr lang="cs"/>
              <a:t>koncept evokovaný označujícím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KOČKA - existující věc</a:t>
            </a:r>
            <a:br>
              <a:rPr lang="cs"/>
            </a:br>
            <a:r>
              <a:rPr lang="cs"/>
              <a:t>KOČKA / GATO / MAČKA = označující</a:t>
            </a:r>
            <a:br>
              <a:rPr lang="cs"/>
            </a:br>
            <a:r>
              <a:rPr lang="cs"/>
              <a:t>chlupaté zvíře chytající myši = označované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literární věda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literární dílo = systém znaků i znak sám o sobě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ptá se: proč autor užil tento, a ne jiný znak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vztahy mezi znaky: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syntagmatické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asociativní (paradigmatické - Jakobson)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DIFERENCE = </a:t>
            </a:r>
            <a:r>
              <a:rPr lang="cs"/>
              <a:t>důležitější pro konstruování významu než významy slov samotné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31" name="Google Shape;131;p24"/>
          <p:cNvCxnSpPr>
            <a:stCxn id="129" idx="0"/>
            <a:endCxn id="130" idx="2"/>
          </p:cNvCxnSpPr>
          <p:nvPr/>
        </p:nvCxnSpPr>
        <p:spPr>
          <a:xfrm>
            <a:off x="4572000" y="292850"/>
            <a:ext cx="0" cy="427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4"/>
          <p:cNvCxnSpPr>
            <a:stCxn id="130" idx="1"/>
            <a:endCxn id="130" idx="3"/>
          </p:cNvCxnSpPr>
          <p:nvPr/>
        </p:nvCxnSpPr>
        <p:spPr>
          <a:xfrm>
            <a:off x="311700" y="2898775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4"/>
          <p:cNvSpPr txBox="1"/>
          <p:nvPr/>
        </p:nvSpPr>
        <p:spPr>
          <a:xfrm>
            <a:off x="311700" y="2898775"/>
            <a:ext cx="2079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syntagmatické v.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4658350" y="4264575"/>
            <a:ext cx="27357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paradigmatické vztahy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780925" y="2447463"/>
            <a:ext cx="51435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3358350" y="2475663"/>
            <a:ext cx="51435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5924425" y="2504013"/>
            <a:ext cx="51435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Koberec sedí na kočce.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836950" y="2181675"/>
            <a:ext cx="6078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863825" y="2960200"/>
            <a:ext cx="10638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7701275" y="2998175"/>
            <a:ext cx="1063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Slunci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ROLAND BARTHES: SMRT AUTORA (1968)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viz studijní materiály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4 (Barthes)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DENOTACE</a:t>
            </a:r>
            <a:r>
              <a:rPr lang="cs"/>
              <a:t> = doslovný, jasný význam spojený s označujícím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KONOTACE</a:t>
            </a:r>
            <a:r>
              <a:rPr lang="cs"/>
              <a:t> = další, skryté významy dodané označujícímu a srozumitelné jazykové komunitě v určitých kontextech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406325" y="2827425"/>
            <a:ext cx="7953600" cy="1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A: “Koupil jsem ti květiny.”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B: “Ty jseš skvělej!”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A: “Rozbil jsem auto.”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B: “Ty jseš skvělej…”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KONOTACE v literárním jazyce jsou zcela běžné, stejně jako metafory apod.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“Veškeré jazykové volby jsou vždy literární.”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příklad: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NEGR =</a:t>
            </a:r>
            <a:r>
              <a:rPr lang="cs"/>
              <a:t> pejorativní označení člověka černé rasy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Klavír má bílé a negří klapky.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Noc je negří.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Negří oči, jděte spát.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Kdo to byl? Negr, černý negr.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strukturalisty zajímá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METAFORA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METONYMIE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SYNEKDOCHA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=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BÁSNICKÝ (LITERÁRNÍ) JAZYK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A NARATOLOGIE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Jonatan Culler: Structuralist Poetics (1975), The Pursuit of Signs (1981)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KOMPETENCE = </a:t>
            </a:r>
            <a:r>
              <a:rPr lang="cs"/>
              <a:t>porozumění čtenáře “pravidlům” jak číst a rozumět textu =&gt; omezené možnosti chápání textu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ovlivňuje význam textu např. retrospektivní vyprávění?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Jak se retrospektivní vzorce vztahují k jiným vyprávěcím vzorcům?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Strukturalismus zajímá, jak jazyk konstruuje významy.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Naratologii zajímá, jak jazyk konstruuje významy v příběhu.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BARTHES: </a:t>
            </a:r>
            <a:r>
              <a:rPr lang="cs" b="1"/>
              <a:t>MÝTUS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Mýtus je znak s jednou vrstvou významu navíc – vrstvou, která odtahuje recipienta od zjevného významu k závažnějšímu, symbolickému významu.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6282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Kočka sedí na koberci.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Kočka sedí na předložce.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212850" y="1170625"/>
            <a:ext cx="45378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Kočka sedí na koberci.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Na koberci sedí kočka.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PROPP: </a:t>
            </a:r>
            <a:r>
              <a:rPr lang="cs"/>
              <a:t>31 pohádkových akcí (žádná neobsahuje všechny)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POHÁDKA je pohádkou pro to, co sdílí s jinými pohádkami.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KONKRÉTNÍ POHÁDKA je konkrétní pro to unikátní, čím se od jiných liší.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unikátní není obsah, ale </a:t>
            </a:r>
            <a:r>
              <a:rPr lang="cs" u="sng"/>
              <a:t>diskurs</a:t>
            </a:r>
            <a:endParaRPr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LÉVI STRAUS: </a:t>
            </a:r>
            <a:r>
              <a:rPr lang="cs" b="1"/>
              <a:t>MYTHEM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Základní (abstraktní) prvek mýtu sdílený napříč mýty a kulturami.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===&gt; JAK ČTEME LITERÁRNÍ DÍLO a ROZUMÍME 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závisí na míře odhalení těchto společných struktur (např. </a:t>
            </a:r>
            <a:r>
              <a:rPr lang="cs" i="1"/>
              <a:t>Romeo a Julie </a:t>
            </a:r>
            <a:r>
              <a:rPr lang="cs"/>
              <a:t>v kontextu Shakespearových her, renesančního dramatu, dramatu obecně)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5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MIMÉSIS = </a:t>
            </a:r>
            <a:r>
              <a:rPr lang="cs"/>
              <a:t>zobrazení skutečností tak, jak jsou (typicky dialog)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DIEGÉSIS = </a:t>
            </a:r>
            <a:r>
              <a:rPr lang="cs"/>
              <a:t>vyprávění samotné (typicky vypravěč)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Strukturalismus zajímá POHYB JAZYKA mezi těmito dvěma póly.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co se ptá strukturalismus?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jazyk konstruuje význam?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 slova svými kombinacemi produkují význam?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Nejen slova “běžná”, ale i slova literárního textu.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69650" y="2874150"/>
            <a:ext cx="7291200" cy="18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Kdo se ptá?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Claude Lévi Strauss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Roland Barthes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Roman Jakobson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Ferdinand de Saussure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/>
              <a:t>Ferdinand de Saussure: Kurz obecné lingvistiky (1916)</a:t>
            </a:r>
            <a:endParaRPr sz="36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synchronní přístup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sémiologie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jazyk = systém znaků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POJEM 1: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SIGNIFIKACE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Proces, při němž jazyk způsobí, že znak něco “znamená”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SÉMIOLOGIE</a:t>
            </a:r>
            <a:r>
              <a:rPr lang="cs"/>
              <a:t> je pak nauka o znacích.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Pojmy 2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LANGUE = abstraktní jazyková struktura s určitými pravidly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PAROLE = konkrétní realizace řečového aktu založená na pravidlech langue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CO Z TOHO ZAJÍMÁ SÉMIOLOGII A PROČ?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 rot="5400000">
            <a:off x="77275" y="2164750"/>
            <a:ext cx="1599600" cy="429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Jazyk je mocnou silou definice reality.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JAZYK NENÍ VÝTVOR SVĚTA, ale spíše SVĚT JE VÝTVOREM JAZYKA.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důkaz: </a:t>
            </a:r>
            <a:r>
              <a:rPr lang="cs" b="1"/>
              <a:t>ARBITRÁRNOST JAZYKOVÉHO ZNAKU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arbitrárnost jazykového znaku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kočka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katze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kedi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mačka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gato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449" y="1054150"/>
            <a:ext cx="4096375" cy="4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Mýtus o sněhu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Tvrzení: “Inuité mají přes 40(100) výrazů pro sníh.”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475725" y="1845450"/>
            <a:ext cx="8105400" cy="1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>
                <a:latin typeface="Source Code Pro"/>
                <a:ea typeface="Source Code Pro"/>
                <a:cs typeface="Source Code Pro"/>
                <a:sym typeface="Source Code Pro"/>
              </a:rPr>
              <a:t>Fakt: Není to přesné.</a:t>
            </a:r>
            <a:endParaRPr sz="4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69650" y="3055400"/>
            <a:ext cx="810540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PROČ?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neexistuje jediná inuitština jako jazyk všech Inuitů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Code Pro"/>
              <a:buAutoNum type="arabicParenR"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inuitské jazyky FUNGUJÍ JINAK než ty, k nimž toto tvrzení vztahujeme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05000" y="4245875"/>
            <a:ext cx="85206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Source Code Pro"/>
                <a:ea typeface="Source Code Pro"/>
                <a:cs typeface="Source Code Pro"/>
                <a:sym typeface="Source Code Pro"/>
              </a:rPr>
              <a:t>Jestliže se jazykem vyjadřujeme o světě, je realita (svět) Inuitů jiný než ten náš =&gt; naše popisy jejich jazyky ztroskotávají (oni by ten náš ani nepopsali).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Předvádění na obrazovce (16:9)</PresentationFormat>
  <Paragraphs>120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Amatic SC</vt:lpstr>
      <vt:lpstr>Source Code Pro</vt:lpstr>
      <vt:lpstr>Beach Day</vt:lpstr>
      <vt:lpstr>Strukturalismus</vt:lpstr>
      <vt:lpstr>Prezentace aplikace PowerPoint</vt:lpstr>
      <vt:lpstr>Na co se ptá strukturalismus?</vt:lpstr>
      <vt:lpstr>Ferdinand de Saussure: Kurz obecné lingvistiky (1916)</vt:lpstr>
      <vt:lpstr>POJEM 1:</vt:lpstr>
      <vt:lpstr>Pojmy 2</vt:lpstr>
      <vt:lpstr>Prezentace aplikace PowerPoint</vt:lpstr>
      <vt:lpstr>arbitrárnost jazykového znaku</vt:lpstr>
      <vt:lpstr>Mýtus o sněhu</vt:lpstr>
      <vt:lpstr>Pojmy 3</vt:lpstr>
      <vt:lpstr>Strukturalismus a literární věda</vt:lpstr>
      <vt:lpstr>Prezentace aplikace PowerPoint</vt:lpstr>
      <vt:lpstr>ROLAND BARTHES: SMRT AUTORA (1968)</vt:lpstr>
      <vt:lpstr>pojmy 4 (Barthes)</vt:lpstr>
      <vt:lpstr>Prezentace aplikace PowerPoint</vt:lpstr>
      <vt:lpstr>příklad:</vt:lpstr>
      <vt:lpstr>strukturalisty zajímá</vt:lpstr>
      <vt:lpstr>STRUKTURALISMUS A NARATOLOGIE</vt:lpstr>
      <vt:lpstr>Prezentace aplikace PowerPoint</vt:lpstr>
      <vt:lpstr>Prezentace aplikace PowerPoint</vt:lpstr>
      <vt:lpstr>Prezentace aplikace PowerPoint</vt:lpstr>
      <vt:lpstr>POJMY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Strukturalismus</dc:title>
  <cp:lastModifiedBy>Pavel Pilch</cp:lastModifiedBy>
  <cp:revision>1</cp:revision>
  <dcterms:modified xsi:type="dcterms:W3CDTF">2023-10-11T05:33:22Z</dcterms:modified>
</cp:coreProperties>
</file>