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524" r:id="rId4"/>
    <p:sldId id="608" r:id="rId5"/>
    <p:sldId id="609" r:id="rId6"/>
    <p:sldId id="611" r:id="rId7"/>
    <p:sldId id="612" r:id="rId8"/>
    <p:sldId id="613" r:id="rId9"/>
    <p:sldId id="614" r:id="rId10"/>
    <p:sldId id="615" r:id="rId11"/>
    <p:sldId id="616" r:id="rId12"/>
    <p:sldId id="617" r:id="rId13"/>
    <p:sldId id="619" r:id="rId14"/>
    <p:sldId id="621" r:id="rId15"/>
    <p:sldId id="620" r:id="rId16"/>
    <p:sldId id="622" r:id="rId17"/>
    <p:sldId id="623" r:id="rId18"/>
    <p:sldId id="624" r:id="rId19"/>
    <p:sldId id="625" r:id="rId20"/>
    <p:sldId id="631" r:id="rId21"/>
    <p:sldId id="632" r:id="rId22"/>
    <p:sldId id="639" r:id="rId23"/>
    <p:sldId id="633" r:id="rId24"/>
    <p:sldId id="634" r:id="rId25"/>
    <p:sldId id="635" r:id="rId26"/>
    <p:sldId id="636" r:id="rId27"/>
    <p:sldId id="637" r:id="rId28"/>
    <p:sldId id="638" r:id="rId29"/>
    <p:sldId id="640" r:id="rId30"/>
    <p:sldId id="644" r:id="rId31"/>
    <p:sldId id="645" r:id="rId32"/>
    <p:sldId id="643" r:id="rId33"/>
    <p:sldId id="641" r:id="rId34"/>
    <p:sldId id="642" r:id="rId35"/>
    <p:sldId id="646" r:id="rId36"/>
    <p:sldId id="647" r:id="rId37"/>
    <p:sldId id="648" r:id="rId38"/>
    <p:sldId id="650" r:id="rId39"/>
    <p:sldId id="649" r:id="rId40"/>
    <p:sldId id="627" r:id="rId41"/>
    <p:sldId id="628" r:id="rId42"/>
    <p:sldId id="630" r:id="rId4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330" autoAdjust="0"/>
  </p:normalViewPr>
  <p:slideViewPr>
    <p:cSldViewPr snapToGrid="0">
      <p:cViewPr varScale="1">
        <p:scale>
          <a:sx n="68" d="100"/>
          <a:sy n="68" d="100"/>
        </p:scale>
        <p:origin x="12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341F9-6872-4FEA-8192-E1BA0BB50A09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87EC2-8498-4738-A6C0-E856F0682A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67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自我介紹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8105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</a:t>
            </a:r>
            <a:r>
              <a:rPr lang="en-US" altLang="zh-TW" dirty="0"/>
              <a:t>37</a:t>
            </a:r>
            <a:r>
              <a:rPr lang="zh-TW" altLang="en-US" dirty="0"/>
              <a:t>個注音符號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2720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yā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yō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yē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yāo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yōu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yān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yīn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yāng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yìng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2006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wā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wō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wāi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wēi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wān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wēn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wāng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wēng</a:t>
            </a:r>
            <a:endParaRPr lang="en-US" altLang="zh-TW" b="0" i="0" dirty="0">
              <a:solidFill>
                <a:srgbClr val="666666"/>
              </a:solidFill>
              <a:effectLst/>
              <a:latin typeface="Roboto" panose="020F0502020204030204" pitchFamily="2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2462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yuē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yuān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yūn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  <a:r>
              <a:rPr lang="en-US" altLang="zh-TW" b="0" i="0" dirty="0" err="1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yōng</a:t>
            </a:r>
            <a:r>
              <a:rPr lang="en-US" altLang="zh-TW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647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九宮格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4128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72849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01214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43537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70175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000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規則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12599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305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19759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4069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906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87160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9349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1533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2777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715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3921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很多人覺得漢字像圖畫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88125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39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31055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寫學生念</a:t>
            </a:r>
            <a:br>
              <a:rPr lang="en-US" altLang="zh-TW" dirty="0"/>
            </a:br>
            <a:r>
              <a:rPr lang="zh-TW" altLang="en-US" dirty="0"/>
              <a:t>挑戰學生念學生寫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47143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0" i="0" dirty="0">
                <a:solidFill>
                  <a:srgbClr val="666666"/>
                </a:solidFill>
                <a:effectLst/>
                <a:latin typeface="Roboto" panose="020F0502020204030204" pitchFamily="2" charset="0"/>
              </a:rPr>
              <a:t>九宮格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42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5453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漢字是方正的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6134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聲音和漢字連結不起來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8116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懂不懂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2049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</a:t>
            </a:r>
            <a:r>
              <a:rPr lang="en-US" altLang="zh-TW" dirty="0"/>
              <a:t>37</a:t>
            </a:r>
            <a:r>
              <a:rPr lang="zh-TW" altLang="en-US" dirty="0"/>
              <a:t>個注音符號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41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681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887EC2-8498-4738-A6C0-E856F0682A3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1367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839EFD28-8500-6CA4-7359-843DE3E93C47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18A22A5-C4AC-7E29-8B47-2D1AB3DB11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alphaModFix/>
              </a:blip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F388ADBC-5E64-A8AA-19B5-BEA51CAFEBE9}"/>
                </a:ext>
              </a:extLst>
            </p:cNvPr>
            <p:cNvSpPr/>
            <p:nvPr/>
          </p:nvSpPr>
          <p:spPr>
            <a:xfrm>
              <a:off x="1376218" y="1043709"/>
              <a:ext cx="9439564" cy="4770582"/>
            </a:xfrm>
            <a:custGeom>
              <a:avLst/>
              <a:gdLst>
                <a:gd name="connsiteX0" fmla="*/ 0 w 9439564"/>
                <a:gd name="connsiteY0" fmla="*/ 0 h 4770582"/>
                <a:gd name="connsiteX1" fmla="*/ 401181 w 9439564"/>
                <a:gd name="connsiteY1" fmla="*/ 0 h 4770582"/>
                <a:gd name="connsiteX2" fmla="*/ 802363 w 9439564"/>
                <a:gd name="connsiteY2" fmla="*/ 0 h 4770582"/>
                <a:gd name="connsiteX3" fmla="*/ 1109149 w 9439564"/>
                <a:gd name="connsiteY3" fmla="*/ 0 h 4770582"/>
                <a:gd name="connsiteX4" fmla="*/ 1793517 w 9439564"/>
                <a:gd name="connsiteY4" fmla="*/ 0 h 4770582"/>
                <a:gd name="connsiteX5" fmla="*/ 2572281 w 9439564"/>
                <a:gd name="connsiteY5" fmla="*/ 0 h 4770582"/>
                <a:gd name="connsiteX6" fmla="*/ 3351045 w 9439564"/>
                <a:gd name="connsiteY6" fmla="*/ 0 h 4770582"/>
                <a:gd name="connsiteX7" fmla="*/ 3846622 w 9439564"/>
                <a:gd name="connsiteY7" fmla="*/ 0 h 4770582"/>
                <a:gd name="connsiteX8" fmla="*/ 4436595 w 9439564"/>
                <a:gd name="connsiteY8" fmla="*/ 0 h 4770582"/>
                <a:gd name="connsiteX9" fmla="*/ 4837777 w 9439564"/>
                <a:gd name="connsiteY9" fmla="*/ 0 h 4770582"/>
                <a:gd name="connsiteX10" fmla="*/ 5427749 w 9439564"/>
                <a:gd name="connsiteY10" fmla="*/ 0 h 4770582"/>
                <a:gd name="connsiteX11" fmla="*/ 5923326 w 9439564"/>
                <a:gd name="connsiteY11" fmla="*/ 0 h 4770582"/>
                <a:gd name="connsiteX12" fmla="*/ 6324508 w 9439564"/>
                <a:gd name="connsiteY12" fmla="*/ 0 h 4770582"/>
                <a:gd name="connsiteX13" fmla="*/ 6914481 w 9439564"/>
                <a:gd name="connsiteY13" fmla="*/ 0 h 4770582"/>
                <a:gd name="connsiteX14" fmla="*/ 7598849 w 9439564"/>
                <a:gd name="connsiteY14" fmla="*/ 0 h 4770582"/>
                <a:gd name="connsiteX15" fmla="*/ 7905635 w 9439564"/>
                <a:gd name="connsiteY15" fmla="*/ 0 h 4770582"/>
                <a:gd name="connsiteX16" fmla="*/ 8684399 w 9439564"/>
                <a:gd name="connsiteY16" fmla="*/ 0 h 4770582"/>
                <a:gd name="connsiteX17" fmla="*/ 9439564 w 9439564"/>
                <a:gd name="connsiteY17" fmla="*/ 0 h 4770582"/>
                <a:gd name="connsiteX18" fmla="*/ 9439564 w 9439564"/>
                <a:gd name="connsiteY18" fmla="*/ 500911 h 4770582"/>
                <a:gd name="connsiteX19" fmla="*/ 9439564 w 9439564"/>
                <a:gd name="connsiteY19" fmla="*/ 1192646 h 4770582"/>
                <a:gd name="connsiteX20" fmla="*/ 9439564 w 9439564"/>
                <a:gd name="connsiteY20" fmla="*/ 1741262 h 4770582"/>
                <a:gd name="connsiteX21" fmla="*/ 9439564 w 9439564"/>
                <a:gd name="connsiteY21" fmla="*/ 2432997 h 4770582"/>
                <a:gd name="connsiteX22" fmla="*/ 9439564 w 9439564"/>
                <a:gd name="connsiteY22" fmla="*/ 3124731 h 4770582"/>
                <a:gd name="connsiteX23" fmla="*/ 9439564 w 9439564"/>
                <a:gd name="connsiteY23" fmla="*/ 3721054 h 4770582"/>
                <a:gd name="connsiteX24" fmla="*/ 9439564 w 9439564"/>
                <a:gd name="connsiteY24" fmla="*/ 4770582 h 4770582"/>
                <a:gd name="connsiteX25" fmla="*/ 8755196 w 9439564"/>
                <a:gd name="connsiteY25" fmla="*/ 4770582 h 4770582"/>
                <a:gd name="connsiteX26" fmla="*/ 8070827 w 9439564"/>
                <a:gd name="connsiteY26" fmla="*/ 4770582 h 4770582"/>
                <a:gd name="connsiteX27" fmla="*/ 7764041 w 9439564"/>
                <a:gd name="connsiteY27" fmla="*/ 4770582 h 4770582"/>
                <a:gd name="connsiteX28" fmla="*/ 7268464 w 9439564"/>
                <a:gd name="connsiteY28" fmla="*/ 4770582 h 4770582"/>
                <a:gd name="connsiteX29" fmla="*/ 6961678 w 9439564"/>
                <a:gd name="connsiteY29" fmla="*/ 4770582 h 4770582"/>
                <a:gd name="connsiteX30" fmla="*/ 6560497 w 9439564"/>
                <a:gd name="connsiteY30" fmla="*/ 4770582 h 4770582"/>
                <a:gd name="connsiteX31" fmla="*/ 5781733 w 9439564"/>
                <a:gd name="connsiteY31" fmla="*/ 4770582 h 4770582"/>
                <a:gd name="connsiteX32" fmla="*/ 5097365 w 9439564"/>
                <a:gd name="connsiteY32" fmla="*/ 4770582 h 4770582"/>
                <a:gd name="connsiteX33" fmla="*/ 4696183 w 9439564"/>
                <a:gd name="connsiteY33" fmla="*/ 4770582 h 4770582"/>
                <a:gd name="connsiteX34" fmla="*/ 4389397 w 9439564"/>
                <a:gd name="connsiteY34" fmla="*/ 4770582 h 4770582"/>
                <a:gd name="connsiteX35" fmla="*/ 3988216 w 9439564"/>
                <a:gd name="connsiteY35" fmla="*/ 4770582 h 4770582"/>
                <a:gd name="connsiteX36" fmla="*/ 3303847 w 9439564"/>
                <a:gd name="connsiteY36" fmla="*/ 4770582 h 4770582"/>
                <a:gd name="connsiteX37" fmla="*/ 2997062 w 9439564"/>
                <a:gd name="connsiteY37" fmla="*/ 4770582 h 4770582"/>
                <a:gd name="connsiteX38" fmla="*/ 2595880 w 9439564"/>
                <a:gd name="connsiteY38" fmla="*/ 4770582 h 4770582"/>
                <a:gd name="connsiteX39" fmla="*/ 1817116 w 9439564"/>
                <a:gd name="connsiteY39" fmla="*/ 4770582 h 4770582"/>
                <a:gd name="connsiteX40" fmla="*/ 1321539 w 9439564"/>
                <a:gd name="connsiteY40" fmla="*/ 4770582 h 4770582"/>
                <a:gd name="connsiteX41" fmla="*/ 920357 w 9439564"/>
                <a:gd name="connsiteY41" fmla="*/ 4770582 h 4770582"/>
                <a:gd name="connsiteX42" fmla="*/ 0 w 9439564"/>
                <a:gd name="connsiteY42" fmla="*/ 4770582 h 4770582"/>
                <a:gd name="connsiteX43" fmla="*/ 0 w 9439564"/>
                <a:gd name="connsiteY43" fmla="*/ 4221965 h 4770582"/>
                <a:gd name="connsiteX44" fmla="*/ 0 w 9439564"/>
                <a:gd name="connsiteY44" fmla="*/ 3530231 h 4770582"/>
                <a:gd name="connsiteX45" fmla="*/ 0 w 9439564"/>
                <a:gd name="connsiteY45" fmla="*/ 2838496 h 4770582"/>
                <a:gd name="connsiteX46" fmla="*/ 0 w 9439564"/>
                <a:gd name="connsiteY46" fmla="*/ 2194468 h 4770582"/>
                <a:gd name="connsiteX47" fmla="*/ 0 w 9439564"/>
                <a:gd name="connsiteY47" fmla="*/ 1598145 h 4770582"/>
                <a:gd name="connsiteX48" fmla="*/ 0 w 9439564"/>
                <a:gd name="connsiteY48" fmla="*/ 954116 h 4770582"/>
                <a:gd name="connsiteX49" fmla="*/ 0 w 9439564"/>
                <a:gd name="connsiteY49" fmla="*/ 0 h 4770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9439564" h="4770582" extrusionOk="0">
                  <a:moveTo>
                    <a:pt x="0" y="0"/>
                  </a:moveTo>
                  <a:cubicBezTo>
                    <a:pt x="162918" y="-27870"/>
                    <a:pt x="295787" y="26800"/>
                    <a:pt x="401181" y="0"/>
                  </a:cubicBezTo>
                  <a:cubicBezTo>
                    <a:pt x="506575" y="-26800"/>
                    <a:pt x="612058" y="46690"/>
                    <a:pt x="802363" y="0"/>
                  </a:cubicBezTo>
                  <a:cubicBezTo>
                    <a:pt x="992668" y="-46690"/>
                    <a:pt x="965318" y="22819"/>
                    <a:pt x="1109149" y="0"/>
                  </a:cubicBezTo>
                  <a:cubicBezTo>
                    <a:pt x="1252980" y="-22819"/>
                    <a:pt x="1641892" y="57460"/>
                    <a:pt x="1793517" y="0"/>
                  </a:cubicBezTo>
                  <a:cubicBezTo>
                    <a:pt x="1945142" y="-57460"/>
                    <a:pt x="2295771" y="85876"/>
                    <a:pt x="2572281" y="0"/>
                  </a:cubicBezTo>
                  <a:cubicBezTo>
                    <a:pt x="2848791" y="-85876"/>
                    <a:pt x="3061301" y="46424"/>
                    <a:pt x="3351045" y="0"/>
                  </a:cubicBezTo>
                  <a:cubicBezTo>
                    <a:pt x="3640789" y="-46424"/>
                    <a:pt x="3658787" y="8090"/>
                    <a:pt x="3846622" y="0"/>
                  </a:cubicBezTo>
                  <a:cubicBezTo>
                    <a:pt x="4034457" y="-8090"/>
                    <a:pt x="4310414" y="20414"/>
                    <a:pt x="4436595" y="0"/>
                  </a:cubicBezTo>
                  <a:cubicBezTo>
                    <a:pt x="4562776" y="-20414"/>
                    <a:pt x="4721599" y="36488"/>
                    <a:pt x="4837777" y="0"/>
                  </a:cubicBezTo>
                  <a:cubicBezTo>
                    <a:pt x="4953955" y="-36488"/>
                    <a:pt x="5179451" y="27936"/>
                    <a:pt x="5427749" y="0"/>
                  </a:cubicBezTo>
                  <a:cubicBezTo>
                    <a:pt x="5676047" y="-27936"/>
                    <a:pt x="5677179" y="30382"/>
                    <a:pt x="5923326" y="0"/>
                  </a:cubicBezTo>
                  <a:cubicBezTo>
                    <a:pt x="6169473" y="-30382"/>
                    <a:pt x="6138476" y="34159"/>
                    <a:pt x="6324508" y="0"/>
                  </a:cubicBezTo>
                  <a:cubicBezTo>
                    <a:pt x="6510540" y="-34159"/>
                    <a:pt x="6772635" y="24552"/>
                    <a:pt x="6914481" y="0"/>
                  </a:cubicBezTo>
                  <a:cubicBezTo>
                    <a:pt x="7056327" y="-24552"/>
                    <a:pt x="7310492" y="58711"/>
                    <a:pt x="7598849" y="0"/>
                  </a:cubicBezTo>
                  <a:cubicBezTo>
                    <a:pt x="7887206" y="-58711"/>
                    <a:pt x="7836777" y="7580"/>
                    <a:pt x="7905635" y="0"/>
                  </a:cubicBezTo>
                  <a:cubicBezTo>
                    <a:pt x="7974493" y="-7580"/>
                    <a:pt x="8422161" y="34812"/>
                    <a:pt x="8684399" y="0"/>
                  </a:cubicBezTo>
                  <a:cubicBezTo>
                    <a:pt x="8946637" y="-34812"/>
                    <a:pt x="9205860" y="82132"/>
                    <a:pt x="9439564" y="0"/>
                  </a:cubicBezTo>
                  <a:cubicBezTo>
                    <a:pt x="9457747" y="247004"/>
                    <a:pt x="9404392" y="321296"/>
                    <a:pt x="9439564" y="500911"/>
                  </a:cubicBezTo>
                  <a:cubicBezTo>
                    <a:pt x="9474736" y="680526"/>
                    <a:pt x="9398773" y="1011354"/>
                    <a:pt x="9439564" y="1192646"/>
                  </a:cubicBezTo>
                  <a:cubicBezTo>
                    <a:pt x="9480355" y="1373939"/>
                    <a:pt x="9375680" y="1501121"/>
                    <a:pt x="9439564" y="1741262"/>
                  </a:cubicBezTo>
                  <a:cubicBezTo>
                    <a:pt x="9503448" y="1981403"/>
                    <a:pt x="9386375" y="2273052"/>
                    <a:pt x="9439564" y="2432997"/>
                  </a:cubicBezTo>
                  <a:cubicBezTo>
                    <a:pt x="9492753" y="2592943"/>
                    <a:pt x="9404119" y="2894295"/>
                    <a:pt x="9439564" y="3124731"/>
                  </a:cubicBezTo>
                  <a:cubicBezTo>
                    <a:pt x="9475009" y="3355167"/>
                    <a:pt x="9429497" y="3506757"/>
                    <a:pt x="9439564" y="3721054"/>
                  </a:cubicBezTo>
                  <a:cubicBezTo>
                    <a:pt x="9449631" y="3935351"/>
                    <a:pt x="9378743" y="4363337"/>
                    <a:pt x="9439564" y="4770582"/>
                  </a:cubicBezTo>
                  <a:cubicBezTo>
                    <a:pt x="9214760" y="4845042"/>
                    <a:pt x="8961334" y="4738382"/>
                    <a:pt x="8755196" y="4770582"/>
                  </a:cubicBezTo>
                  <a:cubicBezTo>
                    <a:pt x="8549058" y="4802782"/>
                    <a:pt x="8340684" y="4729655"/>
                    <a:pt x="8070827" y="4770582"/>
                  </a:cubicBezTo>
                  <a:cubicBezTo>
                    <a:pt x="7800970" y="4811509"/>
                    <a:pt x="7908172" y="4749123"/>
                    <a:pt x="7764041" y="4770582"/>
                  </a:cubicBezTo>
                  <a:cubicBezTo>
                    <a:pt x="7619910" y="4792041"/>
                    <a:pt x="7506646" y="4739333"/>
                    <a:pt x="7268464" y="4770582"/>
                  </a:cubicBezTo>
                  <a:cubicBezTo>
                    <a:pt x="7030282" y="4801831"/>
                    <a:pt x="7082447" y="4751001"/>
                    <a:pt x="6961678" y="4770582"/>
                  </a:cubicBezTo>
                  <a:cubicBezTo>
                    <a:pt x="6840909" y="4790163"/>
                    <a:pt x="6679698" y="4739051"/>
                    <a:pt x="6560497" y="4770582"/>
                  </a:cubicBezTo>
                  <a:cubicBezTo>
                    <a:pt x="6441296" y="4802113"/>
                    <a:pt x="6116144" y="4707462"/>
                    <a:pt x="5781733" y="4770582"/>
                  </a:cubicBezTo>
                  <a:cubicBezTo>
                    <a:pt x="5447322" y="4833702"/>
                    <a:pt x="5368444" y="4767595"/>
                    <a:pt x="5097365" y="4770582"/>
                  </a:cubicBezTo>
                  <a:cubicBezTo>
                    <a:pt x="4826286" y="4773569"/>
                    <a:pt x="4794510" y="4749257"/>
                    <a:pt x="4696183" y="4770582"/>
                  </a:cubicBezTo>
                  <a:cubicBezTo>
                    <a:pt x="4597856" y="4791907"/>
                    <a:pt x="4485763" y="4753978"/>
                    <a:pt x="4389397" y="4770582"/>
                  </a:cubicBezTo>
                  <a:cubicBezTo>
                    <a:pt x="4293031" y="4787186"/>
                    <a:pt x="4129881" y="4739975"/>
                    <a:pt x="3988216" y="4770582"/>
                  </a:cubicBezTo>
                  <a:cubicBezTo>
                    <a:pt x="3846551" y="4801189"/>
                    <a:pt x="3610851" y="4770212"/>
                    <a:pt x="3303847" y="4770582"/>
                  </a:cubicBezTo>
                  <a:cubicBezTo>
                    <a:pt x="2996843" y="4770952"/>
                    <a:pt x="3147917" y="4764959"/>
                    <a:pt x="2997062" y="4770582"/>
                  </a:cubicBezTo>
                  <a:cubicBezTo>
                    <a:pt x="2846207" y="4776205"/>
                    <a:pt x="2717900" y="4723913"/>
                    <a:pt x="2595880" y="4770582"/>
                  </a:cubicBezTo>
                  <a:cubicBezTo>
                    <a:pt x="2473860" y="4817251"/>
                    <a:pt x="1999540" y="4677372"/>
                    <a:pt x="1817116" y="4770582"/>
                  </a:cubicBezTo>
                  <a:cubicBezTo>
                    <a:pt x="1634692" y="4863792"/>
                    <a:pt x="1526110" y="4741353"/>
                    <a:pt x="1321539" y="4770582"/>
                  </a:cubicBezTo>
                  <a:cubicBezTo>
                    <a:pt x="1116968" y="4799811"/>
                    <a:pt x="1103566" y="4733437"/>
                    <a:pt x="920357" y="4770582"/>
                  </a:cubicBezTo>
                  <a:cubicBezTo>
                    <a:pt x="737148" y="4807727"/>
                    <a:pt x="312102" y="4750414"/>
                    <a:pt x="0" y="4770582"/>
                  </a:cubicBezTo>
                  <a:cubicBezTo>
                    <a:pt x="-7808" y="4638902"/>
                    <a:pt x="42491" y="4366465"/>
                    <a:pt x="0" y="4221965"/>
                  </a:cubicBezTo>
                  <a:cubicBezTo>
                    <a:pt x="-42491" y="4077465"/>
                    <a:pt x="71576" y="3794993"/>
                    <a:pt x="0" y="3530231"/>
                  </a:cubicBezTo>
                  <a:cubicBezTo>
                    <a:pt x="-71576" y="3265469"/>
                    <a:pt x="58213" y="3106186"/>
                    <a:pt x="0" y="2838496"/>
                  </a:cubicBezTo>
                  <a:cubicBezTo>
                    <a:pt x="-58213" y="2570806"/>
                    <a:pt x="47558" y="2444513"/>
                    <a:pt x="0" y="2194468"/>
                  </a:cubicBezTo>
                  <a:cubicBezTo>
                    <a:pt x="-47558" y="1944423"/>
                    <a:pt x="23645" y="1722161"/>
                    <a:pt x="0" y="1598145"/>
                  </a:cubicBezTo>
                  <a:cubicBezTo>
                    <a:pt x="-23645" y="1474129"/>
                    <a:pt x="33012" y="1222679"/>
                    <a:pt x="0" y="954116"/>
                  </a:cubicBezTo>
                  <a:cubicBezTo>
                    <a:pt x="-33012" y="685553"/>
                    <a:pt x="100625" y="333205"/>
                    <a:pt x="0" y="0"/>
                  </a:cubicBezTo>
                  <a:close/>
                </a:path>
              </a:pathLst>
            </a:custGeom>
            <a:noFill/>
            <a:ln w="76200"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5868694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5A157CBE-83FB-7B5B-A98D-A4E1A36BB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2A89609-0965-43C5-621E-2A2F8F248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DB11CD3-CE32-0D2D-438B-BC5234961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89ABD9-9E1A-CF59-6208-6C1E1344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B47339-22EB-A11F-30A1-0ED08260D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072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D1970A-0870-2AB8-DA86-E51D3D552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5D2B65C-58C7-33D7-6BE2-923774A9C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83D311B-3F74-D879-2607-7A0250E8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F38B536-5EC1-5250-FF8C-BD1D8848E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FC2301-B37D-058E-E2B8-29E6A7EB9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004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04C9A31-077F-1305-F8AD-56C031596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B82FBBA-FA26-48AA-F7E5-F580CE7E8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772872-D499-2F49-FF98-011A838E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63A0C89-5366-A119-C492-3E97BD2E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EF40F8-BC7F-5D49-0BAF-F10818D34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578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AA8075-D0AF-8C1E-7B53-35185166C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E0D891-3B24-4111-2593-D2955F3CA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5381805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3FA7E0FF-AD05-EB0C-E2AC-0C6B5EDA61AD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D4ED806-C514-A391-970D-AE72C8C7E235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alphaModFix/>
              </a:blip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65B26F8D-33F6-58B0-4486-909E193C39C0}"/>
                </a:ext>
              </a:extLst>
            </p:cNvPr>
            <p:cNvSpPr/>
            <p:nvPr/>
          </p:nvSpPr>
          <p:spPr>
            <a:xfrm>
              <a:off x="186813" y="181897"/>
              <a:ext cx="11818374" cy="6494206"/>
            </a:xfrm>
            <a:custGeom>
              <a:avLst/>
              <a:gdLst>
                <a:gd name="connsiteX0" fmla="*/ 0 w 11818374"/>
                <a:gd name="connsiteY0" fmla="*/ 0 h 6494206"/>
                <a:gd name="connsiteX1" fmla="*/ 827286 w 11818374"/>
                <a:gd name="connsiteY1" fmla="*/ 0 h 6494206"/>
                <a:gd name="connsiteX2" fmla="*/ 1300021 w 11818374"/>
                <a:gd name="connsiteY2" fmla="*/ 0 h 6494206"/>
                <a:gd name="connsiteX3" fmla="*/ 2127307 w 11818374"/>
                <a:gd name="connsiteY3" fmla="*/ 0 h 6494206"/>
                <a:gd name="connsiteX4" fmla="*/ 2600042 w 11818374"/>
                <a:gd name="connsiteY4" fmla="*/ 0 h 6494206"/>
                <a:gd name="connsiteX5" fmla="*/ 2954594 w 11818374"/>
                <a:gd name="connsiteY5" fmla="*/ 0 h 6494206"/>
                <a:gd name="connsiteX6" fmla="*/ 3781880 w 11818374"/>
                <a:gd name="connsiteY6" fmla="*/ 0 h 6494206"/>
                <a:gd name="connsiteX7" fmla="*/ 4254615 w 11818374"/>
                <a:gd name="connsiteY7" fmla="*/ 0 h 6494206"/>
                <a:gd name="connsiteX8" fmla="*/ 4727350 w 11818374"/>
                <a:gd name="connsiteY8" fmla="*/ 0 h 6494206"/>
                <a:gd name="connsiteX9" fmla="*/ 5200085 w 11818374"/>
                <a:gd name="connsiteY9" fmla="*/ 0 h 6494206"/>
                <a:gd name="connsiteX10" fmla="*/ 6027371 w 11818374"/>
                <a:gd name="connsiteY10" fmla="*/ 0 h 6494206"/>
                <a:gd name="connsiteX11" fmla="*/ 6263738 w 11818374"/>
                <a:gd name="connsiteY11" fmla="*/ 0 h 6494206"/>
                <a:gd name="connsiteX12" fmla="*/ 6736473 w 11818374"/>
                <a:gd name="connsiteY12" fmla="*/ 0 h 6494206"/>
                <a:gd name="connsiteX13" fmla="*/ 7445576 w 11818374"/>
                <a:gd name="connsiteY13" fmla="*/ 0 h 6494206"/>
                <a:gd name="connsiteX14" fmla="*/ 7800127 w 11818374"/>
                <a:gd name="connsiteY14" fmla="*/ 0 h 6494206"/>
                <a:gd name="connsiteX15" fmla="*/ 8391046 w 11818374"/>
                <a:gd name="connsiteY15" fmla="*/ 0 h 6494206"/>
                <a:gd name="connsiteX16" fmla="*/ 8981964 w 11818374"/>
                <a:gd name="connsiteY16" fmla="*/ 0 h 6494206"/>
                <a:gd name="connsiteX17" fmla="*/ 9336515 w 11818374"/>
                <a:gd name="connsiteY17" fmla="*/ 0 h 6494206"/>
                <a:gd name="connsiteX18" fmla="*/ 9572883 w 11818374"/>
                <a:gd name="connsiteY18" fmla="*/ 0 h 6494206"/>
                <a:gd name="connsiteX19" fmla="*/ 10281985 w 11818374"/>
                <a:gd name="connsiteY19" fmla="*/ 0 h 6494206"/>
                <a:gd name="connsiteX20" fmla="*/ 10636537 w 11818374"/>
                <a:gd name="connsiteY20" fmla="*/ 0 h 6494206"/>
                <a:gd name="connsiteX21" fmla="*/ 11818374 w 11818374"/>
                <a:gd name="connsiteY21" fmla="*/ 0 h 6494206"/>
                <a:gd name="connsiteX22" fmla="*/ 11818374 w 11818374"/>
                <a:gd name="connsiteY22" fmla="*/ 720266 h 6494206"/>
                <a:gd name="connsiteX23" fmla="*/ 11818374 w 11818374"/>
                <a:gd name="connsiteY23" fmla="*/ 1180765 h 6494206"/>
                <a:gd name="connsiteX24" fmla="*/ 11818374 w 11818374"/>
                <a:gd name="connsiteY24" fmla="*/ 1641263 h 6494206"/>
                <a:gd name="connsiteX25" fmla="*/ 11818374 w 11818374"/>
                <a:gd name="connsiteY25" fmla="*/ 2296587 h 6494206"/>
                <a:gd name="connsiteX26" fmla="*/ 11818374 w 11818374"/>
                <a:gd name="connsiteY26" fmla="*/ 3016854 h 6494206"/>
                <a:gd name="connsiteX27" fmla="*/ 11818374 w 11818374"/>
                <a:gd name="connsiteY27" fmla="*/ 3412410 h 6494206"/>
                <a:gd name="connsiteX28" fmla="*/ 11818374 w 11818374"/>
                <a:gd name="connsiteY28" fmla="*/ 4067734 h 6494206"/>
                <a:gd name="connsiteX29" fmla="*/ 11818374 w 11818374"/>
                <a:gd name="connsiteY29" fmla="*/ 4528233 h 6494206"/>
                <a:gd name="connsiteX30" fmla="*/ 11818374 w 11818374"/>
                <a:gd name="connsiteY30" fmla="*/ 4923789 h 6494206"/>
                <a:gd name="connsiteX31" fmla="*/ 11818374 w 11818374"/>
                <a:gd name="connsiteY31" fmla="*/ 5514171 h 6494206"/>
                <a:gd name="connsiteX32" fmla="*/ 11818374 w 11818374"/>
                <a:gd name="connsiteY32" fmla="*/ 6494206 h 6494206"/>
                <a:gd name="connsiteX33" fmla="*/ 11582007 w 11818374"/>
                <a:gd name="connsiteY33" fmla="*/ 6494206 h 6494206"/>
                <a:gd name="connsiteX34" fmla="*/ 11345639 w 11818374"/>
                <a:gd name="connsiteY34" fmla="*/ 6494206 h 6494206"/>
                <a:gd name="connsiteX35" fmla="*/ 10518353 w 11818374"/>
                <a:gd name="connsiteY35" fmla="*/ 6494206 h 6494206"/>
                <a:gd name="connsiteX36" fmla="*/ 9691067 w 11818374"/>
                <a:gd name="connsiteY36" fmla="*/ 6494206 h 6494206"/>
                <a:gd name="connsiteX37" fmla="*/ 8863781 w 11818374"/>
                <a:gd name="connsiteY37" fmla="*/ 6494206 h 6494206"/>
                <a:gd name="connsiteX38" fmla="*/ 8154678 w 11818374"/>
                <a:gd name="connsiteY38" fmla="*/ 6494206 h 6494206"/>
                <a:gd name="connsiteX39" fmla="*/ 7918311 w 11818374"/>
                <a:gd name="connsiteY39" fmla="*/ 6494206 h 6494206"/>
                <a:gd name="connsiteX40" fmla="*/ 7209208 w 11818374"/>
                <a:gd name="connsiteY40" fmla="*/ 6494206 h 6494206"/>
                <a:gd name="connsiteX41" fmla="*/ 6381922 w 11818374"/>
                <a:gd name="connsiteY41" fmla="*/ 6494206 h 6494206"/>
                <a:gd name="connsiteX42" fmla="*/ 5554636 w 11818374"/>
                <a:gd name="connsiteY42" fmla="*/ 6494206 h 6494206"/>
                <a:gd name="connsiteX43" fmla="*/ 5081901 w 11818374"/>
                <a:gd name="connsiteY43" fmla="*/ 6494206 h 6494206"/>
                <a:gd name="connsiteX44" fmla="*/ 4845533 w 11818374"/>
                <a:gd name="connsiteY44" fmla="*/ 6494206 h 6494206"/>
                <a:gd name="connsiteX45" fmla="*/ 4372798 w 11818374"/>
                <a:gd name="connsiteY45" fmla="*/ 6494206 h 6494206"/>
                <a:gd name="connsiteX46" fmla="*/ 3900063 w 11818374"/>
                <a:gd name="connsiteY46" fmla="*/ 6494206 h 6494206"/>
                <a:gd name="connsiteX47" fmla="*/ 3190961 w 11818374"/>
                <a:gd name="connsiteY47" fmla="*/ 6494206 h 6494206"/>
                <a:gd name="connsiteX48" fmla="*/ 2600042 w 11818374"/>
                <a:gd name="connsiteY48" fmla="*/ 6494206 h 6494206"/>
                <a:gd name="connsiteX49" fmla="*/ 1772756 w 11818374"/>
                <a:gd name="connsiteY49" fmla="*/ 6494206 h 6494206"/>
                <a:gd name="connsiteX50" fmla="*/ 1063654 w 11818374"/>
                <a:gd name="connsiteY50" fmla="*/ 6494206 h 6494206"/>
                <a:gd name="connsiteX51" fmla="*/ 0 w 11818374"/>
                <a:gd name="connsiteY51" fmla="*/ 6494206 h 6494206"/>
                <a:gd name="connsiteX52" fmla="*/ 0 w 11818374"/>
                <a:gd name="connsiteY52" fmla="*/ 5838882 h 6494206"/>
                <a:gd name="connsiteX53" fmla="*/ 0 w 11818374"/>
                <a:gd name="connsiteY53" fmla="*/ 5313441 h 6494206"/>
                <a:gd name="connsiteX54" fmla="*/ 0 w 11818374"/>
                <a:gd name="connsiteY54" fmla="*/ 4658117 h 6494206"/>
                <a:gd name="connsiteX55" fmla="*/ 0 w 11818374"/>
                <a:gd name="connsiteY55" fmla="*/ 4067734 h 6494206"/>
                <a:gd name="connsiteX56" fmla="*/ 0 w 11818374"/>
                <a:gd name="connsiteY56" fmla="*/ 3477352 h 6494206"/>
                <a:gd name="connsiteX57" fmla="*/ 0 w 11818374"/>
                <a:gd name="connsiteY57" fmla="*/ 2757086 h 6494206"/>
                <a:gd name="connsiteX58" fmla="*/ 0 w 11818374"/>
                <a:gd name="connsiteY58" fmla="*/ 2036819 h 6494206"/>
                <a:gd name="connsiteX59" fmla="*/ 0 w 11818374"/>
                <a:gd name="connsiteY59" fmla="*/ 1576321 h 6494206"/>
                <a:gd name="connsiteX60" fmla="*/ 0 w 11818374"/>
                <a:gd name="connsiteY60" fmla="*/ 920996 h 6494206"/>
                <a:gd name="connsiteX61" fmla="*/ 0 w 11818374"/>
                <a:gd name="connsiteY61" fmla="*/ 0 h 6494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11818374" h="6494206" extrusionOk="0">
                  <a:moveTo>
                    <a:pt x="0" y="0"/>
                  </a:moveTo>
                  <a:cubicBezTo>
                    <a:pt x="240609" y="-5712"/>
                    <a:pt x="519434" y="44987"/>
                    <a:pt x="827286" y="0"/>
                  </a:cubicBezTo>
                  <a:cubicBezTo>
                    <a:pt x="1135138" y="-44987"/>
                    <a:pt x="1153327" y="25401"/>
                    <a:pt x="1300021" y="0"/>
                  </a:cubicBezTo>
                  <a:cubicBezTo>
                    <a:pt x="1446715" y="-25401"/>
                    <a:pt x="1731082" y="12807"/>
                    <a:pt x="2127307" y="0"/>
                  </a:cubicBezTo>
                  <a:cubicBezTo>
                    <a:pt x="2523532" y="-12807"/>
                    <a:pt x="2449184" y="607"/>
                    <a:pt x="2600042" y="0"/>
                  </a:cubicBezTo>
                  <a:cubicBezTo>
                    <a:pt x="2750900" y="-607"/>
                    <a:pt x="2862954" y="11578"/>
                    <a:pt x="2954594" y="0"/>
                  </a:cubicBezTo>
                  <a:cubicBezTo>
                    <a:pt x="3046234" y="-11578"/>
                    <a:pt x="3457895" y="52655"/>
                    <a:pt x="3781880" y="0"/>
                  </a:cubicBezTo>
                  <a:cubicBezTo>
                    <a:pt x="4105865" y="-52655"/>
                    <a:pt x="4081558" y="55433"/>
                    <a:pt x="4254615" y="0"/>
                  </a:cubicBezTo>
                  <a:cubicBezTo>
                    <a:pt x="4427673" y="-55433"/>
                    <a:pt x="4589417" y="20565"/>
                    <a:pt x="4727350" y="0"/>
                  </a:cubicBezTo>
                  <a:cubicBezTo>
                    <a:pt x="4865284" y="-20565"/>
                    <a:pt x="4993640" y="12657"/>
                    <a:pt x="5200085" y="0"/>
                  </a:cubicBezTo>
                  <a:cubicBezTo>
                    <a:pt x="5406530" y="-12657"/>
                    <a:pt x="5710905" y="81887"/>
                    <a:pt x="6027371" y="0"/>
                  </a:cubicBezTo>
                  <a:cubicBezTo>
                    <a:pt x="6343837" y="-81887"/>
                    <a:pt x="6200030" y="6149"/>
                    <a:pt x="6263738" y="0"/>
                  </a:cubicBezTo>
                  <a:cubicBezTo>
                    <a:pt x="6327446" y="-6149"/>
                    <a:pt x="6552505" y="17008"/>
                    <a:pt x="6736473" y="0"/>
                  </a:cubicBezTo>
                  <a:cubicBezTo>
                    <a:pt x="6920442" y="-17008"/>
                    <a:pt x="7282636" y="35602"/>
                    <a:pt x="7445576" y="0"/>
                  </a:cubicBezTo>
                  <a:cubicBezTo>
                    <a:pt x="7608516" y="-35602"/>
                    <a:pt x="7629126" y="38154"/>
                    <a:pt x="7800127" y="0"/>
                  </a:cubicBezTo>
                  <a:cubicBezTo>
                    <a:pt x="7971128" y="-38154"/>
                    <a:pt x="8218681" y="1941"/>
                    <a:pt x="8391046" y="0"/>
                  </a:cubicBezTo>
                  <a:cubicBezTo>
                    <a:pt x="8563411" y="-1941"/>
                    <a:pt x="8829496" y="40501"/>
                    <a:pt x="8981964" y="0"/>
                  </a:cubicBezTo>
                  <a:cubicBezTo>
                    <a:pt x="9134432" y="-40501"/>
                    <a:pt x="9213216" y="26681"/>
                    <a:pt x="9336515" y="0"/>
                  </a:cubicBezTo>
                  <a:cubicBezTo>
                    <a:pt x="9459814" y="-26681"/>
                    <a:pt x="9510507" y="11017"/>
                    <a:pt x="9572883" y="0"/>
                  </a:cubicBezTo>
                  <a:cubicBezTo>
                    <a:pt x="9635259" y="-11017"/>
                    <a:pt x="10038301" y="71263"/>
                    <a:pt x="10281985" y="0"/>
                  </a:cubicBezTo>
                  <a:cubicBezTo>
                    <a:pt x="10525669" y="-71263"/>
                    <a:pt x="10466319" y="8037"/>
                    <a:pt x="10636537" y="0"/>
                  </a:cubicBezTo>
                  <a:cubicBezTo>
                    <a:pt x="10806755" y="-8037"/>
                    <a:pt x="11239051" y="5581"/>
                    <a:pt x="11818374" y="0"/>
                  </a:cubicBezTo>
                  <a:cubicBezTo>
                    <a:pt x="11840584" y="190176"/>
                    <a:pt x="11795021" y="375969"/>
                    <a:pt x="11818374" y="720266"/>
                  </a:cubicBezTo>
                  <a:cubicBezTo>
                    <a:pt x="11841727" y="1064563"/>
                    <a:pt x="11772919" y="955751"/>
                    <a:pt x="11818374" y="1180765"/>
                  </a:cubicBezTo>
                  <a:cubicBezTo>
                    <a:pt x="11863829" y="1405779"/>
                    <a:pt x="11807377" y="1520337"/>
                    <a:pt x="11818374" y="1641263"/>
                  </a:cubicBezTo>
                  <a:cubicBezTo>
                    <a:pt x="11829371" y="1762189"/>
                    <a:pt x="11744525" y="2028997"/>
                    <a:pt x="11818374" y="2296587"/>
                  </a:cubicBezTo>
                  <a:cubicBezTo>
                    <a:pt x="11892223" y="2564177"/>
                    <a:pt x="11781573" y="2720193"/>
                    <a:pt x="11818374" y="3016854"/>
                  </a:cubicBezTo>
                  <a:cubicBezTo>
                    <a:pt x="11855175" y="3313515"/>
                    <a:pt x="11777297" y="3285106"/>
                    <a:pt x="11818374" y="3412410"/>
                  </a:cubicBezTo>
                  <a:cubicBezTo>
                    <a:pt x="11859451" y="3539714"/>
                    <a:pt x="11761463" y="3756249"/>
                    <a:pt x="11818374" y="4067734"/>
                  </a:cubicBezTo>
                  <a:cubicBezTo>
                    <a:pt x="11875285" y="4379219"/>
                    <a:pt x="11778740" y="4434328"/>
                    <a:pt x="11818374" y="4528233"/>
                  </a:cubicBezTo>
                  <a:cubicBezTo>
                    <a:pt x="11858008" y="4622138"/>
                    <a:pt x="11786319" y="4760184"/>
                    <a:pt x="11818374" y="4923789"/>
                  </a:cubicBezTo>
                  <a:cubicBezTo>
                    <a:pt x="11850429" y="5087394"/>
                    <a:pt x="11755737" y="5256652"/>
                    <a:pt x="11818374" y="5514171"/>
                  </a:cubicBezTo>
                  <a:cubicBezTo>
                    <a:pt x="11881011" y="5771690"/>
                    <a:pt x="11710476" y="6183596"/>
                    <a:pt x="11818374" y="6494206"/>
                  </a:cubicBezTo>
                  <a:cubicBezTo>
                    <a:pt x="11707878" y="6508065"/>
                    <a:pt x="11681813" y="6481638"/>
                    <a:pt x="11582007" y="6494206"/>
                  </a:cubicBezTo>
                  <a:cubicBezTo>
                    <a:pt x="11482201" y="6506774"/>
                    <a:pt x="11445539" y="6480943"/>
                    <a:pt x="11345639" y="6494206"/>
                  </a:cubicBezTo>
                  <a:cubicBezTo>
                    <a:pt x="11245739" y="6507469"/>
                    <a:pt x="10889203" y="6430927"/>
                    <a:pt x="10518353" y="6494206"/>
                  </a:cubicBezTo>
                  <a:cubicBezTo>
                    <a:pt x="10147503" y="6557485"/>
                    <a:pt x="10066063" y="6466262"/>
                    <a:pt x="9691067" y="6494206"/>
                  </a:cubicBezTo>
                  <a:cubicBezTo>
                    <a:pt x="9316071" y="6522150"/>
                    <a:pt x="9036384" y="6396329"/>
                    <a:pt x="8863781" y="6494206"/>
                  </a:cubicBezTo>
                  <a:cubicBezTo>
                    <a:pt x="8691178" y="6592083"/>
                    <a:pt x="8472146" y="6473857"/>
                    <a:pt x="8154678" y="6494206"/>
                  </a:cubicBezTo>
                  <a:cubicBezTo>
                    <a:pt x="7837210" y="6514555"/>
                    <a:pt x="7991249" y="6492930"/>
                    <a:pt x="7918311" y="6494206"/>
                  </a:cubicBezTo>
                  <a:cubicBezTo>
                    <a:pt x="7845373" y="6495482"/>
                    <a:pt x="7367675" y="6446653"/>
                    <a:pt x="7209208" y="6494206"/>
                  </a:cubicBezTo>
                  <a:cubicBezTo>
                    <a:pt x="7050741" y="6541759"/>
                    <a:pt x="6782490" y="6420974"/>
                    <a:pt x="6381922" y="6494206"/>
                  </a:cubicBezTo>
                  <a:cubicBezTo>
                    <a:pt x="5981354" y="6567438"/>
                    <a:pt x="5831966" y="6438643"/>
                    <a:pt x="5554636" y="6494206"/>
                  </a:cubicBezTo>
                  <a:cubicBezTo>
                    <a:pt x="5277306" y="6549769"/>
                    <a:pt x="5235956" y="6485869"/>
                    <a:pt x="5081901" y="6494206"/>
                  </a:cubicBezTo>
                  <a:cubicBezTo>
                    <a:pt x="4927847" y="6502543"/>
                    <a:pt x="4957160" y="6487201"/>
                    <a:pt x="4845533" y="6494206"/>
                  </a:cubicBezTo>
                  <a:cubicBezTo>
                    <a:pt x="4733906" y="6501211"/>
                    <a:pt x="4514875" y="6460618"/>
                    <a:pt x="4372798" y="6494206"/>
                  </a:cubicBezTo>
                  <a:cubicBezTo>
                    <a:pt x="4230721" y="6527794"/>
                    <a:pt x="4046124" y="6488284"/>
                    <a:pt x="3900063" y="6494206"/>
                  </a:cubicBezTo>
                  <a:cubicBezTo>
                    <a:pt x="3754003" y="6500128"/>
                    <a:pt x="3470269" y="6445176"/>
                    <a:pt x="3190961" y="6494206"/>
                  </a:cubicBezTo>
                  <a:cubicBezTo>
                    <a:pt x="2911653" y="6543236"/>
                    <a:pt x="2809921" y="6486040"/>
                    <a:pt x="2600042" y="6494206"/>
                  </a:cubicBezTo>
                  <a:cubicBezTo>
                    <a:pt x="2390163" y="6502372"/>
                    <a:pt x="1965055" y="6402077"/>
                    <a:pt x="1772756" y="6494206"/>
                  </a:cubicBezTo>
                  <a:cubicBezTo>
                    <a:pt x="1580457" y="6586335"/>
                    <a:pt x="1228795" y="6481636"/>
                    <a:pt x="1063654" y="6494206"/>
                  </a:cubicBezTo>
                  <a:cubicBezTo>
                    <a:pt x="898513" y="6506776"/>
                    <a:pt x="351682" y="6478025"/>
                    <a:pt x="0" y="6494206"/>
                  </a:cubicBezTo>
                  <a:cubicBezTo>
                    <a:pt x="-1998" y="6224370"/>
                    <a:pt x="28410" y="6023845"/>
                    <a:pt x="0" y="5838882"/>
                  </a:cubicBezTo>
                  <a:cubicBezTo>
                    <a:pt x="-28410" y="5653919"/>
                    <a:pt x="57162" y="5546060"/>
                    <a:pt x="0" y="5313441"/>
                  </a:cubicBezTo>
                  <a:cubicBezTo>
                    <a:pt x="-57162" y="5080822"/>
                    <a:pt x="26528" y="4789996"/>
                    <a:pt x="0" y="4658117"/>
                  </a:cubicBezTo>
                  <a:cubicBezTo>
                    <a:pt x="-26528" y="4526238"/>
                    <a:pt x="3141" y="4297078"/>
                    <a:pt x="0" y="4067734"/>
                  </a:cubicBezTo>
                  <a:cubicBezTo>
                    <a:pt x="-3141" y="3838390"/>
                    <a:pt x="5678" y="3707648"/>
                    <a:pt x="0" y="3477352"/>
                  </a:cubicBezTo>
                  <a:cubicBezTo>
                    <a:pt x="-5678" y="3247056"/>
                    <a:pt x="16729" y="3052286"/>
                    <a:pt x="0" y="2757086"/>
                  </a:cubicBezTo>
                  <a:cubicBezTo>
                    <a:pt x="-16729" y="2461886"/>
                    <a:pt x="18711" y="2236302"/>
                    <a:pt x="0" y="2036819"/>
                  </a:cubicBezTo>
                  <a:cubicBezTo>
                    <a:pt x="-18711" y="1837336"/>
                    <a:pt x="6513" y="1771859"/>
                    <a:pt x="0" y="1576321"/>
                  </a:cubicBezTo>
                  <a:cubicBezTo>
                    <a:pt x="-6513" y="1380783"/>
                    <a:pt x="5117" y="1135592"/>
                    <a:pt x="0" y="920996"/>
                  </a:cubicBezTo>
                  <a:cubicBezTo>
                    <a:pt x="-5117" y="706400"/>
                    <a:pt x="88769" y="451648"/>
                    <a:pt x="0" y="0"/>
                  </a:cubicBezTo>
                  <a:close/>
                </a:path>
              </a:pathLst>
            </a:custGeom>
            <a:noFill/>
            <a:ln w="57150"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371237653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187E003B-E2FA-7CAC-8A76-99355CCF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F90C204-82CD-E8CC-F0C9-089DDCC8D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20C7F0-7084-8CD8-0B2F-5FB5BF710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4E9CE87-E80D-4E42-3877-C3D0B7A1E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2B8401-FFFB-F310-F0A0-BCBA5621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555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180AF9-4204-2EBE-E1AE-82DFF22D1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6FAAACA-88C8-81B6-57BE-958E22AEE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980A80-8291-D8B5-00DB-CC6A471E5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707FAF5-E938-3721-FBF7-E281AD51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21040C-9C22-CF15-C969-CDC54F4D3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908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B3C9CE-C01B-2211-169F-69B7CF748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43DFE8-4F26-0448-F6D1-177A8BE70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A8267E1-AEC1-6A93-2C67-1706DB249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2547307-BC5C-BD4A-EE66-B49F8D84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9C361DC-ECCF-FE90-B311-96A050B39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CA5589F-7006-B8A0-105E-75FB5CBD1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85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E8A8C6-7AD0-9153-A95F-A6D39E56D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3C455F-1A3C-9CCC-B7DC-933759B70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2F15B3A-119D-B448-90E9-01671678B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A63ABF1-F0B1-62DC-6390-0B3DBA3516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405F43E-AF3F-3D37-E5E9-7F52987B1D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5167122-C4AD-E0C2-E033-FC56DDB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4FCFCD3-0DE3-0BD5-8F6C-101A1787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BDBF94A-24B0-305B-4C31-0EB18E61F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457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374EF6-7480-DCCD-912E-71D9208D1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36FF1A2-F03B-AFDB-4A03-81511A714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255D586-ACF2-7ABD-C56D-760FE1C2E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24F37C4-B9D0-E30D-29A0-6E3E8EC9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43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58E32F3-6B40-80AC-0B97-AC1ECC956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03C3FCB-346A-9B65-184E-41F9C5A3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95BE11-AB26-C459-4E36-85C26DF3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11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C3815B-23DC-B2BC-CC8B-B198C3DF7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E2D4AF-E804-8061-C5D6-45FD2EB76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8F64F89-8A19-D481-196F-ACAB49C2A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73EF9E9-14A5-D287-687B-8602DB9B2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57DB7ED-E143-5B40-C32F-5D5D17826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0AB6A92-0ED8-2FC4-00A7-3BA79889F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45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6B4A58-C787-C4A7-52C1-982476591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0947E0F-7CFD-183A-70A1-C66A86136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0EF9314-1C03-62DC-12A9-4C196040BF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B1E9BFF-20D8-E236-F502-E157A980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74828-FCAC-4158-8EE4-4574A72979B1}" type="datetimeFigureOut">
              <a:rPr lang="zh-TW" altLang="en-US" smtClean="0"/>
              <a:t>2023/9/18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3E55743-BABF-DF43-4A8C-EDB1FD47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11F0F54-8ABF-E3D0-B8A9-3C7444DB7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554B1-3C42-48EC-B05F-22671B746C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712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D57BC3EB-3021-01A0-3A5F-705761AA7E45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A9F96E6D-18D0-E677-91A0-29A25CE957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4">
                <a:alphaModFix/>
              </a:blip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14E88F68-46D6-1FB9-BCE6-B3B417FDC7B6}"/>
                </a:ext>
              </a:extLst>
            </p:cNvPr>
            <p:cNvSpPr/>
            <p:nvPr/>
          </p:nvSpPr>
          <p:spPr>
            <a:xfrm>
              <a:off x="186813" y="181897"/>
              <a:ext cx="11818374" cy="6494206"/>
            </a:xfrm>
            <a:custGeom>
              <a:avLst/>
              <a:gdLst>
                <a:gd name="connsiteX0" fmla="*/ 0 w 11818374"/>
                <a:gd name="connsiteY0" fmla="*/ 0 h 6494206"/>
                <a:gd name="connsiteX1" fmla="*/ 827286 w 11818374"/>
                <a:gd name="connsiteY1" fmla="*/ 0 h 6494206"/>
                <a:gd name="connsiteX2" fmla="*/ 1654572 w 11818374"/>
                <a:gd name="connsiteY2" fmla="*/ 0 h 6494206"/>
                <a:gd name="connsiteX3" fmla="*/ 1890940 w 11818374"/>
                <a:gd name="connsiteY3" fmla="*/ 0 h 6494206"/>
                <a:gd name="connsiteX4" fmla="*/ 2127307 w 11818374"/>
                <a:gd name="connsiteY4" fmla="*/ 0 h 6494206"/>
                <a:gd name="connsiteX5" fmla="*/ 2836410 w 11818374"/>
                <a:gd name="connsiteY5" fmla="*/ 0 h 6494206"/>
                <a:gd name="connsiteX6" fmla="*/ 3545512 w 11818374"/>
                <a:gd name="connsiteY6" fmla="*/ 0 h 6494206"/>
                <a:gd name="connsiteX7" fmla="*/ 4136431 w 11818374"/>
                <a:gd name="connsiteY7" fmla="*/ 0 h 6494206"/>
                <a:gd name="connsiteX8" fmla="*/ 4727350 w 11818374"/>
                <a:gd name="connsiteY8" fmla="*/ 0 h 6494206"/>
                <a:gd name="connsiteX9" fmla="*/ 5436452 w 11818374"/>
                <a:gd name="connsiteY9" fmla="*/ 0 h 6494206"/>
                <a:gd name="connsiteX10" fmla="*/ 5791003 w 11818374"/>
                <a:gd name="connsiteY10" fmla="*/ 0 h 6494206"/>
                <a:gd name="connsiteX11" fmla="*/ 6263738 w 11818374"/>
                <a:gd name="connsiteY11" fmla="*/ 0 h 6494206"/>
                <a:gd name="connsiteX12" fmla="*/ 6618289 w 11818374"/>
                <a:gd name="connsiteY12" fmla="*/ 0 h 6494206"/>
                <a:gd name="connsiteX13" fmla="*/ 7445576 w 11818374"/>
                <a:gd name="connsiteY13" fmla="*/ 0 h 6494206"/>
                <a:gd name="connsiteX14" fmla="*/ 8272862 w 11818374"/>
                <a:gd name="connsiteY14" fmla="*/ 0 h 6494206"/>
                <a:gd name="connsiteX15" fmla="*/ 8981964 w 11818374"/>
                <a:gd name="connsiteY15" fmla="*/ 0 h 6494206"/>
                <a:gd name="connsiteX16" fmla="*/ 9336515 w 11818374"/>
                <a:gd name="connsiteY16" fmla="*/ 0 h 6494206"/>
                <a:gd name="connsiteX17" fmla="*/ 10045618 w 11818374"/>
                <a:gd name="connsiteY17" fmla="*/ 0 h 6494206"/>
                <a:gd name="connsiteX18" fmla="*/ 10518353 w 11818374"/>
                <a:gd name="connsiteY18" fmla="*/ 0 h 6494206"/>
                <a:gd name="connsiteX19" fmla="*/ 11818374 w 11818374"/>
                <a:gd name="connsiteY19" fmla="*/ 0 h 6494206"/>
                <a:gd name="connsiteX20" fmla="*/ 11818374 w 11818374"/>
                <a:gd name="connsiteY20" fmla="*/ 655324 h 6494206"/>
                <a:gd name="connsiteX21" fmla="*/ 11818374 w 11818374"/>
                <a:gd name="connsiteY21" fmla="*/ 1245707 h 6494206"/>
                <a:gd name="connsiteX22" fmla="*/ 11818374 w 11818374"/>
                <a:gd name="connsiteY22" fmla="*/ 1965973 h 6494206"/>
                <a:gd name="connsiteX23" fmla="*/ 11818374 w 11818374"/>
                <a:gd name="connsiteY23" fmla="*/ 2426472 h 6494206"/>
                <a:gd name="connsiteX24" fmla="*/ 11818374 w 11818374"/>
                <a:gd name="connsiteY24" fmla="*/ 2886970 h 6494206"/>
                <a:gd name="connsiteX25" fmla="*/ 11818374 w 11818374"/>
                <a:gd name="connsiteY25" fmla="*/ 3477352 h 6494206"/>
                <a:gd name="connsiteX26" fmla="*/ 11818374 w 11818374"/>
                <a:gd name="connsiteY26" fmla="*/ 4002792 h 6494206"/>
                <a:gd name="connsiteX27" fmla="*/ 11818374 w 11818374"/>
                <a:gd name="connsiteY27" fmla="*/ 4658117 h 6494206"/>
                <a:gd name="connsiteX28" fmla="*/ 11818374 w 11818374"/>
                <a:gd name="connsiteY28" fmla="*/ 5053673 h 6494206"/>
                <a:gd name="connsiteX29" fmla="*/ 11818374 w 11818374"/>
                <a:gd name="connsiteY29" fmla="*/ 5449229 h 6494206"/>
                <a:gd name="connsiteX30" fmla="*/ 11818374 w 11818374"/>
                <a:gd name="connsiteY30" fmla="*/ 5909727 h 6494206"/>
                <a:gd name="connsiteX31" fmla="*/ 11818374 w 11818374"/>
                <a:gd name="connsiteY31" fmla="*/ 6494206 h 6494206"/>
                <a:gd name="connsiteX32" fmla="*/ 11582007 w 11818374"/>
                <a:gd name="connsiteY32" fmla="*/ 6494206 h 6494206"/>
                <a:gd name="connsiteX33" fmla="*/ 10754720 w 11818374"/>
                <a:gd name="connsiteY33" fmla="*/ 6494206 h 6494206"/>
                <a:gd name="connsiteX34" fmla="*/ 10163802 w 11818374"/>
                <a:gd name="connsiteY34" fmla="*/ 6494206 h 6494206"/>
                <a:gd name="connsiteX35" fmla="*/ 9691067 w 11818374"/>
                <a:gd name="connsiteY35" fmla="*/ 6494206 h 6494206"/>
                <a:gd name="connsiteX36" fmla="*/ 9336515 w 11818374"/>
                <a:gd name="connsiteY36" fmla="*/ 6494206 h 6494206"/>
                <a:gd name="connsiteX37" fmla="*/ 8981964 w 11818374"/>
                <a:gd name="connsiteY37" fmla="*/ 6494206 h 6494206"/>
                <a:gd name="connsiteX38" fmla="*/ 8745597 w 11818374"/>
                <a:gd name="connsiteY38" fmla="*/ 6494206 h 6494206"/>
                <a:gd name="connsiteX39" fmla="*/ 8509229 w 11818374"/>
                <a:gd name="connsiteY39" fmla="*/ 6494206 h 6494206"/>
                <a:gd name="connsiteX40" fmla="*/ 7918311 w 11818374"/>
                <a:gd name="connsiteY40" fmla="*/ 6494206 h 6494206"/>
                <a:gd name="connsiteX41" fmla="*/ 7327392 w 11818374"/>
                <a:gd name="connsiteY41" fmla="*/ 6494206 h 6494206"/>
                <a:gd name="connsiteX42" fmla="*/ 7091024 w 11818374"/>
                <a:gd name="connsiteY42" fmla="*/ 6494206 h 6494206"/>
                <a:gd name="connsiteX43" fmla="*/ 6381922 w 11818374"/>
                <a:gd name="connsiteY43" fmla="*/ 6494206 h 6494206"/>
                <a:gd name="connsiteX44" fmla="*/ 5909187 w 11818374"/>
                <a:gd name="connsiteY44" fmla="*/ 6494206 h 6494206"/>
                <a:gd name="connsiteX45" fmla="*/ 5200085 w 11818374"/>
                <a:gd name="connsiteY45" fmla="*/ 6494206 h 6494206"/>
                <a:gd name="connsiteX46" fmla="*/ 4609166 w 11818374"/>
                <a:gd name="connsiteY46" fmla="*/ 6494206 h 6494206"/>
                <a:gd name="connsiteX47" fmla="*/ 4372798 w 11818374"/>
                <a:gd name="connsiteY47" fmla="*/ 6494206 h 6494206"/>
                <a:gd name="connsiteX48" fmla="*/ 3545512 w 11818374"/>
                <a:gd name="connsiteY48" fmla="*/ 6494206 h 6494206"/>
                <a:gd name="connsiteX49" fmla="*/ 2836410 w 11818374"/>
                <a:gd name="connsiteY49" fmla="*/ 6494206 h 6494206"/>
                <a:gd name="connsiteX50" fmla="*/ 2245491 w 11818374"/>
                <a:gd name="connsiteY50" fmla="*/ 6494206 h 6494206"/>
                <a:gd name="connsiteX51" fmla="*/ 1890940 w 11818374"/>
                <a:gd name="connsiteY51" fmla="*/ 6494206 h 6494206"/>
                <a:gd name="connsiteX52" fmla="*/ 1418205 w 11818374"/>
                <a:gd name="connsiteY52" fmla="*/ 6494206 h 6494206"/>
                <a:gd name="connsiteX53" fmla="*/ 590919 w 11818374"/>
                <a:gd name="connsiteY53" fmla="*/ 6494206 h 6494206"/>
                <a:gd name="connsiteX54" fmla="*/ 0 w 11818374"/>
                <a:gd name="connsiteY54" fmla="*/ 6494206 h 6494206"/>
                <a:gd name="connsiteX55" fmla="*/ 0 w 11818374"/>
                <a:gd name="connsiteY55" fmla="*/ 5903824 h 6494206"/>
                <a:gd name="connsiteX56" fmla="*/ 0 w 11818374"/>
                <a:gd name="connsiteY56" fmla="*/ 5443325 h 6494206"/>
                <a:gd name="connsiteX57" fmla="*/ 0 w 11818374"/>
                <a:gd name="connsiteY57" fmla="*/ 4788001 h 6494206"/>
                <a:gd name="connsiteX58" fmla="*/ 0 w 11818374"/>
                <a:gd name="connsiteY58" fmla="*/ 4067734 h 6494206"/>
                <a:gd name="connsiteX59" fmla="*/ 0 w 11818374"/>
                <a:gd name="connsiteY59" fmla="*/ 3607236 h 6494206"/>
                <a:gd name="connsiteX60" fmla="*/ 0 w 11818374"/>
                <a:gd name="connsiteY60" fmla="*/ 3146738 h 6494206"/>
                <a:gd name="connsiteX61" fmla="*/ 0 w 11818374"/>
                <a:gd name="connsiteY61" fmla="*/ 2686240 h 6494206"/>
                <a:gd name="connsiteX62" fmla="*/ 0 w 11818374"/>
                <a:gd name="connsiteY62" fmla="*/ 2030915 h 6494206"/>
                <a:gd name="connsiteX63" fmla="*/ 0 w 11818374"/>
                <a:gd name="connsiteY63" fmla="*/ 1440533 h 6494206"/>
                <a:gd name="connsiteX64" fmla="*/ 0 w 11818374"/>
                <a:gd name="connsiteY64" fmla="*/ 1044977 h 6494206"/>
                <a:gd name="connsiteX65" fmla="*/ 0 w 11818374"/>
                <a:gd name="connsiteY65" fmla="*/ 584479 h 6494206"/>
                <a:gd name="connsiteX66" fmla="*/ 0 w 11818374"/>
                <a:gd name="connsiteY66" fmla="*/ 0 h 6494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11818374" h="6494206" extrusionOk="0">
                  <a:moveTo>
                    <a:pt x="0" y="0"/>
                  </a:moveTo>
                  <a:cubicBezTo>
                    <a:pt x="387462" y="-16546"/>
                    <a:pt x="608700" y="79708"/>
                    <a:pt x="827286" y="0"/>
                  </a:cubicBezTo>
                  <a:cubicBezTo>
                    <a:pt x="1045872" y="-79708"/>
                    <a:pt x="1248343" y="28416"/>
                    <a:pt x="1654572" y="0"/>
                  </a:cubicBezTo>
                  <a:cubicBezTo>
                    <a:pt x="2060801" y="-28416"/>
                    <a:pt x="1816107" y="24323"/>
                    <a:pt x="1890940" y="0"/>
                  </a:cubicBezTo>
                  <a:cubicBezTo>
                    <a:pt x="1965773" y="-24323"/>
                    <a:pt x="2052905" y="26484"/>
                    <a:pt x="2127307" y="0"/>
                  </a:cubicBezTo>
                  <a:cubicBezTo>
                    <a:pt x="2201709" y="-26484"/>
                    <a:pt x="2511511" y="17864"/>
                    <a:pt x="2836410" y="0"/>
                  </a:cubicBezTo>
                  <a:cubicBezTo>
                    <a:pt x="3161309" y="-17864"/>
                    <a:pt x="3243651" y="48244"/>
                    <a:pt x="3545512" y="0"/>
                  </a:cubicBezTo>
                  <a:cubicBezTo>
                    <a:pt x="3847373" y="-48244"/>
                    <a:pt x="3894154" y="39455"/>
                    <a:pt x="4136431" y="0"/>
                  </a:cubicBezTo>
                  <a:cubicBezTo>
                    <a:pt x="4378708" y="-39455"/>
                    <a:pt x="4456017" y="57919"/>
                    <a:pt x="4727350" y="0"/>
                  </a:cubicBezTo>
                  <a:cubicBezTo>
                    <a:pt x="4998683" y="-57919"/>
                    <a:pt x="5111528" y="45315"/>
                    <a:pt x="5436452" y="0"/>
                  </a:cubicBezTo>
                  <a:cubicBezTo>
                    <a:pt x="5761376" y="-45315"/>
                    <a:pt x="5666803" y="24844"/>
                    <a:pt x="5791003" y="0"/>
                  </a:cubicBezTo>
                  <a:cubicBezTo>
                    <a:pt x="5915203" y="-24844"/>
                    <a:pt x="6083758" y="51622"/>
                    <a:pt x="6263738" y="0"/>
                  </a:cubicBezTo>
                  <a:cubicBezTo>
                    <a:pt x="6443719" y="-51622"/>
                    <a:pt x="6471685" y="20323"/>
                    <a:pt x="6618289" y="0"/>
                  </a:cubicBezTo>
                  <a:cubicBezTo>
                    <a:pt x="6764893" y="-20323"/>
                    <a:pt x="7120135" y="57896"/>
                    <a:pt x="7445576" y="0"/>
                  </a:cubicBezTo>
                  <a:cubicBezTo>
                    <a:pt x="7771017" y="-57896"/>
                    <a:pt x="7988529" y="27990"/>
                    <a:pt x="8272862" y="0"/>
                  </a:cubicBezTo>
                  <a:cubicBezTo>
                    <a:pt x="8557195" y="-27990"/>
                    <a:pt x="8816146" y="38965"/>
                    <a:pt x="8981964" y="0"/>
                  </a:cubicBezTo>
                  <a:cubicBezTo>
                    <a:pt x="9147782" y="-38965"/>
                    <a:pt x="9179881" y="14006"/>
                    <a:pt x="9336515" y="0"/>
                  </a:cubicBezTo>
                  <a:cubicBezTo>
                    <a:pt x="9493149" y="-14006"/>
                    <a:pt x="9895837" y="53767"/>
                    <a:pt x="10045618" y="0"/>
                  </a:cubicBezTo>
                  <a:cubicBezTo>
                    <a:pt x="10195399" y="-53767"/>
                    <a:pt x="10314640" y="11039"/>
                    <a:pt x="10518353" y="0"/>
                  </a:cubicBezTo>
                  <a:cubicBezTo>
                    <a:pt x="10722067" y="-11039"/>
                    <a:pt x="11480296" y="25132"/>
                    <a:pt x="11818374" y="0"/>
                  </a:cubicBezTo>
                  <a:cubicBezTo>
                    <a:pt x="11821937" y="258789"/>
                    <a:pt x="11759263" y="452769"/>
                    <a:pt x="11818374" y="655324"/>
                  </a:cubicBezTo>
                  <a:cubicBezTo>
                    <a:pt x="11877485" y="857879"/>
                    <a:pt x="11787505" y="961993"/>
                    <a:pt x="11818374" y="1245707"/>
                  </a:cubicBezTo>
                  <a:cubicBezTo>
                    <a:pt x="11849243" y="1529421"/>
                    <a:pt x="11784889" y="1656577"/>
                    <a:pt x="11818374" y="1965973"/>
                  </a:cubicBezTo>
                  <a:cubicBezTo>
                    <a:pt x="11851859" y="2275369"/>
                    <a:pt x="11764293" y="2207340"/>
                    <a:pt x="11818374" y="2426472"/>
                  </a:cubicBezTo>
                  <a:cubicBezTo>
                    <a:pt x="11872455" y="2645604"/>
                    <a:pt x="11775221" y="2724288"/>
                    <a:pt x="11818374" y="2886970"/>
                  </a:cubicBezTo>
                  <a:cubicBezTo>
                    <a:pt x="11861527" y="3049652"/>
                    <a:pt x="11796921" y="3338618"/>
                    <a:pt x="11818374" y="3477352"/>
                  </a:cubicBezTo>
                  <a:cubicBezTo>
                    <a:pt x="11839827" y="3616086"/>
                    <a:pt x="11813360" y="3851079"/>
                    <a:pt x="11818374" y="4002792"/>
                  </a:cubicBezTo>
                  <a:cubicBezTo>
                    <a:pt x="11823388" y="4154505"/>
                    <a:pt x="11746842" y="4509278"/>
                    <a:pt x="11818374" y="4658117"/>
                  </a:cubicBezTo>
                  <a:cubicBezTo>
                    <a:pt x="11889906" y="4806957"/>
                    <a:pt x="11787443" y="4864909"/>
                    <a:pt x="11818374" y="5053673"/>
                  </a:cubicBezTo>
                  <a:cubicBezTo>
                    <a:pt x="11849305" y="5242437"/>
                    <a:pt x="11791938" y="5309305"/>
                    <a:pt x="11818374" y="5449229"/>
                  </a:cubicBezTo>
                  <a:cubicBezTo>
                    <a:pt x="11844810" y="5589153"/>
                    <a:pt x="11807912" y="5679769"/>
                    <a:pt x="11818374" y="5909727"/>
                  </a:cubicBezTo>
                  <a:cubicBezTo>
                    <a:pt x="11828836" y="6139685"/>
                    <a:pt x="11770491" y="6244245"/>
                    <a:pt x="11818374" y="6494206"/>
                  </a:cubicBezTo>
                  <a:cubicBezTo>
                    <a:pt x="11718548" y="6510703"/>
                    <a:pt x="11630954" y="6473766"/>
                    <a:pt x="11582007" y="6494206"/>
                  </a:cubicBezTo>
                  <a:cubicBezTo>
                    <a:pt x="11533060" y="6514646"/>
                    <a:pt x="10974898" y="6421069"/>
                    <a:pt x="10754720" y="6494206"/>
                  </a:cubicBezTo>
                  <a:cubicBezTo>
                    <a:pt x="10534542" y="6567343"/>
                    <a:pt x="10377462" y="6453272"/>
                    <a:pt x="10163802" y="6494206"/>
                  </a:cubicBezTo>
                  <a:cubicBezTo>
                    <a:pt x="9950142" y="6535140"/>
                    <a:pt x="9815867" y="6439061"/>
                    <a:pt x="9691067" y="6494206"/>
                  </a:cubicBezTo>
                  <a:cubicBezTo>
                    <a:pt x="9566268" y="6549351"/>
                    <a:pt x="9434982" y="6482360"/>
                    <a:pt x="9336515" y="6494206"/>
                  </a:cubicBezTo>
                  <a:cubicBezTo>
                    <a:pt x="9238048" y="6506052"/>
                    <a:pt x="9104035" y="6491120"/>
                    <a:pt x="8981964" y="6494206"/>
                  </a:cubicBezTo>
                  <a:cubicBezTo>
                    <a:pt x="8859893" y="6497292"/>
                    <a:pt x="8812702" y="6477532"/>
                    <a:pt x="8745597" y="6494206"/>
                  </a:cubicBezTo>
                  <a:cubicBezTo>
                    <a:pt x="8678492" y="6510880"/>
                    <a:pt x="8619209" y="6486321"/>
                    <a:pt x="8509229" y="6494206"/>
                  </a:cubicBezTo>
                  <a:cubicBezTo>
                    <a:pt x="8399249" y="6502091"/>
                    <a:pt x="8186721" y="6451263"/>
                    <a:pt x="7918311" y="6494206"/>
                  </a:cubicBezTo>
                  <a:cubicBezTo>
                    <a:pt x="7649901" y="6537149"/>
                    <a:pt x="7461397" y="6476387"/>
                    <a:pt x="7327392" y="6494206"/>
                  </a:cubicBezTo>
                  <a:cubicBezTo>
                    <a:pt x="7193387" y="6512025"/>
                    <a:pt x="7183562" y="6470775"/>
                    <a:pt x="7091024" y="6494206"/>
                  </a:cubicBezTo>
                  <a:cubicBezTo>
                    <a:pt x="6998486" y="6517637"/>
                    <a:pt x="6723353" y="6487513"/>
                    <a:pt x="6381922" y="6494206"/>
                  </a:cubicBezTo>
                  <a:cubicBezTo>
                    <a:pt x="6040491" y="6500899"/>
                    <a:pt x="6088513" y="6493986"/>
                    <a:pt x="5909187" y="6494206"/>
                  </a:cubicBezTo>
                  <a:cubicBezTo>
                    <a:pt x="5729861" y="6494426"/>
                    <a:pt x="5522909" y="6456965"/>
                    <a:pt x="5200085" y="6494206"/>
                  </a:cubicBezTo>
                  <a:cubicBezTo>
                    <a:pt x="4877261" y="6531447"/>
                    <a:pt x="4832437" y="6427996"/>
                    <a:pt x="4609166" y="6494206"/>
                  </a:cubicBezTo>
                  <a:cubicBezTo>
                    <a:pt x="4385895" y="6560416"/>
                    <a:pt x="4436703" y="6470459"/>
                    <a:pt x="4372798" y="6494206"/>
                  </a:cubicBezTo>
                  <a:cubicBezTo>
                    <a:pt x="4308893" y="6517953"/>
                    <a:pt x="3946964" y="6410581"/>
                    <a:pt x="3545512" y="6494206"/>
                  </a:cubicBezTo>
                  <a:cubicBezTo>
                    <a:pt x="3144060" y="6577831"/>
                    <a:pt x="3073771" y="6493841"/>
                    <a:pt x="2836410" y="6494206"/>
                  </a:cubicBezTo>
                  <a:cubicBezTo>
                    <a:pt x="2599049" y="6494571"/>
                    <a:pt x="2443162" y="6493595"/>
                    <a:pt x="2245491" y="6494206"/>
                  </a:cubicBezTo>
                  <a:cubicBezTo>
                    <a:pt x="2047820" y="6494817"/>
                    <a:pt x="2004283" y="6469908"/>
                    <a:pt x="1890940" y="6494206"/>
                  </a:cubicBezTo>
                  <a:cubicBezTo>
                    <a:pt x="1777597" y="6518504"/>
                    <a:pt x="1645253" y="6488452"/>
                    <a:pt x="1418205" y="6494206"/>
                  </a:cubicBezTo>
                  <a:cubicBezTo>
                    <a:pt x="1191158" y="6499960"/>
                    <a:pt x="777378" y="6459718"/>
                    <a:pt x="590919" y="6494206"/>
                  </a:cubicBezTo>
                  <a:cubicBezTo>
                    <a:pt x="404460" y="6528694"/>
                    <a:pt x="154484" y="6484198"/>
                    <a:pt x="0" y="6494206"/>
                  </a:cubicBezTo>
                  <a:cubicBezTo>
                    <a:pt x="-574" y="6211677"/>
                    <a:pt x="63083" y="6171280"/>
                    <a:pt x="0" y="5903824"/>
                  </a:cubicBezTo>
                  <a:cubicBezTo>
                    <a:pt x="-63083" y="5636368"/>
                    <a:pt x="38879" y="5544209"/>
                    <a:pt x="0" y="5443325"/>
                  </a:cubicBezTo>
                  <a:cubicBezTo>
                    <a:pt x="-38879" y="5342441"/>
                    <a:pt x="41390" y="5005647"/>
                    <a:pt x="0" y="4788001"/>
                  </a:cubicBezTo>
                  <a:cubicBezTo>
                    <a:pt x="-41390" y="4570355"/>
                    <a:pt x="28105" y="4327009"/>
                    <a:pt x="0" y="4067734"/>
                  </a:cubicBezTo>
                  <a:cubicBezTo>
                    <a:pt x="-28105" y="3808459"/>
                    <a:pt x="24794" y="3744394"/>
                    <a:pt x="0" y="3607236"/>
                  </a:cubicBezTo>
                  <a:cubicBezTo>
                    <a:pt x="-24794" y="3470078"/>
                    <a:pt x="40746" y="3291639"/>
                    <a:pt x="0" y="3146738"/>
                  </a:cubicBezTo>
                  <a:cubicBezTo>
                    <a:pt x="-40746" y="3001837"/>
                    <a:pt x="36803" y="2910376"/>
                    <a:pt x="0" y="2686240"/>
                  </a:cubicBezTo>
                  <a:cubicBezTo>
                    <a:pt x="-36803" y="2462104"/>
                    <a:pt x="64184" y="2285720"/>
                    <a:pt x="0" y="2030915"/>
                  </a:cubicBezTo>
                  <a:cubicBezTo>
                    <a:pt x="-64184" y="1776111"/>
                    <a:pt x="64048" y="1624656"/>
                    <a:pt x="0" y="1440533"/>
                  </a:cubicBezTo>
                  <a:cubicBezTo>
                    <a:pt x="-64048" y="1256410"/>
                    <a:pt x="3832" y="1239149"/>
                    <a:pt x="0" y="1044977"/>
                  </a:cubicBezTo>
                  <a:cubicBezTo>
                    <a:pt x="-3832" y="850805"/>
                    <a:pt x="35208" y="801680"/>
                    <a:pt x="0" y="584479"/>
                  </a:cubicBezTo>
                  <a:cubicBezTo>
                    <a:pt x="-35208" y="367278"/>
                    <a:pt x="30871" y="155649"/>
                    <a:pt x="0" y="0"/>
                  </a:cubicBezTo>
                  <a:close/>
                </a:path>
              </a:pathLst>
            </a:custGeom>
            <a:noFill/>
            <a:ln w="57150"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3862067949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43737C8-ADE5-5F5C-42F6-D5FC90DDA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14D4110-B833-3D56-4EC4-BAC2E5482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B72A62-E913-C7B2-6BE3-EE73DF640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fld id="{AD274828-FCAC-4158-8EE4-4574A72979B1}" type="datetimeFigureOut">
              <a:rPr lang="zh-TW" altLang="en-US" smtClean="0"/>
              <a:pPr/>
              <a:t>2023/9/18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1E8047-9F2E-D414-A54B-CBCB743EE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5A3E03-813A-6F35-701C-3A8E1BC31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fld id="{99A554B1-3C42-48EC-B05F-22671B746CC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09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1126.6haha.kevin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83FDB0-4854-78E8-A636-A15E06B28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Modern Chinese for non-major students I 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4519B7F-327B-1C33-65DA-CFC65FC3E3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altLang="zh-TW" dirty="0"/>
              <a:t>Week 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650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F373C78-506D-9870-2EC6-87A08F6F417A}"/>
              </a:ext>
            </a:extLst>
          </p:cNvPr>
          <p:cNvSpPr/>
          <p:nvPr/>
        </p:nvSpPr>
        <p:spPr>
          <a:xfrm>
            <a:off x="1499422" y="3342968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45956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15014 h 1592826"/>
              <a:gd name="connsiteX5" fmla="*/ 1592826 w 1592826"/>
              <a:gd name="connsiteY5" fmla="*/ 1077812 h 1592826"/>
              <a:gd name="connsiteX6" fmla="*/ 1592826 w 1592826"/>
              <a:gd name="connsiteY6" fmla="*/ 1592826 h 1592826"/>
              <a:gd name="connsiteX7" fmla="*/ 1030027 w 1592826"/>
              <a:gd name="connsiteY7" fmla="*/ 1592826 h 1592826"/>
              <a:gd name="connsiteX8" fmla="*/ 46722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93741 h 1592826"/>
              <a:gd name="connsiteX11" fmla="*/ 0 w 1592826"/>
              <a:gd name="connsiteY11" fmla="*/ 530942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8998" y="-25119"/>
                  <a:pt x="270181" y="41750"/>
                  <a:pt x="499085" y="0"/>
                </a:cubicBezTo>
                <a:cubicBezTo>
                  <a:pt x="727990" y="-41750"/>
                  <a:pt x="874338" y="4592"/>
                  <a:pt x="1045956" y="0"/>
                </a:cubicBezTo>
                <a:cubicBezTo>
                  <a:pt x="1217574" y="-4592"/>
                  <a:pt x="1450796" y="32715"/>
                  <a:pt x="1592826" y="0"/>
                </a:cubicBezTo>
                <a:cubicBezTo>
                  <a:pt x="1612055" y="110405"/>
                  <a:pt x="1555097" y="305423"/>
                  <a:pt x="1592826" y="515014"/>
                </a:cubicBezTo>
                <a:cubicBezTo>
                  <a:pt x="1630555" y="724605"/>
                  <a:pt x="1572324" y="832736"/>
                  <a:pt x="1592826" y="1077812"/>
                </a:cubicBezTo>
                <a:cubicBezTo>
                  <a:pt x="1613328" y="1322888"/>
                  <a:pt x="1557799" y="1369579"/>
                  <a:pt x="1592826" y="1592826"/>
                </a:cubicBezTo>
                <a:cubicBezTo>
                  <a:pt x="1436639" y="1655575"/>
                  <a:pt x="1287989" y="1557709"/>
                  <a:pt x="1030027" y="1592826"/>
                </a:cubicBezTo>
                <a:cubicBezTo>
                  <a:pt x="772065" y="1627943"/>
                  <a:pt x="699549" y="1581550"/>
                  <a:pt x="467229" y="1592826"/>
                </a:cubicBezTo>
                <a:cubicBezTo>
                  <a:pt x="234909" y="1604102"/>
                  <a:pt x="119996" y="1562985"/>
                  <a:pt x="0" y="1592826"/>
                </a:cubicBezTo>
                <a:cubicBezTo>
                  <a:pt x="-57726" y="1391881"/>
                  <a:pt x="10299" y="1304264"/>
                  <a:pt x="0" y="1093741"/>
                </a:cubicBezTo>
                <a:cubicBezTo>
                  <a:pt x="-10299" y="883218"/>
                  <a:pt x="7245" y="758677"/>
                  <a:pt x="0" y="530942"/>
                </a:cubicBezTo>
                <a:cubicBezTo>
                  <a:pt x="-7245" y="303207"/>
                  <a:pt x="38634" y="203773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46143" y="-23786"/>
                  <a:pt x="377817" y="42526"/>
                  <a:pt x="546870" y="0"/>
                </a:cubicBezTo>
                <a:cubicBezTo>
                  <a:pt x="715923" y="-42526"/>
                  <a:pt x="937542" y="42918"/>
                  <a:pt x="1077812" y="0"/>
                </a:cubicBezTo>
                <a:cubicBezTo>
                  <a:pt x="1218082" y="-42918"/>
                  <a:pt x="1388804" y="33577"/>
                  <a:pt x="1592826" y="0"/>
                </a:cubicBezTo>
                <a:cubicBezTo>
                  <a:pt x="1598189" y="162342"/>
                  <a:pt x="1572187" y="307984"/>
                  <a:pt x="1592826" y="515014"/>
                </a:cubicBezTo>
                <a:cubicBezTo>
                  <a:pt x="1613465" y="722044"/>
                  <a:pt x="1554886" y="883648"/>
                  <a:pt x="1592826" y="1014099"/>
                </a:cubicBezTo>
                <a:cubicBezTo>
                  <a:pt x="1630766" y="1144550"/>
                  <a:pt x="1535316" y="1312007"/>
                  <a:pt x="1592826" y="1592826"/>
                </a:cubicBezTo>
                <a:cubicBezTo>
                  <a:pt x="1436735" y="1645919"/>
                  <a:pt x="1302647" y="1560356"/>
                  <a:pt x="1045956" y="1592826"/>
                </a:cubicBezTo>
                <a:cubicBezTo>
                  <a:pt x="789265" y="1625296"/>
                  <a:pt x="648581" y="1590304"/>
                  <a:pt x="499085" y="1592826"/>
                </a:cubicBezTo>
                <a:cubicBezTo>
                  <a:pt x="349589" y="1595348"/>
                  <a:pt x="235272" y="1571269"/>
                  <a:pt x="0" y="1592826"/>
                </a:cubicBezTo>
                <a:cubicBezTo>
                  <a:pt x="-521" y="1382538"/>
                  <a:pt x="4376" y="1226829"/>
                  <a:pt x="0" y="1061884"/>
                </a:cubicBezTo>
                <a:cubicBezTo>
                  <a:pt x="-4376" y="896939"/>
                  <a:pt x="15753" y="646979"/>
                  <a:pt x="0" y="515014"/>
                </a:cubicBezTo>
                <a:cubicBezTo>
                  <a:pt x="-15753" y="383049"/>
                  <a:pt x="17853" y="20782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5362E42-2735-5D0D-4E69-ECFECCAF3E86}"/>
              </a:ext>
            </a:extLst>
          </p:cNvPr>
          <p:cNvSpPr/>
          <p:nvPr/>
        </p:nvSpPr>
        <p:spPr>
          <a:xfrm>
            <a:off x="5181601" y="1219201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14099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46870 h 1592826"/>
              <a:gd name="connsiteX5" fmla="*/ 1592826 w 1592826"/>
              <a:gd name="connsiteY5" fmla="*/ 1093741 h 1592826"/>
              <a:gd name="connsiteX6" fmla="*/ 1592826 w 1592826"/>
              <a:gd name="connsiteY6" fmla="*/ 1592826 h 1592826"/>
              <a:gd name="connsiteX7" fmla="*/ 1093741 w 1592826"/>
              <a:gd name="connsiteY7" fmla="*/ 1592826 h 1592826"/>
              <a:gd name="connsiteX8" fmla="*/ 56279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93741 h 1592826"/>
              <a:gd name="connsiteX11" fmla="*/ 0 w 1592826"/>
              <a:gd name="connsiteY11" fmla="*/ 546870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40478" y="-24237"/>
                  <a:pt x="371722" y="38282"/>
                  <a:pt x="499085" y="0"/>
                </a:cubicBezTo>
                <a:cubicBezTo>
                  <a:pt x="626448" y="-38282"/>
                  <a:pt x="830464" y="29760"/>
                  <a:pt x="1014099" y="0"/>
                </a:cubicBezTo>
                <a:cubicBezTo>
                  <a:pt x="1197734" y="-29760"/>
                  <a:pt x="1450744" y="67039"/>
                  <a:pt x="1592826" y="0"/>
                </a:cubicBezTo>
                <a:cubicBezTo>
                  <a:pt x="1624343" y="177107"/>
                  <a:pt x="1572797" y="320763"/>
                  <a:pt x="1592826" y="546870"/>
                </a:cubicBezTo>
                <a:cubicBezTo>
                  <a:pt x="1612855" y="772977"/>
                  <a:pt x="1580909" y="853368"/>
                  <a:pt x="1592826" y="1093741"/>
                </a:cubicBezTo>
                <a:cubicBezTo>
                  <a:pt x="1604743" y="1334114"/>
                  <a:pt x="1576874" y="1395224"/>
                  <a:pt x="1592826" y="1592826"/>
                </a:cubicBezTo>
                <a:cubicBezTo>
                  <a:pt x="1440721" y="1637164"/>
                  <a:pt x="1266354" y="1542276"/>
                  <a:pt x="1093741" y="1592826"/>
                </a:cubicBezTo>
                <a:cubicBezTo>
                  <a:pt x="921129" y="1643376"/>
                  <a:pt x="748956" y="1581957"/>
                  <a:pt x="562799" y="1592826"/>
                </a:cubicBezTo>
                <a:cubicBezTo>
                  <a:pt x="376642" y="1603695"/>
                  <a:pt x="222189" y="1527116"/>
                  <a:pt x="0" y="1592826"/>
                </a:cubicBezTo>
                <a:cubicBezTo>
                  <a:pt x="-44659" y="1420392"/>
                  <a:pt x="43270" y="1193743"/>
                  <a:pt x="0" y="1093741"/>
                </a:cubicBezTo>
                <a:cubicBezTo>
                  <a:pt x="-43270" y="993740"/>
                  <a:pt x="38748" y="741748"/>
                  <a:pt x="0" y="546870"/>
                </a:cubicBezTo>
                <a:cubicBezTo>
                  <a:pt x="-38748" y="351992"/>
                  <a:pt x="8051" y="140449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73436" y="-39940"/>
                  <a:pt x="254842" y="31079"/>
                  <a:pt x="483157" y="0"/>
                </a:cubicBezTo>
                <a:cubicBezTo>
                  <a:pt x="711472" y="-31079"/>
                  <a:pt x="920615" y="53010"/>
                  <a:pt x="1030027" y="0"/>
                </a:cubicBezTo>
                <a:cubicBezTo>
                  <a:pt x="1139439" y="-53010"/>
                  <a:pt x="1405808" y="51230"/>
                  <a:pt x="1592826" y="0"/>
                </a:cubicBezTo>
                <a:cubicBezTo>
                  <a:pt x="1615454" y="260851"/>
                  <a:pt x="1564713" y="413835"/>
                  <a:pt x="1592826" y="562799"/>
                </a:cubicBezTo>
                <a:cubicBezTo>
                  <a:pt x="1620939" y="711763"/>
                  <a:pt x="1555574" y="909953"/>
                  <a:pt x="1592826" y="1045956"/>
                </a:cubicBezTo>
                <a:cubicBezTo>
                  <a:pt x="1630078" y="1181959"/>
                  <a:pt x="1554531" y="1361697"/>
                  <a:pt x="1592826" y="1592826"/>
                </a:cubicBezTo>
                <a:cubicBezTo>
                  <a:pt x="1348963" y="1620994"/>
                  <a:pt x="1226177" y="1555432"/>
                  <a:pt x="1045956" y="1592826"/>
                </a:cubicBezTo>
                <a:cubicBezTo>
                  <a:pt x="865735" y="1630220"/>
                  <a:pt x="703807" y="1536175"/>
                  <a:pt x="483157" y="1592826"/>
                </a:cubicBezTo>
                <a:cubicBezTo>
                  <a:pt x="262507" y="1649477"/>
                  <a:pt x="235115" y="1561816"/>
                  <a:pt x="0" y="1592826"/>
                </a:cubicBezTo>
                <a:cubicBezTo>
                  <a:pt x="-50449" y="1353964"/>
                  <a:pt x="42844" y="1316273"/>
                  <a:pt x="0" y="1077812"/>
                </a:cubicBezTo>
                <a:cubicBezTo>
                  <a:pt x="-42844" y="839351"/>
                  <a:pt x="21104" y="700301"/>
                  <a:pt x="0" y="562799"/>
                </a:cubicBezTo>
                <a:cubicBezTo>
                  <a:pt x="-21104" y="425297"/>
                  <a:pt x="8403" y="12948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u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AFC9A06-1268-C6DF-93CB-404EAF993BEE}"/>
              </a:ext>
            </a:extLst>
          </p:cNvPr>
          <p:cNvSpPr/>
          <p:nvPr/>
        </p:nvSpPr>
        <p:spPr>
          <a:xfrm>
            <a:off x="2153266" y="1219201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F1F6BE61-D596-C000-CD2B-ADD2EBC607D3}"/>
              </a:ext>
            </a:extLst>
          </p:cNvPr>
          <p:cNvGrpSpPr/>
          <p:nvPr/>
        </p:nvGrpSpPr>
        <p:grpSpPr>
          <a:xfrm>
            <a:off x="8209936" y="1219201"/>
            <a:ext cx="1592826" cy="1592826"/>
            <a:chOff x="10451692" y="1179872"/>
            <a:chExt cx="1592826" cy="1592826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5C1A3ACC-F89A-9BEA-DB5A-5E95BE41131E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ǚ</a:t>
              </a:r>
              <a:endParaRPr lang="zh-TW" altLang="en-US" sz="72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4F60B4E-0D39-B23F-2716-7CE353AD4C76}"/>
                </a:ext>
              </a:extLst>
            </p:cNvPr>
            <p:cNvSpPr/>
            <p:nvPr/>
          </p:nvSpPr>
          <p:spPr>
            <a:xfrm>
              <a:off x="10962969" y="1396181"/>
              <a:ext cx="570271" cy="285135"/>
            </a:xfrm>
            <a:custGeom>
              <a:avLst/>
              <a:gdLst>
                <a:gd name="connsiteX0" fmla="*/ 0 w 570271"/>
                <a:gd name="connsiteY0" fmla="*/ 0 h 285135"/>
                <a:gd name="connsiteX1" fmla="*/ 570271 w 570271"/>
                <a:gd name="connsiteY1" fmla="*/ 0 h 285135"/>
                <a:gd name="connsiteX2" fmla="*/ 570271 w 570271"/>
                <a:gd name="connsiteY2" fmla="*/ 285135 h 285135"/>
                <a:gd name="connsiteX3" fmla="*/ 0 w 570271"/>
                <a:gd name="connsiteY3" fmla="*/ 285135 h 285135"/>
                <a:gd name="connsiteX4" fmla="*/ 0 w 570271"/>
                <a:gd name="connsiteY4" fmla="*/ 0 h 285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1" h="285135" fill="none" extrusionOk="0">
                  <a:moveTo>
                    <a:pt x="0" y="0"/>
                  </a:moveTo>
                  <a:cubicBezTo>
                    <a:pt x="191061" y="-30060"/>
                    <a:pt x="319453" y="56702"/>
                    <a:pt x="570271" y="0"/>
                  </a:cubicBezTo>
                  <a:cubicBezTo>
                    <a:pt x="580578" y="97866"/>
                    <a:pt x="554243" y="190707"/>
                    <a:pt x="570271" y="285135"/>
                  </a:cubicBezTo>
                  <a:cubicBezTo>
                    <a:pt x="305018" y="306689"/>
                    <a:pt x="141567" y="267745"/>
                    <a:pt x="0" y="285135"/>
                  </a:cubicBezTo>
                  <a:cubicBezTo>
                    <a:pt x="-9265" y="184181"/>
                    <a:pt x="2048" y="98542"/>
                    <a:pt x="0" y="0"/>
                  </a:cubicBezTo>
                  <a:close/>
                </a:path>
                <a:path w="570271" h="285135" stroke="0" extrusionOk="0">
                  <a:moveTo>
                    <a:pt x="0" y="0"/>
                  </a:moveTo>
                  <a:cubicBezTo>
                    <a:pt x="258662" y="-53213"/>
                    <a:pt x="328566" y="47976"/>
                    <a:pt x="570271" y="0"/>
                  </a:cubicBezTo>
                  <a:cubicBezTo>
                    <a:pt x="586265" y="97987"/>
                    <a:pt x="566288" y="191785"/>
                    <a:pt x="570271" y="285135"/>
                  </a:cubicBezTo>
                  <a:cubicBezTo>
                    <a:pt x="349484" y="323647"/>
                    <a:pt x="159498" y="233992"/>
                    <a:pt x="0" y="285135"/>
                  </a:cubicBezTo>
                  <a:cubicBezTo>
                    <a:pt x="-19313" y="227936"/>
                    <a:pt x="9849" y="75667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id="{A1F8DAF6-A1E4-8B26-B53D-4419B0E3F424}"/>
              </a:ext>
            </a:extLst>
          </p:cNvPr>
          <p:cNvSpPr/>
          <p:nvPr/>
        </p:nvSpPr>
        <p:spPr>
          <a:xfrm>
            <a:off x="4001731" y="3342968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30027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15014 h 1592826"/>
              <a:gd name="connsiteX5" fmla="*/ 1592826 w 1592826"/>
              <a:gd name="connsiteY5" fmla="*/ 1061884 h 1592826"/>
              <a:gd name="connsiteX6" fmla="*/ 1592826 w 1592826"/>
              <a:gd name="connsiteY6" fmla="*/ 1592826 h 1592826"/>
              <a:gd name="connsiteX7" fmla="*/ 1109669 w 1592826"/>
              <a:gd name="connsiteY7" fmla="*/ 1592826 h 1592826"/>
              <a:gd name="connsiteX8" fmla="*/ 56279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30027 h 1592826"/>
              <a:gd name="connsiteX11" fmla="*/ 0 w 1592826"/>
              <a:gd name="connsiteY11" fmla="*/ 515014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177500" y="-44129"/>
                  <a:pt x="305910" y="16147"/>
                  <a:pt x="499085" y="0"/>
                </a:cubicBezTo>
                <a:cubicBezTo>
                  <a:pt x="692260" y="-16147"/>
                  <a:pt x="859534" y="62776"/>
                  <a:pt x="1030027" y="0"/>
                </a:cubicBezTo>
                <a:cubicBezTo>
                  <a:pt x="1200520" y="-62776"/>
                  <a:pt x="1460283" y="52601"/>
                  <a:pt x="1592826" y="0"/>
                </a:cubicBezTo>
                <a:cubicBezTo>
                  <a:pt x="1623628" y="127272"/>
                  <a:pt x="1549948" y="367340"/>
                  <a:pt x="1592826" y="515014"/>
                </a:cubicBezTo>
                <a:cubicBezTo>
                  <a:pt x="1635704" y="662688"/>
                  <a:pt x="1528551" y="814808"/>
                  <a:pt x="1592826" y="1061884"/>
                </a:cubicBezTo>
                <a:cubicBezTo>
                  <a:pt x="1657101" y="1308960"/>
                  <a:pt x="1576891" y="1394694"/>
                  <a:pt x="1592826" y="1592826"/>
                </a:cubicBezTo>
                <a:cubicBezTo>
                  <a:pt x="1412254" y="1634547"/>
                  <a:pt x="1342623" y="1561932"/>
                  <a:pt x="1109669" y="1592826"/>
                </a:cubicBezTo>
                <a:cubicBezTo>
                  <a:pt x="876715" y="1623720"/>
                  <a:pt x="800112" y="1584077"/>
                  <a:pt x="562799" y="1592826"/>
                </a:cubicBezTo>
                <a:cubicBezTo>
                  <a:pt x="325486" y="1601575"/>
                  <a:pt x="217668" y="1569672"/>
                  <a:pt x="0" y="1592826"/>
                </a:cubicBezTo>
                <a:cubicBezTo>
                  <a:pt x="-22031" y="1461205"/>
                  <a:pt x="62382" y="1297287"/>
                  <a:pt x="0" y="1030027"/>
                </a:cubicBezTo>
                <a:cubicBezTo>
                  <a:pt x="-62382" y="762767"/>
                  <a:pt x="59837" y="638362"/>
                  <a:pt x="0" y="515014"/>
                </a:cubicBezTo>
                <a:cubicBezTo>
                  <a:pt x="-59837" y="391666"/>
                  <a:pt x="11774" y="227511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72839" y="-53323"/>
                  <a:pt x="331524" y="58093"/>
                  <a:pt x="515014" y="0"/>
                </a:cubicBezTo>
                <a:cubicBezTo>
                  <a:pt x="698504" y="-58093"/>
                  <a:pt x="811721" y="7747"/>
                  <a:pt x="1030027" y="0"/>
                </a:cubicBezTo>
                <a:cubicBezTo>
                  <a:pt x="1248333" y="-7747"/>
                  <a:pt x="1414749" y="44028"/>
                  <a:pt x="1592826" y="0"/>
                </a:cubicBezTo>
                <a:cubicBezTo>
                  <a:pt x="1646455" y="235665"/>
                  <a:pt x="1586293" y="358047"/>
                  <a:pt x="1592826" y="515014"/>
                </a:cubicBezTo>
                <a:cubicBezTo>
                  <a:pt x="1599359" y="671981"/>
                  <a:pt x="1541247" y="949897"/>
                  <a:pt x="1592826" y="1077812"/>
                </a:cubicBezTo>
                <a:cubicBezTo>
                  <a:pt x="1644405" y="1205727"/>
                  <a:pt x="1550224" y="1485161"/>
                  <a:pt x="1592826" y="1592826"/>
                </a:cubicBezTo>
                <a:cubicBezTo>
                  <a:pt x="1377364" y="1634598"/>
                  <a:pt x="1285595" y="1563597"/>
                  <a:pt x="1093741" y="1592826"/>
                </a:cubicBezTo>
                <a:cubicBezTo>
                  <a:pt x="901887" y="1622055"/>
                  <a:pt x="783316" y="1581473"/>
                  <a:pt x="546870" y="1592826"/>
                </a:cubicBezTo>
                <a:cubicBezTo>
                  <a:pt x="310424" y="1604179"/>
                  <a:pt x="144530" y="1572120"/>
                  <a:pt x="0" y="1592826"/>
                </a:cubicBezTo>
                <a:cubicBezTo>
                  <a:pt x="-29806" y="1356057"/>
                  <a:pt x="10309" y="1286029"/>
                  <a:pt x="0" y="1077812"/>
                </a:cubicBezTo>
                <a:cubicBezTo>
                  <a:pt x="-10309" y="869595"/>
                  <a:pt x="32292" y="709604"/>
                  <a:pt x="0" y="562799"/>
                </a:cubicBezTo>
                <a:cubicBezTo>
                  <a:pt x="-32292" y="415994"/>
                  <a:pt x="16724" y="14690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CC3A6817-AD16-EB86-82E5-81D0B412E077}"/>
              </a:ext>
            </a:extLst>
          </p:cNvPr>
          <p:cNvSpPr/>
          <p:nvPr/>
        </p:nvSpPr>
        <p:spPr>
          <a:xfrm>
            <a:off x="6504040" y="3342968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998171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62799 h 1592826"/>
              <a:gd name="connsiteX5" fmla="*/ 1592826 w 1592826"/>
              <a:gd name="connsiteY5" fmla="*/ 1125597 h 1592826"/>
              <a:gd name="connsiteX6" fmla="*/ 1592826 w 1592826"/>
              <a:gd name="connsiteY6" fmla="*/ 1592826 h 1592826"/>
              <a:gd name="connsiteX7" fmla="*/ 1093741 w 1592826"/>
              <a:gd name="connsiteY7" fmla="*/ 1592826 h 1592826"/>
              <a:gd name="connsiteX8" fmla="*/ 546870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578727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141347" y="-34375"/>
                  <a:pt x="313268" y="39738"/>
                  <a:pt x="499085" y="0"/>
                </a:cubicBezTo>
                <a:cubicBezTo>
                  <a:pt x="684903" y="-39738"/>
                  <a:pt x="812975" y="46702"/>
                  <a:pt x="998171" y="0"/>
                </a:cubicBezTo>
                <a:cubicBezTo>
                  <a:pt x="1183367" y="-46702"/>
                  <a:pt x="1404579" y="7638"/>
                  <a:pt x="1592826" y="0"/>
                </a:cubicBezTo>
                <a:cubicBezTo>
                  <a:pt x="1605109" y="274172"/>
                  <a:pt x="1564520" y="356189"/>
                  <a:pt x="1592826" y="562799"/>
                </a:cubicBezTo>
                <a:cubicBezTo>
                  <a:pt x="1621132" y="769409"/>
                  <a:pt x="1528741" y="924050"/>
                  <a:pt x="1592826" y="1125597"/>
                </a:cubicBezTo>
                <a:cubicBezTo>
                  <a:pt x="1656911" y="1327144"/>
                  <a:pt x="1571056" y="1484056"/>
                  <a:pt x="1592826" y="1592826"/>
                </a:cubicBezTo>
                <a:cubicBezTo>
                  <a:pt x="1382727" y="1646173"/>
                  <a:pt x="1238051" y="1544979"/>
                  <a:pt x="1093741" y="1592826"/>
                </a:cubicBezTo>
                <a:cubicBezTo>
                  <a:pt x="949432" y="1640673"/>
                  <a:pt x="740976" y="1553203"/>
                  <a:pt x="546870" y="1592826"/>
                </a:cubicBezTo>
                <a:cubicBezTo>
                  <a:pt x="352764" y="1632449"/>
                  <a:pt x="168562" y="1527401"/>
                  <a:pt x="0" y="1592826"/>
                </a:cubicBezTo>
                <a:cubicBezTo>
                  <a:pt x="-43563" y="1397516"/>
                  <a:pt x="33321" y="1243559"/>
                  <a:pt x="0" y="1109669"/>
                </a:cubicBezTo>
                <a:cubicBezTo>
                  <a:pt x="-33321" y="975779"/>
                  <a:pt x="5265" y="729501"/>
                  <a:pt x="0" y="578727"/>
                </a:cubicBezTo>
                <a:cubicBezTo>
                  <a:pt x="-5265" y="427953"/>
                  <a:pt x="11748" y="265518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80525" y="-44768"/>
                  <a:pt x="350504" y="14018"/>
                  <a:pt x="499085" y="0"/>
                </a:cubicBezTo>
                <a:cubicBezTo>
                  <a:pt x="647667" y="-14018"/>
                  <a:pt x="909681" y="33939"/>
                  <a:pt x="1061884" y="0"/>
                </a:cubicBezTo>
                <a:cubicBezTo>
                  <a:pt x="1214087" y="-33939"/>
                  <a:pt x="1370001" y="57628"/>
                  <a:pt x="1592826" y="0"/>
                </a:cubicBezTo>
                <a:cubicBezTo>
                  <a:pt x="1646882" y="161892"/>
                  <a:pt x="1591670" y="360007"/>
                  <a:pt x="1592826" y="530942"/>
                </a:cubicBezTo>
                <a:cubicBezTo>
                  <a:pt x="1593982" y="701877"/>
                  <a:pt x="1549219" y="883571"/>
                  <a:pt x="1592826" y="1093741"/>
                </a:cubicBezTo>
                <a:cubicBezTo>
                  <a:pt x="1636433" y="1303911"/>
                  <a:pt x="1584136" y="1459988"/>
                  <a:pt x="1592826" y="1592826"/>
                </a:cubicBezTo>
                <a:cubicBezTo>
                  <a:pt x="1452470" y="1618399"/>
                  <a:pt x="1184804" y="1592004"/>
                  <a:pt x="1030027" y="1592826"/>
                </a:cubicBezTo>
                <a:cubicBezTo>
                  <a:pt x="875250" y="1593648"/>
                  <a:pt x="762533" y="1551228"/>
                  <a:pt x="530942" y="1592826"/>
                </a:cubicBezTo>
                <a:cubicBezTo>
                  <a:pt x="299352" y="1634424"/>
                  <a:pt x="131319" y="1580776"/>
                  <a:pt x="0" y="1592826"/>
                </a:cubicBezTo>
                <a:cubicBezTo>
                  <a:pt x="-19890" y="1362590"/>
                  <a:pt x="14669" y="1230951"/>
                  <a:pt x="0" y="1045956"/>
                </a:cubicBezTo>
                <a:cubicBezTo>
                  <a:pt x="-14669" y="860961"/>
                  <a:pt x="58529" y="609258"/>
                  <a:pt x="0" y="483157"/>
                </a:cubicBezTo>
                <a:cubicBezTo>
                  <a:pt x="-58529" y="357056"/>
                  <a:pt x="4637" y="22119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5B3D234B-5764-24C3-A3ED-A8086476DC92}"/>
              </a:ext>
            </a:extLst>
          </p:cNvPr>
          <p:cNvGrpSpPr/>
          <p:nvPr/>
        </p:nvGrpSpPr>
        <p:grpSpPr>
          <a:xfrm>
            <a:off x="9006349" y="3342968"/>
            <a:ext cx="1592826" cy="1592826"/>
            <a:chOff x="8091951" y="3342968"/>
            <a:chExt cx="1592826" cy="1592826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756D87DE-7976-6198-6D05-BC495055E741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72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63A7578D-A301-1ECE-C86C-91ADDACAC5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43959B8B-9C6A-B08D-FC9D-3028BAF09B5C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118358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7CB8B3F-F2FE-B075-83DD-664DF01C5CB7}"/>
              </a:ext>
            </a:extLst>
          </p:cNvPr>
          <p:cNvSpPr/>
          <p:nvPr/>
        </p:nvSpPr>
        <p:spPr>
          <a:xfrm>
            <a:off x="629265" y="41296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FFFC01-0AB8-DAEF-66A7-57C39D77E754}"/>
              </a:ext>
            </a:extLst>
          </p:cNvPr>
          <p:cNvSpPr/>
          <p:nvPr/>
        </p:nvSpPr>
        <p:spPr>
          <a:xfrm>
            <a:off x="3775587" y="41296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96234 w 1445341"/>
              <a:gd name="connsiteY1" fmla="*/ 0 h 1445342"/>
              <a:gd name="connsiteX2" fmla="*/ 99246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96234 h 1445342"/>
              <a:gd name="connsiteX5" fmla="*/ 1445341 w 1445341"/>
              <a:gd name="connsiteY5" fmla="*/ 1006922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48178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34654 h 1445342"/>
              <a:gd name="connsiteX11" fmla="*/ 0 w 1445341"/>
              <a:gd name="connsiteY11" fmla="*/ 423967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53809" y="-3328"/>
                  <a:pt x="303439" y="8506"/>
                  <a:pt x="496234" y="0"/>
                </a:cubicBezTo>
                <a:cubicBezTo>
                  <a:pt x="689029" y="-8506"/>
                  <a:pt x="865920" y="2201"/>
                  <a:pt x="992467" y="0"/>
                </a:cubicBezTo>
                <a:cubicBezTo>
                  <a:pt x="1119014" y="-2201"/>
                  <a:pt x="1237068" y="-8920"/>
                  <a:pt x="1445341" y="0"/>
                </a:cubicBezTo>
                <a:cubicBezTo>
                  <a:pt x="1427802" y="170707"/>
                  <a:pt x="1439940" y="320743"/>
                  <a:pt x="1445341" y="496234"/>
                </a:cubicBezTo>
                <a:cubicBezTo>
                  <a:pt x="1450742" y="671725"/>
                  <a:pt x="1430578" y="879577"/>
                  <a:pt x="1445341" y="1006922"/>
                </a:cubicBezTo>
                <a:cubicBezTo>
                  <a:pt x="1460104" y="1134267"/>
                  <a:pt x="1437780" y="1334527"/>
                  <a:pt x="1445341" y="1445342"/>
                </a:cubicBezTo>
                <a:cubicBezTo>
                  <a:pt x="1345732" y="1445340"/>
                  <a:pt x="1104324" y="1432461"/>
                  <a:pt x="992467" y="1445342"/>
                </a:cubicBezTo>
                <a:cubicBezTo>
                  <a:pt x="880610" y="1458223"/>
                  <a:pt x="736751" y="1447376"/>
                  <a:pt x="481780" y="1445342"/>
                </a:cubicBezTo>
                <a:cubicBezTo>
                  <a:pt x="226809" y="1443308"/>
                  <a:pt x="116664" y="1443483"/>
                  <a:pt x="0" y="1445342"/>
                </a:cubicBezTo>
                <a:cubicBezTo>
                  <a:pt x="-5220" y="1318677"/>
                  <a:pt x="16689" y="1072322"/>
                  <a:pt x="0" y="934654"/>
                </a:cubicBezTo>
                <a:cubicBezTo>
                  <a:pt x="-16689" y="796986"/>
                  <a:pt x="-13378" y="575517"/>
                  <a:pt x="0" y="423967"/>
                </a:cubicBezTo>
                <a:cubicBezTo>
                  <a:pt x="13378" y="272417"/>
                  <a:pt x="16414" y="114644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200257" y="-1894"/>
                  <a:pt x="287875" y="2606"/>
                  <a:pt x="510687" y="0"/>
                </a:cubicBezTo>
                <a:cubicBezTo>
                  <a:pt x="733499" y="-2606"/>
                  <a:pt x="892993" y="-12363"/>
                  <a:pt x="992467" y="0"/>
                </a:cubicBezTo>
                <a:cubicBezTo>
                  <a:pt x="1091941" y="12363"/>
                  <a:pt x="1281094" y="1860"/>
                  <a:pt x="1445341" y="0"/>
                </a:cubicBezTo>
                <a:cubicBezTo>
                  <a:pt x="1435308" y="131070"/>
                  <a:pt x="1453054" y="340735"/>
                  <a:pt x="1445341" y="496234"/>
                </a:cubicBezTo>
                <a:cubicBezTo>
                  <a:pt x="1437628" y="651733"/>
                  <a:pt x="1454613" y="802476"/>
                  <a:pt x="1445341" y="978015"/>
                </a:cubicBezTo>
                <a:cubicBezTo>
                  <a:pt x="1436069" y="1153554"/>
                  <a:pt x="1425669" y="1264102"/>
                  <a:pt x="1445341" y="1445342"/>
                </a:cubicBezTo>
                <a:cubicBezTo>
                  <a:pt x="1252173" y="1440760"/>
                  <a:pt x="1198344" y="1446511"/>
                  <a:pt x="1006921" y="1445342"/>
                </a:cubicBezTo>
                <a:cubicBezTo>
                  <a:pt x="815498" y="1444173"/>
                  <a:pt x="711093" y="1464859"/>
                  <a:pt x="496234" y="1445342"/>
                </a:cubicBezTo>
                <a:cubicBezTo>
                  <a:pt x="281375" y="1425825"/>
                  <a:pt x="173751" y="1421729"/>
                  <a:pt x="0" y="1445342"/>
                </a:cubicBezTo>
                <a:cubicBezTo>
                  <a:pt x="25149" y="1315177"/>
                  <a:pt x="-8834" y="1062264"/>
                  <a:pt x="0" y="934654"/>
                </a:cubicBezTo>
                <a:cubicBezTo>
                  <a:pt x="8834" y="807044"/>
                  <a:pt x="14857" y="673363"/>
                  <a:pt x="0" y="481781"/>
                </a:cubicBezTo>
                <a:cubicBezTo>
                  <a:pt x="-14857" y="290199"/>
                  <a:pt x="-15544" y="12550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85323524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385150C-7B82-FBDB-7806-62E6A3DB27C0}"/>
              </a:ext>
            </a:extLst>
          </p:cNvPr>
          <p:cNvSpPr/>
          <p:nvPr/>
        </p:nvSpPr>
        <p:spPr>
          <a:xfrm>
            <a:off x="6921909" y="41296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67327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81781 h 1445342"/>
              <a:gd name="connsiteX5" fmla="*/ 1445341 w 1445341"/>
              <a:gd name="connsiteY5" fmla="*/ 978015 h 1445342"/>
              <a:gd name="connsiteX6" fmla="*/ 1445341 w 1445341"/>
              <a:gd name="connsiteY6" fmla="*/ 1445342 h 1445342"/>
              <a:gd name="connsiteX7" fmla="*/ 949107 w 1445341"/>
              <a:gd name="connsiteY7" fmla="*/ 1445342 h 1445342"/>
              <a:gd name="connsiteX8" fmla="*/ 43842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1006922 h 1445342"/>
              <a:gd name="connsiteX11" fmla="*/ 0 w 1445341"/>
              <a:gd name="connsiteY11" fmla="*/ 554048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47406" y="22685"/>
                  <a:pt x="336263" y="10559"/>
                  <a:pt x="467327" y="0"/>
                </a:cubicBezTo>
                <a:cubicBezTo>
                  <a:pt x="598391" y="-10559"/>
                  <a:pt x="773340" y="7530"/>
                  <a:pt x="949107" y="0"/>
                </a:cubicBezTo>
                <a:cubicBezTo>
                  <a:pt x="1124874" y="-7530"/>
                  <a:pt x="1281200" y="-24481"/>
                  <a:pt x="1445341" y="0"/>
                </a:cubicBezTo>
                <a:cubicBezTo>
                  <a:pt x="1425840" y="96590"/>
                  <a:pt x="1446309" y="260919"/>
                  <a:pt x="1445341" y="481781"/>
                </a:cubicBezTo>
                <a:cubicBezTo>
                  <a:pt x="1444373" y="702643"/>
                  <a:pt x="1433984" y="861179"/>
                  <a:pt x="1445341" y="978015"/>
                </a:cubicBezTo>
                <a:cubicBezTo>
                  <a:pt x="1456698" y="1094851"/>
                  <a:pt x="1437382" y="1280431"/>
                  <a:pt x="1445341" y="1445342"/>
                </a:cubicBezTo>
                <a:cubicBezTo>
                  <a:pt x="1274469" y="1444873"/>
                  <a:pt x="1114420" y="1458417"/>
                  <a:pt x="949107" y="1445342"/>
                </a:cubicBezTo>
                <a:cubicBezTo>
                  <a:pt x="783794" y="1432267"/>
                  <a:pt x="565552" y="1425183"/>
                  <a:pt x="438420" y="1445342"/>
                </a:cubicBezTo>
                <a:cubicBezTo>
                  <a:pt x="311288" y="1465501"/>
                  <a:pt x="185451" y="1424879"/>
                  <a:pt x="0" y="1445342"/>
                </a:cubicBezTo>
                <a:cubicBezTo>
                  <a:pt x="-661" y="1305587"/>
                  <a:pt x="17737" y="1137089"/>
                  <a:pt x="0" y="1006922"/>
                </a:cubicBezTo>
                <a:cubicBezTo>
                  <a:pt x="-17737" y="876755"/>
                  <a:pt x="-4497" y="757081"/>
                  <a:pt x="0" y="554048"/>
                </a:cubicBezTo>
                <a:cubicBezTo>
                  <a:pt x="4497" y="351015"/>
                  <a:pt x="25371" y="226594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62288" y="24960"/>
                  <a:pt x="319976" y="-18110"/>
                  <a:pt x="510687" y="0"/>
                </a:cubicBezTo>
                <a:cubicBezTo>
                  <a:pt x="701398" y="18110"/>
                  <a:pt x="815584" y="10780"/>
                  <a:pt x="963561" y="0"/>
                </a:cubicBezTo>
                <a:cubicBezTo>
                  <a:pt x="1111538" y="-10780"/>
                  <a:pt x="1262884" y="-946"/>
                  <a:pt x="1445341" y="0"/>
                </a:cubicBezTo>
                <a:cubicBezTo>
                  <a:pt x="1429403" y="202997"/>
                  <a:pt x="1437083" y="319051"/>
                  <a:pt x="1445341" y="510688"/>
                </a:cubicBezTo>
                <a:cubicBezTo>
                  <a:pt x="1453599" y="702325"/>
                  <a:pt x="1446872" y="802708"/>
                  <a:pt x="1445341" y="949108"/>
                </a:cubicBezTo>
                <a:cubicBezTo>
                  <a:pt x="1443810" y="1095508"/>
                  <a:pt x="1457059" y="1310251"/>
                  <a:pt x="1445341" y="1445342"/>
                </a:cubicBezTo>
                <a:cubicBezTo>
                  <a:pt x="1259575" y="1450092"/>
                  <a:pt x="1197583" y="1461654"/>
                  <a:pt x="978014" y="1445342"/>
                </a:cubicBezTo>
                <a:cubicBezTo>
                  <a:pt x="758445" y="1429030"/>
                  <a:pt x="675870" y="1461155"/>
                  <a:pt x="510687" y="1445342"/>
                </a:cubicBezTo>
                <a:cubicBezTo>
                  <a:pt x="345504" y="1429529"/>
                  <a:pt x="102843" y="1422694"/>
                  <a:pt x="0" y="1445342"/>
                </a:cubicBezTo>
                <a:cubicBezTo>
                  <a:pt x="-15887" y="1326258"/>
                  <a:pt x="-20531" y="1183257"/>
                  <a:pt x="0" y="963561"/>
                </a:cubicBezTo>
                <a:cubicBezTo>
                  <a:pt x="20531" y="743865"/>
                  <a:pt x="-23737" y="706972"/>
                  <a:pt x="0" y="467327"/>
                </a:cubicBezTo>
                <a:cubicBezTo>
                  <a:pt x="23737" y="227682"/>
                  <a:pt x="11395" y="12755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35667861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8DB1BA3E-4DC5-9AFE-A063-EBCC3463FD2C}"/>
              </a:ext>
            </a:extLst>
          </p:cNvPr>
          <p:cNvSpPr/>
          <p:nvPr/>
        </p:nvSpPr>
        <p:spPr>
          <a:xfrm>
            <a:off x="8495070" y="41296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3465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67327 h 1445342"/>
              <a:gd name="connsiteX5" fmla="*/ 1445341 w 1445341"/>
              <a:gd name="connsiteY5" fmla="*/ 963561 h 1445342"/>
              <a:gd name="connsiteX6" fmla="*/ 1445341 w 1445341"/>
              <a:gd name="connsiteY6" fmla="*/ 1445342 h 1445342"/>
              <a:gd name="connsiteX7" fmla="*/ 949107 w 1445341"/>
              <a:gd name="connsiteY7" fmla="*/ 1445342 h 1445342"/>
              <a:gd name="connsiteX8" fmla="*/ 46732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49108 h 1445342"/>
              <a:gd name="connsiteX11" fmla="*/ 0 w 1445341"/>
              <a:gd name="connsiteY11" fmla="*/ 438420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95279" y="6934"/>
                  <a:pt x="295372" y="-2795"/>
                  <a:pt x="481780" y="0"/>
                </a:cubicBezTo>
                <a:cubicBezTo>
                  <a:pt x="668188" y="2795"/>
                  <a:pt x="789020" y="5646"/>
                  <a:pt x="934654" y="0"/>
                </a:cubicBezTo>
                <a:cubicBezTo>
                  <a:pt x="1080288" y="-5646"/>
                  <a:pt x="1206176" y="-8666"/>
                  <a:pt x="1445341" y="0"/>
                </a:cubicBezTo>
                <a:cubicBezTo>
                  <a:pt x="1422566" y="99070"/>
                  <a:pt x="1448456" y="258736"/>
                  <a:pt x="1445341" y="467327"/>
                </a:cubicBezTo>
                <a:cubicBezTo>
                  <a:pt x="1442226" y="675918"/>
                  <a:pt x="1448679" y="761479"/>
                  <a:pt x="1445341" y="963561"/>
                </a:cubicBezTo>
                <a:cubicBezTo>
                  <a:pt x="1442003" y="1165643"/>
                  <a:pt x="1431601" y="1217350"/>
                  <a:pt x="1445341" y="1445342"/>
                </a:cubicBezTo>
                <a:cubicBezTo>
                  <a:pt x="1267880" y="1458390"/>
                  <a:pt x="1153179" y="1433553"/>
                  <a:pt x="949107" y="1445342"/>
                </a:cubicBezTo>
                <a:cubicBezTo>
                  <a:pt x="745035" y="1457131"/>
                  <a:pt x="682235" y="1464119"/>
                  <a:pt x="467327" y="1445342"/>
                </a:cubicBezTo>
                <a:cubicBezTo>
                  <a:pt x="252419" y="1426565"/>
                  <a:pt x="226045" y="1441224"/>
                  <a:pt x="0" y="1445342"/>
                </a:cubicBezTo>
                <a:cubicBezTo>
                  <a:pt x="11883" y="1294554"/>
                  <a:pt x="4341" y="1195465"/>
                  <a:pt x="0" y="949108"/>
                </a:cubicBezTo>
                <a:cubicBezTo>
                  <a:pt x="-4341" y="702751"/>
                  <a:pt x="3774" y="582111"/>
                  <a:pt x="0" y="438420"/>
                </a:cubicBezTo>
                <a:cubicBezTo>
                  <a:pt x="-3774" y="294729"/>
                  <a:pt x="16627" y="187511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34657" y="-18320"/>
                  <a:pt x="277494" y="-22886"/>
                  <a:pt x="481780" y="0"/>
                </a:cubicBezTo>
                <a:cubicBezTo>
                  <a:pt x="686066" y="22886"/>
                  <a:pt x="721313" y="-19952"/>
                  <a:pt x="949107" y="0"/>
                </a:cubicBezTo>
                <a:cubicBezTo>
                  <a:pt x="1176901" y="19952"/>
                  <a:pt x="1305061" y="8923"/>
                  <a:pt x="1445341" y="0"/>
                </a:cubicBezTo>
                <a:cubicBezTo>
                  <a:pt x="1430309" y="214864"/>
                  <a:pt x="1456085" y="319878"/>
                  <a:pt x="1445341" y="452874"/>
                </a:cubicBezTo>
                <a:cubicBezTo>
                  <a:pt x="1434597" y="585870"/>
                  <a:pt x="1447220" y="778028"/>
                  <a:pt x="1445341" y="949108"/>
                </a:cubicBezTo>
                <a:cubicBezTo>
                  <a:pt x="1443462" y="1120188"/>
                  <a:pt x="1457598" y="1327956"/>
                  <a:pt x="1445341" y="1445342"/>
                </a:cubicBezTo>
                <a:cubicBezTo>
                  <a:pt x="1331373" y="1446388"/>
                  <a:pt x="1092804" y="1422804"/>
                  <a:pt x="978014" y="1445342"/>
                </a:cubicBezTo>
                <a:cubicBezTo>
                  <a:pt x="863224" y="1467880"/>
                  <a:pt x="726819" y="1465822"/>
                  <a:pt x="510687" y="1445342"/>
                </a:cubicBezTo>
                <a:cubicBezTo>
                  <a:pt x="294555" y="1424862"/>
                  <a:pt x="163467" y="1463810"/>
                  <a:pt x="0" y="1445342"/>
                </a:cubicBezTo>
                <a:cubicBezTo>
                  <a:pt x="-21330" y="1227546"/>
                  <a:pt x="19074" y="1174537"/>
                  <a:pt x="0" y="992468"/>
                </a:cubicBezTo>
                <a:cubicBezTo>
                  <a:pt x="-19074" y="810399"/>
                  <a:pt x="-449" y="608925"/>
                  <a:pt x="0" y="496234"/>
                </a:cubicBezTo>
                <a:cubicBezTo>
                  <a:pt x="449" y="383543"/>
                  <a:pt x="-13708" y="12244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85008811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DB86ECE-D1DA-2257-E4BB-9183694340EC}"/>
              </a:ext>
            </a:extLst>
          </p:cNvPr>
          <p:cNvSpPr/>
          <p:nvPr/>
        </p:nvSpPr>
        <p:spPr>
          <a:xfrm>
            <a:off x="629265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510687 w 1445341"/>
              <a:gd name="connsiteY1" fmla="*/ 0 h 1445342"/>
              <a:gd name="connsiteX2" fmla="*/ 102137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81781 h 1445342"/>
              <a:gd name="connsiteX5" fmla="*/ 1445341 w 1445341"/>
              <a:gd name="connsiteY5" fmla="*/ 963561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55404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78015 h 1445342"/>
              <a:gd name="connsiteX11" fmla="*/ 0 w 1445341"/>
              <a:gd name="connsiteY11" fmla="*/ 467327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36036" y="14971"/>
                  <a:pt x="315200" y="14024"/>
                  <a:pt x="510687" y="0"/>
                </a:cubicBezTo>
                <a:cubicBezTo>
                  <a:pt x="706174" y="-14024"/>
                  <a:pt x="801251" y="13239"/>
                  <a:pt x="1021374" y="0"/>
                </a:cubicBezTo>
                <a:cubicBezTo>
                  <a:pt x="1241497" y="-13239"/>
                  <a:pt x="1349289" y="2297"/>
                  <a:pt x="1445341" y="0"/>
                </a:cubicBezTo>
                <a:cubicBezTo>
                  <a:pt x="1468369" y="108516"/>
                  <a:pt x="1432255" y="328652"/>
                  <a:pt x="1445341" y="481781"/>
                </a:cubicBezTo>
                <a:cubicBezTo>
                  <a:pt x="1458427" y="634910"/>
                  <a:pt x="1424350" y="741730"/>
                  <a:pt x="1445341" y="963561"/>
                </a:cubicBezTo>
                <a:cubicBezTo>
                  <a:pt x="1466332" y="1185392"/>
                  <a:pt x="1424855" y="1281972"/>
                  <a:pt x="1445341" y="1445342"/>
                </a:cubicBezTo>
                <a:cubicBezTo>
                  <a:pt x="1267425" y="1452238"/>
                  <a:pt x="1177845" y="1424161"/>
                  <a:pt x="992467" y="1445342"/>
                </a:cubicBezTo>
                <a:cubicBezTo>
                  <a:pt x="807089" y="1466523"/>
                  <a:pt x="662601" y="1435732"/>
                  <a:pt x="554047" y="1445342"/>
                </a:cubicBezTo>
                <a:cubicBezTo>
                  <a:pt x="445493" y="1454952"/>
                  <a:pt x="185385" y="1419733"/>
                  <a:pt x="0" y="1445342"/>
                </a:cubicBezTo>
                <a:cubicBezTo>
                  <a:pt x="-17490" y="1302321"/>
                  <a:pt x="6560" y="1095095"/>
                  <a:pt x="0" y="978015"/>
                </a:cubicBezTo>
                <a:cubicBezTo>
                  <a:pt x="-6560" y="860935"/>
                  <a:pt x="-15318" y="588599"/>
                  <a:pt x="0" y="467327"/>
                </a:cubicBezTo>
                <a:cubicBezTo>
                  <a:pt x="15318" y="346055"/>
                  <a:pt x="13876" y="13789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06891" y="1339"/>
                  <a:pt x="367413" y="-19203"/>
                  <a:pt x="467327" y="0"/>
                </a:cubicBezTo>
                <a:cubicBezTo>
                  <a:pt x="567241" y="19203"/>
                  <a:pt x="793572" y="-6718"/>
                  <a:pt x="920200" y="0"/>
                </a:cubicBezTo>
                <a:cubicBezTo>
                  <a:pt x="1046828" y="6718"/>
                  <a:pt x="1267698" y="-20368"/>
                  <a:pt x="1445341" y="0"/>
                </a:cubicBezTo>
                <a:cubicBezTo>
                  <a:pt x="1468034" y="195353"/>
                  <a:pt x="1464601" y="349131"/>
                  <a:pt x="1445341" y="481781"/>
                </a:cubicBezTo>
                <a:cubicBezTo>
                  <a:pt x="1426081" y="614431"/>
                  <a:pt x="1437277" y="786277"/>
                  <a:pt x="1445341" y="963561"/>
                </a:cubicBezTo>
                <a:cubicBezTo>
                  <a:pt x="1453405" y="1140845"/>
                  <a:pt x="1438793" y="1293037"/>
                  <a:pt x="1445341" y="1445342"/>
                </a:cubicBezTo>
                <a:cubicBezTo>
                  <a:pt x="1271199" y="1465723"/>
                  <a:pt x="1075029" y="1449263"/>
                  <a:pt x="978014" y="1445342"/>
                </a:cubicBezTo>
                <a:cubicBezTo>
                  <a:pt x="880999" y="1441421"/>
                  <a:pt x="692438" y="1438986"/>
                  <a:pt x="467327" y="1445342"/>
                </a:cubicBezTo>
                <a:cubicBezTo>
                  <a:pt x="242216" y="1451698"/>
                  <a:pt x="139701" y="1464333"/>
                  <a:pt x="0" y="1445342"/>
                </a:cubicBezTo>
                <a:cubicBezTo>
                  <a:pt x="-17510" y="1329451"/>
                  <a:pt x="4760" y="1126550"/>
                  <a:pt x="0" y="1006922"/>
                </a:cubicBezTo>
                <a:cubicBezTo>
                  <a:pt x="-4760" y="887294"/>
                  <a:pt x="-849" y="699164"/>
                  <a:pt x="0" y="539594"/>
                </a:cubicBezTo>
                <a:cubicBezTo>
                  <a:pt x="849" y="380024"/>
                  <a:pt x="26044" y="10997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79710346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AA7EF77-EF83-8A42-CAB8-219055FBF6C7}"/>
              </a:ext>
            </a:extLst>
          </p:cNvPr>
          <p:cNvSpPr/>
          <p:nvPr/>
        </p:nvSpPr>
        <p:spPr>
          <a:xfrm>
            <a:off x="2202426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510687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96234 h 1445342"/>
              <a:gd name="connsiteX5" fmla="*/ 1445341 w 1445341"/>
              <a:gd name="connsiteY5" fmla="*/ 978015 h 1445342"/>
              <a:gd name="connsiteX6" fmla="*/ 1445341 w 1445341"/>
              <a:gd name="connsiteY6" fmla="*/ 1445342 h 1445342"/>
              <a:gd name="connsiteX7" fmla="*/ 934654 w 1445341"/>
              <a:gd name="connsiteY7" fmla="*/ 1445342 h 1445342"/>
              <a:gd name="connsiteX8" fmla="*/ 496234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49108 h 1445342"/>
              <a:gd name="connsiteX11" fmla="*/ 0 w 1445341"/>
              <a:gd name="connsiteY11" fmla="*/ 45287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04343" y="4717"/>
                  <a:pt x="380866" y="19016"/>
                  <a:pt x="510687" y="0"/>
                </a:cubicBezTo>
                <a:cubicBezTo>
                  <a:pt x="640508" y="-19016"/>
                  <a:pt x="742373" y="6440"/>
                  <a:pt x="949107" y="0"/>
                </a:cubicBezTo>
                <a:cubicBezTo>
                  <a:pt x="1155841" y="-6440"/>
                  <a:pt x="1266260" y="8538"/>
                  <a:pt x="1445341" y="0"/>
                </a:cubicBezTo>
                <a:cubicBezTo>
                  <a:pt x="1465475" y="197610"/>
                  <a:pt x="1437672" y="395708"/>
                  <a:pt x="1445341" y="496234"/>
                </a:cubicBezTo>
                <a:cubicBezTo>
                  <a:pt x="1453010" y="596760"/>
                  <a:pt x="1435976" y="858895"/>
                  <a:pt x="1445341" y="978015"/>
                </a:cubicBezTo>
                <a:cubicBezTo>
                  <a:pt x="1454706" y="1097135"/>
                  <a:pt x="1441032" y="1291397"/>
                  <a:pt x="1445341" y="1445342"/>
                </a:cubicBezTo>
                <a:cubicBezTo>
                  <a:pt x="1331081" y="1434273"/>
                  <a:pt x="1140542" y="1432950"/>
                  <a:pt x="934654" y="1445342"/>
                </a:cubicBezTo>
                <a:cubicBezTo>
                  <a:pt x="728766" y="1457734"/>
                  <a:pt x="702433" y="1450708"/>
                  <a:pt x="496234" y="1445342"/>
                </a:cubicBezTo>
                <a:cubicBezTo>
                  <a:pt x="290035" y="1439976"/>
                  <a:pt x="150100" y="1461383"/>
                  <a:pt x="0" y="1445342"/>
                </a:cubicBezTo>
                <a:cubicBezTo>
                  <a:pt x="21639" y="1268532"/>
                  <a:pt x="15622" y="1096687"/>
                  <a:pt x="0" y="949108"/>
                </a:cubicBezTo>
                <a:cubicBezTo>
                  <a:pt x="-15622" y="801529"/>
                  <a:pt x="-3723" y="664989"/>
                  <a:pt x="0" y="452874"/>
                </a:cubicBezTo>
                <a:cubicBezTo>
                  <a:pt x="3723" y="240759"/>
                  <a:pt x="-15601" y="112276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46084" y="-12436"/>
                  <a:pt x="280681" y="-7356"/>
                  <a:pt x="438420" y="0"/>
                </a:cubicBezTo>
                <a:cubicBezTo>
                  <a:pt x="596159" y="7356"/>
                  <a:pt x="686692" y="20469"/>
                  <a:pt x="876840" y="0"/>
                </a:cubicBezTo>
                <a:cubicBezTo>
                  <a:pt x="1066988" y="-20469"/>
                  <a:pt x="1244580" y="5753"/>
                  <a:pt x="1445341" y="0"/>
                </a:cubicBezTo>
                <a:cubicBezTo>
                  <a:pt x="1441531" y="112172"/>
                  <a:pt x="1442194" y="304441"/>
                  <a:pt x="1445341" y="467327"/>
                </a:cubicBezTo>
                <a:cubicBezTo>
                  <a:pt x="1448488" y="630213"/>
                  <a:pt x="1437380" y="720475"/>
                  <a:pt x="1445341" y="920201"/>
                </a:cubicBezTo>
                <a:cubicBezTo>
                  <a:pt x="1453302" y="1119927"/>
                  <a:pt x="1427068" y="1254392"/>
                  <a:pt x="1445341" y="1445342"/>
                </a:cubicBezTo>
                <a:cubicBezTo>
                  <a:pt x="1322028" y="1437912"/>
                  <a:pt x="1091436" y="1444629"/>
                  <a:pt x="992467" y="1445342"/>
                </a:cubicBezTo>
                <a:cubicBezTo>
                  <a:pt x="893498" y="1446055"/>
                  <a:pt x="655703" y="1447465"/>
                  <a:pt x="554047" y="1445342"/>
                </a:cubicBezTo>
                <a:cubicBezTo>
                  <a:pt x="452391" y="1443219"/>
                  <a:pt x="245367" y="1427219"/>
                  <a:pt x="0" y="1445342"/>
                </a:cubicBezTo>
                <a:cubicBezTo>
                  <a:pt x="17278" y="1255075"/>
                  <a:pt x="16537" y="1110032"/>
                  <a:pt x="0" y="963561"/>
                </a:cubicBezTo>
                <a:cubicBezTo>
                  <a:pt x="-16537" y="817090"/>
                  <a:pt x="-15406" y="608775"/>
                  <a:pt x="0" y="510688"/>
                </a:cubicBezTo>
                <a:cubicBezTo>
                  <a:pt x="15406" y="412601"/>
                  <a:pt x="-19171" y="16082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78124118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CDC5D73-E417-CB39-8E1D-EF16D26C20B7}"/>
              </a:ext>
            </a:extLst>
          </p:cNvPr>
          <p:cNvSpPr/>
          <p:nvPr/>
        </p:nvSpPr>
        <p:spPr>
          <a:xfrm>
            <a:off x="3775587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52874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934654 w 1445341"/>
              <a:gd name="connsiteY7" fmla="*/ 1445342 h 1445342"/>
              <a:gd name="connsiteX8" fmla="*/ 42396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34654 h 1445342"/>
              <a:gd name="connsiteX11" fmla="*/ 0 w 1445341"/>
              <a:gd name="connsiteY11" fmla="*/ 423967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95651" y="15407"/>
                  <a:pt x="222780" y="-19723"/>
                  <a:pt x="438420" y="0"/>
                </a:cubicBezTo>
                <a:cubicBezTo>
                  <a:pt x="654060" y="19723"/>
                  <a:pt x="720859" y="-14344"/>
                  <a:pt x="949107" y="0"/>
                </a:cubicBezTo>
                <a:cubicBezTo>
                  <a:pt x="1177355" y="14344"/>
                  <a:pt x="1332289" y="-10949"/>
                  <a:pt x="1445341" y="0"/>
                </a:cubicBezTo>
                <a:cubicBezTo>
                  <a:pt x="1441156" y="220688"/>
                  <a:pt x="1424614" y="346910"/>
                  <a:pt x="1445341" y="452874"/>
                </a:cubicBezTo>
                <a:cubicBezTo>
                  <a:pt x="1466068" y="558838"/>
                  <a:pt x="1433929" y="735037"/>
                  <a:pt x="1445341" y="920201"/>
                </a:cubicBezTo>
                <a:cubicBezTo>
                  <a:pt x="1456753" y="1105365"/>
                  <a:pt x="1456986" y="1195124"/>
                  <a:pt x="1445341" y="1445342"/>
                </a:cubicBezTo>
                <a:cubicBezTo>
                  <a:pt x="1295348" y="1430064"/>
                  <a:pt x="1140579" y="1442198"/>
                  <a:pt x="934654" y="1445342"/>
                </a:cubicBezTo>
                <a:cubicBezTo>
                  <a:pt x="728729" y="1448486"/>
                  <a:pt x="661800" y="1463360"/>
                  <a:pt x="423967" y="1445342"/>
                </a:cubicBezTo>
                <a:cubicBezTo>
                  <a:pt x="186134" y="1427324"/>
                  <a:pt x="184181" y="1445697"/>
                  <a:pt x="0" y="1445342"/>
                </a:cubicBezTo>
                <a:cubicBezTo>
                  <a:pt x="13645" y="1275712"/>
                  <a:pt x="-16799" y="1052123"/>
                  <a:pt x="0" y="934654"/>
                </a:cubicBezTo>
                <a:cubicBezTo>
                  <a:pt x="16799" y="817185"/>
                  <a:pt x="19273" y="646375"/>
                  <a:pt x="0" y="423967"/>
                </a:cubicBezTo>
                <a:cubicBezTo>
                  <a:pt x="-19273" y="201559"/>
                  <a:pt x="13257" y="85490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15181" y="16720"/>
                  <a:pt x="339444" y="-24757"/>
                  <a:pt x="496234" y="0"/>
                </a:cubicBezTo>
                <a:cubicBezTo>
                  <a:pt x="653024" y="24757"/>
                  <a:pt x="796578" y="-12904"/>
                  <a:pt x="949107" y="0"/>
                </a:cubicBezTo>
                <a:cubicBezTo>
                  <a:pt x="1101636" y="12904"/>
                  <a:pt x="1245536" y="-20531"/>
                  <a:pt x="1445341" y="0"/>
                </a:cubicBezTo>
                <a:cubicBezTo>
                  <a:pt x="1440643" y="163655"/>
                  <a:pt x="1454092" y="259661"/>
                  <a:pt x="1445341" y="452874"/>
                </a:cubicBezTo>
                <a:cubicBezTo>
                  <a:pt x="1436590" y="646087"/>
                  <a:pt x="1450428" y="770241"/>
                  <a:pt x="1445341" y="949108"/>
                </a:cubicBezTo>
                <a:cubicBezTo>
                  <a:pt x="1440254" y="1127975"/>
                  <a:pt x="1433025" y="1282827"/>
                  <a:pt x="1445341" y="1445342"/>
                </a:cubicBezTo>
                <a:cubicBezTo>
                  <a:pt x="1255802" y="1436231"/>
                  <a:pt x="1059151" y="1447725"/>
                  <a:pt x="934654" y="1445342"/>
                </a:cubicBezTo>
                <a:cubicBezTo>
                  <a:pt x="810157" y="1442959"/>
                  <a:pt x="647862" y="1428146"/>
                  <a:pt x="438420" y="1445342"/>
                </a:cubicBezTo>
                <a:cubicBezTo>
                  <a:pt x="228978" y="1462538"/>
                  <a:pt x="153667" y="1458081"/>
                  <a:pt x="0" y="1445342"/>
                </a:cubicBezTo>
                <a:cubicBezTo>
                  <a:pt x="-16144" y="1274986"/>
                  <a:pt x="-6612" y="1154213"/>
                  <a:pt x="0" y="949108"/>
                </a:cubicBezTo>
                <a:cubicBezTo>
                  <a:pt x="6612" y="744003"/>
                  <a:pt x="-12059" y="629070"/>
                  <a:pt x="0" y="438420"/>
                </a:cubicBezTo>
                <a:cubicBezTo>
                  <a:pt x="12059" y="247770"/>
                  <a:pt x="4588" y="12925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1020105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0EA08B00-005D-0AF7-B491-44BA029C624B}"/>
              </a:ext>
            </a:extLst>
          </p:cNvPr>
          <p:cNvSpPr/>
          <p:nvPr/>
        </p:nvSpPr>
        <p:spPr>
          <a:xfrm>
            <a:off x="8530680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89129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876841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539594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49108 h 1445342"/>
              <a:gd name="connsiteX11" fmla="*/ 0 w 1445341"/>
              <a:gd name="connsiteY11" fmla="*/ 510688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08120" y="-607"/>
                  <a:pt x="307890" y="9137"/>
                  <a:pt x="438420" y="0"/>
                </a:cubicBezTo>
                <a:cubicBezTo>
                  <a:pt x="568950" y="-9137"/>
                  <a:pt x="715783" y="2808"/>
                  <a:pt x="891294" y="0"/>
                </a:cubicBezTo>
                <a:cubicBezTo>
                  <a:pt x="1066805" y="-2808"/>
                  <a:pt x="1267797" y="-10779"/>
                  <a:pt x="1445341" y="0"/>
                </a:cubicBezTo>
                <a:cubicBezTo>
                  <a:pt x="1426541" y="133967"/>
                  <a:pt x="1434349" y="313201"/>
                  <a:pt x="1445341" y="438420"/>
                </a:cubicBezTo>
                <a:cubicBezTo>
                  <a:pt x="1456333" y="563639"/>
                  <a:pt x="1449124" y="767510"/>
                  <a:pt x="1445341" y="876841"/>
                </a:cubicBezTo>
                <a:cubicBezTo>
                  <a:pt x="1441558" y="986172"/>
                  <a:pt x="1416998" y="1324059"/>
                  <a:pt x="1445341" y="1445342"/>
                </a:cubicBezTo>
                <a:cubicBezTo>
                  <a:pt x="1332326" y="1431172"/>
                  <a:pt x="1129341" y="1444022"/>
                  <a:pt x="992467" y="1445342"/>
                </a:cubicBezTo>
                <a:cubicBezTo>
                  <a:pt x="855593" y="1446662"/>
                  <a:pt x="705364" y="1465244"/>
                  <a:pt x="539594" y="1445342"/>
                </a:cubicBezTo>
                <a:cubicBezTo>
                  <a:pt x="373824" y="1425440"/>
                  <a:pt x="169200" y="1463293"/>
                  <a:pt x="0" y="1445342"/>
                </a:cubicBezTo>
                <a:cubicBezTo>
                  <a:pt x="-13335" y="1305310"/>
                  <a:pt x="18371" y="1103863"/>
                  <a:pt x="0" y="949108"/>
                </a:cubicBezTo>
                <a:cubicBezTo>
                  <a:pt x="-18371" y="794353"/>
                  <a:pt x="11854" y="681464"/>
                  <a:pt x="0" y="510688"/>
                </a:cubicBezTo>
                <a:cubicBezTo>
                  <a:pt x="-11854" y="339912"/>
                  <a:pt x="10207" y="232137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07949" y="-7822"/>
                  <a:pt x="335087" y="19686"/>
                  <a:pt x="438420" y="0"/>
                </a:cubicBezTo>
                <a:cubicBezTo>
                  <a:pt x="541753" y="-19686"/>
                  <a:pt x="772191" y="-24622"/>
                  <a:pt x="949107" y="0"/>
                </a:cubicBezTo>
                <a:cubicBezTo>
                  <a:pt x="1126023" y="24622"/>
                  <a:pt x="1339523" y="-5375"/>
                  <a:pt x="1445341" y="0"/>
                </a:cubicBezTo>
                <a:cubicBezTo>
                  <a:pt x="1439449" y="109028"/>
                  <a:pt x="1446421" y="290748"/>
                  <a:pt x="1445341" y="452874"/>
                </a:cubicBezTo>
                <a:cubicBezTo>
                  <a:pt x="1444261" y="615000"/>
                  <a:pt x="1450437" y="770531"/>
                  <a:pt x="1445341" y="920201"/>
                </a:cubicBezTo>
                <a:cubicBezTo>
                  <a:pt x="1440245" y="1069871"/>
                  <a:pt x="1435202" y="1245322"/>
                  <a:pt x="1445341" y="1445342"/>
                </a:cubicBezTo>
                <a:cubicBezTo>
                  <a:pt x="1204279" y="1433544"/>
                  <a:pt x="1195676" y="1425594"/>
                  <a:pt x="949107" y="1445342"/>
                </a:cubicBezTo>
                <a:cubicBezTo>
                  <a:pt x="702538" y="1465090"/>
                  <a:pt x="588359" y="1430421"/>
                  <a:pt x="452874" y="1445342"/>
                </a:cubicBezTo>
                <a:cubicBezTo>
                  <a:pt x="317389" y="1460263"/>
                  <a:pt x="211698" y="1440077"/>
                  <a:pt x="0" y="1445342"/>
                </a:cubicBezTo>
                <a:cubicBezTo>
                  <a:pt x="21639" y="1281277"/>
                  <a:pt x="11884" y="1198777"/>
                  <a:pt x="0" y="992468"/>
                </a:cubicBezTo>
                <a:cubicBezTo>
                  <a:pt x="-11884" y="786159"/>
                  <a:pt x="-17076" y="618190"/>
                  <a:pt x="0" y="496234"/>
                </a:cubicBezTo>
                <a:cubicBezTo>
                  <a:pt x="17076" y="374278"/>
                  <a:pt x="-17994" y="21150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41026507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2013820-5864-14C9-6F14-E01797886C97}"/>
              </a:ext>
            </a:extLst>
          </p:cNvPr>
          <p:cNvSpPr/>
          <p:nvPr/>
        </p:nvSpPr>
        <p:spPr>
          <a:xfrm>
            <a:off x="10068231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89129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67327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934654 w 1445341"/>
              <a:gd name="connsiteY7" fmla="*/ 1445342 h 1445342"/>
              <a:gd name="connsiteX8" fmla="*/ 452874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5287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90378" y="-3240"/>
                  <a:pt x="334564" y="16703"/>
                  <a:pt x="438420" y="0"/>
                </a:cubicBezTo>
                <a:cubicBezTo>
                  <a:pt x="542276" y="-16703"/>
                  <a:pt x="695719" y="-21531"/>
                  <a:pt x="891294" y="0"/>
                </a:cubicBezTo>
                <a:cubicBezTo>
                  <a:pt x="1086869" y="21531"/>
                  <a:pt x="1313027" y="20987"/>
                  <a:pt x="1445341" y="0"/>
                </a:cubicBezTo>
                <a:cubicBezTo>
                  <a:pt x="1468114" y="94214"/>
                  <a:pt x="1460087" y="273504"/>
                  <a:pt x="1445341" y="467327"/>
                </a:cubicBezTo>
                <a:cubicBezTo>
                  <a:pt x="1430595" y="661150"/>
                  <a:pt x="1449721" y="704831"/>
                  <a:pt x="1445341" y="920201"/>
                </a:cubicBezTo>
                <a:cubicBezTo>
                  <a:pt x="1440961" y="1135571"/>
                  <a:pt x="1451326" y="1315555"/>
                  <a:pt x="1445341" y="1445342"/>
                </a:cubicBezTo>
                <a:cubicBezTo>
                  <a:pt x="1302362" y="1431025"/>
                  <a:pt x="1082912" y="1423760"/>
                  <a:pt x="934654" y="1445342"/>
                </a:cubicBezTo>
                <a:cubicBezTo>
                  <a:pt x="786396" y="1466924"/>
                  <a:pt x="589149" y="1433523"/>
                  <a:pt x="452874" y="1445342"/>
                </a:cubicBezTo>
                <a:cubicBezTo>
                  <a:pt x="316599" y="1457161"/>
                  <a:pt x="186658" y="1449678"/>
                  <a:pt x="0" y="1445342"/>
                </a:cubicBezTo>
                <a:cubicBezTo>
                  <a:pt x="-13158" y="1268634"/>
                  <a:pt x="19026" y="1204228"/>
                  <a:pt x="0" y="963561"/>
                </a:cubicBezTo>
                <a:cubicBezTo>
                  <a:pt x="-19026" y="722894"/>
                  <a:pt x="4826" y="631031"/>
                  <a:pt x="0" y="452874"/>
                </a:cubicBezTo>
                <a:cubicBezTo>
                  <a:pt x="-4826" y="274717"/>
                  <a:pt x="-18060" y="197127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39139" y="-12523"/>
                  <a:pt x="265707" y="-2199"/>
                  <a:pt x="481780" y="0"/>
                </a:cubicBezTo>
                <a:cubicBezTo>
                  <a:pt x="697853" y="2199"/>
                  <a:pt x="705705" y="-9940"/>
                  <a:pt x="920200" y="0"/>
                </a:cubicBezTo>
                <a:cubicBezTo>
                  <a:pt x="1134695" y="9940"/>
                  <a:pt x="1218849" y="-11766"/>
                  <a:pt x="1445341" y="0"/>
                </a:cubicBezTo>
                <a:cubicBezTo>
                  <a:pt x="1463818" y="148035"/>
                  <a:pt x="1450804" y="302620"/>
                  <a:pt x="1445341" y="481781"/>
                </a:cubicBezTo>
                <a:cubicBezTo>
                  <a:pt x="1439878" y="660942"/>
                  <a:pt x="1439656" y="735611"/>
                  <a:pt x="1445341" y="978015"/>
                </a:cubicBezTo>
                <a:cubicBezTo>
                  <a:pt x="1451026" y="1220419"/>
                  <a:pt x="1456420" y="1289672"/>
                  <a:pt x="1445341" y="1445342"/>
                </a:cubicBezTo>
                <a:cubicBezTo>
                  <a:pt x="1317895" y="1454692"/>
                  <a:pt x="1172797" y="1469458"/>
                  <a:pt x="934654" y="1445342"/>
                </a:cubicBezTo>
                <a:cubicBezTo>
                  <a:pt x="696511" y="1421226"/>
                  <a:pt x="638194" y="1456541"/>
                  <a:pt x="438420" y="1445342"/>
                </a:cubicBezTo>
                <a:cubicBezTo>
                  <a:pt x="238646" y="1434143"/>
                  <a:pt x="91259" y="1438116"/>
                  <a:pt x="0" y="1445342"/>
                </a:cubicBezTo>
                <a:cubicBezTo>
                  <a:pt x="4701" y="1332436"/>
                  <a:pt x="-18366" y="1062421"/>
                  <a:pt x="0" y="963561"/>
                </a:cubicBezTo>
                <a:cubicBezTo>
                  <a:pt x="18366" y="864701"/>
                  <a:pt x="-13537" y="667359"/>
                  <a:pt x="0" y="510688"/>
                </a:cubicBezTo>
                <a:cubicBezTo>
                  <a:pt x="13537" y="354017"/>
                  <a:pt x="5982" y="21962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86188854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E2541F6D-DDD3-345E-7E63-872476B12839}"/>
              </a:ext>
            </a:extLst>
          </p:cNvPr>
          <p:cNvSpPr/>
          <p:nvPr/>
        </p:nvSpPr>
        <p:spPr>
          <a:xfrm>
            <a:off x="629265" y="3539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52874 w 1445341"/>
              <a:gd name="connsiteY1" fmla="*/ 0 h 1445342"/>
              <a:gd name="connsiteX2" fmla="*/ 93465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510688 h 1445342"/>
              <a:gd name="connsiteX5" fmla="*/ 1445341 w 1445341"/>
              <a:gd name="connsiteY5" fmla="*/ 992468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525141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29933" y="19971"/>
                  <a:pt x="281856" y="-8433"/>
                  <a:pt x="452874" y="0"/>
                </a:cubicBezTo>
                <a:cubicBezTo>
                  <a:pt x="623892" y="8433"/>
                  <a:pt x="736722" y="-15683"/>
                  <a:pt x="934654" y="0"/>
                </a:cubicBezTo>
                <a:cubicBezTo>
                  <a:pt x="1132586" y="15683"/>
                  <a:pt x="1289974" y="-8058"/>
                  <a:pt x="1445341" y="0"/>
                </a:cubicBezTo>
                <a:cubicBezTo>
                  <a:pt x="1447983" y="244311"/>
                  <a:pt x="1431697" y="398304"/>
                  <a:pt x="1445341" y="510688"/>
                </a:cubicBezTo>
                <a:cubicBezTo>
                  <a:pt x="1458985" y="623072"/>
                  <a:pt x="1460142" y="883662"/>
                  <a:pt x="1445341" y="992468"/>
                </a:cubicBezTo>
                <a:cubicBezTo>
                  <a:pt x="1430540" y="1101274"/>
                  <a:pt x="1464695" y="1328851"/>
                  <a:pt x="1445341" y="1445342"/>
                </a:cubicBezTo>
                <a:cubicBezTo>
                  <a:pt x="1303293" y="1441280"/>
                  <a:pt x="1190043" y="1427845"/>
                  <a:pt x="992467" y="1445342"/>
                </a:cubicBezTo>
                <a:cubicBezTo>
                  <a:pt x="794891" y="1462839"/>
                  <a:pt x="645306" y="1440628"/>
                  <a:pt x="525141" y="1445342"/>
                </a:cubicBezTo>
                <a:cubicBezTo>
                  <a:pt x="404976" y="1450056"/>
                  <a:pt x="138761" y="1459289"/>
                  <a:pt x="0" y="1445342"/>
                </a:cubicBezTo>
                <a:cubicBezTo>
                  <a:pt x="13575" y="1298722"/>
                  <a:pt x="-1905" y="1080175"/>
                  <a:pt x="0" y="963561"/>
                </a:cubicBezTo>
                <a:cubicBezTo>
                  <a:pt x="1905" y="846947"/>
                  <a:pt x="10566" y="592238"/>
                  <a:pt x="0" y="481781"/>
                </a:cubicBezTo>
                <a:cubicBezTo>
                  <a:pt x="-10566" y="371324"/>
                  <a:pt x="2665" y="240046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02981" y="1667"/>
                  <a:pt x="300455" y="20717"/>
                  <a:pt x="481780" y="0"/>
                </a:cubicBezTo>
                <a:cubicBezTo>
                  <a:pt x="663105" y="-20717"/>
                  <a:pt x="762782" y="-16031"/>
                  <a:pt x="934654" y="0"/>
                </a:cubicBezTo>
                <a:cubicBezTo>
                  <a:pt x="1106526" y="16031"/>
                  <a:pt x="1318851" y="-9411"/>
                  <a:pt x="1445341" y="0"/>
                </a:cubicBezTo>
                <a:cubicBezTo>
                  <a:pt x="1458291" y="171780"/>
                  <a:pt x="1421316" y="339529"/>
                  <a:pt x="1445341" y="510688"/>
                </a:cubicBezTo>
                <a:cubicBezTo>
                  <a:pt x="1469366" y="681847"/>
                  <a:pt x="1465703" y="853729"/>
                  <a:pt x="1445341" y="1006922"/>
                </a:cubicBezTo>
                <a:cubicBezTo>
                  <a:pt x="1424979" y="1160115"/>
                  <a:pt x="1441013" y="1303040"/>
                  <a:pt x="1445341" y="1445342"/>
                </a:cubicBezTo>
                <a:cubicBezTo>
                  <a:pt x="1310981" y="1466595"/>
                  <a:pt x="1122519" y="1460213"/>
                  <a:pt x="978014" y="1445342"/>
                </a:cubicBezTo>
                <a:cubicBezTo>
                  <a:pt x="833509" y="1430471"/>
                  <a:pt x="696248" y="1456597"/>
                  <a:pt x="510687" y="1445342"/>
                </a:cubicBezTo>
                <a:cubicBezTo>
                  <a:pt x="325126" y="1434087"/>
                  <a:pt x="183210" y="1434855"/>
                  <a:pt x="0" y="1445342"/>
                </a:cubicBezTo>
                <a:cubicBezTo>
                  <a:pt x="2834" y="1319755"/>
                  <a:pt x="6480" y="1146070"/>
                  <a:pt x="0" y="978015"/>
                </a:cubicBezTo>
                <a:cubicBezTo>
                  <a:pt x="-6480" y="809960"/>
                  <a:pt x="13601" y="721210"/>
                  <a:pt x="0" y="539594"/>
                </a:cubicBezTo>
                <a:cubicBezTo>
                  <a:pt x="-13601" y="357978"/>
                  <a:pt x="-26565" y="12421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46910638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A78990E-A432-C0DF-0061-8101C4EF6870}"/>
              </a:ext>
            </a:extLst>
          </p:cNvPr>
          <p:cNvSpPr/>
          <p:nvPr/>
        </p:nvSpPr>
        <p:spPr>
          <a:xfrm>
            <a:off x="3775587" y="3539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510688 h 1445342"/>
              <a:gd name="connsiteX5" fmla="*/ 1445341 w 1445341"/>
              <a:gd name="connsiteY5" fmla="*/ 1021375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48178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92468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94429" y="-919"/>
                  <a:pt x="235120" y="7999"/>
                  <a:pt x="438420" y="0"/>
                </a:cubicBezTo>
                <a:cubicBezTo>
                  <a:pt x="641720" y="-7999"/>
                  <a:pt x="828122" y="24791"/>
                  <a:pt x="949107" y="0"/>
                </a:cubicBezTo>
                <a:cubicBezTo>
                  <a:pt x="1070092" y="-24791"/>
                  <a:pt x="1267334" y="11518"/>
                  <a:pt x="1445341" y="0"/>
                </a:cubicBezTo>
                <a:cubicBezTo>
                  <a:pt x="1468274" y="222554"/>
                  <a:pt x="1447401" y="295543"/>
                  <a:pt x="1445341" y="510688"/>
                </a:cubicBezTo>
                <a:cubicBezTo>
                  <a:pt x="1443281" y="725833"/>
                  <a:pt x="1440851" y="828810"/>
                  <a:pt x="1445341" y="1021375"/>
                </a:cubicBezTo>
                <a:cubicBezTo>
                  <a:pt x="1449831" y="1213940"/>
                  <a:pt x="1454895" y="1346920"/>
                  <a:pt x="1445341" y="1445342"/>
                </a:cubicBezTo>
                <a:cubicBezTo>
                  <a:pt x="1269860" y="1436512"/>
                  <a:pt x="1164041" y="1428600"/>
                  <a:pt x="992467" y="1445342"/>
                </a:cubicBezTo>
                <a:cubicBezTo>
                  <a:pt x="820893" y="1462084"/>
                  <a:pt x="655698" y="1424496"/>
                  <a:pt x="481780" y="1445342"/>
                </a:cubicBezTo>
                <a:cubicBezTo>
                  <a:pt x="307862" y="1466188"/>
                  <a:pt x="118731" y="1422480"/>
                  <a:pt x="0" y="1445342"/>
                </a:cubicBezTo>
                <a:cubicBezTo>
                  <a:pt x="-13584" y="1350647"/>
                  <a:pt x="-20638" y="1213388"/>
                  <a:pt x="0" y="992468"/>
                </a:cubicBezTo>
                <a:cubicBezTo>
                  <a:pt x="20638" y="771548"/>
                  <a:pt x="-24780" y="621568"/>
                  <a:pt x="0" y="481781"/>
                </a:cubicBezTo>
                <a:cubicBezTo>
                  <a:pt x="24780" y="341994"/>
                  <a:pt x="7657" y="127793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31318" y="-25062"/>
                  <a:pt x="285649" y="-17596"/>
                  <a:pt x="510687" y="0"/>
                </a:cubicBezTo>
                <a:cubicBezTo>
                  <a:pt x="735725" y="17596"/>
                  <a:pt x="836537" y="-10089"/>
                  <a:pt x="1006921" y="0"/>
                </a:cubicBezTo>
                <a:cubicBezTo>
                  <a:pt x="1177305" y="10089"/>
                  <a:pt x="1352861" y="5591"/>
                  <a:pt x="1445341" y="0"/>
                </a:cubicBezTo>
                <a:cubicBezTo>
                  <a:pt x="1440395" y="194059"/>
                  <a:pt x="1457818" y="254068"/>
                  <a:pt x="1445341" y="481781"/>
                </a:cubicBezTo>
                <a:cubicBezTo>
                  <a:pt x="1432864" y="709494"/>
                  <a:pt x="1427372" y="779483"/>
                  <a:pt x="1445341" y="963561"/>
                </a:cubicBezTo>
                <a:cubicBezTo>
                  <a:pt x="1463310" y="1147639"/>
                  <a:pt x="1446725" y="1241049"/>
                  <a:pt x="1445341" y="1445342"/>
                </a:cubicBezTo>
                <a:cubicBezTo>
                  <a:pt x="1302047" y="1458427"/>
                  <a:pt x="1073721" y="1459351"/>
                  <a:pt x="949107" y="1445342"/>
                </a:cubicBezTo>
                <a:cubicBezTo>
                  <a:pt x="824493" y="1431333"/>
                  <a:pt x="685010" y="1454448"/>
                  <a:pt x="452874" y="1445342"/>
                </a:cubicBezTo>
                <a:cubicBezTo>
                  <a:pt x="220738" y="1436236"/>
                  <a:pt x="93973" y="1448921"/>
                  <a:pt x="0" y="1445342"/>
                </a:cubicBezTo>
                <a:cubicBezTo>
                  <a:pt x="9274" y="1190612"/>
                  <a:pt x="2437" y="1160681"/>
                  <a:pt x="0" y="934654"/>
                </a:cubicBezTo>
                <a:cubicBezTo>
                  <a:pt x="-2437" y="708627"/>
                  <a:pt x="21239" y="656969"/>
                  <a:pt x="0" y="481781"/>
                </a:cubicBezTo>
                <a:cubicBezTo>
                  <a:pt x="-21239" y="306593"/>
                  <a:pt x="23127" y="14669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36034760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52EC7EA2-B75E-3FA6-04F5-88A68D72598C}"/>
              </a:ext>
            </a:extLst>
          </p:cNvPr>
          <p:cNvSpPr/>
          <p:nvPr/>
        </p:nvSpPr>
        <p:spPr>
          <a:xfrm>
            <a:off x="6921909" y="3539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510687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891294 h 1445342"/>
              <a:gd name="connsiteX6" fmla="*/ 1445341 w 1445341"/>
              <a:gd name="connsiteY6" fmla="*/ 1445342 h 1445342"/>
              <a:gd name="connsiteX7" fmla="*/ 934654 w 1445341"/>
              <a:gd name="connsiteY7" fmla="*/ 1445342 h 1445342"/>
              <a:gd name="connsiteX8" fmla="*/ 43842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92468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213950" y="-1733"/>
                  <a:pt x="397948" y="-6103"/>
                  <a:pt x="510687" y="0"/>
                </a:cubicBezTo>
                <a:cubicBezTo>
                  <a:pt x="623426" y="6103"/>
                  <a:pt x="774687" y="16753"/>
                  <a:pt x="949107" y="0"/>
                </a:cubicBezTo>
                <a:cubicBezTo>
                  <a:pt x="1123527" y="-16753"/>
                  <a:pt x="1315894" y="9802"/>
                  <a:pt x="1445341" y="0"/>
                </a:cubicBezTo>
                <a:cubicBezTo>
                  <a:pt x="1442841" y="119898"/>
                  <a:pt x="1459625" y="248200"/>
                  <a:pt x="1445341" y="438420"/>
                </a:cubicBezTo>
                <a:cubicBezTo>
                  <a:pt x="1431057" y="628640"/>
                  <a:pt x="1448789" y="669885"/>
                  <a:pt x="1445341" y="891294"/>
                </a:cubicBezTo>
                <a:cubicBezTo>
                  <a:pt x="1441893" y="1112703"/>
                  <a:pt x="1444717" y="1185237"/>
                  <a:pt x="1445341" y="1445342"/>
                </a:cubicBezTo>
                <a:cubicBezTo>
                  <a:pt x="1320732" y="1435146"/>
                  <a:pt x="1094884" y="1445030"/>
                  <a:pt x="934654" y="1445342"/>
                </a:cubicBezTo>
                <a:cubicBezTo>
                  <a:pt x="774424" y="1445654"/>
                  <a:pt x="623703" y="1448768"/>
                  <a:pt x="438420" y="1445342"/>
                </a:cubicBezTo>
                <a:cubicBezTo>
                  <a:pt x="253137" y="1441916"/>
                  <a:pt x="128402" y="1452771"/>
                  <a:pt x="0" y="1445342"/>
                </a:cubicBezTo>
                <a:cubicBezTo>
                  <a:pt x="4866" y="1237678"/>
                  <a:pt x="10331" y="1112632"/>
                  <a:pt x="0" y="992468"/>
                </a:cubicBezTo>
                <a:cubicBezTo>
                  <a:pt x="-10331" y="872304"/>
                  <a:pt x="-19911" y="585503"/>
                  <a:pt x="0" y="481781"/>
                </a:cubicBezTo>
                <a:cubicBezTo>
                  <a:pt x="19911" y="378059"/>
                  <a:pt x="-13026" y="229172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87175" y="-464"/>
                  <a:pt x="290630" y="17951"/>
                  <a:pt x="510687" y="0"/>
                </a:cubicBezTo>
                <a:cubicBezTo>
                  <a:pt x="730744" y="-17951"/>
                  <a:pt x="803516" y="10834"/>
                  <a:pt x="1021374" y="0"/>
                </a:cubicBezTo>
                <a:cubicBezTo>
                  <a:pt x="1239232" y="-10834"/>
                  <a:pt x="1318703" y="-20768"/>
                  <a:pt x="1445341" y="0"/>
                </a:cubicBezTo>
                <a:cubicBezTo>
                  <a:pt x="1425124" y="170235"/>
                  <a:pt x="1468159" y="275645"/>
                  <a:pt x="1445341" y="510688"/>
                </a:cubicBezTo>
                <a:cubicBezTo>
                  <a:pt x="1422523" y="745731"/>
                  <a:pt x="1450274" y="817134"/>
                  <a:pt x="1445341" y="1006922"/>
                </a:cubicBezTo>
                <a:cubicBezTo>
                  <a:pt x="1440408" y="1196710"/>
                  <a:pt x="1437291" y="1240797"/>
                  <a:pt x="1445341" y="1445342"/>
                </a:cubicBezTo>
                <a:cubicBezTo>
                  <a:pt x="1315725" y="1463179"/>
                  <a:pt x="1139070" y="1454024"/>
                  <a:pt x="1006921" y="1445342"/>
                </a:cubicBezTo>
                <a:cubicBezTo>
                  <a:pt x="874772" y="1436660"/>
                  <a:pt x="773782" y="1465827"/>
                  <a:pt x="568501" y="1445342"/>
                </a:cubicBezTo>
                <a:cubicBezTo>
                  <a:pt x="363220" y="1424857"/>
                  <a:pt x="272447" y="1461933"/>
                  <a:pt x="0" y="1445342"/>
                </a:cubicBezTo>
                <a:cubicBezTo>
                  <a:pt x="-20023" y="1300640"/>
                  <a:pt x="24719" y="1184400"/>
                  <a:pt x="0" y="934654"/>
                </a:cubicBezTo>
                <a:cubicBezTo>
                  <a:pt x="-24719" y="684908"/>
                  <a:pt x="-16551" y="611661"/>
                  <a:pt x="0" y="496234"/>
                </a:cubicBezTo>
                <a:cubicBezTo>
                  <a:pt x="16551" y="380807"/>
                  <a:pt x="-14351" y="16536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93088554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AD3F723-728C-A99D-0744-A783C7011BD8}"/>
              </a:ext>
            </a:extLst>
          </p:cNvPr>
          <p:cNvSpPr/>
          <p:nvPr/>
        </p:nvSpPr>
        <p:spPr>
          <a:xfrm>
            <a:off x="8495070" y="3539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63561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96356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34654 h 1445342"/>
              <a:gd name="connsiteX11" fmla="*/ 0 w 1445341"/>
              <a:gd name="connsiteY11" fmla="*/ 49623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50536" y="5220"/>
                  <a:pt x="314798" y="-3769"/>
                  <a:pt x="481780" y="0"/>
                </a:cubicBezTo>
                <a:cubicBezTo>
                  <a:pt x="648762" y="3769"/>
                  <a:pt x="807512" y="14737"/>
                  <a:pt x="963561" y="0"/>
                </a:cubicBezTo>
                <a:cubicBezTo>
                  <a:pt x="1119610" y="-14737"/>
                  <a:pt x="1295493" y="15046"/>
                  <a:pt x="1445341" y="0"/>
                </a:cubicBezTo>
                <a:cubicBezTo>
                  <a:pt x="1426413" y="154584"/>
                  <a:pt x="1461530" y="332702"/>
                  <a:pt x="1445341" y="438420"/>
                </a:cubicBezTo>
                <a:cubicBezTo>
                  <a:pt x="1429152" y="544138"/>
                  <a:pt x="1431973" y="823602"/>
                  <a:pt x="1445341" y="920201"/>
                </a:cubicBezTo>
                <a:cubicBezTo>
                  <a:pt x="1458709" y="1016800"/>
                  <a:pt x="1421579" y="1191062"/>
                  <a:pt x="1445341" y="1445342"/>
                </a:cubicBezTo>
                <a:cubicBezTo>
                  <a:pt x="1223861" y="1452702"/>
                  <a:pt x="1135738" y="1442593"/>
                  <a:pt x="963561" y="1445342"/>
                </a:cubicBezTo>
                <a:cubicBezTo>
                  <a:pt x="791384" y="1448091"/>
                  <a:pt x="698605" y="1437806"/>
                  <a:pt x="510687" y="1445342"/>
                </a:cubicBezTo>
                <a:cubicBezTo>
                  <a:pt x="322769" y="1452878"/>
                  <a:pt x="144674" y="1454400"/>
                  <a:pt x="0" y="1445342"/>
                </a:cubicBezTo>
                <a:cubicBezTo>
                  <a:pt x="-24746" y="1199027"/>
                  <a:pt x="-19404" y="1142555"/>
                  <a:pt x="0" y="934654"/>
                </a:cubicBezTo>
                <a:cubicBezTo>
                  <a:pt x="19404" y="726753"/>
                  <a:pt x="368" y="655787"/>
                  <a:pt x="0" y="496234"/>
                </a:cubicBezTo>
                <a:cubicBezTo>
                  <a:pt x="-368" y="336681"/>
                  <a:pt x="24075" y="248064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237120" y="-18345"/>
                  <a:pt x="293093" y="-23675"/>
                  <a:pt x="496234" y="0"/>
                </a:cubicBezTo>
                <a:cubicBezTo>
                  <a:pt x="699375" y="23675"/>
                  <a:pt x="750336" y="23114"/>
                  <a:pt x="963561" y="0"/>
                </a:cubicBezTo>
                <a:cubicBezTo>
                  <a:pt x="1176786" y="-23114"/>
                  <a:pt x="1252797" y="-14202"/>
                  <a:pt x="1445341" y="0"/>
                </a:cubicBezTo>
                <a:cubicBezTo>
                  <a:pt x="1429439" y="196079"/>
                  <a:pt x="1443066" y="248458"/>
                  <a:pt x="1445341" y="467327"/>
                </a:cubicBezTo>
                <a:cubicBezTo>
                  <a:pt x="1447616" y="686196"/>
                  <a:pt x="1435545" y="775754"/>
                  <a:pt x="1445341" y="934654"/>
                </a:cubicBezTo>
                <a:cubicBezTo>
                  <a:pt x="1455137" y="1093554"/>
                  <a:pt x="1466286" y="1261690"/>
                  <a:pt x="1445341" y="1445342"/>
                </a:cubicBezTo>
                <a:cubicBezTo>
                  <a:pt x="1260252" y="1450748"/>
                  <a:pt x="1066958" y="1452812"/>
                  <a:pt x="934654" y="1445342"/>
                </a:cubicBezTo>
                <a:cubicBezTo>
                  <a:pt x="802350" y="1437872"/>
                  <a:pt x="689840" y="1436889"/>
                  <a:pt x="496234" y="1445342"/>
                </a:cubicBezTo>
                <a:cubicBezTo>
                  <a:pt x="302628" y="1453795"/>
                  <a:pt x="243320" y="1438583"/>
                  <a:pt x="0" y="1445342"/>
                </a:cubicBezTo>
                <a:cubicBezTo>
                  <a:pt x="-17363" y="1226947"/>
                  <a:pt x="-15101" y="1076803"/>
                  <a:pt x="0" y="963561"/>
                </a:cubicBezTo>
                <a:cubicBezTo>
                  <a:pt x="15101" y="850319"/>
                  <a:pt x="21953" y="661443"/>
                  <a:pt x="0" y="510688"/>
                </a:cubicBezTo>
                <a:cubicBezTo>
                  <a:pt x="-21953" y="359933"/>
                  <a:pt x="-15855" y="18919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43543058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E8EB5B2E-60C8-6620-C8F2-E52C07FF0106}"/>
              </a:ext>
            </a:extLst>
          </p:cNvPr>
          <p:cNvSpPr/>
          <p:nvPr/>
        </p:nvSpPr>
        <p:spPr>
          <a:xfrm>
            <a:off x="10068231" y="3539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52874 h 1445342"/>
              <a:gd name="connsiteX5" fmla="*/ 1445341 w 1445341"/>
              <a:gd name="connsiteY5" fmla="*/ 905748 h 1445342"/>
              <a:gd name="connsiteX6" fmla="*/ 1445341 w 1445341"/>
              <a:gd name="connsiteY6" fmla="*/ 1445342 h 1445342"/>
              <a:gd name="connsiteX7" fmla="*/ 963561 w 1445341"/>
              <a:gd name="connsiteY7" fmla="*/ 1445342 h 1445342"/>
              <a:gd name="connsiteX8" fmla="*/ 525141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92468 h 1445342"/>
              <a:gd name="connsiteX11" fmla="*/ 0 w 1445341"/>
              <a:gd name="connsiteY11" fmla="*/ 52514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1625" y="-12197"/>
                  <a:pt x="320141" y="-13982"/>
                  <a:pt x="438420" y="0"/>
                </a:cubicBezTo>
                <a:cubicBezTo>
                  <a:pt x="556699" y="13982"/>
                  <a:pt x="800587" y="-14285"/>
                  <a:pt x="949107" y="0"/>
                </a:cubicBezTo>
                <a:cubicBezTo>
                  <a:pt x="1097627" y="14285"/>
                  <a:pt x="1265763" y="2400"/>
                  <a:pt x="1445341" y="0"/>
                </a:cubicBezTo>
                <a:cubicBezTo>
                  <a:pt x="1466242" y="134347"/>
                  <a:pt x="1452805" y="236924"/>
                  <a:pt x="1445341" y="452874"/>
                </a:cubicBezTo>
                <a:cubicBezTo>
                  <a:pt x="1437877" y="668824"/>
                  <a:pt x="1452570" y="808475"/>
                  <a:pt x="1445341" y="905748"/>
                </a:cubicBezTo>
                <a:cubicBezTo>
                  <a:pt x="1438112" y="1003021"/>
                  <a:pt x="1459843" y="1277277"/>
                  <a:pt x="1445341" y="1445342"/>
                </a:cubicBezTo>
                <a:cubicBezTo>
                  <a:pt x="1213705" y="1466967"/>
                  <a:pt x="1189087" y="1466687"/>
                  <a:pt x="963561" y="1445342"/>
                </a:cubicBezTo>
                <a:cubicBezTo>
                  <a:pt x="738035" y="1423997"/>
                  <a:pt x="687973" y="1458438"/>
                  <a:pt x="525141" y="1445342"/>
                </a:cubicBezTo>
                <a:cubicBezTo>
                  <a:pt x="362309" y="1432246"/>
                  <a:pt x="109206" y="1452673"/>
                  <a:pt x="0" y="1445342"/>
                </a:cubicBezTo>
                <a:cubicBezTo>
                  <a:pt x="-17864" y="1298242"/>
                  <a:pt x="18255" y="1172861"/>
                  <a:pt x="0" y="992468"/>
                </a:cubicBezTo>
                <a:cubicBezTo>
                  <a:pt x="-18255" y="812075"/>
                  <a:pt x="-19650" y="643617"/>
                  <a:pt x="0" y="525141"/>
                </a:cubicBezTo>
                <a:cubicBezTo>
                  <a:pt x="19650" y="406665"/>
                  <a:pt x="19895" y="178876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09205" y="-25071"/>
                  <a:pt x="331134" y="22428"/>
                  <a:pt x="510687" y="0"/>
                </a:cubicBezTo>
                <a:cubicBezTo>
                  <a:pt x="690240" y="-22428"/>
                  <a:pt x="792557" y="1197"/>
                  <a:pt x="1021374" y="0"/>
                </a:cubicBezTo>
                <a:cubicBezTo>
                  <a:pt x="1250191" y="-1197"/>
                  <a:pt x="1324383" y="-12332"/>
                  <a:pt x="1445341" y="0"/>
                </a:cubicBezTo>
                <a:cubicBezTo>
                  <a:pt x="1461642" y="200745"/>
                  <a:pt x="1463442" y="268337"/>
                  <a:pt x="1445341" y="481781"/>
                </a:cubicBezTo>
                <a:cubicBezTo>
                  <a:pt x="1427240" y="695225"/>
                  <a:pt x="1455626" y="814358"/>
                  <a:pt x="1445341" y="992468"/>
                </a:cubicBezTo>
                <a:cubicBezTo>
                  <a:pt x="1435056" y="1170578"/>
                  <a:pt x="1461254" y="1322203"/>
                  <a:pt x="1445341" y="1445342"/>
                </a:cubicBezTo>
                <a:cubicBezTo>
                  <a:pt x="1205389" y="1449104"/>
                  <a:pt x="1191225" y="1449617"/>
                  <a:pt x="963561" y="1445342"/>
                </a:cubicBezTo>
                <a:cubicBezTo>
                  <a:pt x="735897" y="1441067"/>
                  <a:pt x="602316" y="1452287"/>
                  <a:pt x="510687" y="1445342"/>
                </a:cubicBezTo>
                <a:cubicBezTo>
                  <a:pt x="419058" y="1438397"/>
                  <a:pt x="224372" y="1451585"/>
                  <a:pt x="0" y="1445342"/>
                </a:cubicBezTo>
                <a:cubicBezTo>
                  <a:pt x="-8564" y="1335641"/>
                  <a:pt x="18447" y="1209379"/>
                  <a:pt x="0" y="1006922"/>
                </a:cubicBezTo>
                <a:cubicBezTo>
                  <a:pt x="-18447" y="804465"/>
                  <a:pt x="-19492" y="696382"/>
                  <a:pt x="0" y="525141"/>
                </a:cubicBezTo>
                <a:cubicBezTo>
                  <a:pt x="19492" y="353900"/>
                  <a:pt x="-14274" y="25461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12492661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DA4C7878-FF74-E66D-1959-CAAA47A2AB62}"/>
              </a:ext>
            </a:extLst>
          </p:cNvPr>
          <p:cNvSpPr/>
          <p:nvPr/>
        </p:nvSpPr>
        <p:spPr>
          <a:xfrm>
            <a:off x="629265" y="5102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510688 h 1445342"/>
              <a:gd name="connsiteX5" fmla="*/ 1445341 w 1445341"/>
              <a:gd name="connsiteY5" fmla="*/ 992468 h 1445342"/>
              <a:gd name="connsiteX6" fmla="*/ 1445341 w 1445341"/>
              <a:gd name="connsiteY6" fmla="*/ 1445342 h 1445342"/>
              <a:gd name="connsiteX7" fmla="*/ 934654 w 1445341"/>
              <a:gd name="connsiteY7" fmla="*/ 1445342 h 1445342"/>
              <a:gd name="connsiteX8" fmla="*/ 42396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92468 h 1445342"/>
              <a:gd name="connsiteX11" fmla="*/ 0 w 1445341"/>
              <a:gd name="connsiteY11" fmla="*/ 49623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11492" y="17947"/>
                  <a:pt x="319569" y="-15053"/>
                  <a:pt x="438420" y="0"/>
                </a:cubicBezTo>
                <a:cubicBezTo>
                  <a:pt x="557271" y="15053"/>
                  <a:pt x="769959" y="10176"/>
                  <a:pt x="920200" y="0"/>
                </a:cubicBezTo>
                <a:cubicBezTo>
                  <a:pt x="1070441" y="-10176"/>
                  <a:pt x="1293310" y="11845"/>
                  <a:pt x="1445341" y="0"/>
                </a:cubicBezTo>
                <a:cubicBezTo>
                  <a:pt x="1436452" y="217437"/>
                  <a:pt x="1441071" y="312674"/>
                  <a:pt x="1445341" y="510688"/>
                </a:cubicBezTo>
                <a:cubicBezTo>
                  <a:pt x="1449611" y="708702"/>
                  <a:pt x="1453910" y="842089"/>
                  <a:pt x="1445341" y="992468"/>
                </a:cubicBezTo>
                <a:cubicBezTo>
                  <a:pt x="1436772" y="1142847"/>
                  <a:pt x="1463330" y="1309965"/>
                  <a:pt x="1445341" y="1445342"/>
                </a:cubicBezTo>
                <a:cubicBezTo>
                  <a:pt x="1339662" y="1434052"/>
                  <a:pt x="1140693" y="1465459"/>
                  <a:pt x="934654" y="1445342"/>
                </a:cubicBezTo>
                <a:cubicBezTo>
                  <a:pt x="728615" y="1425225"/>
                  <a:pt x="627971" y="1456657"/>
                  <a:pt x="423967" y="1445342"/>
                </a:cubicBezTo>
                <a:cubicBezTo>
                  <a:pt x="219963" y="1434027"/>
                  <a:pt x="153050" y="1450887"/>
                  <a:pt x="0" y="1445342"/>
                </a:cubicBezTo>
                <a:cubicBezTo>
                  <a:pt x="20982" y="1223394"/>
                  <a:pt x="-18673" y="1200671"/>
                  <a:pt x="0" y="992468"/>
                </a:cubicBezTo>
                <a:cubicBezTo>
                  <a:pt x="18673" y="784265"/>
                  <a:pt x="20891" y="620455"/>
                  <a:pt x="0" y="496234"/>
                </a:cubicBezTo>
                <a:cubicBezTo>
                  <a:pt x="-20891" y="372013"/>
                  <a:pt x="-13804" y="122006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18332" y="-17357"/>
                  <a:pt x="355890" y="1107"/>
                  <a:pt x="467327" y="0"/>
                </a:cubicBezTo>
                <a:cubicBezTo>
                  <a:pt x="578764" y="-1107"/>
                  <a:pt x="729149" y="12786"/>
                  <a:pt x="920200" y="0"/>
                </a:cubicBezTo>
                <a:cubicBezTo>
                  <a:pt x="1111251" y="-12786"/>
                  <a:pt x="1258398" y="-1831"/>
                  <a:pt x="1445341" y="0"/>
                </a:cubicBezTo>
                <a:cubicBezTo>
                  <a:pt x="1455264" y="157806"/>
                  <a:pt x="1444455" y="377780"/>
                  <a:pt x="1445341" y="510688"/>
                </a:cubicBezTo>
                <a:cubicBezTo>
                  <a:pt x="1446227" y="643596"/>
                  <a:pt x="1438183" y="797660"/>
                  <a:pt x="1445341" y="963561"/>
                </a:cubicBezTo>
                <a:cubicBezTo>
                  <a:pt x="1452499" y="1129462"/>
                  <a:pt x="1467056" y="1263879"/>
                  <a:pt x="1445341" y="1445342"/>
                </a:cubicBezTo>
                <a:cubicBezTo>
                  <a:pt x="1281506" y="1453130"/>
                  <a:pt x="1189562" y="1454648"/>
                  <a:pt x="978014" y="1445342"/>
                </a:cubicBezTo>
                <a:cubicBezTo>
                  <a:pt x="766466" y="1436036"/>
                  <a:pt x="662835" y="1427450"/>
                  <a:pt x="496234" y="1445342"/>
                </a:cubicBezTo>
                <a:cubicBezTo>
                  <a:pt x="329633" y="1463234"/>
                  <a:pt x="182650" y="1423775"/>
                  <a:pt x="0" y="1445342"/>
                </a:cubicBezTo>
                <a:cubicBezTo>
                  <a:pt x="17496" y="1218822"/>
                  <a:pt x="-5988" y="1128308"/>
                  <a:pt x="0" y="963561"/>
                </a:cubicBezTo>
                <a:cubicBezTo>
                  <a:pt x="5988" y="798814"/>
                  <a:pt x="1957" y="570247"/>
                  <a:pt x="0" y="467327"/>
                </a:cubicBezTo>
                <a:cubicBezTo>
                  <a:pt x="-1957" y="364407"/>
                  <a:pt x="-9679" y="15194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9571735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C3D1E34F-8785-C561-6FAF-D32F550D9894}"/>
              </a:ext>
            </a:extLst>
          </p:cNvPr>
          <p:cNvSpPr/>
          <p:nvPr/>
        </p:nvSpPr>
        <p:spPr>
          <a:xfrm>
            <a:off x="2202426" y="5102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67327 w 1445341"/>
              <a:gd name="connsiteY1" fmla="*/ 0 h 1445342"/>
              <a:gd name="connsiteX2" fmla="*/ 93465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510688 h 1445342"/>
              <a:gd name="connsiteX5" fmla="*/ 1445341 w 1445341"/>
              <a:gd name="connsiteY5" fmla="*/ 992468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496234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49108 h 1445342"/>
              <a:gd name="connsiteX11" fmla="*/ 0 w 1445341"/>
              <a:gd name="connsiteY11" fmla="*/ 467327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48770" y="-607"/>
                  <a:pt x="330205" y="7986"/>
                  <a:pt x="467327" y="0"/>
                </a:cubicBezTo>
                <a:cubicBezTo>
                  <a:pt x="604449" y="-7986"/>
                  <a:pt x="779620" y="19509"/>
                  <a:pt x="934654" y="0"/>
                </a:cubicBezTo>
                <a:cubicBezTo>
                  <a:pt x="1089688" y="-19509"/>
                  <a:pt x="1196821" y="-19357"/>
                  <a:pt x="1445341" y="0"/>
                </a:cubicBezTo>
                <a:cubicBezTo>
                  <a:pt x="1436531" y="250895"/>
                  <a:pt x="1429204" y="402136"/>
                  <a:pt x="1445341" y="510688"/>
                </a:cubicBezTo>
                <a:cubicBezTo>
                  <a:pt x="1461478" y="619240"/>
                  <a:pt x="1464121" y="868336"/>
                  <a:pt x="1445341" y="992468"/>
                </a:cubicBezTo>
                <a:cubicBezTo>
                  <a:pt x="1426561" y="1116600"/>
                  <a:pt x="1455058" y="1258989"/>
                  <a:pt x="1445341" y="1445342"/>
                </a:cubicBezTo>
                <a:cubicBezTo>
                  <a:pt x="1346894" y="1455326"/>
                  <a:pt x="1196633" y="1447913"/>
                  <a:pt x="1006921" y="1445342"/>
                </a:cubicBezTo>
                <a:cubicBezTo>
                  <a:pt x="817209" y="1442771"/>
                  <a:pt x="656288" y="1454022"/>
                  <a:pt x="496234" y="1445342"/>
                </a:cubicBezTo>
                <a:cubicBezTo>
                  <a:pt x="336180" y="1436662"/>
                  <a:pt x="185840" y="1441400"/>
                  <a:pt x="0" y="1445342"/>
                </a:cubicBezTo>
                <a:cubicBezTo>
                  <a:pt x="-10908" y="1252585"/>
                  <a:pt x="-11192" y="1076726"/>
                  <a:pt x="0" y="949108"/>
                </a:cubicBezTo>
                <a:cubicBezTo>
                  <a:pt x="11192" y="821490"/>
                  <a:pt x="16951" y="628775"/>
                  <a:pt x="0" y="467327"/>
                </a:cubicBezTo>
                <a:cubicBezTo>
                  <a:pt x="-16951" y="305879"/>
                  <a:pt x="-19814" y="183518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25643" y="18632"/>
                  <a:pt x="316056" y="-401"/>
                  <a:pt x="438420" y="0"/>
                </a:cubicBezTo>
                <a:cubicBezTo>
                  <a:pt x="560784" y="401"/>
                  <a:pt x="706038" y="-22157"/>
                  <a:pt x="949107" y="0"/>
                </a:cubicBezTo>
                <a:cubicBezTo>
                  <a:pt x="1192176" y="22157"/>
                  <a:pt x="1231438" y="-19078"/>
                  <a:pt x="1445341" y="0"/>
                </a:cubicBezTo>
                <a:cubicBezTo>
                  <a:pt x="1465287" y="147877"/>
                  <a:pt x="1460291" y="301956"/>
                  <a:pt x="1445341" y="496234"/>
                </a:cubicBezTo>
                <a:cubicBezTo>
                  <a:pt x="1430391" y="690512"/>
                  <a:pt x="1461212" y="812260"/>
                  <a:pt x="1445341" y="949108"/>
                </a:cubicBezTo>
                <a:cubicBezTo>
                  <a:pt x="1429470" y="1085956"/>
                  <a:pt x="1420682" y="1215892"/>
                  <a:pt x="1445341" y="1445342"/>
                </a:cubicBezTo>
                <a:cubicBezTo>
                  <a:pt x="1220931" y="1442219"/>
                  <a:pt x="1188421" y="1465846"/>
                  <a:pt x="934654" y="1445342"/>
                </a:cubicBezTo>
                <a:cubicBezTo>
                  <a:pt x="680887" y="1424838"/>
                  <a:pt x="606331" y="1423432"/>
                  <a:pt x="452874" y="1445342"/>
                </a:cubicBezTo>
                <a:cubicBezTo>
                  <a:pt x="299417" y="1467252"/>
                  <a:pt x="192959" y="1424028"/>
                  <a:pt x="0" y="1445342"/>
                </a:cubicBezTo>
                <a:cubicBezTo>
                  <a:pt x="-1398" y="1233638"/>
                  <a:pt x="5683" y="1126358"/>
                  <a:pt x="0" y="949108"/>
                </a:cubicBezTo>
                <a:cubicBezTo>
                  <a:pt x="-5683" y="771858"/>
                  <a:pt x="22628" y="651795"/>
                  <a:pt x="0" y="452874"/>
                </a:cubicBezTo>
                <a:cubicBezTo>
                  <a:pt x="-22628" y="253953"/>
                  <a:pt x="-20579" y="16488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414893757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260D3D2-67CF-E423-9870-7DD4CD6906E7}"/>
              </a:ext>
            </a:extLst>
          </p:cNvPr>
          <p:cNvSpPr/>
          <p:nvPr/>
        </p:nvSpPr>
        <p:spPr>
          <a:xfrm>
            <a:off x="5348748" y="5102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52874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96234 h 1445342"/>
              <a:gd name="connsiteX5" fmla="*/ 1445341 w 1445341"/>
              <a:gd name="connsiteY5" fmla="*/ 978015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525141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92468 h 1445342"/>
              <a:gd name="connsiteX11" fmla="*/ 0 w 1445341"/>
              <a:gd name="connsiteY11" fmla="*/ 52514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27448" y="6390"/>
                  <a:pt x="269839" y="-12079"/>
                  <a:pt x="452874" y="0"/>
                </a:cubicBezTo>
                <a:cubicBezTo>
                  <a:pt x="635909" y="12079"/>
                  <a:pt x="737151" y="18741"/>
                  <a:pt x="949107" y="0"/>
                </a:cubicBezTo>
                <a:cubicBezTo>
                  <a:pt x="1161063" y="-18741"/>
                  <a:pt x="1221417" y="-776"/>
                  <a:pt x="1445341" y="0"/>
                </a:cubicBezTo>
                <a:cubicBezTo>
                  <a:pt x="1453459" y="239697"/>
                  <a:pt x="1445644" y="258961"/>
                  <a:pt x="1445341" y="496234"/>
                </a:cubicBezTo>
                <a:cubicBezTo>
                  <a:pt x="1445038" y="733507"/>
                  <a:pt x="1433889" y="876907"/>
                  <a:pt x="1445341" y="978015"/>
                </a:cubicBezTo>
                <a:cubicBezTo>
                  <a:pt x="1456793" y="1079123"/>
                  <a:pt x="1433866" y="1334569"/>
                  <a:pt x="1445341" y="1445342"/>
                </a:cubicBezTo>
                <a:cubicBezTo>
                  <a:pt x="1231137" y="1442528"/>
                  <a:pt x="1114115" y="1434235"/>
                  <a:pt x="992467" y="1445342"/>
                </a:cubicBezTo>
                <a:cubicBezTo>
                  <a:pt x="870819" y="1456449"/>
                  <a:pt x="740920" y="1461652"/>
                  <a:pt x="525141" y="1445342"/>
                </a:cubicBezTo>
                <a:cubicBezTo>
                  <a:pt x="309362" y="1429032"/>
                  <a:pt x="184433" y="1471297"/>
                  <a:pt x="0" y="1445342"/>
                </a:cubicBezTo>
                <a:cubicBezTo>
                  <a:pt x="-7899" y="1261183"/>
                  <a:pt x="-4670" y="1155571"/>
                  <a:pt x="0" y="992468"/>
                </a:cubicBezTo>
                <a:cubicBezTo>
                  <a:pt x="4670" y="829365"/>
                  <a:pt x="3558" y="734649"/>
                  <a:pt x="0" y="525141"/>
                </a:cubicBezTo>
                <a:cubicBezTo>
                  <a:pt x="-3558" y="315633"/>
                  <a:pt x="-10617" y="107893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09654" y="-17480"/>
                  <a:pt x="269406" y="20444"/>
                  <a:pt x="510687" y="0"/>
                </a:cubicBezTo>
                <a:cubicBezTo>
                  <a:pt x="751968" y="-20444"/>
                  <a:pt x="828314" y="-16112"/>
                  <a:pt x="1021374" y="0"/>
                </a:cubicBezTo>
                <a:cubicBezTo>
                  <a:pt x="1214434" y="16112"/>
                  <a:pt x="1251618" y="-19225"/>
                  <a:pt x="1445341" y="0"/>
                </a:cubicBezTo>
                <a:cubicBezTo>
                  <a:pt x="1435658" y="121968"/>
                  <a:pt x="1461343" y="242318"/>
                  <a:pt x="1445341" y="438420"/>
                </a:cubicBezTo>
                <a:cubicBezTo>
                  <a:pt x="1429339" y="634522"/>
                  <a:pt x="1455933" y="732991"/>
                  <a:pt x="1445341" y="905748"/>
                </a:cubicBezTo>
                <a:cubicBezTo>
                  <a:pt x="1434749" y="1078505"/>
                  <a:pt x="1450216" y="1317755"/>
                  <a:pt x="1445341" y="1445342"/>
                </a:cubicBezTo>
                <a:cubicBezTo>
                  <a:pt x="1333867" y="1434363"/>
                  <a:pt x="1163281" y="1435585"/>
                  <a:pt x="963561" y="1445342"/>
                </a:cubicBezTo>
                <a:cubicBezTo>
                  <a:pt x="763841" y="1455099"/>
                  <a:pt x="630703" y="1436176"/>
                  <a:pt x="452874" y="1445342"/>
                </a:cubicBezTo>
                <a:cubicBezTo>
                  <a:pt x="275045" y="1454508"/>
                  <a:pt x="168335" y="1460184"/>
                  <a:pt x="0" y="1445342"/>
                </a:cubicBezTo>
                <a:cubicBezTo>
                  <a:pt x="-24919" y="1222504"/>
                  <a:pt x="-14112" y="1132616"/>
                  <a:pt x="0" y="934654"/>
                </a:cubicBezTo>
                <a:cubicBezTo>
                  <a:pt x="14112" y="736692"/>
                  <a:pt x="9131" y="605985"/>
                  <a:pt x="0" y="496234"/>
                </a:cubicBezTo>
                <a:cubicBezTo>
                  <a:pt x="-9131" y="386483"/>
                  <a:pt x="12740" y="13548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226964687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9169E9E-2FF1-67D0-67D4-E13E7EA1BF34}"/>
              </a:ext>
            </a:extLst>
          </p:cNvPr>
          <p:cNvSpPr/>
          <p:nvPr/>
        </p:nvSpPr>
        <p:spPr>
          <a:xfrm>
            <a:off x="6921909" y="5102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510687 w 1445341"/>
              <a:gd name="connsiteY1" fmla="*/ 0 h 1445342"/>
              <a:gd name="connsiteX2" fmla="*/ 97801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48178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1006922 h 1445342"/>
              <a:gd name="connsiteX11" fmla="*/ 0 w 1445341"/>
              <a:gd name="connsiteY11" fmla="*/ 53959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12740" y="-9983"/>
                  <a:pt x="299127" y="4709"/>
                  <a:pt x="510687" y="0"/>
                </a:cubicBezTo>
                <a:cubicBezTo>
                  <a:pt x="722247" y="-4709"/>
                  <a:pt x="772636" y="-3798"/>
                  <a:pt x="978014" y="0"/>
                </a:cubicBezTo>
                <a:cubicBezTo>
                  <a:pt x="1183392" y="3798"/>
                  <a:pt x="1283036" y="13485"/>
                  <a:pt x="1445341" y="0"/>
                </a:cubicBezTo>
                <a:cubicBezTo>
                  <a:pt x="1439139" y="88066"/>
                  <a:pt x="1448875" y="228562"/>
                  <a:pt x="1445341" y="438420"/>
                </a:cubicBezTo>
                <a:cubicBezTo>
                  <a:pt x="1441807" y="648278"/>
                  <a:pt x="1444133" y="811533"/>
                  <a:pt x="1445341" y="920201"/>
                </a:cubicBezTo>
                <a:cubicBezTo>
                  <a:pt x="1446549" y="1028869"/>
                  <a:pt x="1464855" y="1325315"/>
                  <a:pt x="1445341" y="1445342"/>
                </a:cubicBezTo>
                <a:cubicBezTo>
                  <a:pt x="1287042" y="1439789"/>
                  <a:pt x="1159673" y="1434008"/>
                  <a:pt x="992467" y="1445342"/>
                </a:cubicBezTo>
                <a:cubicBezTo>
                  <a:pt x="825261" y="1456676"/>
                  <a:pt x="660340" y="1444452"/>
                  <a:pt x="481780" y="1445342"/>
                </a:cubicBezTo>
                <a:cubicBezTo>
                  <a:pt x="303220" y="1446232"/>
                  <a:pt x="137777" y="1446237"/>
                  <a:pt x="0" y="1445342"/>
                </a:cubicBezTo>
                <a:cubicBezTo>
                  <a:pt x="-12448" y="1282114"/>
                  <a:pt x="6468" y="1223644"/>
                  <a:pt x="0" y="1006922"/>
                </a:cubicBezTo>
                <a:cubicBezTo>
                  <a:pt x="-6468" y="790200"/>
                  <a:pt x="18297" y="670501"/>
                  <a:pt x="0" y="539594"/>
                </a:cubicBezTo>
                <a:cubicBezTo>
                  <a:pt x="-18297" y="408687"/>
                  <a:pt x="-19024" y="145247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79845" y="8817"/>
                  <a:pt x="237741" y="-2761"/>
                  <a:pt x="467327" y="0"/>
                </a:cubicBezTo>
                <a:cubicBezTo>
                  <a:pt x="696913" y="2761"/>
                  <a:pt x="727668" y="6889"/>
                  <a:pt x="978014" y="0"/>
                </a:cubicBezTo>
                <a:cubicBezTo>
                  <a:pt x="1228360" y="-6889"/>
                  <a:pt x="1313695" y="16992"/>
                  <a:pt x="1445341" y="0"/>
                </a:cubicBezTo>
                <a:cubicBezTo>
                  <a:pt x="1459146" y="197430"/>
                  <a:pt x="1435012" y="291242"/>
                  <a:pt x="1445341" y="467327"/>
                </a:cubicBezTo>
                <a:cubicBezTo>
                  <a:pt x="1455670" y="643412"/>
                  <a:pt x="1430697" y="803287"/>
                  <a:pt x="1445341" y="920201"/>
                </a:cubicBezTo>
                <a:cubicBezTo>
                  <a:pt x="1459985" y="1037115"/>
                  <a:pt x="1435955" y="1247955"/>
                  <a:pt x="1445341" y="1445342"/>
                </a:cubicBezTo>
                <a:cubicBezTo>
                  <a:pt x="1288002" y="1426945"/>
                  <a:pt x="1150628" y="1424156"/>
                  <a:pt x="978014" y="1445342"/>
                </a:cubicBezTo>
                <a:cubicBezTo>
                  <a:pt x="805400" y="1466528"/>
                  <a:pt x="664127" y="1446903"/>
                  <a:pt x="510687" y="1445342"/>
                </a:cubicBezTo>
                <a:cubicBezTo>
                  <a:pt x="357247" y="1443781"/>
                  <a:pt x="118022" y="1425481"/>
                  <a:pt x="0" y="1445342"/>
                </a:cubicBezTo>
                <a:cubicBezTo>
                  <a:pt x="13961" y="1219353"/>
                  <a:pt x="-6164" y="1192234"/>
                  <a:pt x="0" y="949108"/>
                </a:cubicBezTo>
                <a:cubicBezTo>
                  <a:pt x="6164" y="705982"/>
                  <a:pt x="3637" y="595765"/>
                  <a:pt x="0" y="452874"/>
                </a:cubicBezTo>
                <a:cubicBezTo>
                  <a:pt x="-3637" y="309983"/>
                  <a:pt x="18811" y="21435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224398591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1C1704E0-6880-7F1B-9336-564C8C2ABBB9}"/>
              </a:ext>
            </a:extLst>
          </p:cNvPr>
          <p:cNvSpPr/>
          <p:nvPr/>
        </p:nvSpPr>
        <p:spPr>
          <a:xfrm>
            <a:off x="10068231" y="5102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510687 w 1445341"/>
              <a:gd name="connsiteY1" fmla="*/ 0 h 1445342"/>
              <a:gd name="connsiteX2" fmla="*/ 963561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510688 h 1445342"/>
              <a:gd name="connsiteX5" fmla="*/ 1445341 w 1445341"/>
              <a:gd name="connsiteY5" fmla="*/ 1006922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68501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5287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227095" y="23030"/>
                  <a:pt x="266670" y="15609"/>
                  <a:pt x="510687" y="0"/>
                </a:cubicBezTo>
                <a:cubicBezTo>
                  <a:pt x="754704" y="-15609"/>
                  <a:pt x="837686" y="-21803"/>
                  <a:pt x="963561" y="0"/>
                </a:cubicBezTo>
                <a:cubicBezTo>
                  <a:pt x="1089436" y="21803"/>
                  <a:pt x="1332457" y="-1808"/>
                  <a:pt x="1445341" y="0"/>
                </a:cubicBezTo>
                <a:cubicBezTo>
                  <a:pt x="1438017" y="148660"/>
                  <a:pt x="1447087" y="345683"/>
                  <a:pt x="1445341" y="510688"/>
                </a:cubicBezTo>
                <a:cubicBezTo>
                  <a:pt x="1443595" y="675693"/>
                  <a:pt x="1449281" y="759824"/>
                  <a:pt x="1445341" y="1006922"/>
                </a:cubicBezTo>
                <a:cubicBezTo>
                  <a:pt x="1441401" y="1254020"/>
                  <a:pt x="1432915" y="1323740"/>
                  <a:pt x="1445341" y="1445342"/>
                </a:cubicBezTo>
                <a:cubicBezTo>
                  <a:pt x="1244861" y="1427746"/>
                  <a:pt x="1163205" y="1456841"/>
                  <a:pt x="1006921" y="1445342"/>
                </a:cubicBezTo>
                <a:cubicBezTo>
                  <a:pt x="850637" y="1433843"/>
                  <a:pt x="680705" y="1442697"/>
                  <a:pt x="568501" y="1445342"/>
                </a:cubicBezTo>
                <a:cubicBezTo>
                  <a:pt x="456297" y="1447987"/>
                  <a:pt x="225234" y="1432095"/>
                  <a:pt x="0" y="1445342"/>
                </a:cubicBezTo>
                <a:cubicBezTo>
                  <a:pt x="10162" y="1262511"/>
                  <a:pt x="934" y="1092498"/>
                  <a:pt x="0" y="963561"/>
                </a:cubicBezTo>
                <a:cubicBezTo>
                  <a:pt x="-934" y="834624"/>
                  <a:pt x="61" y="566093"/>
                  <a:pt x="0" y="452874"/>
                </a:cubicBezTo>
                <a:cubicBezTo>
                  <a:pt x="-61" y="339655"/>
                  <a:pt x="-6658" y="121539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239784" y="23128"/>
                  <a:pt x="291259" y="-2387"/>
                  <a:pt x="510687" y="0"/>
                </a:cubicBezTo>
                <a:cubicBezTo>
                  <a:pt x="730115" y="2387"/>
                  <a:pt x="801973" y="-15218"/>
                  <a:pt x="949107" y="0"/>
                </a:cubicBezTo>
                <a:cubicBezTo>
                  <a:pt x="1096241" y="15218"/>
                  <a:pt x="1214556" y="3734"/>
                  <a:pt x="1445341" y="0"/>
                </a:cubicBezTo>
                <a:cubicBezTo>
                  <a:pt x="1432798" y="200843"/>
                  <a:pt x="1460511" y="331668"/>
                  <a:pt x="1445341" y="467327"/>
                </a:cubicBezTo>
                <a:cubicBezTo>
                  <a:pt x="1430171" y="602986"/>
                  <a:pt x="1446605" y="773428"/>
                  <a:pt x="1445341" y="949108"/>
                </a:cubicBezTo>
                <a:cubicBezTo>
                  <a:pt x="1444077" y="1124788"/>
                  <a:pt x="1428041" y="1268860"/>
                  <a:pt x="1445341" y="1445342"/>
                </a:cubicBezTo>
                <a:cubicBezTo>
                  <a:pt x="1224985" y="1423579"/>
                  <a:pt x="1159397" y="1451448"/>
                  <a:pt x="992467" y="1445342"/>
                </a:cubicBezTo>
                <a:cubicBezTo>
                  <a:pt x="825537" y="1439236"/>
                  <a:pt x="708240" y="1431676"/>
                  <a:pt x="510687" y="1445342"/>
                </a:cubicBezTo>
                <a:cubicBezTo>
                  <a:pt x="313134" y="1459008"/>
                  <a:pt x="227046" y="1439276"/>
                  <a:pt x="0" y="1445342"/>
                </a:cubicBezTo>
                <a:cubicBezTo>
                  <a:pt x="-3985" y="1327156"/>
                  <a:pt x="22677" y="1085584"/>
                  <a:pt x="0" y="978015"/>
                </a:cubicBezTo>
                <a:cubicBezTo>
                  <a:pt x="-22677" y="870446"/>
                  <a:pt x="-11751" y="628917"/>
                  <a:pt x="0" y="467327"/>
                </a:cubicBezTo>
                <a:cubicBezTo>
                  <a:pt x="11751" y="305737"/>
                  <a:pt x="3204" y="1117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07948804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9E26326E-31AA-F9A5-8C50-60EBDE1370A3}"/>
              </a:ext>
            </a:extLst>
          </p:cNvPr>
          <p:cNvGrpSpPr/>
          <p:nvPr/>
        </p:nvGrpSpPr>
        <p:grpSpPr>
          <a:xfrm>
            <a:off x="10068231" y="411102"/>
            <a:ext cx="1447200" cy="1447200"/>
            <a:chOff x="10451692" y="1179872"/>
            <a:chExt cx="1592826" cy="1592826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117DF19F-4482-B931-096F-0A043D75C7DE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7024"/>
                    <a:pt x="347321" y="9140"/>
                    <a:pt x="530942" y="0"/>
                  </a:cubicBezTo>
                  <a:cubicBezTo>
                    <a:pt x="714563" y="-9140"/>
                    <a:pt x="916431" y="-1666"/>
                    <a:pt x="1030027" y="0"/>
                  </a:cubicBezTo>
                  <a:cubicBezTo>
                    <a:pt x="1143623" y="1666"/>
                    <a:pt x="1480102" y="-26305"/>
                    <a:pt x="1592826" y="0"/>
                  </a:cubicBezTo>
                  <a:cubicBezTo>
                    <a:pt x="1588959" y="260539"/>
                    <a:pt x="1578164" y="334452"/>
                    <a:pt x="1592826" y="546870"/>
                  </a:cubicBezTo>
                  <a:cubicBezTo>
                    <a:pt x="1607489" y="759288"/>
                    <a:pt x="1617327" y="848814"/>
                    <a:pt x="1592826" y="1077812"/>
                  </a:cubicBezTo>
                  <a:cubicBezTo>
                    <a:pt x="1568325" y="1306810"/>
                    <a:pt x="1588907" y="1373159"/>
                    <a:pt x="1592826" y="1592826"/>
                  </a:cubicBezTo>
                  <a:cubicBezTo>
                    <a:pt x="1390456" y="1590157"/>
                    <a:pt x="1249725" y="1605692"/>
                    <a:pt x="1030027" y="1592826"/>
                  </a:cubicBezTo>
                  <a:cubicBezTo>
                    <a:pt x="810329" y="1579960"/>
                    <a:pt x="698418" y="1599251"/>
                    <a:pt x="515014" y="1592826"/>
                  </a:cubicBezTo>
                  <a:cubicBezTo>
                    <a:pt x="331610" y="1586401"/>
                    <a:pt x="221551" y="1617872"/>
                    <a:pt x="0" y="1592826"/>
                  </a:cubicBezTo>
                  <a:cubicBezTo>
                    <a:pt x="18862" y="1358082"/>
                    <a:pt x="-5213" y="1271587"/>
                    <a:pt x="0" y="1030027"/>
                  </a:cubicBezTo>
                  <a:cubicBezTo>
                    <a:pt x="5213" y="788467"/>
                    <a:pt x="6156" y="705758"/>
                    <a:pt x="0" y="515014"/>
                  </a:cubicBezTo>
                  <a:cubicBezTo>
                    <a:pt x="-6156" y="324270"/>
                    <a:pt x="-626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12200"/>
                    <a:pt x="375453" y="18353"/>
                    <a:pt x="483157" y="0"/>
                  </a:cubicBezTo>
                  <a:cubicBezTo>
                    <a:pt x="590861" y="-18353"/>
                    <a:pt x="854234" y="-2967"/>
                    <a:pt x="1030027" y="0"/>
                  </a:cubicBezTo>
                  <a:cubicBezTo>
                    <a:pt x="1205820" y="2967"/>
                    <a:pt x="1406227" y="-22243"/>
                    <a:pt x="1592826" y="0"/>
                  </a:cubicBezTo>
                  <a:cubicBezTo>
                    <a:pt x="1607416" y="212306"/>
                    <a:pt x="1602891" y="353320"/>
                    <a:pt x="1592826" y="499085"/>
                  </a:cubicBezTo>
                  <a:cubicBezTo>
                    <a:pt x="1582761" y="644850"/>
                    <a:pt x="1602526" y="903288"/>
                    <a:pt x="1592826" y="1045956"/>
                  </a:cubicBezTo>
                  <a:cubicBezTo>
                    <a:pt x="1583126" y="1188624"/>
                    <a:pt x="1595204" y="1435352"/>
                    <a:pt x="1592826" y="1592826"/>
                  </a:cubicBezTo>
                  <a:cubicBezTo>
                    <a:pt x="1409330" y="1592972"/>
                    <a:pt x="1289059" y="1566003"/>
                    <a:pt x="1030027" y="1592826"/>
                  </a:cubicBezTo>
                  <a:cubicBezTo>
                    <a:pt x="770995" y="1619649"/>
                    <a:pt x="743278" y="1619012"/>
                    <a:pt x="467229" y="1592826"/>
                  </a:cubicBezTo>
                  <a:cubicBezTo>
                    <a:pt x="191180" y="1566640"/>
                    <a:pt x="226324" y="1595984"/>
                    <a:pt x="0" y="1592826"/>
                  </a:cubicBezTo>
                  <a:cubicBezTo>
                    <a:pt x="23543" y="1410275"/>
                    <a:pt x="24578" y="1222455"/>
                    <a:pt x="0" y="1061884"/>
                  </a:cubicBezTo>
                  <a:cubicBezTo>
                    <a:pt x="-24578" y="901313"/>
                    <a:pt x="26161" y="679168"/>
                    <a:pt x="0" y="499085"/>
                  </a:cubicBezTo>
                  <a:cubicBezTo>
                    <a:pt x="-26161" y="319002"/>
                    <a:pt x="-3860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ǚ</a:t>
              </a:r>
              <a:endParaRPr lang="zh-TW" altLang="en-US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6C09BBAA-7415-F494-C909-564633096677}"/>
                </a:ext>
              </a:extLst>
            </p:cNvPr>
            <p:cNvSpPr/>
            <p:nvPr/>
          </p:nvSpPr>
          <p:spPr>
            <a:xfrm>
              <a:off x="10962969" y="1396181"/>
              <a:ext cx="570271" cy="285135"/>
            </a:xfrm>
            <a:custGeom>
              <a:avLst/>
              <a:gdLst>
                <a:gd name="connsiteX0" fmla="*/ 0 w 570271"/>
                <a:gd name="connsiteY0" fmla="*/ 0 h 285135"/>
                <a:gd name="connsiteX1" fmla="*/ 570271 w 570271"/>
                <a:gd name="connsiteY1" fmla="*/ 0 h 285135"/>
                <a:gd name="connsiteX2" fmla="*/ 570271 w 570271"/>
                <a:gd name="connsiteY2" fmla="*/ 285135 h 285135"/>
                <a:gd name="connsiteX3" fmla="*/ 0 w 570271"/>
                <a:gd name="connsiteY3" fmla="*/ 285135 h 285135"/>
                <a:gd name="connsiteX4" fmla="*/ 0 w 570271"/>
                <a:gd name="connsiteY4" fmla="*/ 0 h 285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1" h="285135" fill="none" extrusionOk="0">
                  <a:moveTo>
                    <a:pt x="0" y="0"/>
                  </a:moveTo>
                  <a:cubicBezTo>
                    <a:pt x="191061" y="-1547"/>
                    <a:pt x="319453" y="-6028"/>
                    <a:pt x="570271" y="0"/>
                  </a:cubicBezTo>
                  <a:cubicBezTo>
                    <a:pt x="583430" y="97866"/>
                    <a:pt x="562797" y="190707"/>
                    <a:pt x="570271" y="285135"/>
                  </a:cubicBezTo>
                  <a:cubicBezTo>
                    <a:pt x="305018" y="312392"/>
                    <a:pt x="141567" y="296258"/>
                    <a:pt x="0" y="285135"/>
                  </a:cubicBezTo>
                  <a:cubicBezTo>
                    <a:pt x="4992" y="184181"/>
                    <a:pt x="-12209" y="98542"/>
                    <a:pt x="0" y="0"/>
                  </a:cubicBezTo>
                  <a:close/>
                </a:path>
                <a:path w="570271" h="285135" stroke="0" extrusionOk="0">
                  <a:moveTo>
                    <a:pt x="0" y="0"/>
                  </a:moveTo>
                  <a:cubicBezTo>
                    <a:pt x="258662" y="-24700"/>
                    <a:pt x="328566" y="19462"/>
                    <a:pt x="570271" y="0"/>
                  </a:cubicBezTo>
                  <a:cubicBezTo>
                    <a:pt x="566306" y="97987"/>
                    <a:pt x="569140" y="191785"/>
                    <a:pt x="570271" y="285135"/>
                  </a:cubicBezTo>
                  <a:cubicBezTo>
                    <a:pt x="349484" y="283728"/>
                    <a:pt x="159498" y="262506"/>
                    <a:pt x="0" y="285135"/>
                  </a:cubicBezTo>
                  <a:cubicBezTo>
                    <a:pt x="12052" y="227936"/>
                    <a:pt x="-4408" y="75667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7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群組 37">
            <a:extLst>
              <a:ext uri="{FF2B5EF4-FFF2-40B4-BE49-F238E27FC236}">
                <a16:creationId xmlns:a16="http://schemas.microsoft.com/office/drawing/2014/main" id="{AB12792B-A0DA-4290-8979-6ECAD6BDBEC2}"/>
              </a:ext>
            </a:extLst>
          </p:cNvPr>
          <p:cNvGrpSpPr/>
          <p:nvPr/>
        </p:nvGrpSpPr>
        <p:grpSpPr>
          <a:xfrm>
            <a:off x="2201496" y="411102"/>
            <a:ext cx="1447200" cy="1447200"/>
            <a:chOff x="10451692" y="1179872"/>
            <a:chExt cx="1592826" cy="1592826"/>
          </a:xfrm>
        </p:grpSpPr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3A037EFA-2280-6AEF-D26A-FA6DF78B6697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7024"/>
                    <a:pt x="347321" y="9140"/>
                    <a:pt x="530942" y="0"/>
                  </a:cubicBezTo>
                  <a:cubicBezTo>
                    <a:pt x="714563" y="-9140"/>
                    <a:pt x="916431" y="-1666"/>
                    <a:pt x="1030027" y="0"/>
                  </a:cubicBezTo>
                  <a:cubicBezTo>
                    <a:pt x="1143623" y="1666"/>
                    <a:pt x="1480102" y="-26305"/>
                    <a:pt x="1592826" y="0"/>
                  </a:cubicBezTo>
                  <a:cubicBezTo>
                    <a:pt x="1588959" y="260539"/>
                    <a:pt x="1578164" y="334452"/>
                    <a:pt x="1592826" y="546870"/>
                  </a:cubicBezTo>
                  <a:cubicBezTo>
                    <a:pt x="1607489" y="759288"/>
                    <a:pt x="1617327" y="848814"/>
                    <a:pt x="1592826" y="1077812"/>
                  </a:cubicBezTo>
                  <a:cubicBezTo>
                    <a:pt x="1568325" y="1306810"/>
                    <a:pt x="1588907" y="1373159"/>
                    <a:pt x="1592826" y="1592826"/>
                  </a:cubicBezTo>
                  <a:cubicBezTo>
                    <a:pt x="1390456" y="1590157"/>
                    <a:pt x="1249725" y="1605692"/>
                    <a:pt x="1030027" y="1592826"/>
                  </a:cubicBezTo>
                  <a:cubicBezTo>
                    <a:pt x="810329" y="1579960"/>
                    <a:pt x="698418" y="1599251"/>
                    <a:pt x="515014" y="1592826"/>
                  </a:cubicBezTo>
                  <a:cubicBezTo>
                    <a:pt x="331610" y="1586401"/>
                    <a:pt x="221551" y="1617872"/>
                    <a:pt x="0" y="1592826"/>
                  </a:cubicBezTo>
                  <a:cubicBezTo>
                    <a:pt x="18862" y="1358082"/>
                    <a:pt x="-5213" y="1271587"/>
                    <a:pt x="0" y="1030027"/>
                  </a:cubicBezTo>
                  <a:cubicBezTo>
                    <a:pt x="5213" y="788467"/>
                    <a:pt x="6156" y="705758"/>
                    <a:pt x="0" y="515014"/>
                  </a:cubicBezTo>
                  <a:cubicBezTo>
                    <a:pt x="-6156" y="324270"/>
                    <a:pt x="-626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12200"/>
                    <a:pt x="375453" y="18353"/>
                    <a:pt x="483157" y="0"/>
                  </a:cubicBezTo>
                  <a:cubicBezTo>
                    <a:pt x="590861" y="-18353"/>
                    <a:pt x="854234" y="-2967"/>
                    <a:pt x="1030027" y="0"/>
                  </a:cubicBezTo>
                  <a:cubicBezTo>
                    <a:pt x="1205820" y="2967"/>
                    <a:pt x="1406227" y="-22243"/>
                    <a:pt x="1592826" y="0"/>
                  </a:cubicBezTo>
                  <a:cubicBezTo>
                    <a:pt x="1607416" y="212306"/>
                    <a:pt x="1602891" y="353320"/>
                    <a:pt x="1592826" y="499085"/>
                  </a:cubicBezTo>
                  <a:cubicBezTo>
                    <a:pt x="1582761" y="644850"/>
                    <a:pt x="1602526" y="903288"/>
                    <a:pt x="1592826" y="1045956"/>
                  </a:cubicBezTo>
                  <a:cubicBezTo>
                    <a:pt x="1583126" y="1188624"/>
                    <a:pt x="1595204" y="1435352"/>
                    <a:pt x="1592826" y="1592826"/>
                  </a:cubicBezTo>
                  <a:cubicBezTo>
                    <a:pt x="1409330" y="1592972"/>
                    <a:pt x="1289059" y="1566003"/>
                    <a:pt x="1030027" y="1592826"/>
                  </a:cubicBezTo>
                  <a:cubicBezTo>
                    <a:pt x="770995" y="1619649"/>
                    <a:pt x="743278" y="1619012"/>
                    <a:pt x="467229" y="1592826"/>
                  </a:cubicBezTo>
                  <a:cubicBezTo>
                    <a:pt x="191180" y="1566640"/>
                    <a:pt x="226324" y="1595984"/>
                    <a:pt x="0" y="1592826"/>
                  </a:cubicBezTo>
                  <a:cubicBezTo>
                    <a:pt x="23543" y="1410275"/>
                    <a:pt x="24578" y="1222455"/>
                    <a:pt x="0" y="1061884"/>
                  </a:cubicBezTo>
                  <a:cubicBezTo>
                    <a:pt x="-24578" y="901313"/>
                    <a:pt x="26161" y="679168"/>
                    <a:pt x="0" y="499085"/>
                  </a:cubicBezTo>
                  <a:cubicBezTo>
                    <a:pt x="-26161" y="319002"/>
                    <a:pt x="-3860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ǚ</a:t>
              </a:r>
              <a:endParaRPr lang="zh-TW" altLang="en-US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4B5512AF-BB44-DE0A-6BB0-5CEB4272FA3F}"/>
                </a:ext>
              </a:extLst>
            </p:cNvPr>
            <p:cNvSpPr/>
            <p:nvPr/>
          </p:nvSpPr>
          <p:spPr>
            <a:xfrm>
              <a:off x="10962969" y="1396181"/>
              <a:ext cx="570271" cy="285135"/>
            </a:xfrm>
            <a:custGeom>
              <a:avLst/>
              <a:gdLst>
                <a:gd name="connsiteX0" fmla="*/ 0 w 570271"/>
                <a:gd name="connsiteY0" fmla="*/ 0 h 285135"/>
                <a:gd name="connsiteX1" fmla="*/ 570271 w 570271"/>
                <a:gd name="connsiteY1" fmla="*/ 0 h 285135"/>
                <a:gd name="connsiteX2" fmla="*/ 570271 w 570271"/>
                <a:gd name="connsiteY2" fmla="*/ 285135 h 285135"/>
                <a:gd name="connsiteX3" fmla="*/ 0 w 570271"/>
                <a:gd name="connsiteY3" fmla="*/ 285135 h 285135"/>
                <a:gd name="connsiteX4" fmla="*/ 0 w 570271"/>
                <a:gd name="connsiteY4" fmla="*/ 0 h 285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1" h="285135" fill="none" extrusionOk="0">
                  <a:moveTo>
                    <a:pt x="0" y="0"/>
                  </a:moveTo>
                  <a:cubicBezTo>
                    <a:pt x="191061" y="-1547"/>
                    <a:pt x="319453" y="-6028"/>
                    <a:pt x="570271" y="0"/>
                  </a:cubicBezTo>
                  <a:cubicBezTo>
                    <a:pt x="583430" y="97866"/>
                    <a:pt x="562797" y="190707"/>
                    <a:pt x="570271" y="285135"/>
                  </a:cubicBezTo>
                  <a:cubicBezTo>
                    <a:pt x="305018" y="312392"/>
                    <a:pt x="141567" y="296258"/>
                    <a:pt x="0" y="285135"/>
                  </a:cubicBezTo>
                  <a:cubicBezTo>
                    <a:pt x="4992" y="184181"/>
                    <a:pt x="-12209" y="98542"/>
                    <a:pt x="0" y="0"/>
                  </a:cubicBezTo>
                  <a:close/>
                </a:path>
                <a:path w="570271" h="285135" stroke="0" extrusionOk="0">
                  <a:moveTo>
                    <a:pt x="0" y="0"/>
                  </a:moveTo>
                  <a:cubicBezTo>
                    <a:pt x="258662" y="-24700"/>
                    <a:pt x="328566" y="19462"/>
                    <a:pt x="570271" y="0"/>
                  </a:cubicBezTo>
                  <a:cubicBezTo>
                    <a:pt x="566306" y="97987"/>
                    <a:pt x="569140" y="191785"/>
                    <a:pt x="570271" y="285135"/>
                  </a:cubicBezTo>
                  <a:cubicBezTo>
                    <a:pt x="349484" y="283728"/>
                    <a:pt x="159498" y="262506"/>
                    <a:pt x="0" y="285135"/>
                  </a:cubicBezTo>
                  <a:cubicBezTo>
                    <a:pt x="12052" y="227936"/>
                    <a:pt x="-4408" y="75667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7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0" name="群組 49">
            <a:extLst>
              <a:ext uri="{FF2B5EF4-FFF2-40B4-BE49-F238E27FC236}">
                <a16:creationId xmlns:a16="http://schemas.microsoft.com/office/drawing/2014/main" id="{785A8FAB-BAF2-5B4A-32A6-19B5C5C662D7}"/>
              </a:ext>
            </a:extLst>
          </p:cNvPr>
          <p:cNvGrpSpPr/>
          <p:nvPr/>
        </p:nvGrpSpPr>
        <p:grpSpPr>
          <a:xfrm>
            <a:off x="8493211" y="5102947"/>
            <a:ext cx="1447200" cy="1447200"/>
            <a:chOff x="10451692" y="1179872"/>
            <a:chExt cx="1592826" cy="1592826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C9650F3A-5D47-AAD7-5E33-F3AC66B281DF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7024"/>
                    <a:pt x="347321" y="9140"/>
                    <a:pt x="530942" y="0"/>
                  </a:cubicBezTo>
                  <a:cubicBezTo>
                    <a:pt x="714563" y="-9140"/>
                    <a:pt x="916431" y="-1666"/>
                    <a:pt x="1030027" y="0"/>
                  </a:cubicBezTo>
                  <a:cubicBezTo>
                    <a:pt x="1143623" y="1666"/>
                    <a:pt x="1480102" y="-26305"/>
                    <a:pt x="1592826" y="0"/>
                  </a:cubicBezTo>
                  <a:cubicBezTo>
                    <a:pt x="1588959" y="260539"/>
                    <a:pt x="1578164" y="334452"/>
                    <a:pt x="1592826" y="546870"/>
                  </a:cubicBezTo>
                  <a:cubicBezTo>
                    <a:pt x="1607489" y="759288"/>
                    <a:pt x="1617327" y="848814"/>
                    <a:pt x="1592826" y="1077812"/>
                  </a:cubicBezTo>
                  <a:cubicBezTo>
                    <a:pt x="1568325" y="1306810"/>
                    <a:pt x="1588907" y="1373159"/>
                    <a:pt x="1592826" y="1592826"/>
                  </a:cubicBezTo>
                  <a:cubicBezTo>
                    <a:pt x="1390456" y="1590157"/>
                    <a:pt x="1249725" y="1605692"/>
                    <a:pt x="1030027" y="1592826"/>
                  </a:cubicBezTo>
                  <a:cubicBezTo>
                    <a:pt x="810329" y="1579960"/>
                    <a:pt x="698418" y="1599251"/>
                    <a:pt x="515014" y="1592826"/>
                  </a:cubicBezTo>
                  <a:cubicBezTo>
                    <a:pt x="331610" y="1586401"/>
                    <a:pt x="221551" y="1617872"/>
                    <a:pt x="0" y="1592826"/>
                  </a:cubicBezTo>
                  <a:cubicBezTo>
                    <a:pt x="18862" y="1358082"/>
                    <a:pt x="-5213" y="1271587"/>
                    <a:pt x="0" y="1030027"/>
                  </a:cubicBezTo>
                  <a:cubicBezTo>
                    <a:pt x="5213" y="788467"/>
                    <a:pt x="6156" y="705758"/>
                    <a:pt x="0" y="515014"/>
                  </a:cubicBezTo>
                  <a:cubicBezTo>
                    <a:pt x="-6156" y="324270"/>
                    <a:pt x="-626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12200"/>
                    <a:pt x="375453" y="18353"/>
                    <a:pt x="483157" y="0"/>
                  </a:cubicBezTo>
                  <a:cubicBezTo>
                    <a:pt x="590861" y="-18353"/>
                    <a:pt x="854234" y="-2967"/>
                    <a:pt x="1030027" y="0"/>
                  </a:cubicBezTo>
                  <a:cubicBezTo>
                    <a:pt x="1205820" y="2967"/>
                    <a:pt x="1406227" y="-22243"/>
                    <a:pt x="1592826" y="0"/>
                  </a:cubicBezTo>
                  <a:cubicBezTo>
                    <a:pt x="1607416" y="212306"/>
                    <a:pt x="1602891" y="353320"/>
                    <a:pt x="1592826" y="499085"/>
                  </a:cubicBezTo>
                  <a:cubicBezTo>
                    <a:pt x="1582761" y="644850"/>
                    <a:pt x="1602526" y="903288"/>
                    <a:pt x="1592826" y="1045956"/>
                  </a:cubicBezTo>
                  <a:cubicBezTo>
                    <a:pt x="1583126" y="1188624"/>
                    <a:pt x="1595204" y="1435352"/>
                    <a:pt x="1592826" y="1592826"/>
                  </a:cubicBezTo>
                  <a:cubicBezTo>
                    <a:pt x="1409330" y="1592972"/>
                    <a:pt x="1289059" y="1566003"/>
                    <a:pt x="1030027" y="1592826"/>
                  </a:cubicBezTo>
                  <a:cubicBezTo>
                    <a:pt x="770995" y="1619649"/>
                    <a:pt x="743278" y="1619012"/>
                    <a:pt x="467229" y="1592826"/>
                  </a:cubicBezTo>
                  <a:cubicBezTo>
                    <a:pt x="191180" y="1566640"/>
                    <a:pt x="226324" y="1595984"/>
                    <a:pt x="0" y="1592826"/>
                  </a:cubicBezTo>
                  <a:cubicBezTo>
                    <a:pt x="23543" y="1410275"/>
                    <a:pt x="24578" y="1222455"/>
                    <a:pt x="0" y="1061884"/>
                  </a:cubicBezTo>
                  <a:cubicBezTo>
                    <a:pt x="-24578" y="901313"/>
                    <a:pt x="26161" y="679168"/>
                    <a:pt x="0" y="499085"/>
                  </a:cubicBezTo>
                  <a:cubicBezTo>
                    <a:pt x="-26161" y="319002"/>
                    <a:pt x="-3860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ǚ</a:t>
              </a:r>
              <a:endParaRPr lang="zh-TW" altLang="en-US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849FD510-C39A-9B2E-0394-241EB109ADE0}"/>
                </a:ext>
              </a:extLst>
            </p:cNvPr>
            <p:cNvSpPr/>
            <p:nvPr/>
          </p:nvSpPr>
          <p:spPr>
            <a:xfrm>
              <a:off x="10962969" y="1396181"/>
              <a:ext cx="570271" cy="285135"/>
            </a:xfrm>
            <a:custGeom>
              <a:avLst/>
              <a:gdLst>
                <a:gd name="connsiteX0" fmla="*/ 0 w 570271"/>
                <a:gd name="connsiteY0" fmla="*/ 0 h 285135"/>
                <a:gd name="connsiteX1" fmla="*/ 570271 w 570271"/>
                <a:gd name="connsiteY1" fmla="*/ 0 h 285135"/>
                <a:gd name="connsiteX2" fmla="*/ 570271 w 570271"/>
                <a:gd name="connsiteY2" fmla="*/ 285135 h 285135"/>
                <a:gd name="connsiteX3" fmla="*/ 0 w 570271"/>
                <a:gd name="connsiteY3" fmla="*/ 285135 h 285135"/>
                <a:gd name="connsiteX4" fmla="*/ 0 w 570271"/>
                <a:gd name="connsiteY4" fmla="*/ 0 h 285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1" h="285135" fill="none" extrusionOk="0">
                  <a:moveTo>
                    <a:pt x="0" y="0"/>
                  </a:moveTo>
                  <a:cubicBezTo>
                    <a:pt x="191061" y="-1547"/>
                    <a:pt x="319453" y="-6028"/>
                    <a:pt x="570271" y="0"/>
                  </a:cubicBezTo>
                  <a:cubicBezTo>
                    <a:pt x="583430" y="97866"/>
                    <a:pt x="562797" y="190707"/>
                    <a:pt x="570271" y="285135"/>
                  </a:cubicBezTo>
                  <a:cubicBezTo>
                    <a:pt x="305018" y="312392"/>
                    <a:pt x="141567" y="296258"/>
                    <a:pt x="0" y="285135"/>
                  </a:cubicBezTo>
                  <a:cubicBezTo>
                    <a:pt x="4992" y="184181"/>
                    <a:pt x="-12209" y="98542"/>
                    <a:pt x="0" y="0"/>
                  </a:cubicBezTo>
                  <a:close/>
                </a:path>
                <a:path w="570271" h="285135" stroke="0" extrusionOk="0">
                  <a:moveTo>
                    <a:pt x="0" y="0"/>
                  </a:moveTo>
                  <a:cubicBezTo>
                    <a:pt x="258662" y="-24700"/>
                    <a:pt x="328566" y="19462"/>
                    <a:pt x="570271" y="0"/>
                  </a:cubicBezTo>
                  <a:cubicBezTo>
                    <a:pt x="566306" y="97987"/>
                    <a:pt x="569140" y="191785"/>
                    <a:pt x="570271" y="285135"/>
                  </a:cubicBezTo>
                  <a:cubicBezTo>
                    <a:pt x="349484" y="283728"/>
                    <a:pt x="159498" y="262506"/>
                    <a:pt x="0" y="285135"/>
                  </a:cubicBezTo>
                  <a:cubicBezTo>
                    <a:pt x="12052" y="227936"/>
                    <a:pt x="-4408" y="75667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7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6" name="群組 55">
            <a:extLst>
              <a:ext uri="{FF2B5EF4-FFF2-40B4-BE49-F238E27FC236}">
                <a16:creationId xmlns:a16="http://schemas.microsoft.com/office/drawing/2014/main" id="{92C75EE5-D861-2F35-9811-0551251FC97C}"/>
              </a:ext>
            </a:extLst>
          </p:cNvPr>
          <p:cNvGrpSpPr/>
          <p:nvPr/>
        </p:nvGrpSpPr>
        <p:grpSpPr>
          <a:xfrm>
            <a:off x="3774657" y="5101089"/>
            <a:ext cx="1447200" cy="1447200"/>
            <a:chOff x="10451692" y="1179872"/>
            <a:chExt cx="1592826" cy="1592826"/>
          </a:xfrm>
        </p:grpSpPr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03B9A89-979A-4BFF-B64B-6EBD626AB244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7024"/>
                    <a:pt x="347321" y="9140"/>
                    <a:pt x="530942" y="0"/>
                  </a:cubicBezTo>
                  <a:cubicBezTo>
                    <a:pt x="714563" y="-9140"/>
                    <a:pt x="916431" y="-1666"/>
                    <a:pt x="1030027" y="0"/>
                  </a:cubicBezTo>
                  <a:cubicBezTo>
                    <a:pt x="1143623" y="1666"/>
                    <a:pt x="1480102" y="-26305"/>
                    <a:pt x="1592826" y="0"/>
                  </a:cubicBezTo>
                  <a:cubicBezTo>
                    <a:pt x="1588959" y="260539"/>
                    <a:pt x="1578164" y="334452"/>
                    <a:pt x="1592826" y="546870"/>
                  </a:cubicBezTo>
                  <a:cubicBezTo>
                    <a:pt x="1607489" y="759288"/>
                    <a:pt x="1617327" y="848814"/>
                    <a:pt x="1592826" y="1077812"/>
                  </a:cubicBezTo>
                  <a:cubicBezTo>
                    <a:pt x="1568325" y="1306810"/>
                    <a:pt x="1588907" y="1373159"/>
                    <a:pt x="1592826" y="1592826"/>
                  </a:cubicBezTo>
                  <a:cubicBezTo>
                    <a:pt x="1390456" y="1590157"/>
                    <a:pt x="1249725" y="1605692"/>
                    <a:pt x="1030027" y="1592826"/>
                  </a:cubicBezTo>
                  <a:cubicBezTo>
                    <a:pt x="810329" y="1579960"/>
                    <a:pt x="698418" y="1599251"/>
                    <a:pt x="515014" y="1592826"/>
                  </a:cubicBezTo>
                  <a:cubicBezTo>
                    <a:pt x="331610" y="1586401"/>
                    <a:pt x="221551" y="1617872"/>
                    <a:pt x="0" y="1592826"/>
                  </a:cubicBezTo>
                  <a:cubicBezTo>
                    <a:pt x="18862" y="1358082"/>
                    <a:pt x="-5213" y="1271587"/>
                    <a:pt x="0" y="1030027"/>
                  </a:cubicBezTo>
                  <a:cubicBezTo>
                    <a:pt x="5213" y="788467"/>
                    <a:pt x="6156" y="705758"/>
                    <a:pt x="0" y="515014"/>
                  </a:cubicBezTo>
                  <a:cubicBezTo>
                    <a:pt x="-6156" y="324270"/>
                    <a:pt x="-626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12200"/>
                    <a:pt x="375453" y="18353"/>
                    <a:pt x="483157" y="0"/>
                  </a:cubicBezTo>
                  <a:cubicBezTo>
                    <a:pt x="590861" y="-18353"/>
                    <a:pt x="854234" y="-2967"/>
                    <a:pt x="1030027" y="0"/>
                  </a:cubicBezTo>
                  <a:cubicBezTo>
                    <a:pt x="1205820" y="2967"/>
                    <a:pt x="1406227" y="-22243"/>
                    <a:pt x="1592826" y="0"/>
                  </a:cubicBezTo>
                  <a:cubicBezTo>
                    <a:pt x="1607416" y="212306"/>
                    <a:pt x="1602891" y="353320"/>
                    <a:pt x="1592826" y="499085"/>
                  </a:cubicBezTo>
                  <a:cubicBezTo>
                    <a:pt x="1582761" y="644850"/>
                    <a:pt x="1602526" y="903288"/>
                    <a:pt x="1592826" y="1045956"/>
                  </a:cubicBezTo>
                  <a:cubicBezTo>
                    <a:pt x="1583126" y="1188624"/>
                    <a:pt x="1595204" y="1435352"/>
                    <a:pt x="1592826" y="1592826"/>
                  </a:cubicBezTo>
                  <a:cubicBezTo>
                    <a:pt x="1409330" y="1592972"/>
                    <a:pt x="1289059" y="1566003"/>
                    <a:pt x="1030027" y="1592826"/>
                  </a:cubicBezTo>
                  <a:cubicBezTo>
                    <a:pt x="770995" y="1619649"/>
                    <a:pt x="743278" y="1619012"/>
                    <a:pt x="467229" y="1592826"/>
                  </a:cubicBezTo>
                  <a:cubicBezTo>
                    <a:pt x="191180" y="1566640"/>
                    <a:pt x="226324" y="1595984"/>
                    <a:pt x="0" y="1592826"/>
                  </a:cubicBezTo>
                  <a:cubicBezTo>
                    <a:pt x="23543" y="1410275"/>
                    <a:pt x="24578" y="1222455"/>
                    <a:pt x="0" y="1061884"/>
                  </a:cubicBezTo>
                  <a:cubicBezTo>
                    <a:pt x="-24578" y="901313"/>
                    <a:pt x="26161" y="679168"/>
                    <a:pt x="0" y="499085"/>
                  </a:cubicBezTo>
                  <a:cubicBezTo>
                    <a:pt x="-26161" y="319002"/>
                    <a:pt x="-3860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ǚ</a:t>
              </a:r>
              <a:endParaRPr lang="zh-TW" altLang="en-US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07FFF5DB-B6A7-8B15-9FED-AA7467ACA33C}"/>
                </a:ext>
              </a:extLst>
            </p:cNvPr>
            <p:cNvSpPr/>
            <p:nvPr/>
          </p:nvSpPr>
          <p:spPr>
            <a:xfrm>
              <a:off x="10962969" y="1396181"/>
              <a:ext cx="570271" cy="285135"/>
            </a:xfrm>
            <a:custGeom>
              <a:avLst/>
              <a:gdLst>
                <a:gd name="connsiteX0" fmla="*/ 0 w 570271"/>
                <a:gd name="connsiteY0" fmla="*/ 0 h 285135"/>
                <a:gd name="connsiteX1" fmla="*/ 570271 w 570271"/>
                <a:gd name="connsiteY1" fmla="*/ 0 h 285135"/>
                <a:gd name="connsiteX2" fmla="*/ 570271 w 570271"/>
                <a:gd name="connsiteY2" fmla="*/ 285135 h 285135"/>
                <a:gd name="connsiteX3" fmla="*/ 0 w 570271"/>
                <a:gd name="connsiteY3" fmla="*/ 285135 h 285135"/>
                <a:gd name="connsiteX4" fmla="*/ 0 w 570271"/>
                <a:gd name="connsiteY4" fmla="*/ 0 h 285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1" h="285135" fill="none" extrusionOk="0">
                  <a:moveTo>
                    <a:pt x="0" y="0"/>
                  </a:moveTo>
                  <a:cubicBezTo>
                    <a:pt x="191061" y="-1547"/>
                    <a:pt x="319453" y="-6028"/>
                    <a:pt x="570271" y="0"/>
                  </a:cubicBezTo>
                  <a:cubicBezTo>
                    <a:pt x="583430" y="97866"/>
                    <a:pt x="562797" y="190707"/>
                    <a:pt x="570271" y="285135"/>
                  </a:cubicBezTo>
                  <a:cubicBezTo>
                    <a:pt x="305018" y="312392"/>
                    <a:pt x="141567" y="296258"/>
                    <a:pt x="0" y="285135"/>
                  </a:cubicBezTo>
                  <a:cubicBezTo>
                    <a:pt x="4992" y="184181"/>
                    <a:pt x="-12209" y="98542"/>
                    <a:pt x="0" y="0"/>
                  </a:cubicBezTo>
                  <a:close/>
                </a:path>
                <a:path w="570271" h="285135" stroke="0" extrusionOk="0">
                  <a:moveTo>
                    <a:pt x="0" y="0"/>
                  </a:moveTo>
                  <a:cubicBezTo>
                    <a:pt x="258662" y="-24700"/>
                    <a:pt x="328566" y="19462"/>
                    <a:pt x="570271" y="0"/>
                  </a:cubicBezTo>
                  <a:cubicBezTo>
                    <a:pt x="566306" y="97987"/>
                    <a:pt x="569140" y="191785"/>
                    <a:pt x="570271" y="285135"/>
                  </a:cubicBezTo>
                  <a:cubicBezTo>
                    <a:pt x="349484" y="283728"/>
                    <a:pt x="159498" y="262506"/>
                    <a:pt x="0" y="285135"/>
                  </a:cubicBezTo>
                  <a:cubicBezTo>
                    <a:pt x="12052" y="227936"/>
                    <a:pt x="-4408" y="75667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7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9" name="群組 58">
            <a:extLst>
              <a:ext uri="{FF2B5EF4-FFF2-40B4-BE49-F238E27FC236}">
                <a16:creationId xmlns:a16="http://schemas.microsoft.com/office/drawing/2014/main" id="{566FAFD6-5BC5-5570-FCA3-7D19CEDD47F0}"/>
              </a:ext>
            </a:extLst>
          </p:cNvPr>
          <p:cNvGrpSpPr/>
          <p:nvPr/>
        </p:nvGrpSpPr>
        <p:grpSpPr>
          <a:xfrm>
            <a:off x="5346888" y="411101"/>
            <a:ext cx="1447200" cy="1447200"/>
            <a:chOff x="8091951" y="3342968"/>
            <a:chExt cx="1447200" cy="1592826"/>
          </a:xfrm>
        </p:grpSpPr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9E087BA6-BD0B-65A7-334D-EE1FE24C347E}"/>
                </a:ext>
              </a:extLst>
            </p:cNvPr>
            <p:cNvSpPr/>
            <p:nvPr/>
          </p:nvSpPr>
          <p:spPr>
            <a:xfrm>
              <a:off x="8091951" y="3342968"/>
              <a:ext cx="1447200" cy="1592826"/>
            </a:xfrm>
            <a:custGeom>
              <a:avLst/>
              <a:gdLst>
                <a:gd name="connsiteX0" fmla="*/ 0 w 1447200"/>
                <a:gd name="connsiteY0" fmla="*/ 0 h 1592826"/>
                <a:gd name="connsiteX1" fmla="*/ 438984 w 1447200"/>
                <a:gd name="connsiteY1" fmla="*/ 0 h 1592826"/>
                <a:gd name="connsiteX2" fmla="*/ 950328 w 1447200"/>
                <a:gd name="connsiteY2" fmla="*/ 0 h 1592826"/>
                <a:gd name="connsiteX3" fmla="*/ 1447200 w 1447200"/>
                <a:gd name="connsiteY3" fmla="*/ 0 h 1592826"/>
                <a:gd name="connsiteX4" fmla="*/ 1447200 w 1447200"/>
                <a:gd name="connsiteY4" fmla="*/ 546870 h 1592826"/>
                <a:gd name="connsiteX5" fmla="*/ 1447200 w 1447200"/>
                <a:gd name="connsiteY5" fmla="*/ 1077812 h 1592826"/>
                <a:gd name="connsiteX6" fmla="*/ 1447200 w 1447200"/>
                <a:gd name="connsiteY6" fmla="*/ 1592826 h 1592826"/>
                <a:gd name="connsiteX7" fmla="*/ 993744 w 1447200"/>
                <a:gd name="connsiteY7" fmla="*/ 1592826 h 1592826"/>
                <a:gd name="connsiteX8" fmla="*/ 525816 w 1447200"/>
                <a:gd name="connsiteY8" fmla="*/ 1592826 h 1592826"/>
                <a:gd name="connsiteX9" fmla="*/ 0 w 1447200"/>
                <a:gd name="connsiteY9" fmla="*/ 1592826 h 1592826"/>
                <a:gd name="connsiteX10" fmla="*/ 0 w 1447200"/>
                <a:gd name="connsiteY10" fmla="*/ 1061884 h 1592826"/>
                <a:gd name="connsiteX11" fmla="*/ 0 w 1447200"/>
                <a:gd name="connsiteY11" fmla="*/ 578727 h 1592826"/>
                <a:gd name="connsiteX12" fmla="*/ 0 w 1447200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47200" h="1592826" fill="none" extrusionOk="0">
                  <a:moveTo>
                    <a:pt x="0" y="0"/>
                  </a:moveTo>
                  <a:cubicBezTo>
                    <a:pt x="215265" y="-15271"/>
                    <a:pt x="285775" y="13407"/>
                    <a:pt x="438984" y="0"/>
                  </a:cubicBezTo>
                  <a:cubicBezTo>
                    <a:pt x="592193" y="-13407"/>
                    <a:pt x="768397" y="1046"/>
                    <a:pt x="950328" y="0"/>
                  </a:cubicBezTo>
                  <a:cubicBezTo>
                    <a:pt x="1132259" y="-1046"/>
                    <a:pt x="1261059" y="-22788"/>
                    <a:pt x="1447200" y="0"/>
                  </a:cubicBezTo>
                  <a:cubicBezTo>
                    <a:pt x="1457749" y="114834"/>
                    <a:pt x="1450307" y="379360"/>
                    <a:pt x="1447200" y="546870"/>
                  </a:cubicBezTo>
                  <a:cubicBezTo>
                    <a:pt x="1444094" y="714380"/>
                    <a:pt x="1431133" y="858672"/>
                    <a:pt x="1447200" y="1077812"/>
                  </a:cubicBezTo>
                  <a:cubicBezTo>
                    <a:pt x="1463267" y="1296952"/>
                    <a:pt x="1433603" y="1442865"/>
                    <a:pt x="1447200" y="1592826"/>
                  </a:cubicBezTo>
                  <a:cubicBezTo>
                    <a:pt x="1227157" y="1571356"/>
                    <a:pt x="1220457" y="1604890"/>
                    <a:pt x="993744" y="1592826"/>
                  </a:cubicBezTo>
                  <a:cubicBezTo>
                    <a:pt x="767031" y="1580762"/>
                    <a:pt x="634088" y="1600035"/>
                    <a:pt x="525816" y="1592826"/>
                  </a:cubicBezTo>
                  <a:cubicBezTo>
                    <a:pt x="417544" y="1585617"/>
                    <a:pt x="254875" y="1582060"/>
                    <a:pt x="0" y="1592826"/>
                  </a:cubicBezTo>
                  <a:cubicBezTo>
                    <a:pt x="24688" y="1449788"/>
                    <a:pt x="-3577" y="1283140"/>
                    <a:pt x="0" y="1061884"/>
                  </a:cubicBezTo>
                  <a:cubicBezTo>
                    <a:pt x="3577" y="840628"/>
                    <a:pt x="20325" y="710554"/>
                    <a:pt x="0" y="578727"/>
                  </a:cubicBezTo>
                  <a:cubicBezTo>
                    <a:pt x="-20325" y="446900"/>
                    <a:pt x="19644" y="241161"/>
                    <a:pt x="0" y="0"/>
                  </a:cubicBezTo>
                  <a:close/>
                </a:path>
                <a:path w="1447200" h="1592826" stroke="0" extrusionOk="0">
                  <a:moveTo>
                    <a:pt x="0" y="0"/>
                  </a:moveTo>
                  <a:cubicBezTo>
                    <a:pt x="152901" y="-7823"/>
                    <a:pt x="306732" y="-14964"/>
                    <a:pt x="453456" y="0"/>
                  </a:cubicBezTo>
                  <a:cubicBezTo>
                    <a:pt x="600180" y="14964"/>
                    <a:pt x="849363" y="-23285"/>
                    <a:pt x="950328" y="0"/>
                  </a:cubicBezTo>
                  <a:cubicBezTo>
                    <a:pt x="1051293" y="23285"/>
                    <a:pt x="1289451" y="-17327"/>
                    <a:pt x="1447200" y="0"/>
                  </a:cubicBezTo>
                  <a:cubicBezTo>
                    <a:pt x="1432311" y="147199"/>
                    <a:pt x="1433737" y="276378"/>
                    <a:pt x="1447200" y="499085"/>
                  </a:cubicBezTo>
                  <a:cubicBezTo>
                    <a:pt x="1460663" y="721792"/>
                    <a:pt x="1451404" y="828101"/>
                    <a:pt x="1447200" y="1061884"/>
                  </a:cubicBezTo>
                  <a:cubicBezTo>
                    <a:pt x="1442996" y="1295667"/>
                    <a:pt x="1438020" y="1364455"/>
                    <a:pt x="1447200" y="1592826"/>
                  </a:cubicBezTo>
                  <a:cubicBezTo>
                    <a:pt x="1307323" y="1600973"/>
                    <a:pt x="1173228" y="1571890"/>
                    <a:pt x="964800" y="1592826"/>
                  </a:cubicBezTo>
                  <a:cubicBezTo>
                    <a:pt x="756372" y="1613762"/>
                    <a:pt x="715370" y="1580806"/>
                    <a:pt x="496872" y="1592826"/>
                  </a:cubicBezTo>
                  <a:cubicBezTo>
                    <a:pt x="278374" y="1604846"/>
                    <a:pt x="213542" y="1614255"/>
                    <a:pt x="0" y="1592826"/>
                  </a:cubicBezTo>
                  <a:cubicBezTo>
                    <a:pt x="-14458" y="1346502"/>
                    <a:pt x="15292" y="1244057"/>
                    <a:pt x="0" y="1045956"/>
                  </a:cubicBezTo>
                  <a:cubicBezTo>
                    <a:pt x="-15292" y="847855"/>
                    <a:pt x="15070" y="798389"/>
                    <a:pt x="0" y="562799"/>
                  </a:cubicBezTo>
                  <a:cubicBezTo>
                    <a:pt x="-15070" y="327209"/>
                    <a:pt x="24991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zh-TW" altLang="en-US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1" name="直線接點 60">
              <a:extLst>
                <a:ext uri="{FF2B5EF4-FFF2-40B4-BE49-F238E27FC236}">
                  <a16:creationId xmlns:a16="http://schemas.microsoft.com/office/drawing/2014/main" id="{5B35CD7B-8549-FED3-90A0-696E2D902A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>
              <a:extLst>
                <a:ext uri="{FF2B5EF4-FFF2-40B4-BE49-F238E27FC236}">
                  <a16:creationId xmlns:a16="http://schemas.microsoft.com/office/drawing/2014/main" id="{A160D4F8-EF42-B4A7-E088-29FC1EDCB09D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矩形 62">
            <a:extLst>
              <a:ext uri="{FF2B5EF4-FFF2-40B4-BE49-F238E27FC236}">
                <a16:creationId xmlns:a16="http://schemas.microsoft.com/office/drawing/2014/main" id="{3807BA85-6C33-15CF-5975-F1D3B6CA5B21}"/>
              </a:ext>
            </a:extLst>
          </p:cNvPr>
          <p:cNvSpPr/>
          <p:nvPr/>
        </p:nvSpPr>
        <p:spPr>
          <a:xfrm>
            <a:off x="6921909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67327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81781 h 1445342"/>
              <a:gd name="connsiteX5" fmla="*/ 1445341 w 1445341"/>
              <a:gd name="connsiteY5" fmla="*/ 978015 h 1445342"/>
              <a:gd name="connsiteX6" fmla="*/ 1445341 w 1445341"/>
              <a:gd name="connsiteY6" fmla="*/ 1445342 h 1445342"/>
              <a:gd name="connsiteX7" fmla="*/ 949107 w 1445341"/>
              <a:gd name="connsiteY7" fmla="*/ 1445342 h 1445342"/>
              <a:gd name="connsiteX8" fmla="*/ 43842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1006922 h 1445342"/>
              <a:gd name="connsiteX11" fmla="*/ 0 w 1445341"/>
              <a:gd name="connsiteY11" fmla="*/ 554048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47406" y="22685"/>
                  <a:pt x="336263" y="10559"/>
                  <a:pt x="467327" y="0"/>
                </a:cubicBezTo>
                <a:cubicBezTo>
                  <a:pt x="598391" y="-10559"/>
                  <a:pt x="773340" y="7530"/>
                  <a:pt x="949107" y="0"/>
                </a:cubicBezTo>
                <a:cubicBezTo>
                  <a:pt x="1124874" y="-7530"/>
                  <a:pt x="1281200" y="-24481"/>
                  <a:pt x="1445341" y="0"/>
                </a:cubicBezTo>
                <a:cubicBezTo>
                  <a:pt x="1425840" y="96590"/>
                  <a:pt x="1446309" y="260919"/>
                  <a:pt x="1445341" y="481781"/>
                </a:cubicBezTo>
                <a:cubicBezTo>
                  <a:pt x="1444373" y="702643"/>
                  <a:pt x="1433984" y="861179"/>
                  <a:pt x="1445341" y="978015"/>
                </a:cubicBezTo>
                <a:cubicBezTo>
                  <a:pt x="1456698" y="1094851"/>
                  <a:pt x="1437382" y="1280431"/>
                  <a:pt x="1445341" y="1445342"/>
                </a:cubicBezTo>
                <a:cubicBezTo>
                  <a:pt x="1274469" y="1444873"/>
                  <a:pt x="1114420" y="1458417"/>
                  <a:pt x="949107" y="1445342"/>
                </a:cubicBezTo>
                <a:cubicBezTo>
                  <a:pt x="783794" y="1432267"/>
                  <a:pt x="565552" y="1425183"/>
                  <a:pt x="438420" y="1445342"/>
                </a:cubicBezTo>
                <a:cubicBezTo>
                  <a:pt x="311288" y="1465501"/>
                  <a:pt x="185451" y="1424879"/>
                  <a:pt x="0" y="1445342"/>
                </a:cubicBezTo>
                <a:cubicBezTo>
                  <a:pt x="-661" y="1305587"/>
                  <a:pt x="17737" y="1137089"/>
                  <a:pt x="0" y="1006922"/>
                </a:cubicBezTo>
                <a:cubicBezTo>
                  <a:pt x="-17737" y="876755"/>
                  <a:pt x="-4497" y="757081"/>
                  <a:pt x="0" y="554048"/>
                </a:cubicBezTo>
                <a:cubicBezTo>
                  <a:pt x="4497" y="351015"/>
                  <a:pt x="25371" y="226594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62288" y="24960"/>
                  <a:pt x="319976" y="-18110"/>
                  <a:pt x="510687" y="0"/>
                </a:cubicBezTo>
                <a:cubicBezTo>
                  <a:pt x="701398" y="18110"/>
                  <a:pt x="815584" y="10780"/>
                  <a:pt x="963561" y="0"/>
                </a:cubicBezTo>
                <a:cubicBezTo>
                  <a:pt x="1111538" y="-10780"/>
                  <a:pt x="1262884" y="-946"/>
                  <a:pt x="1445341" y="0"/>
                </a:cubicBezTo>
                <a:cubicBezTo>
                  <a:pt x="1429403" y="202997"/>
                  <a:pt x="1437083" y="319051"/>
                  <a:pt x="1445341" y="510688"/>
                </a:cubicBezTo>
                <a:cubicBezTo>
                  <a:pt x="1453599" y="702325"/>
                  <a:pt x="1446872" y="802708"/>
                  <a:pt x="1445341" y="949108"/>
                </a:cubicBezTo>
                <a:cubicBezTo>
                  <a:pt x="1443810" y="1095508"/>
                  <a:pt x="1457059" y="1310251"/>
                  <a:pt x="1445341" y="1445342"/>
                </a:cubicBezTo>
                <a:cubicBezTo>
                  <a:pt x="1259575" y="1450092"/>
                  <a:pt x="1197583" y="1461654"/>
                  <a:pt x="978014" y="1445342"/>
                </a:cubicBezTo>
                <a:cubicBezTo>
                  <a:pt x="758445" y="1429030"/>
                  <a:pt x="675870" y="1461155"/>
                  <a:pt x="510687" y="1445342"/>
                </a:cubicBezTo>
                <a:cubicBezTo>
                  <a:pt x="345504" y="1429529"/>
                  <a:pt x="102843" y="1422694"/>
                  <a:pt x="0" y="1445342"/>
                </a:cubicBezTo>
                <a:cubicBezTo>
                  <a:pt x="-15887" y="1326258"/>
                  <a:pt x="-20531" y="1183257"/>
                  <a:pt x="0" y="963561"/>
                </a:cubicBezTo>
                <a:cubicBezTo>
                  <a:pt x="20531" y="743865"/>
                  <a:pt x="-23737" y="706972"/>
                  <a:pt x="0" y="467327"/>
                </a:cubicBezTo>
                <a:cubicBezTo>
                  <a:pt x="23737" y="227682"/>
                  <a:pt x="11395" y="12755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35667861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9" name="群組 68">
            <a:extLst>
              <a:ext uri="{FF2B5EF4-FFF2-40B4-BE49-F238E27FC236}">
                <a16:creationId xmlns:a16="http://schemas.microsoft.com/office/drawing/2014/main" id="{A44AD9F6-AADC-03BC-43AB-4C51B74B437F}"/>
              </a:ext>
            </a:extLst>
          </p:cNvPr>
          <p:cNvGrpSpPr/>
          <p:nvPr/>
        </p:nvGrpSpPr>
        <p:grpSpPr>
          <a:xfrm>
            <a:off x="5347818" y="1981800"/>
            <a:ext cx="1447200" cy="1447200"/>
            <a:chOff x="8091951" y="3342968"/>
            <a:chExt cx="1447200" cy="1592826"/>
          </a:xfrm>
        </p:grpSpPr>
        <p:sp>
          <p:nvSpPr>
            <p:cNvPr id="70" name="矩形 69">
              <a:extLst>
                <a:ext uri="{FF2B5EF4-FFF2-40B4-BE49-F238E27FC236}">
                  <a16:creationId xmlns:a16="http://schemas.microsoft.com/office/drawing/2014/main" id="{27FEE01A-F30D-B93A-88B6-7B698C5895B4}"/>
                </a:ext>
              </a:extLst>
            </p:cNvPr>
            <p:cNvSpPr/>
            <p:nvPr/>
          </p:nvSpPr>
          <p:spPr>
            <a:xfrm>
              <a:off x="8091951" y="3342968"/>
              <a:ext cx="1447200" cy="1592826"/>
            </a:xfrm>
            <a:custGeom>
              <a:avLst/>
              <a:gdLst>
                <a:gd name="connsiteX0" fmla="*/ 0 w 1447200"/>
                <a:gd name="connsiteY0" fmla="*/ 0 h 1592826"/>
                <a:gd name="connsiteX1" fmla="*/ 438984 w 1447200"/>
                <a:gd name="connsiteY1" fmla="*/ 0 h 1592826"/>
                <a:gd name="connsiteX2" fmla="*/ 950328 w 1447200"/>
                <a:gd name="connsiteY2" fmla="*/ 0 h 1592826"/>
                <a:gd name="connsiteX3" fmla="*/ 1447200 w 1447200"/>
                <a:gd name="connsiteY3" fmla="*/ 0 h 1592826"/>
                <a:gd name="connsiteX4" fmla="*/ 1447200 w 1447200"/>
                <a:gd name="connsiteY4" fmla="*/ 546870 h 1592826"/>
                <a:gd name="connsiteX5" fmla="*/ 1447200 w 1447200"/>
                <a:gd name="connsiteY5" fmla="*/ 1077812 h 1592826"/>
                <a:gd name="connsiteX6" fmla="*/ 1447200 w 1447200"/>
                <a:gd name="connsiteY6" fmla="*/ 1592826 h 1592826"/>
                <a:gd name="connsiteX7" fmla="*/ 993744 w 1447200"/>
                <a:gd name="connsiteY7" fmla="*/ 1592826 h 1592826"/>
                <a:gd name="connsiteX8" fmla="*/ 525816 w 1447200"/>
                <a:gd name="connsiteY8" fmla="*/ 1592826 h 1592826"/>
                <a:gd name="connsiteX9" fmla="*/ 0 w 1447200"/>
                <a:gd name="connsiteY9" fmla="*/ 1592826 h 1592826"/>
                <a:gd name="connsiteX10" fmla="*/ 0 w 1447200"/>
                <a:gd name="connsiteY10" fmla="*/ 1061884 h 1592826"/>
                <a:gd name="connsiteX11" fmla="*/ 0 w 1447200"/>
                <a:gd name="connsiteY11" fmla="*/ 578727 h 1592826"/>
                <a:gd name="connsiteX12" fmla="*/ 0 w 1447200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47200" h="1592826" fill="none" extrusionOk="0">
                  <a:moveTo>
                    <a:pt x="0" y="0"/>
                  </a:moveTo>
                  <a:cubicBezTo>
                    <a:pt x="215265" y="-15271"/>
                    <a:pt x="285775" y="13407"/>
                    <a:pt x="438984" y="0"/>
                  </a:cubicBezTo>
                  <a:cubicBezTo>
                    <a:pt x="592193" y="-13407"/>
                    <a:pt x="768397" y="1046"/>
                    <a:pt x="950328" y="0"/>
                  </a:cubicBezTo>
                  <a:cubicBezTo>
                    <a:pt x="1132259" y="-1046"/>
                    <a:pt x="1261059" y="-22788"/>
                    <a:pt x="1447200" y="0"/>
                  </a:cubicBezTo>
                  <a:cubicBezTo>
                    <a:pt x="1457749" y="114834"/>
                    <a:pt x="1450307" y="379360"/>
                    <a:pt x="1447200" y="546870"/>
                  </a:cubicBezTo>
                  <a:cubicBezTo>
                    <a:pt x="1444094" y="714380"/>
                    <a:pt x="1431133" y="858672"/>
                    <a:pt x="1447200" y="1077812"/>
                  </a:cubicBezTo>
                  <a:cubicBezTo>
                    <a:pt x="1463267" y="1296952"/>
                    <a:pt x="1433603" y="1442865"/>
                    <a:pt x="1447200" y="1592826"/>
                  </a:cubicBezTo>
                  <a:cubicBezTo>
                    <a:pt x="1227157" y="1571356"/>
                    <a:pt x="1220457" y="1604890"/>
                    <a:pt x="993744" y="1592826"/>
                  </a:cubicBezTo>
                  <a:cubicBezTo>
                    <a:pt x="767031" y="1580762"/>
                    <a:pt x="634088" y="1600035"/>
                    <a:pt x="525816" y="1592826"/>
                  </a:cubicBezTo>
                  <a:cubicBezTo>
                    <a:pt x="417544" y="1585617"/>
                    <a:pt x="254875" y="1582060"/>
                    <a:pt x="0" y="1592826"/>
                  </a:cubicBezTo>
                  <a:cubicBezTo>
                    <a:pt x="24688" y="1449788"/>
                    <a:pt x="-3577" y="1283140"/>
                    <a:pt x="0" y="1061884"/>
                  </a:cubicBezTo>
                  <a:cubicBezTo>
                    <a:pt x="3577" y="840628"/>
                    <a:pt x="20325" y="710554"/>
                    <a:pt x="0" y="578727"/>
                  </a:cubicBezTo>
                  <a:cubicBezTo>
                    <a:pt x="-20325" y="446900"/>
                    <a:pt x="19644" y="241161"/>
                    <a:pt x="0" y="0"/>
                  </a:cubicBezTo>
                  <a:close/>
                </a:path>
                <a:path w="1447200" h="1592826" stroke="0" extrusionOk="0">
                  <a:moveTo>
                    <a:pt x="0" y="0"/>
                  </a:moveTo>
                  <a:cubicBezTo>
                    <a:pt x="152901" y="-7823"/>
                    <a:pt x="306732" y="-14964"/>
                    <a:pt x="453456" y="0"/>
                  </a:cubicBezTo>
                  <a:cubicBezTo>
                    <a:pt x="600180" y="14964"/>
                    <a:pt x="849363" y="-23285"/>
                    <a:pt x="950328" y="0"/>
                  </a:cubicBezTo>
                  <a:cubicBezTo>
                    <a:pt x="1051293" y="23285"/>
                    <a:pt x="1289451" y="-17327"/>
                    <a:pt x="1447200" y="0"/>
                  </a:cubicBezTo>
                  <a:cubicBezTo>
                    <a:pt x="1432311" y="147199"/>
                    <a:pt x="1433737" y="276378"/>
                    <a:pt x="1447200" y="499085"/>
                  </a:cubicBezTo>
                  <a:cubicBezTo>
                    <a:pt x="1460663" y="721792"/>
                    <a:pt x="1451404" y="828101"/>
                    <a:pt x="1447200" y="1061884"/>
                  </a:cubicBezTo>
                  <a:cubicBezTo>
                    <a:pt x="1442996" y="1295667"/>
                    <a:pt x="1438020" y="1364455"/>
                    <a:pt x="1447200" y="1592826"/>
                  </a:cubicBezTo>
                  <a:cubicBezTo>
                    <a:pt x="1307323" y="1600973"/>
                    <a:pt x="1173228" y="1571890"/>
                    <a:pt x="964800" y="1592826"/>
                  </a:cubicBezTo>
                  <a:cubicBezTo>
                    <a:pt x="756372" y="1613762"/>
                    <a:pt x="715370" y="1580806"/>
                    <a:pt x="496872" y="1592826"/>
                  </a:cubicBezTo>
                  <a:cubicBezTo>
                    <a:pt x="278374" y="1604846"/>
                    <a:pt x="213542" y="1614255"/>
                    <a:pt x="0" y="1592826"/>
                  </a:cubicBezTo>
                  <a:cubicBezTo>
                    <a:pt x="-14458" y="1346502"/>
                    <a:pt x="15292" y="1244057"/>
                    <a:pt x="0" y="1045956"/>
                  </a:cubicBezTo>
                  <a:cubicBezTo>
                    <a:pt x="-15292" y="847855"/>
                    <a:pt x="15070" y="798389"/>
                    <a:pt x="0" y="562799"/>
                  </a:cubicBezTo>
                  <a:cubicBezTo>
                    <a:pt x="-15070" y="327209"/>
                    <a:pt x="24991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zh-TW" altLang="en-US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1" name="直線接點 70">
              <a:extLst>
                <a:ext uri="{FF2B5EF4-FFF2-40B4-BE49-F238E27FC236}">
                  <a16:creationId xmlns:a16="http://schemas.microsoft.com/office/drawing/2014/main" id="{6A483965-2272-6A89-3661-6F5471DB0D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>
              <a:extLst>
                <a:ext uri="{FF2B5EF4-FFF2-40B4-BE49-F238E27FC236}">
                  <a16:creationId xmlns:a16="http://schemas.microsoft.com/office/drawing/2014/main" id="{B5CEED23-D946-8FD4-1B33-AE87138D451F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群組 72">
            <a:extLst>
              <a:ext uri="{FF2B5EF4-FFF2-40B4-BE49-F238E27FC236}">
                <a16:creationId xmlns:a16="http://schemas.microsoft.com/office/drawing/2014/main" id="{6C7838DA-3208-360C-D68F-A886E396BA72}"/>
              </a:ext>
            </a:extLst>
          </p:cNvPr>
          <p:cNvGrpSpPr/>
          <p:nvPr/>
        </p:nvGrpSpPr>
        <p:grpSpPr>
          <a:xfrm>
            <a:off x="5346888" y="3552500"/>
            <a:ext cx="1447200" cy="1447200"/>
            <a:chOff x="8091951" y="3342968"/>
            <a:chExt cx="1447200" cy="1592826"/>
          </a:xfrm>
        </p:grpSpPr>
        <p:sp>
          <p:nvSpPr>
            <p:cNvPr id="74" name="矩形 73">
              <a:extLst>
                <a:ext uri="{FF2B5EF4-FFF2-40B4-BE49-F238E27FC236}">
                  <a16:creationId xmlns:a16="http://schemas.microsoft.com/office/drawing/2014/main" id="{C82FD1C1-7DDE-BEC9-9681-C1D33C1E3C66}"/>
                </a:ext>
              </a:extLst>
            </p:cNvPr>
            <p:cNvSpPr/>
            <p:nvPr/>
          </p:nvSpPr>
          <p:spPr>
            <a:xfrm>
              <a:off x="8091951" y="3342968"/>
              <a:ext cx="1447200" cy="1592826"/>
            </a:xfrm>
            <a:custGeom>
              <a:avLst/>
              <a:gdLst>
                <a:gd name="connsiteX0" fmla="*/ 0 w 1447200"/>
                <a:gd name="connsiteY0" fmla="*/ 0 h 1592826"/>
                <a:gd name="connsiteX1" fmla="*/ 438984 w 1447200"/>
                <a:gd name="connsiteY1" fmla="*/ 0 h 1592826"/>
                <a:gd name="connsiteX2" fmla="*/ 950328 w 1447200"/>
                <a:gd name="connsiteY2" fmla="*/ 0 h 1592826"/>
                <a:gd name="connsiteX3" fmla="*/ 1447200 w 1447200"/>
                <a:gd name="connsiteY3" fmla="*/ 0 h 1592826"/>
                <a:gd name="connsiteX4" fmla="*/ 1447200 w 1447200"/>
                <a:gd name="connsiteY4" fmla="*/ 546870 h 1592826"/>
                <a:gd name="connsiteX5" fmla="*/ 1447200 w 1447200"/>
                <a:gd name="connsiteY5" fmla="*/ 1077812 h 1592826"/>
                <a:gd name="connsiteX6" fmla="*/ 1447200 w 1447200"/>
                <a:gd name="connsiteY6" fmla="*/ 1592826 h 1592826"/>
                <a:gd name="connsiteX7" fmla="*/ 993744 w 1447200"/>
                <a:gd name="connsiteY7" fmla="*/ 1592826 h 1592826"/>
                <a:gd name="connsiteX8" fmla="*/ 525816 w 1447200"/>
                <a:gd name="connsiteY8" fmla="*/ 1592826 h 1592826"/>
                <a:gd name="connsiteX9" fmla="*/ 0 w 1447200"/>
                <a:gd name="connsiteY9" fmla="*/ 1592826 h 1592826"/>
                <a:gd name="connsiteX10" fmla="*/ 0 w 1447200"/>
                <a:gd name="connsiteY10" fmla="*/ 1061884 h 1592826"/>
                <a:gd name="connsiteX11" fmla="*/ 0 w 1447200"/>
                <a:gd name="connsiteY11" fmla="*/ 578727 h 1592826"/>
                <a:gd name="connsiteX12" fmla="*/ 0 w 1447200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47200" h="1592826" fill="none" extrusionOk="0">
                  <a:moveTo>
                    <a:pt x="0" y="0"/>
                  </a:moveTo>
                  <a:cubicBezTo>
                    <a:pt x="215265" y="-15271"/>
                    <a:pt x="285775" y="13407"/>
                    <a:pt x="438984" y="0"/>
                  </a:cubicBezTo>
                  <a:cubicBezTo>
                    <a:pt x="592193" y="-13407"/>
                    <a:pt x="768397" y="1046"/>
                    <a:pt x="950328" y="0"/>
                  </a:cubicBezTo>
                  <a:cubicBezTo>
                    <a:pt x="1132259" y="-1046"/>
                    <a:pt x="1261059" y="-22788"/>
                    <a:pt x="1447200" y="0"/>
                  </a:cubicBezTo>
                  <a:cubicBezTo>
                    <a:pt x="1457749" y="114834"/>
                    <a:pt x="1450307" y="379360"/>
                    <a:pt x="1447200" y="546870"/>
                  </a:cubicBezTo>
                  <a:cubicBezTo>
                    <a:pt x="1444094" y="714380"/>
                    <a:pt x="1431133" y="858672"/>
                    <a:pt x="1447200" y="1077812"/>
                  </a:cubicBezTo>
                  <a:cubicBezTo>
                    <a:pt x="1463267" y="1296952"/>
                    <a:pt x="1433603" y="1442865"/>
                    <a:pt x="1447200" y="1592826"/>
                  </a:cubicBezTo>
                  <a:cubicBezTo>
                    <a:pt x="1227157" y="1571356"/>
                    <a:pt x="1220457" y="1604890"/>
                    <a:pt x="993744" y="1592826"/>
                  </a:cubicBezTo>
                  <a:cubicBezTo>
                    <a:pt x="767031" y="1580762"/>
                    <a:pt x="634088" y="1600035"/>
                    <a:pt x="525816" y="1592826"/>
                  </a:cubicBezTo>
                  <a:cubicBezTo>
                    <a:pt x="417544" y="1585617"/>
                    <a:pt x="254875" y="1582060"/>
                    <a:pt x="0" y="1592826"/>
                  </a:cubicBezTo>
                  <a:cubicBezTo>
                    <a:pt x="24688" y="1449788"/>
                    <a:pt x="-3577" y="1283140"/>
                    <a:pt x="0" y="1061884"/>
                  </a:cubicBezTo>
                  <a:cubicBezTo>
                    <a:pt x="3577" y="840628"/>
                    <a:pt x="20325" y="710554"/>
                    <a:pt x="0" y="578727"/>
                  </a:cubicBezTo>
                  <a:cubicBezTo>
                    <a:pt x="-20325" y="446900"/>
                    <a:pt x="19644" y="241161"/>
                    <a:pt x="0" y="0"/>
                  </a:cubicBezTo>
                  <a:close/>
                </a:path>
                <a:path w="1447200" h="1592826" stroke="0" extrusionOk="0">
                  <a:moveTo>
                    <a:pt x="0" y="0"/>
                  </a:moveTo>
                  <a:cubicBezTo>
                    <a:pt x="152901" y="-7823"/>
                    <a:pt x="306732" y="-14964"/>
                    <a:pt x="453456" y="0"/>
                  </a:cubicBezTo>
                  <a:cubicBezTo>
                    <a:pt x="600180" y="14964"/>
                    <a:pt x="849363" y="-23285"/>
                    <a:pt x="950328" y="0"/>
                  </a:cubicBezTo>
                  <a:cubicBezTo>
                    <a:pt x="1051293" y="23285"/>
                    <a:pt x="1289451" y="-17327"/>
                    <a:pt x="1447200" y="0"/>
                  </a:cubicBezTo>
                  <a:cubicBezTo>
                    <a:pt x="1432311" y="147199"/>
                    <a:pt x="1433737" y="276378"/>
                    <a:pt x="1447200" y="499085"/>
                  </a:cubicBezTo>
                  <a:cubicBezTo>
                    <a:pt x="1460663" y="721792"/>
                    <a:pt x="1451404" y="828101"/>
                    <a:pt x="1447200" y="1061884"/>
                  </a:cubicBezTo>
                  <a:cubicBezTo>
                    <a:pt x="1442996" y="1295667"/>
                    <a:pt x="1438020" y="1364455"/>
                    <a:pt x="1447200" y="1592826"/>
                  </a:cubicBezTo>
                  <a:cubicBezTo>
                    <a:pt x="1307323" y="1600973"/>
                    <a:pt x="1173228" y="1571890"/>
                    <a:pt x="964800" y="1592826"/>
                  </a:cubicBezTo>
                  <a:cubicBezTo>
                    <a:pt x="756372" y="1613762"/>
                    <a:pt x="715370" y="1580806"/>
                    <a:pt x="496872" y="1592826"/>
                  </a:cubicBezTo>
                  <a:cubicBezTo>
                    <a:pt x="278374" y="1604846"/>
                    <a:pt x="213542" y="1614255"/>
                    <a:pt x="0" y="1592826"/>
                  </a:cubicBezTo>
                  <a:cubicBezTo>
                    <a:pt x="-14458" y="1346502"/>
                    <a:pt x="15292" y="1244057"/>
                    <a:pt x="0" y="1045956"/>
                  </a:cubicBezTo>
                  <a:cubicBezTo>
                    <a:pt x="-15292" y="847855"/>
                    <a:pt x="15070" y="798389"/>
                    <a:pt x="0" y="562799"/>
                  </a:cubicBezTo>
                  <a:cubicBezTo>
                    <a:pt x="-15070" y="327209"/>
                    <a:pt x="24991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zh-TW" altLang="en-US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5" name="直線接點 74">
              <a:extLst>
                <a:ext uri="{FF2B5EF4-FFF2-40B4-BE49-F238E27FC236}">
                  <a16:creationId xmlns:a16="http://schemas.microsoft.com/office/drawing/2014/main" id="{311E351E-A677-4EC8-75B6-38B7559098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>
              <a:extLst>
                <a:ext uri="{FF2B5EF4-FFF2-40B4-BE49-F238E27FC236}">
                  <a16:creationId xmlns:a16="http://schemas.microsoft.com/office/drawing/2014/main" id="{3ADA89D5-B970-F46F-E2D8-727C784C7A75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群組 76">
            <a:extLst>
              <a:ext uri="{FF2B5EF4-FFF2-40B4-BE49-F238E27FC236}">
                <a16:creationId xmlns:a16="http://schemas.microsoft.com/office/drawing/2014/main" id="{2B36DEFB-6414-0FFD-6E40-E53577BFCC8F}"/>
              </a:ext>
            </a:extLst>
          </p:cNvPr>
          <p:cNvGrpSpPr/>
          <p:nvPr/>
        </p:nvGrpSpPr>
        <p:grpSpPr>
          <a:xfrm>
            <a:off x="2198706" y="3552499"/>
            <a:ext cx="1447200" cy="1447200"/>
            <a:chOff x="8091951" y="3342968"/>
            <a:chExt cx="1447200" cy="1592826"/>
          </a:xfrm>
        </p:grpSpPr>
        <p:sp>
          <p:nvSpPr>
            <p:cNvPr id="78" name="矩形 77">
              <a:extLst>
                <a:ext uri="{FF2B5EF4-FFF2-40B4-BE49-F238E27FC236}">
                  <a16:creationId xmlns:a16="http://schemas.microsoft.com/office/drawing/2014/main" id="{347D59D0-D825-EAAE-9679-E979B06B6E1D}"/>
                </a:ext>
              </a:extLst>
            </p:cNvPr>
            <p:cNvSpPr/>
            <p:nvPr/>
          </p:nvSpPr>
          <p:spPr>
            <a:xfrm>
              <a:off x="8091951" y="3342968"/>
              <a:ext cx="1447200" cy="1592826"/>
            </a:xfrm>
            <a:custGeom>
              <a:avLst/>
              <a:gdLst>
                <a:gd name="connsiteX0" fmla="*/ 0 w 1447200"/>
                <a:gd name="connsiteY0" fmla="*/ 0 h 1592826"/>
                <a:gd name="connsiteX1" fmla="*/ 438984 w 1447200"/>
                <a:gd name="connsiteY1" fmla="*/ 0 h 1592826"/>
                <a:gd name="connsiteX2" fmla="*/ 950328 w 1447200"/>
                <a:gd name="connsiteY2" fmla="*/ 0 h 1592826"/>
                <a:gd name="connsiteX3" fmla="*/ 1447200 w 1447200"/>
                <a:gd name="connsiteY3" fmla="*/ 0 h 1592826"/>
                <a:gd name="connsiteX4" fmla="*/ 1447200 w 1447200"/>
                <a:gd name="connsiteY4" fmla="*/ 546870 h 1592826"/>
                <a:gd name="connsiteX5" fmla="*/ 1447200 w 1447200"/>
                <a:gd name="connsiteY5" fmla="*/ 1077812 h 1592826"/>
                <a:gd name="connsiteX6" fmla="*/ 1447200 w 1447200"/>
                <a:gd name="connsiteY6" fmla="*/ 1592826 h 1592826"/>
                <a:gd name="connsiteX7" fmla="*/ 993744 w 1447200"/>
                <a:gd name="connsiteY7" fmla="*/ 1592826 h 1592826"/>
                <a:gd name="connsiteX8" fmla="*/ 525816 w 1447200"/>
                <a:gd name="connsiteY8" fmla="*/ 1592826 h 1592826"/>
                <a:gd name="connsiteX9" fmla="*/ 0 w 1447200"/>
                <a:gd name="connsiteY9" fmla="*/ 1592826 h 1592826"/>
                <a:gd name="connsiteX10" fmla="*/ 0 w 1447200"/>
                <a:gd name="connsiteY10" fmla="*/ 1061884 h 1592826"/>
                <a:gd name="connsiteX11" fmla="*/ 0 w 1447200"/>
                <a:gd name="connsiteY11" fmla="*/ 578727 h 1592826"/>
                <a:gd name="connsiteX12" fmla="*/ 0 w 1447200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47200" h="1592826" fill="none" extrusionOk="0">
                  <a:moveTo>
                    <a:pt x="0" y="0"/>
                  </a:moveTo>
                  <a:cubicBezTo>
                    <a:pt x="215265" y="-15271"/>
                    <a:pt x="285775" y="13407"/>
                    <a:pt x="438984" y="0"/>
                  </a:cubicBezTo>
                  <a:cubicBezTo>
                    <a:pt x="592193" y="-13407"/>
                    <a:pt x="768397" y="1046"/>
                    <a:pt x="950328" y="0"/>
                  </a:cubicBezTo>
                  <a:cubicBezTo>
                    <a:pt x="1132259" y="-1046"/>
                    <a:pt x="1261059" y="-22788"/>
                    <a:pt x="1447200" y="0"/>
                  </a:cubicBezTo>
                  <a:cubicBezTo>
                    <a:pt x="1457749" y="114834"/>
                    <a:pt x="1450307" y="379360"/>
                    <a:pt x="1447200" y="546870"/>
                  </a:cubicBezTo>
                  <a:cubicBezTo>
                    <a:pt x="1444094" y="714380"/>
                    <a:pt x="1431133" y="858672"/>
                    <a:pt x="1447200" y="1077812"/>
                  </a:cubicBezTo>
                  <a:cubicBezTo>
                    <a:pt x="1463267" y="1296952"/>
                    <a:pt x="1433603" y="1442865"/>
                    <a:pt x="1447200" y="1592826"/>
                  </a:cubicBezTo>
                  <a:cubicBezTo>
                    <a:pt x="1227157" y="1571356"/>
                    <a:pt x="1220457" y="1604890"/>
                    <a:pt x="993744" y="1592826"/>
                  </a:cubicBezTo>
                  <a:cubicBezTo>
                    <a:pt x="767031" y="1580762"/>
                    <a:pt x="634088" y="1600035"/>
                    <a:pt x="525816" y="1592826"/>
                  </a:cubicBezTo>
                  <a:cubicBezTo>
                    <a:pt x="417544" y="1585617"/>
                    <a:pt x="254875" y="1582060"/>
                    <a:pt x="0" y="1592826"/>
                  </a:cubicBezTo>
                  <a:cubicBezTo>
                    <a:pt x="24688" y="1449788"/>
                    <a:pt x="-3577" y="1283140"/>
                    <a:pt x="0" y="1061884"/>
                  </a:cubicBezTo>
                  <a:cubicBezTo>
                    <a:pt x="3577" y="840628"/>
                    <a:pt x="20325" y="710554"/>
                    <a:pt x="0" y="578727"/>
                  </a:cubicBezTo>
                  <a:cubicBezTo>
                    <a:pt x="-20325" y="446900"/>
                    <a:pt x="19644" y="241161"/>
                    <a:pt x="0" y="0"/>
                  </a:cubicBezTo>
                  <a:close/>
                </a:path>
                <a:path w="1447200" h="1592826" stroke="0" extrusionOk="0">
                  <a:moveTo>
                    <a:pt x="0" y="0"/>
                  </a:moveTo>
                  <a:cubicBezTo>
                    <a:pt x="152901" y="-7823"/>
                    <a:pt x="306732" y="-14964"/>
                    <a:pt x="453456" y="0"/>
                  </a:cubicBezTo>
                  <a:cubicBezTo>
                    <a:pt x="600180" y="14964"/>
                    <a:pt x="849363" y="-23285"/>
                    <a:pt x="950328" y="0"/>
                  </a:cubicBezTo>
                  <a:cubicBezTo>
                    <a:pt x="1051293" y="23285"/>
                    <a:pt x="1289451" y="-17327"/>
                    <a:pt x="1447200" y="0"/>
                  </a:cubicBezTo>
                  <a:cubicBezTo>
                    <a:pt x="1432311" y="147199"/>
                    <a:pt x="1433737" y="276378"/>
                    <a:pt x="1447200" y="499085"/>
                  </a:cubicBezTo>
                  <a:cubicBezTo>
                    <a:pt x="1460663" y="721792"/>
                    <a:pt x="1451404" y="828101"/>
                    <a:pt x="1447200" y="1061884"/>
                  </a:cubicBezTo>
                  <a:cubicBezTo>
                    <a:pt x="1442996" y="1295667"/>
                    <a:pt x="1438020" y="1364455"/>
                    <a:pt x="1447200" y="1592826"/>
                  </a:cubicBezTo>
                  <a:cubicBezTo>
                    <a:pt x="1307323" y="1600973"/>
                    <a:pt x="1173228" y="1571890"/>
                    <a:pt x="964800" y="1592826"/>
                  </a:cubicBezTo>
                  <a:cubicBezTo>
                    <a:pt x="756372" y="1613762"/>
                    <a:pt x="715370" y="1580806"/>
                    <a:pt x="496872" y="1592826"/>
                  </a:cubicBezTo>
                  <a:cubicBezTo>
                    <a:pt x="278374" y="1604846"/>
                    <a:pt x="213542" y="1614255"/>
                    <a:pt x="0" y="1592826"/>
                  </a:cubicBezTo>
                  <a:cubicBezTo>
                    <a:pt x="-14458" y="1346502"/>
                    <a:pt x="15292" y="1244057"/>
                    <a:pt x="0" y="1045956"/>
                  </a:cubicBezTo>
                  <a:cubicBezTo>
                    <a:pt x="-15292" y="847855"/>
                    <a:pt x="15070" y="798389"/>
                    <a:pt x="0" y="562799"/>
                  </a:cubicBezTo>
                  <a:cubicBezTo>
                    <a:pt x="-15070" y="327209"/>
                    <a:pt x="24991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zh-TW" altLang="en-US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9" name="直線接點 78">
              <a:extLst>
                <a:ext uri="{FF2B5EF4-FFF2-40B4-BE49-F238E27FC236}">
                  <a16:creationId xmlns:a16="http://schemas.microsoft.com/office/drawing/2014/main" id="{E267CF09-C266-7338-82D1-411297D43A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>
              <a:extLst>
                <a:ext uri="{FF2B5EF4-FFF2-40B4-BE49-F238E27FC236}">
                  <a16:creationId xmlns:a16="http://schemas.microsoft.com/office/drawing/2014/main" id="{D9B3E276-4F82-FC8C-4D7E-7CF86B274E3C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矩形 85">
            <a:extLst>
              <a:ext uri="{FF2B5EF4-FFF2-40B4-BE49-F238E27FC236}">
                <a16:creationId xmlns:a16="http://schemas.microsoft.com/office/drawing/2014/main" id="{91995336-219D-6109-153F-11E9E8B7F87D}"/>
              </a:ext>
            </a:extLst>
          </p:cNvPr>
          <p:cNvSpPr/>
          <p:nvPr/>
        </p:nvSpPr>
        <p:spPr>
          <a:xfrm>
            <a:off x="627404" y="411101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id="{9F4D2361-689C-E4D0-3037-B20D0C278344}"/>
              </a:ext>
            </a:extLst>
          </p:cNvPr>
          <p:cNvSpPr/>
          <p:nvPr/>
        </p:nvSpPr>
        <p:spPr>
          <a:xfrm>
            <a:off x="2198705" y="42093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43BEAA11-B589-4CA0-96C4-A9DD5BFE89F0}"/>
              </a:ext>
            </a:extLst>
          </p:cNvPr>
          <p:cNvSpPr/>
          <p:nvPr/>
        </p:nvSpPr>
        <p:spPr>
          <a:xfrm>
            <a:off x="3744227" y="411101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7B84F9FE-F17D-A104-D386-20F07E335866}"/>
              </a:ext>
            </a:extLst>
          </p:cNvPr>
          <p:cNvSpPr/>
          <p:nvPr/>
        </p:nvSpPr>
        <p:spPr>
          <a:xfrm>
            <a:off x="5348748" y="40245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28310964-E5D5-E53B-B82A-EC52E9E49C15}"/>
              </a:ext>
            </a:extLst>
          </p:cNvPr>
          <p:cNvSpPr/>
          <p:nvPr/>
        </p:nvSpPr>
        <p:spPr>
          <a:xfrm>
            <a:off x="6889620" y="411101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0DFF34E3-7987-37A0-34DC-B17CC0865A5A}"/>
              </a:ext>
            </a:extLst>
          </p:cNvPr>
          <p:cNvSpPr/>
          <p:nvPr/>
        </p:nvSpPr>
        <p:spPr>
          <a:xfrm>
            <a:off x="8493211" y="432681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B066F465-4648-3126-D448-5F1710E5DA27}"/>
              </a:ext>
            </a:extLst>
          </p:cNvPr>
          <p:cNvSpPr/>
          <p:nvPr/>
        </p:nvSpPr>
        <p:spPr>
          <a:xfrm>
            <a:off x="10035942" y="40245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矩形 104">
            <a:extLst>
              <a:ext uri="{FF2B5EF4-FFF2-40B4-BE49-F238E27FC236}">
                <a16:creationId xmlns:a16="http://schemas.microsoft.com/office/drawing/2014/main" id="{D5A547FC-8C97-B17E-1611-4940708244F8}"/>
              </a:ext>
            </a:extLst>
          </p:cNvPr>
          <p:cNvSpPr/>
          <p:nvPr/>
        </p:nvSpPr>
        <p:spPr>
          <a:xfrm>
            <a:off x="663680" y="197443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矩形 105">
            <a:extLst>
              <a:ext uri="{FF2B5EF4-FFF2-40B4-BE49-F238E27FC236}">
                <a16:creationId xmlns:a16="http://schemas.microsoft.com/office/drawing/2014/main" id="{C1681EB6-F066-2E5A-CBA0-52E64FCE137C}"/>
              </a:ext>
            </a:extLst>
          </p:cNvPr>
          <p:cNvSpPr/>
          <p:nvPr/>
        </p:nvSpPr>
        <p:spPr>
          <a:xfrm>
            <a:off x="623684" y="356026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:a16="http://schemas.microsoft.com/office/drawing/2014/main" id="{35963564-5F83-B269-1974-114F450037D6}"/>
              </a:ext>
            </a:extLst>
          </p:cNvPr>
          <p:cNvSpPr/>
          <p:nvPr/>
        </p:nvSpPr>
        <p:spPr>
          <a:xfrm>
            <a:off x="659960" y="508720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6759F7A5-A10D-C0CE-3140-2FA9057C779A}"/>
              </a:ext>
            </a:extLst>
          </p:cNvPr>
          <p:cNvSpPr/>
          <p:nvPr/>
        </p:nvSpPr>
        <p:spPr>
          <a:xfrm>
            <a:off x="2247361" y="197670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F109526C-0861-F966-11C2-CA78D4E0A919}"/>
              </a:ext>
            </a:extLst>
          </p:cNvPr>
          <p:cNvSpPr/>
          <p:nvPr/>
        </p:nvSpPr>
        <p:spPr>
          <a:xfrm>
            <a:off x="2241781" y="353982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2695F944-8563-F401-D0F9-7D197D95B627}"/>
              </a:ext>
            </a:extLst>
          </p:cNvPr>
          <p:cNvSpPr/>
          <p:nvPr/>
        </p:nvSpPr>
        <p:spPr>
          <a:xfrm>
            <a:off x="2272448" y="5102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矩形 116">
            <a:extLst>
              <a:ext uri="{FF2B5EF4-FFF2-40B4-BE49-F238E27FC236}">
                <a16:creationId xmlns:a16="http://schemas.microsoft.com/office/drawing/2014/main" id="{D48B8224-D080-E564-47F7-CA66BBC4BDBF}"/>
              </a:ext>
            </a:extLst>
          </p:cNvPr>
          <p:cNvSpPr/>
          <p:nvPr/>
        </p:nvSpPr>
        <p:spPr>
          <a:xfrm>
            <a:off x="3785091" y="195962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76BEAF06-B878-ACC0-4D09-43F5148633DA}"/>
              </a:ext>
            </a:extLst>
          </p:cNvPr>
          <p:cNvSpPr/>
          <p:nvPr/>
        </p:nvSpPr>
        <p:spPr>
          <a:xfrm>
            <a:off x="3808137" y="353776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6B86FED2-D655-9F0A-1BB6-7F287A27AEC9}"/>
              </a:ext>
            </a:extLst>
          </p:cNvPr>
          <p:cNvSpPr/>
          <p:nvPr/>
        </p:nvSpPr>
        <p:spPr>
          <a:xfrm>
            <a:off x="3763411" y="5084425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1771AF0F-CFA8-76E9-3BEE-B3235F6F8252}"/>
              </a:ext>
            </a:extLst>
          </p:cNvPr>
          <p:cNvSpPr/>
          <p:nvPr/>
        </p:nvSpPr>
        <p:spPr>
          <a:xfrm>
            <a:off x="5359758" y="196269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:a16="http://schemas.microsoft.com/office/drawing/2014/main" id="{B2D99671-CF5B-F2DD-EB1C-295C28D23596}"/>
              </a:ext>
            </a:extLst>
          </p:cNvPr>
          <p:cNvSpPr/>
          <p:nvPr/>
        </p:nvSpPr>
        <p:spPr>
          <a:xfrm>
            <a:off x="5359758" y="3528986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7B85EC01-E196-6723-539D-2FF18CFCB0B9}"/>
              </a:ext>
            </a:extLst>
          </p:cNvPr>
          <p:cNvSpPr/>
          <p:nvPr/>
        </p:nvSpPr>
        <p:spPr>
          <a:xfrm>
            <a:off x="5375899" y="5095274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矩形 122">
            <a:extLst>
              <a:ext uri="{FF2B5EF4-FFF2-40B4-BE49-F238E27FC236}">
                <a16:creationId xmlns:a16="http://schemas.microsoft.com/office/drawing/2014/main" id="{F70059C3-F787-BD4E-5053-8F1A499FBF4B}"/>
              </a:ext>
            </a:extLst>
          </p:cNvPr>
          <p:cNvSpPr/>
          <p:nvPr/>
        </p:nvSpPr>
        <p:spPr>
          <a:xfrm>
            <a:off x="6883079" y="198365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:a16="http://schemas.microsoft.com/office/drawing/2014/main" id="{5C3BE2EC-B282-00E6-5146-E62354330EA6}"/>
              </a:ext>
            </a:extLst>
          </p:cNvPr>
          <p:cNvSpPr/>
          <p:nvPr/>
        </p:nvSpPr>
        <p:spPr>
          <a:xfrm>
            <a:off x="6954459" y="354028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:a16="http://schemas.microsoft.com/office/drawing/2014/main" id="{FE036B59-6211-03BA-0FEA-59D9B2CAA638}"/>
              </a:ext>
            </a:extLst>
          </p:cNvPr>
          <p:cNvSpPr/>
          <p:nvPr/>
        </p:nvSpPr>
        <p:spPr>
          <a:xfrm>
            <a:off x="6906455" y="5135572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矩形 125">
            <a:extLst>
              <a:ext uri="{FF2B5EF4-FFF2-40B4-BE49-F238E27FC236}">
                <a16:creationId xmlns:a16="http://schemas.microsoft.com/office/drawing/2014/main" id="{2C37742E-8084-CCB8-6F72-FA137F280D81}"/>
              </a:ext>
            </a:extLst>
          </p:cNvPr>
          <p:cNvSpPr/>
          <p:nvPr/>
        </p:nvSpPr>
        <p:spPr>
          <a:xfrm>
            <a:off x="8544233" y="2000992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:a16="http://schemas.microsoft.com/office/drawing/2014/main" id="{8A044E8A-AAC2-C9F8-BB65-677E328855C6}"/>
              </a:ext>
            </a:extLst>
          </p:cNvPr>
          <p:cNvSpPr/>
          <p:nvPr/>
        </p:nvSpPr>
        <p:spPr>
          <a:xfrm>
            <a:off x="8504878" y="3526002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矩形 127">
            <a:extLst>
              <a:ext uri="{FF2B5EF4-FFF2-40B4-BE49-F238E27FC236}">
                <a16:creationId xmlns:a16="http://schemas.microsoft.com/office/drawing/2014/main" id="{CC8E8747-5103-43C1-AA9D-9DCC1B8C8D2D}"/>
              </a:ext>
            </a:extLst>
          </p:cNvPr>
          <p:cNvSpPr/>
          <p:nvPr/>
        </p:nvSpPr>
        <p:spPr>
          <a:xfrm>
            <a:off x="8513431" y="51050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矩形 128">
            <a:extLst>
              <a:ext uri="{FF2B5EF4-FFF2-40B4-BE49-F238E27FC236}">
                <a16:creationId xmlns:a16="http://schemas.microsoft.com/office/drawing/2014/main" id="{0CC34AC5-B502-1A4D-170F-B2ED51BF8E6F}"/>
              </a:ext>
            </a:extLst>
          </p:cNvPr>
          <p:cNvSpPr/>
          <p:nvPr/>
        </p:nvSpPr>
        <p:spPr>
          <a:xfrm>
            <a:off x="10082979" y="197443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矩形 129">
            <a:extLst>
              <a:ext uri="{FF2B5EF4-FFF2-40B4-BE49-F238E27FC236}">
                <a16:creationId xmlns:a16="http://schemas.microsoft.com/office/drawing/2014/main" id="{1FED709C-CAB9-257B-C36D-C366EF8E906C}"/>
              </a:ext>
            </a:extLst>
          </p:cNvPr>
          <p:cNvSpPr/>
          <p:nvPr/>
        </p:nvSpPr>
        <p:spPr>
          <a:xfrm>
            <a:off x="10068231" y="355249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:a16="http://schemas.microsoft.com/office/drawing/2014/main" id="{F67CD654-50ED-9065-91FE-503909FC0346}"/>
              </a:ext>
            </a:extLst>
          </p:cNvPr>
          <p:cNvSpPr/>
          <p:nvPr/>
        </p:nvSpPr>
        <p:spPr>
          <a:xfrm>
            <a:off x="10056908" y="5135572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95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86" grpId="0" animBg="1"/>
      <p:bldP spid="86" grpId="1" animBg="1"/>
      <p:bldP spid="89" grpId="0" animBg="1"/>
      <p:bldP spid="89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629087D-8DD4-14BB-A3FC-A5701403C6A8}"/>
              </a:ext>
            </a:extLst>
          </p:cNvPr>
          <p:cNvSpPr/>
          <p:nvPr/>
        </p:nvSpPr>
        <p:spPr>
          <a:xfrm>
            <a:off x="2359742" y="1671486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81B28E-7835-3A50-1B2C-D4C2315FB1EB}"/>
              </a:ext>
            </a:extLst>
          </p:cNvPr>
          <p:cNvSpPr/>
          <p:nvPr/>
        </p:nvSpPr>
        <p:spPr>
          <a:xfrm>
            <a:off x="4247535" y="1671486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76C278A-9146-7479-DE6B-086334D734A5}"/>
              </a:ext>
            </a:extLst>
          </p:cNvPr>
          <p:cNvSpPr/>
          <p:nvPr/>
        </p:nvSpPr>
        <p:spPr>
          <a:xfrm>
            <a:off x="6135328" y="1671486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EE002FB-26A9-EEF4-D7D5-B83F24544F92}"/>
              </a:ext>
            </a:extLst>
          </p:cNvPr>
          <p:cNvSpPr/>
          <p:nvPr/>
        </p:nvSpPr>
        <p:spPr>
          <a:xfrm>
            <a:off x="8023121" y="1671486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CC0B38-C6D9-81C9-C3E8-3C7967BDCDBB}"/>
              </a:ext>
            </a:extLst>
          </p:cNvPr>
          <p:cNvSpPr/>
          <p:nvPr/>
        </p:nvSpPr>
        <p:spPr>
          <a:xfrm>
            <a:off x="1396181" y="3613354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2523DF-B3D2-A920-348C-EAE1CE24134D}"/>
              </a:ext>
            </a:extLst>
          </p:cNvPr>
          <p:cNvSpPr/>
          <p:nvPr/>
        </p:nvSpPr>
        <p:spPr>
          <a:xfrm>
            <a:off x="3283974" y="3613354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FF3A266-ACE5-5B78-EC4C-A1B27B772E2F}"/>
              </a:ext>
            </a:extLst>
          </p:cNvPr>
          <p:cNvSpPr/>
          <p:nvPr/>
        </p:nvSpPr>
        <p:spPr>
          <a:xfrm>
            <a:off x="5171767" y="3613354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0C8F769-CE20-3CD0-B1B3-F3C3FCDA886C}"/>
              </a:ext>
            </a:extLst>
          </p:cNvPr>
          <p:cNvSpPr/>
          <p:nvPr/>
        </p:nvSpPr>
        <p:spPr>
          <a:xfrm>
            <a:off x="7059560" y="3613354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04E6333-391A-59E4-AF17-9DA24A2493CF}"/>
              </a:ext>
            </a:extLst>
          </p:cNvPr>
          <p:cNvSpPr/>
          <p:nvPr/>
        </p:nvSpPr>
        <p:spPr>
          <a:xfrm>
            <a:off x="8947353" y="3613354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endParaRPr lang="zh-TW" altLang="en-US" sz="7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98404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7CB8B3F-F2FE-B075-83DD-664DF01C5CB7}"/>
              </a:ext>
            </a:extLst>
          </p:cNvPr>
          <p:cNvSpPr/>
          <p:nvPr/>
        </p:nvSpPr>
        <p:spPr>
          <a:xfrm>
            <a:off x="629265" y="41296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FFFC01-0AB8-DAEF-66A7-57C39D77E754}"/>
              </a:ext>
            </a:extLst>
          </p:cNvPr>
          <p:cNvSpPr/>
          <p:nvPr/>
        </p:nvSpPr>
        <p:spPr>
          <a:xfrm>
            <a:off x="3775587" y="41296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96234 w 1445341"/>
              <a:gd name="connsiteY1" fmla="*/ 0 h 1445342"/>
              <a:gd name="connsiteX2" fmla="*/ 99246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96234 h 1445342"/>
              <a:gd name="connsiteX5" fmla="*/ 1445341 w 1445341"/>
              <a:gd name="connsiteY5" fmla="*/ 1006922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48178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34654 h 1445342"/>
              <a:gd name="connsiteX11" fmla="*/ 0 w 1445341"/>
              <a:gd name="connsiteY11" fmla="*/ 423967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53809" y="-3328"/>
                  <a:pt x="303439" y="8506"/>
                  <a:pt x="496234" y="0"/>
                </a:cubicBezTo>
                <a:cubicBezTo>
                  <a:pt x="689029" y="-8506"/>
                  <a:pt x="865920" y="2201"/>
                  <a:pt x="992467" y="0"/>
                </a:cubicBezTo>
                <a:cubicBezTo>
                  <a:pt x="1119014" y="-2201"/>
                  <a:pt x="1237068" y="-8920"/>
                  <a:pt x="1445341" y="0"/>
                </a:cubicBezTo>
                <a:cubicBezTo>
                  <a:pt x="1427802" y="170707"/>
                  <a:pt x="1439940" y="320743"/>
                  <a:pt x="1445341" y="496234"/>
                </a:cubicBezTo>
                <a:cubicBezTo>
                  <a:pt x="1450742" y="671725"/>
                  <a:pt x="1430578" y="879577"/>
                  <a:pt x="1445341" y="1006922"/>
                </a:cubicBezTo>
                <a:cubicBezTo>
                  <a:pt x="1460104" y="1134267"/>
                  <a:pt x="1437780" y="1334527"/>
                  <a:pt x="1445341" y="1445342"/>
                </a:cubicBezTo>
                <a:cubicBezTo>
                  <a:pt x="1345732" y="1445340"/>
                  <a:pt x="1104324" y="1432461"/>
                  <a:pt x="992467" y="1445342"/>
                </a:cubicBezTo>
                <a:cubicBezTo>
                  <a:pt x="880610" y="1458223"/>
                  <a:pt x="736751" y="1447376"/>
                  <a:pt x="481780" y="1445342"/>
                </a:cubicBezTo>
                <a:cubicBezTo>
                  <a:pt x="226809" y="1443308"/>
                  <a:pt x="116664" y="1443483"/>
                  <a:pt x="0" y="1445342"/>
                </a:cubicBezTo>
                <a:cubicBezTo>
                  <a:pt x="-5220" y="1318677"/>
                  <a:pt x="16689" y="1072322"/>
                  <a:pt x="0" y="934654"/>
                </a:cubicBezTo>
                <a:cubicBezTo>
                  <a:pt x="-16689" y="796986"/>
                  <a:pt x="-13378" y="575517"/>
                  <a:pt x="0" y="423967"/>
                </a:cubicBezTo>
                <a:cubicBezTo>
                  <a:pt x="13378" y="272417"/>
                  <a:pt x="16414" y="114644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200257" y="-1894"/>
                  <a:pt x="287875" y="2606"/>
                  <a:pt x="510687" y="0"/>
                </a:cubicBezTo>
                <a:cubicBezTo>
                  <a:pt x="733499" y="-2606"/>
                  <a:pt x="892993" y="-12363"/>
                  <a:pt x="992467" y="0"/>
                </a:cubicBezTo>
                <a:cubicBezTo>
                  <a:pt x="1091941" y="12363"/>
                  <a:pt x="1281094" y="1860"/>
                  <a:pt x="1445341" y="0"/>
                </a:cubicBezTo>
                <a:cubicBezTo>
                  <a:pt x="1435308" y="131070"/>
                  <a:pt x="1453054" y="340735"/>
                  <a:pt x="1445341" y="496234"/>
                </a:cubicBezTo>
                <a:cubicBezTo>
                  <a:pt x="1437628" y="651733"/>
                  <a:pt x="1454613" y="802476"/>
                  <a:pt x="1445341" y="978015"/>
                </a:cubicBezTo>
                <a:cubicBezTo>
                  <a:pt x="1436069" y="1153554"/>
                  <a:pt x="1425669" y="1264102"/>
                  <a:pt x="1445341" y="1445342"/>
                </a:cubicBezTo>
                <a:cubicBezTo>
                  <a:pt x="1252173" y="1440760"/>
                  <a:pt x="1198344" y="1446511"/>
                  <a:pt x="1006921" y="1445342"/>
                </a:cubicBezTo>
                <a:cubicBezTo>
                  <a:pt x="815498" y="1444173"/>
                  <a:pt x="711093" y="1464859"/>
                  <a:pt x="496234" y="1445342"/>
                </a:cubicBezTo>
                <a:cubicBezTo>
                  <a:pt x="281375" y="1425825"/>
                  <a:pt x="173751" y="1421729"/>
                  <a:pt x="0" y="1445342"/>
                </a:cubicBezTo>
                <a:cubicBezTo>
                  <a:pt x="25149" y="1315177"/>
                  <a:pt x="-8834" y="1062264"/>
                  <a:pt x="0" y="934654"/>
                </a:cubicBezTo>
                <a:cubicBezTo>
                  <a:pt x="8834" y="807044"/>
                  <a:pt x="14857" y="673363"/>
                  <a:pt x="0" y="481781"/>
                </a:cubicBezTo>
                <a:cubicBezTo>
                  <a:pt x="-14857" y="290199"/>
                  <a:pt x="-15544" y="12550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85323524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385150C-7B82-FBDB-7806-62E6A3DB27C0}"/>
              </a:ext>
            </a:extLst>
          </p:cNvPr>
          <p:cNvSpPr/>
          <p:nvPr/>
        </p:nvSpPr>
        <p:spPr>
          <a:xfrm>
            <a:off x="6921909" y="41296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67327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81781 h 1445342"/>
              <a:gd name="connsiteX5" fmla="*/ 1445341 w 1445341"/>
              <a:gd name="connsiteY5" fmla="*/ 978015 h 1445342"/>
              <a:gd name="connsiteX6" fmla="*/ 1445341 w 1445341"/>
              <a:gd name="connsiteY6" fmla="*/ 1445342 h 1445342"/>
              <a:gd name="connsiteX7" fmla="*/ 949107 w 1445341"/>
              <a:gd name="connsiteY7" fmla="*/ 1445342 h 1445342"/>
              <a:gd name="connsiteX8" fmla="*/ 43842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1006922 h 1445342"/>
              <a:gd name="connsiteX11" fmla="*/ 0 w 1445341"/>
              <a:gd name="connsiteY11" fmla="*/ 554048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47406" y="22685"/>
                  <a:pt x="336263" y="10559"/>
                  <a:pt x="467327" y="0"/>
                </a:cubicBezTo>
                <a:cubicBezTo>
                  <a:pt x="598391" y="-10559"/>
                  <a:pt x="773340" y="7530"/>
                  <a:pt x="949107" y="0"/>
                </a:cubicBezTo>
                <a:cubicBezTo>
                  <a:pt x="1124874" y="-7530"/>
                  <a:pt x="1281200" y="-24481"/>
                  <a:pt x="1445341" y="0"/>
                </a:cubicBezTo>
                <a:cubicBezTo>
                  <a:pt x="1425840" y="96590"/>
                  <a:pt x="1446309" y="260919"/>
                  <a:pt x="1445341" y="481781"/>
                </a:cubicBezTo>
                <a:cubicBezTo>
                  <a:pt x="1444373" y="702643"/>
                  <a:pt x="1433984" y="861179"/>
                  <a:pt x="1445341" y="978015"/>
                </a:cubicBezTo>
                <a:cubicBezTo>
                  <a:pt x="1456698" y="1094851"/>
                  <a:pt x="1437382" y="1280431"/>
                  <a:pt x="1445341" y="1445342"/>
                </a:cubicBezTo>
                <a:cubicBezTo>
                  <a:pt x="1274469" y="1444873"/>
                  <a:pt x="1114420" y="1458417"/>
                  <a:pt x="949107" y="1445342"/>
                </a:cubicBezTo>
                <a:cubicBezTo>
                  <a:pt x="783794" y="1432267"/>
                  <a:pt x="565552" y="1425183"/>
                  <a:pt x="438420" y="1445342"/>
                </a:cubicBezTo>
                <a:cubicBezTo>
                  <a:pt x="311288" y="1465501"/>
                  <a:pt x="185451" y="1424879"/>
                  <a:pt x="0" y="1445342"/>
                </a:cubicBezTo>
                <a:cubicBezTo>
                  <a:pt x="-661" y="1305587"/>
                  <a:pt x="17737" y="1137089"/>
                  <a:pt x="0" y="1006922"/>
                </a:cubicBezTo>
                <a:cubicBezTo>
                  <a:pt x="-17737" y="876755"/>
                  <a:pt x="-4497" y="757081"/>
                  <a:pt x="0" y="554048"/>
                </a:cubicBezTo>
                <a:cubicBezTo>
                  <a:pt x="4497" y="351015"/>
                  <a:pt x="25371" y="226594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62288" y="24960"/>
                  <a:pt x="319976" y="-18110"/>
                  <a:pt x="510687" y="0"/>
                </a:cubicBezTo>
                <a:cubicBezTo>
                  <a:pt x="701398" y="18110"/>
                  <a:pt x="815584" y="10780"/>
                  <a:pt x="963561" y="0"/>
                </a:cubicBezTo>
                <a:cubicBezTo>
                  <a:pt x="1111538" y="-10780"/>
                  <a:pt x="1262884" y="-946"/>
                  <a:pt x="1445341" y="0"/>
                </a:cubicBezTo>
                <a:cubicBezTo>
                  <a:pt x="1429403" y="202997"/>
                  <a:pt x="1437083" y="319051"/>
                  <a:pt x="1445341" y="510688"/>
                </a:cubicBezTo>
                <a:cubicBezTo>
                  <a:pt x="1453599" y="702325"/>
                  <a:pt x="1446872" y="802708"/>
                  <a:pt x="1445341" y="949108"/>
                </a:cubicBezTo>
                <a:cubicBezTo>
                  <a:pt x="1443810" y="1095508"/>
                  <a:pt x="1457059" y="1310251"/>
                  <a:pt x="1445341" y="1445342"/>
                </a:cubicBezTo>
                <a:cubicBezTo>
                  <a:pt x="1259575" y="1450092"/>
                  <a:pt x="1197583" y="1461654"/>
                  <a:pt x="978014" y="1445342"/>
                </a:cubicBezTo>
                <a:cubicBezTo>
                  <a:pt x="758445" y="1429030"/>
                  <a:pt x="675870" y="1461155"/>
                  <a:pt x="510687" y="1445342"/>
                </a:cubicBezTo>
                <a:cubicBezTo>
                  <a:pt x="345504" y="1429529"/>
                  <a:pt x="102843" y="1422694"/>
                  <a:pt x="0" y="1445342"/>
                </a:cubicBezTo>
                <a:cubicBezTo>
                  <a:pt x="-15887" y="1326258"/>
                  <a:pt x="-20531" y="1183257"/>
                  <a:pt x="0" y="963561"/>
                </a:cubicBezTo>
                <a:cubicBezTo>
                  <a:pt x="20531" y="743865"/>
                  <a:pt x="-23737" y="706972"/>
                  <a:pt x="0" y="467327"/>
                </a:cubicBezTo>
                <a:cubicBezTo>
                  <a:pt x="23737" y="227682"/>
                  <a:pt x="11395" y="12755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35667861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8DB1BA3E-4DC5-9AFE-A063-EBCC3463FD2C}"/>
              </a:ext>
            </a:extLst>
          </p:cNvPr>
          <p:cNvSpPr/>
          <p:nvPr/>
        </p:nvSpPr>
        <p:spPr>
          <a:xfrm>
            <a:off x="8495070" y="412960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3465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67327 h 1445342"/>
              <a:gd name="connsiteX5" fmla="*/ 1445341 w 1445341"/>
              <a:gd name="connsiteY5" fmla="*/ 963561 h 1445342"/>
              <a:gd name="connsiteX6" fmla="*/ 1445341 w 1445341"/>
              <a:gd name="connsiteY6" fmla="*/ 1445342 h 1445342"/>
              <a:gd name="connsiteX7" fmla="*/ 949107 w 1445341"/>
              <a:gd name="connsiteY7" fmla="*/ 1445342 h 1445342"/>
              <a:gd name="connsiteX8" fmla="*/ 46732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49108 h 1445342"/>
              <a:gd name="connsiteX11" fmla="*/ 0 w 1445341"/>
              <a:gd name="connsiteY11" fmla="*/ 438420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95279" y="6934"/>
                  <a:pt x="295372" y="-2795"/>
                  <a:pt x="481780" y="0"/>
                </a:cubicBezTo>
                <a:cubicBezTo>
                  <a:pt x="668188" y="2795"/>
                  <a:pt x="789020" y="5646"/>
                  <a:pt x="934654" y="0"/>
                </a:cubicBezTo>
                <a:cubicBezTo>
                  <a:pt x="1080288" y="-5646"/>
                  <a:pt x="1206176" y="-8666"/>
                  <a:pt x="1445341" y="0"/>
                </a:cubicBezTo>
                <a:cubicBezTo>
                  <a:pt x="1422566" y="99070"/>
                  <a:pt x="1448456" y="258736"/>
                  <a:pt x="1445341" y="467327"/>
                </a:cubicBezTo>
                <a:cubicBezTo>
                  <a:pt x="1442226" y="675918"/>
                  <a:pt x="1448679" y="761479"/>
                  <a:pt x="1445341" y="963561"/>
                </a:cubicBezTo>
                <a:cubicBezTo>
                  <a:pt x="1442003" y="1165643"/>
                  <a:pt x="1431601" y="1217350"/>
                  <a:pt x="1445341" y="1445342"/>
                </a:cubicBezTo>
                <a:cubicBezTo>
                  <a:pt x="1267880" y="1458390"/>
                  <a:pt x="1153179" y="1433553"/>
                  <a:pt x="949107" y="1445342"/>
                </a:cubicBezTo>
                <a:cubicBezTo>
                  <a:pt x="745035" y="1457131"/>
                  <a:pt x="682235" y="1464119"/>
                  <a:pt x="467327" y="1445342"/>
                </a:cubicBezTo>
                <a:cubicBezTo>
                  <a:pt x="252419" y="1426565"/>
                  <a:pt x="226045" y="1441224"/>
                  <a:pt x="0" y="1445342"/>
                </a:cubicBezTo>
                <a:cubicBezTo>
                  <a:pt x="11883" y="1294554"/>
                  <a:pt x="4341" y="1195465"/>
                  <a:pt x="0" y="949108"/>
                </a:cubicBezTo>
                <a:cubicBezTo>
                  <a:pt x="-4341" y="702751"/>
                  <a:pt x="3774" y="582111"/>
                  <a:pt x="0" y="438420"/>
                </a:cubicBezTo>
                <a:cubicBezTo>
                  <a:pt x="-3774" y="294729"/>
                  <a:pt x="16627" y="187511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34657" y="-18320"/>
                  <a:pt x="277494" y="-22886"/>
                  <a:pt x="481780" y="0"/>
                </a:cubicBezTo>
                <a:cubicBezTo>
                  <a:pt x="686066" y="22886"/>
                  <a:pt x="721313" y="-19952"/>
                  <a:pt x="949107" y="0"/>
                </a:cubicBezTo>
                <a:cubicBezTo>
                  <a:pt x="1176901" y="19952"/>
                  <a:pt x="1305061" y="8923"/>
                  <a:pt x="1445341" y="0"/>
                </a:cubicBezTo>
                <a:cubicBezTo>
                  <a:pt x="1430309" y="214864"/>
                  <a:pt x="1456085" y="319878"/>
                  <a:pt x="1445341" y="452874"/>
                </a:cubicBezTo>
                <a:cubicBezTo>
                  <a:pt x="1434597" y="585870"/>
                  <a:pt x="1447220" y="778028"/>
                  <a:pt x="1445341" y="949108"/>
                </a:cubicBezTo>
                <a:cubicBezTo>
                  <a:pt x="1443462" y="1120188"/>
                  <a:pt x="1457598" y="1327956"/>
                  <a:pt x="1445341" y="1445342"/>
                </a:cubicBezTo>
                <a:cubicBezTo>
                  <a:pt x="1331373" y="1446388"/>
                  <a:pt x="1092804" y="1422804"/>
                  <a:pt x="978014" y="1445342"/>
                </a:cubicBezTo>
                <a:cubicBezTo>
                  <a:pt x="863224" y="1467880"/>
                  <a:pt x="726819" y="1465822"/>
                  <a:pt x="510687" y="1445342"/>
                </a:cubicBezTo>
                <a:cubicBezTo>
                  <a:pt x="294555" y="1424862"/>
                  <a:pt x="163467" y="1463810"/>
                  <a:pt x="0" y="1445342"/>
                </a:cubicBezTo>
                <a:cubicBezTo>
                  <a:pt x="-21330" y="1227546"/>
                  <a:pt x="19074" y="1174537"/>
                  <a:pt x="0" y="992468"/>
                </a:cubicBezTo>
                <a:cubicBezTo>
                  <a:pt x="-19074" y="810399"/>
                  <a:pt x="-449" y="608925"/>
                  <a:pt x="0" y="496234"/>
                </a:cubicBezTo>
                <a:cubicBezTo>
                  <a:pt x="449" y="383543"/>
                  <a:pt x="-13708" y="12244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85008811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DB86ECE-D1DA-2257-E4BB-9183694340EC}"/>
              </a:ext>
            </a:extLst>
          </p:cNvPr>
          <p:cNvSpPr/>
          <p:nvPr/>
        </p:nvSpPr>
        <p:spPr>
          <a:xfrm>
            <a:off x="629265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510687 w 1445341"/>
              <a:gd name="connsiteY1" fmla="*/ 0 h 1445342"/>
              <a:gd name="connsiteX2" fmla="*/ 102137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81781 h 1445342"/>
              <a:gd name="connsiteX5" fmla="*/ 1445341 w 1445341"/>
              <a:gd name="connsiteY5" fmla="*/ 963561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55404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78015 h 1445342"/>
              <a:gd name="connsiteX11" fmla="*/ 0 w 1445341"/>
              <a:gd name="connsiteY11" fmla="*/ 467327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36036" y="14971"/>
                  <a:pt x="315200" y="14024"/>
                  <a:pt x="510687" y="0"/>
                </a:cubicBezTo>
                <a:cubicBezTo>
                  <a:pt x="706174" y="-14024"/>
                  <a:pt x="801251" y="13239"/>
                  <a:pt x="1021374" y="0"/>
                </a:cubicBezTo>
                <a:cubicBezTo>
                  <a:pt x="1241497" y="-13239"/>
                  <a:pt x="1349289" y="2297"/>
                  <a:pt x="1445341" y="0"/>
                </a:cubicBezTo>
                <a:cubicBezTo>
                  <a:pt x="1468369" y="108516"/>
                  <a:pt x="1432255" y="328652"/>
                  <a:pt x="1445341" y="481781"/>
                </a:cubicBezTo>
                <a:cubicBezTo>
                  <a:pt x="1458427" y="634910"/>
                  <a:pt x="1424350" y="741730"/>
                  <a:pt x="1445341" y="963561"/>
                </a:cubicBezTo>
                <a:cubicBezTo>
                  <a:pt x="1466332" y="1185392"/>
                  <a:pt x="1424855" y="1281972"/>
                  <a:pt x="1445341" y="1445342"/>
                </a:cubicBezTo>
                <a:cubicBezTo>
                  <a:pt x="1267425" y="1452238"/>
                  <a:pt x="1177845" y="1424161"/>
                  <a:pt x="992467" y="1445342"/>
                </a:cubicBezTo>
                <a:cubicBezTo>
                  <a:pt x="807089" y="1466523"/>
                  <a:pt x="662601" y="1435732"/>
                  <a:pt x="554047" y="1445342"/>
                </a:cubicBezTo>
                <a:cubicBezTo>
                  <a:pt x="445493" y="1454952"/>
                  <a:pt x="185385" y="1419733"/>
                  <a:pt x="0" y="1445342"/>
                </a:cubicBezTo>
                <a:cubicBezTo>
                  <a:pt x="-17490" y="1302321"/>
                  <a:pt x="6560" y="1095095"/>
                  <a:pt x="0" y="978015"/>
                </a:cubicBezTo>
                <a:cubicBezTo>
                  <a:pt x="-6560" y="860935"/>
                  <a:pt x="-15318" y="588599"/>
                  <a:pt x="0" y="467327"/>
                </a:cubicBezTo>
                <a:cubicBezTo>
                  <a:pt x="15318" y="346055"/>
                  <a:pt x="13876" y="13789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06891" y="1339"/>
                  <a:pt x="367413" y="-19203"/>
                  <a:pt x="467327" y="0"/>
                </a:cubicBezTo>
                <a:cubicBezTo>
                  <a:pt x="567241" y="19203"/>
                  <a:pt x="793572" y="-6718"/>
                  <a:pt x="920200" y="0"/>
                </a:cubicBezTo>
                <a:cubicBezTo>
                  <a:pt x="1046828" y="6718"/>
                  <a:pt x="1267698" y="-20368"/>
                  <a:pt x="1445341" y="0"/>
                </a:cubicBezTo>
                <a:cubicBezTo>
                  <a:pt x="1468034" y="195353"/>
                  <a:pt x="1464601" y="349131"/>
                  <a:pt x="1445341" y="481781"/>
                </a:cubicBezTo>
                <a:cubicBezTo>
                  <a:pt x="1426081" y="614431"/>
                  <a:pt x="1437277" y="786277"/>
                  <a:pt x="1445341" y="963561"/>
                </a:cubicBezTo>
                <a:cubicBezTo>
                  <a:pt x="1453405" y="1140845"/>
                  <a:pt x="1438793" y="1293037"/>
                  <a:pt x="1445341" y="1445342"/>
                </a:cubicBezTo>
                <a:cubicBezTo>
                  <a:pt x="1271199" y="1465723"/>
                  <a:pt x="1075029" y="1449263"/>
                  <a:pt x="978014" y="1445342"/>
                </a:cubicBezTo>
                <a:cubicBezTo>
                  <a:pt x="880999" y="1441421"/>
                  <a:pt x="692438" y="1438986"/>
                  <a:pt x="467327" y="1445342"/>
                </a:cubicBezTo>
                <a:cubicBezTo>
                  <a:pt x="242216" y="1451698"/>
                  <a:pt x="139701" y="1464333"/>
                  <a:pt x="0" y="1445342"/>
                </a:cubicBezTo>
                <a:cubicBezTo>
                  <a:pt x="-17510" y="1329451"/>
                  <a:pt x="4760" y="1126550"/>
                  <a:pt x="0" y="1006922"/>
                </a:cubicBezTo>
                <a:cubicBezTo>
                  <a:pt x="-4760" y="887294"/>
                  <a:pt x="-849" y="699164"/>
                  <a:pt x="0" y="539594"/>
                </a:cubicBezTo>
                <a:cubicBezTo>
                  <a:pt x="849" y="380024"/>
                  <a:pt x="26044" y="10997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79710346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AA7EF77-EF83-8A42-CAB8-219055FBF6C7}"/>
              </a:ext>
            </a:extLst>
          </p:cNvPr>
          <p:cNvSpPr/>
          <p:nvPr/>
        </p:nvSpPr>
        <p:spPr>
          <a:xfrm>
            <a:off x="2202426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510687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96234 h 1445342"/>
              <a:gd name="connsiteX5" fmla="*/ 1445341 w 1445341"/>
              <a:gd name="connsiteY5" fmla="*/ 978015 h 1445342"/>
              <a:gd name="connsiteX6" fmla="*/ 1445341 w 1445341"/>
              <a:gd name="connsiteY6" fmla="*/ 1445342 h 1445342"/>
              <a:gd name="connsiteX7" fmla="*/ 934654 w 1445341"/>
              <a:gd name="connsiteY7" fmla="*/ 1445342 h 1445342"/>
              <a:gd name="connsiteX8" fmla="*/ 496234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49108 h 1445342"/>
              <a:gd name="connsiteX11" fmla="*/ 0 w 1445341"/>
              <a:gd name="connsiteY11" fmla="*/ 45287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04343" y="4717"/>
                  <a:pt x="380866" y="19016"/>
                  <a:pt x="510687" y="0"/>
                </a:cubicBezTo>
                <a:cubicBezTo>
                  <a:pt x="640508" y="-19016"/>
                  <a:pt x="742373" y="6440"/>
                  <a:pt x="949107" y="0"/>
                </a:cubicBezTo>
                <a:cubicBezTo>
                  <a:pt x="1155841" y="-6440"/>
                  <a:pt x="1266260" y="8538"/>
                  <a:pt x="1445341" y="0"/>
                </a:cubicBezTo>
                <a:cubicBezTo>
                  <a:pt x="1465475" y="197610"/>
                  <a:pt x="1437672" y="395708"/>
                  <a:pt x="1445341" y="496234"/>
                </a:cubicBezTo>
                <a:cubicBezTo>
                  <a:pt x="1453010" y="596760"/>
                  <a:pt x="1435976" y="858895"/>
                  <a:pt x="1445341" y="978015"/>
                </a:cubicBezTo>
                <a:cubicBezTo>
                  <a:pt x="1454706" y="1097135"/>
                  <a:pt x="1441032" y="1291397"/>
                  <a:pt x="1445341" y="1445342"/>
                </a:cubicBezTo>
                <a:cubicBezTo>
                  <a:pt x="1331081" y="1434273"/>
                  <a:pt x="1140542" y="1432950"/>
                  <a:pt x="934654" y="1445342"/>
                </a:cubicBezTo>
                <a:cubicBezTo>
                  <a:pt x="728766" y="1457734"/>
                  <a:pt x="702433" y="1450708"/>
                  <a:pt x="496234" y="1445342"/>
                </a:cubicBezTo>
                <a:cubicBezTo>
                  <a:pt x="290035" y="1439976"/>
                  <a:pt x="150100" y="1461383"/>
                  <a:pt x="0" y="1445342"/>
                </a:cubicBezTo>
                <a:cubicBezTo>
                  <a:pt x="21639" y="1268532"/>
                  <a:pt x="15622" y="1096687"/>
                  <a:pt x="0" y="949108"/>
                </a:cubicBezTo>
                <a:cubicBezTo>
                  <a:pt x="-15622" y="801529"/>
                  <a:pt x="-3723" y="664989"/>
                  <a:pt x="0" y="452874"/>
                </a:cubicBezTo>
                <a:cubicBezTo>
                  <a:pt x="3723" y="240759"/>
                  <a:pt x="-15601" y="112276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46084" y="-12436"/>
                  <a:pt x="280681" y="-7356"/>
                  <a:pt x="438420" y="0"/>
                </a:cubicBezTo>
                <a:cubicBezTo>
                  <a:pt x="596159" y="7356"/>
                  <a:pt x="686692" y="20469"/>
                  <a:pt x="876840" y="0"/>
                </a:cubicBezTo>
                <a:cubicBezTo>
                  <a:pt x="1066988" y="-20469"/>
                  <a:pt x="1244580" y="5753"/>
                  <a:pt x="1445341" y="0"/>
                </a:cubicBezTo>
                <a:cubicBezTo>
                  <a:pt x="1441531" y="112172"/>
                  <a:pt x="1442194" y="304441"/>
                  <a:pt x="1445341" y="467327"/>
                </a:cubicBezTo>
                <a:cubicBezTo>
                  <a:pt x="1448488" y="630213"/>
                  <a:pt x="1437380" y="720475"/>
                  <a:pt x="1445341" y="920201"/>
                </a:cubicBezTo>
                <a:cubicBezTo>
                  <a:pt x="1453302" y="1119927"/>
                  <a:pt x="1427068" y="1254392"/>
                  <a:pt x="1445341" y="1445342"/>
                </a:cubicBezTo>
                <a:cubicBezTo>
                  <a:pt x="1322028" y="1437912"/>
                  <a:pt x="1091436" y="1444629"/>
                  <a:pt x="992467" y="1445342"/>
                </a:cubicBezTo>
                <a:cubicBezTo>
                  <a:pt x="893498" y="1446055"/>
                  <a:pt x="655703" y="1447465"/>
                  <a:pt x="554047" y="1445342"/>
                </a:cubicBezTo>
                <a:cubicBezTo>
                  <a:pt x="452391" y="1443219"/>
                  <a:pt x="245367" y="1427219"/>
                  <a:pt x="0" y="1445342"/>
                </a:cubicBezTo>
                <a:cubicBezTo>
                  <a:pt x="17278" y="1255075"/>
                  <a:pt x="16537" y="1110032"/>
                  <a:pt x="0" y="963561"/>
                </a:cubicBezTo>
                <a:cubicBezTo>
                  <a:pt x="-16537" y="817090"/>
                  <a:pt x="-15406" y="608775"/>
                  <a:pt x="0" y="510688"/>
                </a:cubicBezTo>
                <a:cubicBezTo>
                  <a:pt x="15406" y="412601"/>
                  <a:pt x="-19171" y="16082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78124118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CDC5D73-E417-CB39-8E1D-EF16D26C20B7}"/>
              </a:ext>
            </a:extLst>
          </p:cNvPr>
          <p:cNvSpPr/>
          <p:nvPr/>
        </p:nvSpPr>
        <p:spPr>
          <a:xfrm>
            <a:off x="3775587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52874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934654 w 1445341"/>
              <a:gd name="connsiteY7" fmla="*/ 1445342 h 1445342"/>
              <a:gd name="connsiteX8" fmla="*/ 42396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34654 h 1445342"/>
              <a:gd name="connsiteX11" fmla="*/ 0 w 1445341"/>
              <a:gd name="connsiteY11" fmla="*/ 423967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95651" y="15407"/>
                  <a:pt x="222780" y="-19723"/>
                  <a:pt x="438420" y="0"/>
                </a:cubicBezTo>
                <a:cubicBezTo>
                  <a:pt x="654060" y="19723"/>
                  <a:pt x="720859" y="-14344"/>
                  <a:pt x="949107" y="0"/>
                </a:cubicBezTo>
                <a:cubicBezTo>
                  <a:pt x="1177355" y="14344"/>
                  <a:pt x="1332289" y="-10949"/>
                  <a:pt x="1445341" y="0"/>
                </a:cubicBezTo>
                <a:cubicBezTo>
                  <a:pt x="1441156" y="220688"/>
                  <a:pt x="1424614" y="346910"/>
                  <a:pt x="1445341" y="452874"/>
                </a:cubicBezTo>
                <a:cubicBezTo>
                  <a:pt x="1466068" y="558838"/>
                  <a:pt x="1433929" y="735037"/>
                  <a:pt x="1445341" y="920201"/>
                </a:cubicBezTo>
                <a:cubicBezTo>
                  <a:pt x="1456753" y="1105365"/>
                  <a:pt x="1456986" y="1195124"/>
                  <a:pt x="1445341" y="1445342"/>
                </a:cubicBezTo>
                <a:cubicBezTo>
                  <a:pt x="1295348" y="1430064"/>
                  <a:pt x="1140579" y="1442198"/>
                  <a:pt x="934654" y="1445342"/>
                </a:cubicBezTo>
                <a:cubicBezTo>
                  <a:pt x="728729" y="1448486"/>
                  <a:pt x="661800" y="1463360"/>
                  <a:pt x="423967" y="1445342"/>
                </a:cubicBezTo>
                <a:cubicBezTo>
                  <a:pt x="186134" y="1427324"/>
                  <a:pt x="184181" y="1445697"/>
                  <a:pt x="0" y="1445342"/>
                </a:cubicBezTo>
                <a:cubicBezTo>
                  <a:pt x="13645" y="1275712"/>
                  <a:pt x="-16799" y="1052123"/>
                  <a:pt x="0" y="934654"/>
                </a:cubicBezTo>
                <a:cubicBezTo>
                  <a:pt x="16799" y="817185"/>
                  <a:pt x="19273" y="646375"/>
                  <a:pt x="0" y="423967"/>
                </a:cubicBezTo>
                <a:cubicBezTo>
                  <a:pt x="-19273" y="201559"/>
                  <a:pt x="13257" y="85490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15181" y="16720"/>
                  <a:pt x="339444" y="-24757"/>
                  <a:pt x="496234" y="0"/>
                </a:cubicBezTo>
                <a:cubicBezTo>
                  <a:pt x="653024" y="24757"/>
                  <a:pt x="796578" y="-12904"/>
                  <a:pt x="949107" y="0"/>
                </a:cubicBezTo>
                <a:cubicBezTo>
                  <a:pt x="1101636" y="12904"/>
                  <a:pt x="1245536" y="-20531"/>
                  <a:pt x="1445341" y="0"/>
                </a:cubicBezTo>
                <a:cubicBezTo>
                  <a:pt x="1440643" y="163655"/>
                  <a:pt x="1454092" y="259661"/>
                  <a:pt x="1445341" y="452874"/>
                </a:cubicBezTo>
                <a:cubicBezTo>
                  <a:pt x="1436590" y="646087"/>
                  <a:pt x="1450428" y="770241"/>
                  <a:pt x="1445341" y="949108"/>
                </a:cubicBezTo>
                <a:cubicBezTo>
                  <a:pt x="1440254" y="1127975"/>
                  <a:pt x="1433025" y="1282827"/>
                  <a:pt x="1445341" y="1445342"/>
                </a:cubicBezTo>
                <a:cubicBezTo>
                  <a:pt x="1255802" y="1436231"/>
                  <a:pt x="1059151" y="1447725"/>
                  <a:pt x="934654" y="1445342"/>
                </a:cubicBezTo>
                <a:cubicBezTo>
                  <a:pt x="810157" y="1442959"/>
                  <a:pt x="647862" y="1428146"/>
                  <a:pt x="438420" y="1445342"/>
                </a:cubicBezTo>
                <a:cubicBezTo>
                  <a:pt x="228978" y="1462538"/>
                  <a:pt x="153667" y="1458081"/>
                  <a:pt x="0" y="1445342"/>
                </a:cubicBezTo>
                <a:cubicBezTo>
                  <a:pt x="-16144" y="1274986"/>
                  <a:pt x="-6612" y="1154213"/>
                  <a:pt x="0" y="949108"/>
                </a:cubicBezTo>
                <a:cubicBezTo>
                  <a:pt x="6612" y="744003"/>
                  <a:pt x="-12059" y="629070"/>
                  <a:pt x="0" y="438420"/>
                </a:cubicBezTo>
                <a:cubicBezTo>
                  <a:pt x="12059" y="247770"/>
                  <a:pt x="4588" y="12925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1020105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0EA08B00-005D-0AF7-B491-44BA029C624B}"/>
              </a:ext>
            </a:extLst>
          </p:cNvPr>
          <p:cNvSpPr/>
          <p:nvPr/>
        </p:nvSpPr>
        <p:spPr>
          <a:xfrm>
            <a:off x="8530680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89129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876841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539594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49108 h 1445342"/>
              <a:gd name="connsiteX11" fmla="*/ 0 w 1445341"/>
              <a:gd name="connsiteY11" fmla="*/ 510688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08120" y="-607"/>
                  <a:pt x="307890" y="9137"/>
                  <a:pt x="438420" y="0"/>
                </a:cubicBezTo>
                <a:cubicBezTo>
                  <a:pt x="568950" y="-9137"/>
                  <a:pt x="715783" y="2808"/>
                  <a:pt x="891294" y="0"/>
                </a:cubicBezTo>
                <a:cubicBezTo>
                  <a:pt x="1066805" y="-2808"/>
                  <a:pt x="1267797" y="-10779"/>
                  <a:pt x="1445341" y="0"/>
                </a:cubicBezTo>
                <a:cubicBezTo>
                  <a:pt x="1426541" y="133967"/>
                  <a:pt x="1434349" y="313201"/>
                  <a:pt x="1445341" y="438420"/>
                </a:cubicBezTo>
                <a:cubicBezTo>
                  <a:pt x="1456333" y="563639"/>
                  <a:pt x="1449124" y="767510"/>
                  <a:pt x="1445341" y="876841"/>
                </a:cubicBezTo>
                <a:cubicBezTo>
                  <a:pt x="1441558" y="986172"/>
                  <a:pt x="1416998" y="1324059"/>
                  <a:pt x="1445341" y="1445342"/>
                </a:cubicBezTo>
                <a:cubicBezTo>
                  <a:pt x="1332326" y="1431172"/>
                  <a:pt x="1129341" y="1444022"/>
                  <a:pt x="992467" y="1445342"/>
                </a:cubicBezTo>
                <a:cubicBezTo>
                  <a:pt x="855593" y="1446662"/>
                  <a:pt x="705364" y="1465244"/>
                  <a:pt x="539594" y="1445342"/>
                </a:cubicBezTo>
                <a:cubicBezTo>
                  <a:pt x="373824" y="1425440"/>
                  <a:pt x="169200" y="1463293"/>
                  <a:pt x="0" y="1445342"/>
                </a:cubicBezTo>
                <a:cubicBezTo>
                  <a:pt x="-13335" y="1305310"/>
                  <a:pt x="18371" y="1103863"/>
                  <a:pt x="0" y="949108"/>
                </a:cubicBezTo>
                <a:cubicBezTo>
                  <a:pt x="-18371" y="794353"/>
                  <a:pt x="11854" y="681464"/>
                  <a:pt x="0" y="510688"/>
                </a:cubicBezTo>
                <a:cubicBezTo>
                  <a:pt x="-11854" y="339912"/>
                  <a:pt x="10207" y="232137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07949" y="-7822"/>
                  <a:pt x="335087" y="19686"/>
                  <a:pt x="438420" y="0"/>
                </a:cubicBezTo>
                <a:cubicBezTo>
                  <a:pt x="541753" y="-19686"/>
                  <a:pt x="772191" y="-24622"/>
                  <a:pt x="949107" y="0"/>
                </a:cubicBezTo>
                <a:cubicBezTo>
                  <a:pt x="1126023" y="24622"/>
                  <a:pt x="1339523" y="-5375"/>
                  <a:pt x="1445341" y="0"/>
                </a:cubicBezTo>
                <a:cubicBezTo>
                  <a:pt x="1439449" y="109028"/>
                  <a:pt x="1446421" y="290748"/>
                  <a:pt x="1445341" y="452874"/>
                </a:cubicBezTo>
                <a:cubicBezTo>
                  <a:pt x="1444261" y="615000"/>
                  <a:pt x="1450437" y="770531"/>
                  <a:pt x="1445341" y="920201"/>
                </a:cubicBezTo>
                <a:cubicBezTo>
                  <a:pt x="1440245" y="1069871"/>
                  <a:pt x="1435202" y="1245322"/>
                  <a:pt x="1445341" y="1445342"/>
                </a:cubicBezTo>
                <a:cubicBezTo>
                  <a:pt x="1204279" y="1433544"/>
                  <a:pt x="1195676" y="1425594"/>
                  <a:pt x="949107" y="1445342"/>
                </a:cubicBezTo>
                <a:cubicBezTo>
                  <a:pt x="702538" y="1465090"/>
                  <a:pt x="588359" y="1430421"/>
                  <a:pt x="452874" y="1445342"/>
                </a:cubicBezTo>
                <a:cubicBezTo>
                  <a:pt x="317389" y="1460263"/>
                  <a:pt x="211698" y="1440077"/>
                  <a:pt x="0" y="1445342"/>
                </a:cubicBezTo>
                <a:cubicBezTo>
                  <a:pt x="21639" y="1281277"/>
                  <a:pt x="11884" y="1198777"/>
                  <a:pt x="0" y="992468"/>
                </a:cubicBezTo>
                <a:cubicBezTo>
                  <a:pt x="-11884" y="786159"/>
                  <a:pt x="-17076" y="618190"/>
                  <a:pt x="0" y="496234"/>
                </a:cubicBezTo>
                <a:cubicBezTo>
                  <a:pt x="17076" y="374278"/>
                  <a:pt x="-17994" y="21150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41026507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2013820-5864-14C9-6F14-E01797886C97}"/>
              </a:ext>
            </a:extLst>
          </p:cNvPr>
          <p:cNvSpPr/>
          <p:nvPr/>
        </p:nvSpPr>
        <p:spPr>
          <a:xfrm>
            <a:off x="10068231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89129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67327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934654 w 1445341"/>
              <a:gd name="connsiteY7" fmla="*/ 1445342 h 1445342"/>
              <a:gd name="connsiteX8" fmla="*/ 452874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5287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90378" y="-3240"/>
                  <a:pt x="334564" y="16703"/>
                  <a:pt x="438420" y="0"/>
                </a:cubicBezTo>
                <a:cubicBezTo>
                  <a:pt x="542276" y="-16703"/>
                  <a:pt x="695719" y="-21531"/>
                  <a:pt x="891294" y="0"/>
                </a:cubicBezTo>
                <a:cubicBezTo>
                  <a:pt x="1086869" y="21531"/>
                  <a:pt x="1313027" y="20987"/>
                  <a:pt x="1445341" y="0"/>
                </a:cubicBezTo>
                <a:cubicBezTo>
                  <a:pt x="1468114" y="94214"/>
                  <a:pt x="1460087" y="273504"/>
                  <a:pt x="1445341" y="467327"/>
                </a:cubicBezTo>
                <a:cubicBezTo>
                  <a:pt x="1430595" y="661150"/>
                  <a:pt x="1449721" y="704831"/>
                  <a:pt x="1445341" y="920201"/>
                </a:cubicBezTo>
                <a:cubicBezTo>
                  <a:pt x="1440961" y="1135571"/>
                  <a:pt x="1451326" y="1315555"/>
                  <a:pt x="1445341" y="1445342"/>
                </a:cubicBezTo>
                <a:cubicBezTo>
                  <a:pt x="1302362" y="1431025"/>
                  <a:pt x="1082912" y="1423760"/>
                  <a:pt x="934654" y="1445342"/>
                </a:cubicBezTo>
                <a:cubicBezTo>
                  <a:pt x="786396" y="1466924"/>
                  <a:pt x="589149" y="1433523"/>
                  <a:pt x="452874" y="1445342"/>
                </a:cubicBezTo>
                <a:cubicBezTo>
                  <a:pt x="316599" y="1457161"/>
                  <a:pt x="186658" y="1449678"/>
                  <a:pt x="0" y="1445342"/>
                </a:cubicBezTo>
                <a:cubicBezTo>
                  <a:pt x="-13158" y="1268634"/>
                  <a:pt x="19026" y="1204228"/>
                  <a:pt x="0" y="963561"/>
                </a:cubicBezTo>
                <a:cubicBezTo>
                  <a:pt x="-19026" y="722894"/>
                  <a:pt x="4826" y="631031"/>
                  <a:pt x="0" y="452874"/>
                </a:cubicBezTo>
                <a:cubicBezTo>
                  <a:pt x="-4826" y="274717"/>
                  <a:pt x="-18060" y="197127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39139" y="-12523"/>
                  <a:pt x="265707" y="-2199"/>
                  <a:pt x="481780" y="0"/>
                </a:cubicBezTo>
                <a:cubicBezTo>
                  <a:pt x="697853" y="2199"/>
                  <a:pt x="705705" y="-9940"/>
                  <a:pt x="920200" y="0"/>
                </a:cubicBezTo>
                <a:cubicBezTo>
                  <a:pt x="1134695" y="9940"/>
                  <a:pt x="1218849" y="-11766"/>
                  <a:pt x="1445341" y="0"/>
                </a:cubicBezTo>
                <a:cubicBezTo>
                  <a:pt x="1463818" y="148035"/>
                  <a:pt x="1450804" y="302620"/>
                  <a:pt x="1445341" y="481781"/>
                </a:cubicBezTo>
                <a:cubicBezTo>
                  <a:pt x="1439878" y="660942"/>
                  <a:pt x="1439656" y="735611"/>
                  <a:pt x="1445341" y="978015"/>
                </a:cubicBezTo>
                <a:cubicBezTo>
                  <a:pt x="1451026" y="1220419"/>
                  <a:pt x="1456420" y="1289672"/>
                  <a:pt x="1445341" y="1445342"/>
                </a:cubicBezTo>
                <a:cubicBezTo>
                  <a:pt x="1317895" y="1454692"/>
                  <a:pt x="1172797" y="1469458"/>
                  <a:pt x="934654" y="1445342"/>
                </a:cubicBezTo>
                <a:cubicBezTo>
                  <a:pt x="696511" y="1421226"/>
                  <a:pt x="638194" y="1456541"/>
                  <a:pt x="438420" y="1445342"/>
                </a:cubicBezTo>
                <a:cubicBezTo>
                  <a:pt x="238646" y="1434143"/>
                  <a:pt x="91259" y="1438116"/>
                  <a:pt x="0" y="1445342"/>
                </a:cubicBezTo>
                <a:cubicBezTo>
                  <a:pt x="4701" y="1332436"/>
                  <a:pt x="-18366" y="1062421"/>
                  <a:pt x="0" y="963561"/>
                </a:cubicBezTo>
                <a:cubicBezTo>
                  <a:pt x="18366" y="864701"/>
                  <a:pt x="-13537" y="667359"/>
                  <a:pt x="0" y="510688"/>
                </a:cubicBezTo>
                <a:cubicBezTo>
                  <a:pt x="13537" y="354017"/>
                  <a:pt x="5982" y="21962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86188854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E2541F6D-DDD3-345E-7E63-872476B12839}"/>
              </a:ext>
            </a:extLst>
          </p:cNvPr>
          <p:cNvSpPr/>
          <p:nvPr/>
        </p:nvSpPr>
        <p:spPr>
          <a:xfrm>
            <a:off x="629265" y="3539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52874 w 1445341"/>
              <a:gd name="connsiteY1" fmla="*/ 0 h 1445342"/>
              <a:gd name="connsiteX2" fmla="*/ 93465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510688 h 1445342"/>
              <a:gd name="connsiteX5" fmla="*/ 1445341 w 1445341"/>
              <a:gd name="connsiteY5" fmla="*/ 992468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525141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29933" y="19971"/>
                  <a:pt x="281856" y="-8433"/>
                  <a:pt x="452874" y="0"/>
                </a:cubicBezTo>
                <a:cubicBezTo>
                  <a:pt x="623892" y="8433"/>
                  <a:pt x="736722" y="-15683"/>
                  <a:pt x="934654" y="0"/>
                </a:cubicBezTo>
                <a:cubicBezTo>
                  <a:pt x="1132586" y="15683"/>
                  <a:pt x="1289974" y="-8058"/>
                  <a:pt x="1445341" y="0"/>
                </a:cubicBezTo>
                <a:cubicBezTo>
                  <a:pt x="1447983" y="244311"/>
                  <a:pt x="1431697" y="398304"/>
                  <a:pt x="1445341" y="510688"/>
                </a:cubicBezTo>
                <a:cubicBezTo>
                  <a:pt x="1458985" y="623072"/>
                  <a:pt x="1460142" y="883662"/>
                  <a:pt x="1445341" y="992468"/>
                </a:cubicBezTo>
                <a:cubicBezTo>
                  <a:pt x="1430540" y="1101274"/>
                  <a:pt x="1464695" y="1328851"/>
                  <a:pt x="1445341" y="1445342"/>
                </a:cubicBezTo>
                <a:cubicBezTo>
                  <a:pt x="1303293" y="1441280"/>
                  <a:pt x="1190043" y="1427845"/>
                  <a:pt x="992467" y="1445342"/>
                </a:cubicBezTo>
                <a:cubicBezTo>
                  <a:pt x="794891" y="1462839"/>
                  <a:pt x="645306" y="1440628"/>
                  <a:pt x="525141" y="1445342"/>
                </a:cubicBezTo>
                <a:cubicBezTo>
                  <a:pt x="404976" y="1450056"/>
                  <a:pt x="138761" y="1459289"/>
                  <a:pt x="0" y="1445342"/>
                </a:cubicBezTo>
                <a:cubicBezTo>
                  <a:pt x="13575" y="1298722"/>
                  <a:pt x="-1905" y="1080175"/>
                  <a:pt x="0" y="963561"/>
                </a:cubicBezTo>
                <a:cubicBezTo>
                  <a:pt x="1905" y="846947"/>
                  <a:pt x="10566" y="592238"/>
                  <a:pt x="0" y="481781"/>
                </a:cubicBezTo>
                <a:cubicBezTo>
                  <a:pt x="-10566" y="371324"/>
                  <a:pt x="2665" y="240046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02981" y="1667"/>
                  <a:pt x="300455" y="20717"/>
                  <a:pt x="481780" y="0"/>
                </a:cubicBezTo>
                <a:cubicBezTo>
                  <a:pt x="663105" y="-20717"/>
                  <a:pt x="762782" y="-16031"/>
                  <a:pt x="934654" y="0"/>
                </a:cubicBezTo>
                <a:cubicBezTo>
                  <a:pt x="1106526" y="16031"/>
                  <a:pt x="1318851" y="-9411"/>
                  <a:pt x="1445341" y="0"/>
                </a:cubicBezTo>
                <a:cubicBezTo>
                  <a:pt x="1458291" y="171780"/>
                  <a:pt x="1421316" y="339529"/>
                  <a:pt x="1445341" y="510688"/>
                </a:cubicBezTo>
                <a:cubicBezTo>
                  <a:pt x="1469366" y="681847"/>
                  <a:pt x="1465703" y="853729"/>
                  <a:pt x="1445341" y="1006922"/>
                </a:cubicBezTo>
                <a:cubicBezTo>
                  <a:pt x="1424979" y="1160115"/>
                  <a:pt x="1441013" y="1303040"/>
                  <a:pt x="1445341" y="1445342"/>
                </a:cubicBezTo>
                <a:cubicBezTo>
                  <a:pt x="1310981" y="1466595"/>
                  <a:pt x="1122519" y="1460213"/>
                  <a:pt x="978014" y="1445342"/>
                </a:cubicBezTo>
                <a:cubicBezTo>
                  <a:pt x="833509" y="1430471"/>
                  <a:pt x="696248" y="1456597"/>
                  <a:pt x="510687" y="1445342"/>
                </a:cubicBezTo>
                <a:cubicBezTo>
                  <a:pt x="325126" y="1434087"/>
                  <a:pt x="183210" y="1434855"/>
                  <a:pt x="0" y="1445342"/>
                </a:cubicBezTo>
                <a:cubicBezTo>
                  <a:pt x="2834" y="1319755"/>
                  <a:pt x="6480" y="1146070"/>
                  <a:pt x="0" y="978015"/>
                </a:cubicBezTo>
                <a:cubicBezTo>
                  <a:pt x="-6480" y="809960"/>
                  <a:pt x="13601" y="721210"/>
                  <a:pt x="0" y="539594"/>
                </a:cubicBezTo>
                <a:cubicBezTo>
                  <a:pt x="-13601" y="357978"/>
                  <a:pt x="-26565" y="12421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46910638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A78990E-A432-C0DF-0061-8101C4EF6870}"/>
              </a:ext>
            </a:extLst>
          </p:cNvPr>
          <p:cNvSpPr/>
          <p:nvPr/>
        </p:nvSpPr>
        <p:spPr>
          <a:xfrm>
            <a:off x="3775587" y="3539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510688 h 1445342"/>
              <a:gd name="connsiteX5" fmla="*/ 1445341 w 1445341"/>
              <a:gd name="connsiteY5" fmla="*/ 1021375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48178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92468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94429" y="-919"/>
                  <a:pt x="235120" y="7999"/>
                  <a:pt x="438420" y="0"/>
                </a:cubicBezTo>
                <a:cubicBezTo>
                  <a:pt x="641720" y="-7999"/>
                  <a:pt x="828122" y="24791"/>
                  <a:pt x="949107" y="0"/>
                </a:cubicBezTo>
                <a:cubicBezTo>
                  <a:pt x="1070092" y="-24791"/>
                  <a:pt x="1267334" y="11518"/>
                  <a:pt x="1445341" y="0"/>
                </a:cubicBezTo>
                <a:cubicBezTo>
                  <a:pt x="1468274" y="222554"/>
                  <a:pt x="1447401" y="295543"/>
                  <a:pt x="1445341" y="510688"/>
                </a:cubicBezTo>
                <a:cubicBezTo>
                  <a:pt x="1443281" y="725833"/>
                  <a:pt x="1440851" y="828810"/>
                  <a:pt x="1445341" y="1021375"/>
                </a:cubicBezTo>
                <a:cubicBezTo>
                  <a:pt x="1449831" y="1213940"/>
                  <a:pt x="1454895" y="1346920"/>
                  <a:pt x="1445341" y="1445342"/>
                </a:cubicBezTo>
                <a:cubicBezTo>
                  <a:pt x="1269860" y="1436512"/>
                  <a:pt x="1164041" y="1428600"/>
                  <a:pt x="992467" y="1445342"/>
                </a:cubicBezTo>
                <a:cubicBezTo>
                  <a:pt x="820893" y="1462084"/>
                  <a:pt x="655698" y="1424496"/>
                  <a:pt x="481780" y="1445342"/>
                </a:cubicBezTo>
                <a:cubicBezTo>
                  <a:pt x="307862" y="1466188"/>
                  <a:pt x="118731" y="1422480"/>
                  <a:pt x="0" y="1445342"/>
                </a:cubicBezTo>
                <a:cubicBezTo>
                  <a:pt x="-13584" y="1350647"/>
                  <a:pt x="-20638" y="1213388"/>
                  <a:pt x="0" y="992468"/>
                </a:cubicBezTo>
                <a:cubicBezTo>
                  <a:pt x="20638" y="771548"/>
                  <a:pt x="-24780" y="621568"/>
                  <a:pt x="0" y="481781"/>
                </a:cubicBezTo>
                <a:cubicBezTo>
                  <a:pt x="24780" y="341994"/>
                  <a:pt x="7657" y="127793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31318" y="-25062"/>
                  <a:pt x="285649" y="-17596"/>
                  <a:pt x="510687" y="0"/>
                </a:cubicBezTo>
                <a:cubicBezTo>
                  <a:pt x="735725" y="17596"/>
                  <a:pt x="836537" y="-10089"/>
                  <a:pt x="1006921" y="0"/>
                </a:cubicBezTo>
                <a:cubicBezTo>
                  <a:pt x="1177305" y="10089"/>
                  <a:pt x="1352861" y="5591"/>
                  <a:pt x="1445341" y="0"/>
                </a:cubicBezTo>
                <a:cubicBezTo>
                  <a:pt x="1440395" y="194059"/>
                  <a:pt x="1457818" y="254068"/>
                  <a:pt x="1445341" y="481781"/>
                </a:cubicBezTo>
                <a:cubicBezTo>
                  <a:pt x="1432864" y="709494"/>
                  <a:pt x="1427372" y="779483"/>
                  <a:pt x="1445341" y="963561"/>
                </a:cubicBezTo>
                <a:cubicBezTo>
                  <a:pt x="1463310" y="1147639"/>
                  <a:pt x="1446725" y="1241049"/>
                  <a:pt x="1445341" y="1445342"/>
                </a:cubicBezTo>
                <a:cubicBezTo>
                  <a:pt x="1302047" y="1458427"/>
                  <a:pt x="1073721" y="1459351"/>
                  <a:pt x="949107" y="1445342"/>
                </a:cubicBezTo>
                <a:cubicBezTo>
                  <a:pt x="824493" y="1431333"/>
                  <a:pt x="685010" y="1454448"/>
                  <a:pt x="452874" y="1445342"/>
                </a:cubicBezTo>
                <a:cubicBezTo>
                  <a:pt x="220738" y="1436236"/>
                  <a:pt x="93973" y="1448921"/>
                  <a:pt x="0" y="1445342"/>
                </a:cubicBezTo>
                <a:cubicBezTo>
                  <a:pt x="9274" y="1190612"/>
                  <a:pt x="2437" y="1160681"/>
                  <a:pt x="0" y="934654"/>
                </a:cubicBezTo>
                <a:cubicBezTo>
                  <a:pt x="-2437" y="708627"/>
                  <a:pt x="21239" y="656969"/>
                  <a:pt x="0" y="481781"/>
                </a:cubicBezTo>
                <a:cubicBezTo>
                  <a:pt x="-21239" y="306593"/>
                  <a:pt x="23127" y="14669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36034760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52EC7EA2-B75E-3FA6-04F5-88A68D72598C}"/>
              </a:ext>
            </a:extLst>
          </p:cNvPr>
          <p:cNvSpPr/>
          <p:nvPr/>
        </p:nvSpPr>
        <p:spPr>
          <a:xfrm>
            <a:off x="6921909" y="3539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510687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891294 h 1445342"/>
              <a:gd name="connsiteX6" fmla="*/ 1445341 w 1445341"/>
              <a:gd name="connsiteY6" fmla="*/ 1445342 h 1445342"/>
              <a:gd name="connsiteX7" fmla="*/ 934654 w 1445341"/>
              <a:gd name="connsiteY7" fmla="*/ 1445342 h 1445342"/>
              <a:gd name="connsiteX8" fmla="*/ 43842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92468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213950" y="-1733"/>
                  <a:pt x="397948" y="-6103"/>
                  <a:pt x="510687" y="0"/>
                </a:cubicBezTo>
                <a:cubicBezTo>
                  <a:pt x="623426" y="6103"/>
                  <a:pt x="774687" y="16753"/>
                  <a:pt x="949107" y="0"/>
                </a:cubicBezTo>
                <a:cubicBezTo>
                  <a:pt x="1123527" y="-16753"/>
                  <a:pt x="1315894" y="9802"/>
                  <a:pt x="1445341" y="0"/>
                </a:cubicBezTo>
                <a:cubicBezTo>
                  <a:pt x="1442841" y="119898"/>
                  <a:pt x="1459625" y="248200"/>
                  <a:pt x="1445341" y="438420"/>
                </a:cubicBezTo>
                <a:cubicBezTo>
                  <a:pt x="1431057" y="628640"/>
                  <a:pt x="1448789" y="669885"/>
                  <a:pt x="1445341" y="891294"/>
                </a:cubicBezTo>
                <a:cubicBezTo>
                  <a:pt x="1441893" y="1112703"/>
                  <a:pt x="1444717" y="1185237"/>
                  <a:pt x="1445341" y="1445342"/>
                </a:cubicBezTo>
                <a:cubicBezTo>
                  <a:pt x="1320732" y="1435146"/>
                  <a:pt x="1094884" y="1445030"/>
                  <a:pt x="934654" y="1445342"/>
                </a:cubicBezTo>
                <a:cubicBezTo>
                  <a:pt x="774424" y="1445654"/>
                  <a:pt x="623703" y="1448768"/>
                  <a:pt x="438420" y="1445342"/>
                </a:cubicBezTo>
                <a:cubicBezTo>
                  <a:pt x="253137" y="1441916"/>
                  <a:pt x="128402" y="1452771"/>
                  <a:pt x="0" y="1445342"/>
                </a:cubicBezTo>
                <a:cubicBezTo>
                  <a:pt x="4866" y="1237678"/>
                  <a:pt x="10331" y="1112632"/>
                  <a:pt x="0" y="992468"/>
                </a:cubicBezTo>
                <a:cubicBezTo>
                  <a:pt x="-10331" y="872304"/>
                  <a:pt x="-19911" y="585503"/>
                  <a:pt x="0" y="481781"/>
                </a:cubicBezTo>
                <a:cubicBezTo>
                  <a:pt x="19911" y="378059"/>
                  <a:pt x="-13026" y="229172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87175" y="-464"/>
                  <a:pt x="290630" y="17951"/>
                  <a:pt x="510687" y="0"/>
                </a:cubicBezTo>
                <a:cubicBezTo>
                  <a:pt x="730744" y="-17951"/>
                  <a:pt x="803516" y="10834"/>
                  <a:pt x="1021374" y="0"/>
                </a:cubicBezTo>
                <a:cubicBezTo>
                  <a:pt x="1239232" y="-10834"/>
                  <a:pt x="1318703" y="-20768"/>
                  <a:pt x="1445341" y="0"/>
                </a:cubicBezTo>
                <a:cubicBezTo>
                  <a:pt x="1425124" y="170235"/>
                  <a:pt x="1468159" y="275645"/>
                  <a:pt x="1445341" y="510688"/>
                </a:cubicBezTo>
                <a:cubicBezTo>
                  <a:pt x="1422523" y="745731"/>
                  <a:pt x="1450274" y="817134"/>
                  <a:pt x="1445341" y="1006922"/>
                </a:cubicBezTo>
                <a:cubicBezTo>
                  <a:pt x="1440408" y="1196710"/>
                  <a:pt x="1437291" y="1240797"/>
                  <a:pt x="1445341" y="1445342"/>
                </a:cubicBezTo>
                <a:cubicBezTo>
                  <a:pt x="1315725" y="1463179"/>
                  <a:pt x="1139070" y="1454024"/>
                  <a:pt x="1006921" y="1445342"/>
                </a:cubicBezTo>
                <a:cubicBezTo>
                  <a:pt x="874772" y="1436660"/>
                  <a:pt x="773782" y="1465827"/>
                  <a:pt x="568501" y="1445342"/>
                </a:cubicBezTo>
                <a:cubicBezTo>
                  <a:pt x="363220" y="1424857"/>
                  <a:pt x="272447" y="1461933"/>
                  <a:pt x="0" y="1445342"/>
                </a:cubicBezTo>
                <a:cubicBezTo>
                  <a:pt x="-20023" y="1300640"/>
                  <a:pt x="24719" y="1184400"/>
                  <a:pt x="0" y="934654"/>
                </a:cubicBezTo>
                <a:cubicBezTo>
                  <a:pt x="-24719" y="684908"/>
                  <a:pt x="-16551" y="611661"/>
                  <a:pt x="0" y="496234"/>
                </a:cubicBezTo>
                <a:cubicBezTo>
                  <a:pt x="16551" y="380807"/>
                  <a:pt x="-14351" y="16536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93088554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AD3F723-728C-A99D-0744-A783C7011BD8}"/>
              </a:ext>
            </a:extLst>
          </p:cNvPr>
          <p:cNvSpPr/>
          <p:nvPr/>
        </p:nvSpPr>
        <p:spPr>
          <a:xfrm>
            <a:off x="8495070" y="3539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63561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96356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34654 h 1445342"/>
              <a:gd name="connsiteX11" fmla="*/ 0 w 1445341"/>
              <a:gd name="connsiteY11" fmla="*/ 49623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50536" y="5220"/>
                  <a:pt x="314798" y="-3769"/>
                  <a:pt x="481780" y="0"/>
                </a:cubicBezTo>
                <a:cubicBezTo>
                  <a:pt x="648762" y="3769"/>
                  <a:pt x="807512" y="14737"/>
                  <a:pt x="963561" y="0"/>
                </a:cubicBezTo>
                <a:cubicBezTo>
                  <a:pt x="1119610" y="-14737"/>
                  <a:pt x="1295493" y="15046"/>
                  <a:pt x="1445341" y="0"/>
                </a:cubicBezTo>
                <a:cubicBezTo>
                  <a:pt x="1426413" y="154584"/>
                  <a:pt x="1461530" y="332702"/>
                  <a:pt x="1445341" y="438420"/>
                </a:cubicBezTo>
                <a:cubicBezTo>
                  <a:pt x="1429152" y="544138"/>
                  <a:pt x="1431973" y="823602"/>
                  <a:pt x="1445341" y="920201"/>
                </a:cubicBezTo>
                <a:cubicBezTo>
                  <a:pt x="1458709" y="1016800"/>
                  <a:pt x="1421579" y="1191062"/>
                  <a:pt x="1445341" y="1445342"/>
                </a:cubicBezTo>
                <a:cubicBezTo>
                  <a:pt x="1223861" y="1452702"/>
                  <a:pt x="1135738" y="1442593"/>
                  <a:pt x="963561" y="1445342"/>
                </a:cubicBezTo>
                <a:cubicBezTo>
                  <a:pt x="791384" y="1448091"/>
                  <a:pt x="698605" y="1437806"/>
                  <a:pt x="510687" y="1445342"/>
                </a:cubicBezTo>
                <a:cubicBezTo>
                  <a:pt x="322769" y="1452878"/>
                  <a:pt x="144674" y="1454400"/>
                  <a:pt x="0" y="1445342"/>
                </a:cubicBezTo>
                <a:cubicBezTo>
                  <a:pt x="-24746" y="1199027"/>
                  <a:pt x="-19404" y="1142555"/>
                  <a:pt x="0" y="934654"/>
                </a:cubicBezTo>
                <a:cubicBezTo>
                  <a:pt x="19404" y="726753"/>
                  <a:pt x="368" y="655787"/>
                  <a:pt x="0" y="496234"/>
                </a:cubicBezTo>
                <a:cubicBezTo>
                  <a:pt x="-368" y="336681"/>
                  <a:pt x="24075" y="248064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237120" y="-18345"/>
                  <a:pt x="293093" y="-23675"/>
                  <a:pt x="496234" y="0"/>
                </a:cubicBezTo>
                <a:cubicBezTo>
                  <a:pt x="699375" y="23675"/>
                  <a:pt x="750336" y="23114"/>
                  <a:pt x="963561" y="0"/>
                </a:cubicBezTo>
                <a:cubicBezTo>
                  <a:pt x="1176786" y="-23114"/>
                  <a:pt x="1252797" y="-14202"/>
                  <a:pt x="1445341" y="0"/>
                </a:cubicBezTo>
                <a:cubicBezTo>
                  <a:pt x="1429439" y="196079"/>
                  <a:pt x="1443066" y="248458"/>
                  <a:pt x="1445341" y="467327"/>
                </a:cubicBezTo>
                <a:cubicBezTo>
                  <a:pt x="1447616" y="686196"/>
                  <a:pt x="1435545" y="775754"/>
                  <a:pt x="1445341" y="934654"/>
                </a:cubicBezTo>
                <a:cubicBezTo>
                  <a:pt x="1455137" y="1093554"/>
                  <a:pt x="1466286" y="1261690"/>
                  <a:pt x="1445341" y="1445342"/>
                </a:cubicBezTo>
                <a:cubicBezTo>
                  <a:pt x="1260252" y="1450748"/>
                  <a:pt x="1066958" y="1452812"/>
                  <a:pt x="934654" y="1445342"/>
                </a:cubicBezTo>
                <a:cubicBezTo>
                  <a:pt x="802350" y="1437872"/>
                  <a:pt x="689840" y="1436889"/>
                  <a:pt x="496234" y="1445342"/>
                </a:cubicBezTo>
                <a:cubicBezTo>
                  <a:pt x="302628" y="1453795"/>
                  <a:pt x="243320" y="1438583"/>
                  <a:pt x="0" y="1445342"/>
                </a:cubicBezTo>
                <a:cubicBezTo>
                  <a:pt x="-17363" y="1226947"/>
                  <a:pt x="-15101" y="1076803"/>
                  <a:pt x="0" y="963561"/>
                </a:cubicBezTo>
                <a:cubicBezTo>
                  <a:pt x="15101" y="850319"/>
                  <a:pt x="21953" y="661443"/>
                  <a:pt x="0" y="510688"/>
                </a:cubicBezTo>
                <a:cubicBezTo>
                  <a:pt x="-21953" y="359933"/>
                  <a:pt x="-15855" y="18919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43543058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E8EB5B2E-60C8-6620-C8F2-E52C07FF0106}"/>
              </a:ext>
            </a:extLst>
          </p:cNvPr>
          <p:cNvSpPr/>
          <p:nvPr/>
        </p:nvSpPr>
        <p:spPr>
          <a:xfrm>
            <a:off x="10068231" y="3539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52874 h 1445342"/>
              <a:gd name="connsiteX5" fmla="*/ 1445341 w 1445341"/>
              <a:gd name="connsiteY5" fmla="*/ 905748 h 1445342"/>
              <a:gd name="connsiteX6" fmla="*/ 1445341 w 1445341"/>
              <a:gd name="connsiteY6" fmla="*/ 1445342 h 1445342"/>
              <a:gd name="connsiteX7" fmla="*/ 963561 w 1445341"/>
              <a:gd name="connsiteY7" fmla="*/ 1445342 h 1445342"/>
              <a:gd name="connsiteX8" fmla="*/ 525141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92468 h 1445342"/>
              <a:gd name="connsiteX11" fmla="*/ 0 w 1445341"/>
              <a:gd name="connsiteY11" fmla="*/ 52514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1625" y="-12197"/>
                  <a:pt x="320141" y="-13982"/>
                  <a:pt x="438420" y="0"/>
                </a:cubicBezTo>
                <a:cubicBezTo>
                  <a:pt x="556699" y="13982"/>
                  <a:pt x="800587" y="-14285"/>
                  <a:pt x="949107" y="0"/>
                </a:cubicBezTo>
                <a:cubicBezTo>
                  <a:pt x="1097627" y="14285"/>
                  <a:pt x="1265763" y="2400"/>
                  <a:pt x="1445341" y="0"/>
                </a:cubicBezTo>
                <a:cubicBezTo>
                  <a:pt x="1466242" y="134347"/>
                  <a:pt x="1452805" y="236924"/>
                  <a:pt x="1445341" y="452874"/>
                </a:cubicBezTo>
                <a:cubicBezTo>
                  <a:pt x="1437877" y="668824"/>
                  <a:pt x="1452570" y="808475"/>
                  <a:pt x="1445341" y="905748"/>
                </a:cubicBezTo>
                <a:cubicBezTo>
                  <a:pt x="1438112" y="1003021"/>
                  <a:pt x="1459843" y="1277277"/>
                  <a:pt x="1445341" y="1445342"/>
                </a:cubicBezTo>
                <a:cubicBezTo>
                  <a:pt x="1213705" y="1466967"/>
                  <a:pt x="1189087" y="1466687"/>
                  <a:pt x="963561" y="1445342"/>
                </a:cubicBezTo>
                <a:cubicBezTo>
                  <a:pt x="738035" y="1423997"/>
                  <a:pt x="687973" y="1458438"/>
                  <a:pt x="525141" y="1445342"/>
                </a:cubicBezTo>
                <a:cubicBezTo>
                  <a:pt x="362309" y="1432246"/>
                  <a:pt x="109206" y="1452673"/>
                  <a:pt x="0" y="1445342"/>
                </a:cubicBezTo>
                <a:cubicBezTo>
                  <a:pt x="-17864" y="1298242"/>
                  <a:pt x="18255" y="1172861"/>
                  <a:pt x="0" y="992468"/>
                </a:cubicBezTo>
                <a:cubicBezTo>
                  <a:pt x="-18255" y="812075"/>
                  <a:pt x="-19650" y="643617"/>
                  <a:pt x="0" y="525141"/>
                </a:cubicBezTo>
                <a:cubicBezTo>
                  <a:pt x="19650" y="406665"/>
                  <a:pt x="19895" y="178876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09205" y="-25071"/>
                  <a:pt x="331134" y="22428"/>
                  <a:pt x="510687" y="0"/>
                </a:cubicBezTo>
                <a:cubicBezTo>
                  <a:pt x="690240" y="-22428"/>
                  <a:pt x="792557" y="1197"/>
                  <a:pt x="1021374" y="0"/>
                </a:cubicBezTo>
                <a:cubicBezTo>
                  <a:pt x="1250191" y="-1197"/>
                  <a:pt x="1324383" y="-12332"/>
                  <a:pt x="1445341" y="0"/>
                </a:cubicBezTo>
                <a:cubicBezTo>
                  <a:pt x="1461642" y="200745"/>
                  <a:pt x="1463442" y="268337"/>
                  <a:pt x="1445341" y="481781"/>
                </a:cubicBezTo>
                <a:cubicBezTo>
                  <a:pt x="1427240" y="695225"/>
                  <a:pt x="1455626" y="814358"/>
                  <a:pt x="1445341" y="992468"/>
                </a:cubicBezTo>
                <a:cubicBezTo>
                  <a:pt x="1435056" y="1170578"/>
                  <a:pt x="1461254" y="1322203"/>
                  <a:pt x="1445341" y="1445342"/>
                </a:cubicBezTo>
                <a:cubicBezTo>
                  <a:pt x="1205389" y="1449104"/>
                  <a:pt x="1191225" y="1449617"/>
                  <a:pt x="963561" y="1445342"/>
                </a:cubicBezTo>
                <a:cubicBezTo>
                  <a:pt x="735897" y="1441067"/>
                  <a:pt x="602316" y="1452287"/>
                  <a:pt x="510687" y="1445342"/>
                </a:cubicBezTo>
                <a:cubicBezTo>
                  <a:pt x="419058" y="1438397"/>
                  <a:pt x="224372" y="1451585"/>
                  <a:pt x="0" y="1445342"/>
                </a:cubicBezTo>
                <a:cubicBezTo>
                  <a:pt x="-8564" y="1335641"/>
                  <a:pt x="18447" y="1209379"/>
                  <a:pt x="0" y="1006922"/>
                </a:cubicBezTo>
                <a:cubicBezTo>
                  <a:pt x="-18447" y="804465"/>
                  <a:pt x="-19492" y="696382"/>
                  <a:pt x="0" y="525141"/>
                </a:cubicBezTo>
                <a:cubicBezTo>
                  <a:pt x="19492" y="353900"/>
                  <a:pt x="-14274" y="25461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12492661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DA4C7878-FF74-E66D-1959-CAAA47A2AB62}"/>
              </a:ext>
            </a:extLst>
          </p:cNvPr>
          <p:cNvSpPr/>
          <p:nvPr/>
        </p:nvSpPr>
        <p:spPr>
          <a:xfrm>
            <a:off x="629265" y="5102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3842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510688 h 1445342"/>
              <a:gd name="connsiteX5" fmla="*/ 1445341 w 1445341"/>
              <a:gd name="connsiteY5" fmla="*/ 992468 h 1445342"/>
              <a:gd name="connsiteX6" fmla="*/ 1445341 w 1445341"/>
              <a:gd name="connsiteY6" fmla="*/ 1445342 h 1445342"/>
              <a:gd name="connsiteX7" fmla="*/ 934654 w 1445341"/>
              <a:gd name="connsiteY7" fmla="*/ 1445342 h 1445342"/>
              <a:gd name="connsiteX8" fmla="*/ 42396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92468 h 1445342"/>
              <a:gd name="connsiteX11" fmla="*/ 0 w 1445341"/>
              <a:gd name="connsiteY11" fmla="*/ 49623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11492" y="17947"/>
                  <a:pt x="319569" y="-15053"/>
                  <a:pt x="438420" y="0"/>
                </a:cubicBezTo>
                <a:cubicBezTo>
                  <a:pt x="557271" y="15053"/>
                  <a:pt x="769959" y="10176"/>
                  <a:pt x="920200" y="0"/>
                </a:cubicBezTo>
                <a:cubicBezTo>
                  <a:pt x="1070441" y="-10176"/>
                  <a:pt x="1293310" y="11845"/>
                  <a:pt x="1445341" y="0"/>
                </a:cubicBezTo>
                <a:cubicBezTo>
                  <a:pt x="1436452" y="217437"/>
                  <a:pt x="1441071" y="312674"/>
                  <a:pt x="1445341" y="510688"/>
                </a:cubicBezTo>
                <a:cubicBezTo>
                  <a:pt x="1449611" y="708702"/>
                  <a:pt x="1453910" y="842089"/>
                  <a:pt x="1445341" y="992468"/>
                </a:cubicBezTo>
                <a:cubicBezTo>
                  <a:pt x="1436772" y="1142847"/>
                  <a:pt x="1463330" y="1309965"/>
                  <a:pt x="1445341" y="1445342"/>
                </a:cubicBezTo>
                <a:cubicBezTo>
                  <a:pt x="1339662" y="1434052"/>
                  <a:pt x="1140693" y="1465459"/>
                  <a:pt x="934654" y="1445342"/>
                </a:cubicBezTo>
                <a:cubicBezTo>
                  <a:pt x="728615" y="1425225"/>
                  <a:pt x="627971" y="1456657"/>
                  <a:pt x="423967" y="1445342"/>
                </a:cubicBezTo>
                <a:cubicBezTo>
                  <a:pt x="219963" y="1434027"/>
                  <a:pt x="153050" y="1450887"/>
                  <a:pt x="0" y="1445342"/>
                </a:cubicBezTo>
                <a:cubicBezTo>
                  <a:pt x="20982" y="1223394"/>
                  <a:pt x="-18673" y="1200671"/>
                  <a:pt x="0" y="992468"/>
                </a:cubicBezTo>
                <a:cubicBezTo>
                  <a:pt x="18673" y="784265"/>
                  <a:pt x="20891" y="620455"/>
                  <a:pt x="0" y="496234"/>
                </a:cubicBezTo>
                <a:cubicBezTo>
                  <a:pt x="-20891" y="372013"/>
                  <a:pt x="-13804" y="122006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18332" y="-17357"/>
                  <a:pt x="355890" y="1107"/>
                  <a:pt x="467327" y="0"/>
                </a:cubicBezTo>
                <a:cubicBezTo>
                  <a:pt x="578764" y="-1107"/>
                  <a:pt x="729149" y="12786"/>
                  <a:pt x="920200" y="0"/>
                </a:cubicBezTo>
                <a:cubicBezTo>
                  <a:pt x="1111251" y="-12786"/>
                  <a:pt x="1258398" y="-1831"/>
                  <a:pt x="1445341" y="0"/>
                </a:cubicBezTo>
                <a:cubicBezTo>
                  <a:pt x="1455264" y="157806"/>
                  <a:pt x="1444455" y="377780"/>
                  <a:pt x="1445341" y="510688"/>
                </a:cubicBezTo>
                <a:cubicBezTo>
                  <a:pt x="1446227" y="643596"/>
                  <a:pt x="1438183" y="797660"/>
                  <a:pt x="1445341" y="963561"/>
                </a:cubicBezTo>
                <a:cubicBezTo>
                  <a:pt x="1452499" y="1129462"/>
                  <a:pt x="1467056" y="1263879"/>
                  <a:pt x="1445341" y="1445342"/>
                </a:cubicBezTo>
                <a:cubicBezTo>
                  <a:pt x="1281506" y="1453130"/>
                  <a:pt x="1189562" y="1454648"/>
                  <a:pt x="978014" y="1445342"/>
                </a:cubicBezTo>
                <a:cubicBezTo>
                  <a:pt x="766466" y="1436036"/>
                  <a:pt x="662835" y="1427450"/>
                  <a:pt x="496234" y="1445342"/>
                </a:cubicBezTo>
                <a:cubicBezTo>
                  <a:pt x="329633" y="1463234"/>
                  <a:pt x="182650" y="1423775"/>
                  <a:pt x="0" y="1445342"/>
                </a:cubicBezTo>
                <a:cubicBezTo>
                  <a:pt x="17496" y="1218822"/>
                  <a:pt x="-5988" y="1128308"/>
                  <a:pt x="0" y="963561"/>
                </a:cubicBezTo>
                <a:cubicBezTo>
                  <a:pt x="5988" y="798814"/>
                  <a:pt x="1957" y="570247"/>
                  <a:pt x="0" y="467327"/>
                </a:cubicBezTo>
                <a:cubicBezTo>
                  <a:pt x="-1957" y="364407"/>
                  <a:pt x="-9679" y="15194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9571735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C3D1E34F-8785-C561-6FAF-D32F550D9894}"/>
              </a:ext>
            </a:extLst>
          </p:cNvPr>
          <p:cNvSpPr/>
          <p:nvPr/>
        </p:nvSpPr>
        <p:spPr>
          <a:xfrm>
            <a:off x="2202426" y="5102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67327 w 1445341"/>
              <a:gd name="connsiteY1" fmla="*/ 0 h 1445342"/>
              <a:gd name="connsiteX2" fmla="*/ 93465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510688 h 1445342"/>
              <a:gd name="connsiteX5" fmla="*/ 1445341 w 1445341"/>
              <a:gd name="connsiteY5" fmla="*/ 992468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496234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49108 h 1445342"/>
              <a:gd name="connsiteX11" fmla="*/ 0 w 1445341"/>
              <a:gd name="connsiteY11" fmla="*/ 467327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48770" y="-607"/>
                  <a:pt x="330205" y="7986"/>
                  <a:pt x="467327" y="0"/>
                </a:cubicBezTo>
                <a:cubicBezTo>
                  <a:pt x="604449" y="-7986"/>
                  <a:pt x="779620" y="19509"/>
                  <a:pt x="934654" y="0"/>
                </a:cubicBezTo>
                <a:cubicBezTo>
                  <a:pt x="1089688" y="-19509"/>
                  <a:pt x="1196821" y="-19357"/>
                  <a:pt x="1445341" y="0"/>
                </a:cubicBezTo>
                <a:cubicBezTo>
                  <a:pt x="1436531" y="250895"/>
                  <a:pt x="1429204" y="402136"/>
                  <a:pt x="1445341" y="510688"/>
                </a:cubicBezTo>
                <a:cubicBezTo>
                  <a:pt x="1461478" y="619240"/>
                  <a:pt x="1464121" y="868336"/>
                  <a:pt x="1445341" y="992468"/>
                </a:cubicBezTo>
                <a:cubicBezTo>
                  <a:pt x="1426561" y="1116600"/>
                  <a:pt x="1455058" y="1258989"/>
                  <a:pt x="1445341" y="1445342"/>
                </a:cubicBezTo>
                <a:cubicBezTo>
                  <a:pt x="1346894" y="1455326"/>
                  <a:pt x="1196633" y="1447913"/>
                  <a:pt x="1006921" y="1445342"/>
                </a:cubicBezTo>
                <a:cubicBezTo>
                  <a:pt x="817209" y="1442771"/>
                  <a:pt x="656288" y="1454022"/>
                  <a:pt x="496234" y="1445342"/>
                </a:cubicBezTo>
                <a:cubicBezTo>
                  <a:pt x="336180" y="1436662"/>
                  <a:pt x="185840" y="1441400"/>
                  <a:pt x="0" y="1445342"/>
                </a:cubicBezTo>
                <a:cubicBezTo>
                  <a:pt x="-10908" y="1252585"/>
                  <a:pt x="-11192" y="1076726"/>
                  <a:pt x="0" y="949108"/>
                </a:cubicBezTo>
                <a:cubicBezTo>
                  <a:pt x="11192" y="821490"/>
                  <a:pt x="16951" y="628775"/>
                  <a:pt x="0" y="467327"/>
                </a:cubicBezTo>
                <a:cubicBezTo>
                  <a:pt x="-16951" y="305879"/>
                  <a:pt x="-19814" y="183518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25643" y="18632"/>
                  <a:pt x="316056" y="-401"/>
                  <a:pt x="438420" y="0"/>
                </a:cubicBezTo>
                <a:cubicBezTo>
                  <a:pt x="560784" y="401"/>
                  <a:pt x="706038" y="-22157"/>
                  <a:pt x="949107" y="0"/>
                </a:cubicBezTo>
                <a:cubicBezTo>
                  <a:pt x="1192176" y="22157"/>
                  <a:pt x="1231438" y="-19078"/>
                  <a:pt x="1445341" y="0"/>
                </a:cubicBezTo>
                <a:cubicBezTo>
                  <a:pt x="1465287" y="147877"/>
                  <a:pt x="1460291" y="301956"/>
                  <a:pt x="1445341" y="496234"/>
                </a:cubicBezTo>
                <a:cubicBezTo>
                  <a:pt x="1430391" y="690512"/>
                  <a:pt x="1461212" y="812260"/>
                  <a:pt x="1445341" y="949108"/>
                </a:cubicBezTo>
                <a:cubicBezTo>
                  <a:pt x="1429470" y="1085956"/>
                  <a:pt x="1420682" y="1215892"/>
                  <a:pt x="1445341" y="1445342"/>
                </a:cubicBezTo>
                <a:cubicBezTo>
                  <a:pt x="1220931" y="1442219"/>
                  <a:pt x="1188421" y="1465846"/>
                  <a:pt x="934654" y="1445342"/>
                </a:cubicBezTo>
                <a:cubicBezTo>
                  <a:pt x="680887" y="1424838"/>
                  <a:pt x="606331" y="1423432"/>
                  <a:pt x="452874" y="1445342"/>
                </a:cubicBezTo>
                <a:cubicBezTo>
                  <a:pt x="299417" y="1467252"/>
                  <a:pt x="192959" y="1424028"/>
                  <a:pt x="0" y="1445342"/>
                </a:cubicBezTo>
                <a:cubicBezTo>
                  <a:pt x="-1398" y="1233638"/>
                  <a:pt x="5683" y="1126358"/>
                  <a:pt x="0" y="949108"/>
                </a:cubicBezTo>
                <a:cubicBezTo>
                  <a:pt x="-5683" y="771858"/>
                  <a:pt x="22628" y="651795"/>
                  <a:pt x="0" y="452874"/>
                </a:cubicBezTo>
                <a:cubicBezTo>
                  <a:pt x="-22628" y="253953"/>
                  <a:pt x="-20579" y="16488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414893757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260D3D2-67CF-E423-9870-7DD4CD6906E7}"/>
              </a:ext>
            </a:extLst>
          </p:cNvPr>
          <p:cNvSpPr/>
          <p:nvPr/>
        </p:nvSpPr>
        <p:spPr>
          <a:xfrm>
            <a:off x="5348748" y="5102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52874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96234 h 1445342"/>
              <a:gd name="connsiteX5" fmla="*/ 1445341 w 1445341"/>
              <a:gd name="connsiteY5" fmla="*/ 978015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525141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92468 h 1445342"/>
              <a:gd name="connsiteX11" fmla="*/ 0 w 1445341"/>
              <a:gd name="connsiteY11" fmla="*/ 52514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27448" y="6390"/>
                  <a:pt x="269839" y="-12079"/>
                  <a:pt x="452874" y="0"/>
                </a:cubicBezTo>
                <a:cubicBezTo>
                  <a:pt x="635909" y="12079"/>
                  <a:pt x="737151" y="18741"/>
                  <a:pt x="949107" y="0"/>
                </a:cubicBezTo>
                <a:cubicBezTo>
                  <a:pt x="1161063" y="-18741"/>
                  <a:pt x="1221417" y="-776"/>
                  <a:pt x="1445341" y="0"/>
                </a:cubicBezTo>
                <a:cubicBezTo>
                  <a:pt x="1453459" y="239697"/>
                  <a:pt x="1445644" y="258961"/>
                  <a:pt x="1445341" y="496234"/>
                </a:cubicBezTo>
                <a:cubicBezTo>
                  <a:pt x="1445038" y="733507"/>
                  <a:pt x="1433889" y="876907"/>
                  <a:pt x="1445341" y="978015"/>
                </a:cubicBezTo>
                <a:cubicBezTo>
                  <a:pt x="1456793" y="1079123"/>
                  <a:pt x="1433866" y="1334569"/>
                  <a:pt x="1445341" y="1445342"/>
                </a:cubicBezTo>
                <a:cubicBezTo>
                  <a:pt x="1231137" y="1442528"/>
                  <a:pt x="1114115" y="1434235"/>
                  <a:pt x="992467" y="1445342"/>
                </a:cubicBezTo>
                <a:cubicBezTo>
                  <a:pt x="870819" y="1456449"/>
                  <a:pt x="740920" y="1461652"/>
                  <a:pt x="525141" y="1445342"/>
                </a:cubicBezTo>
                <a:cubicBezTo>
                  <a:pt x="309362" y="1429032"/>
                  <a:pt x="184433" y="1471297"/>
                  <a:pt x="0" y="1445342"/>
                </a:cubicBezTo>
                <a:cubicBezTo>
                  <a:pt x="-7899" y="1261183"/>
                  <a:pt x="-4670" y="1155571"/>
                  <a:pt x="0" y="992468"/>
                </a:cubicBezTo>
                <a:cubicBezTo>
                  <a:pt x="4670" y="829365"/>
                  <a:pt x="3558" y="734649"/>
                  <a:pt x="0" y="525141"/>
                </a:cubicBezTo>
                <a:cubicBezTo>
                  <a:pt x="-3558" y="315633"/>
                  <a:pt x="-10617" y="107893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09654" y="-17480"/>
                  <a:pt x="269406" y="20444"/>
                  <a:pt x="510687" y="0"/>
                </a:cubicBezTo>
                <a:cubicBezTo>
                  <a:pt x="751968" y="-20444"/>
                  <a:pt x="828314" y="-16112"/>
                  <a:pt x="1021374" y="0"/>
                </a:cubicBezTo>
                <a:cubicBezTo>
                  <a:pt x="1214434" y="16112"/>
                  <a:pt x="1251618" y="-19225"/>
                  <a:pt x="1445341" y="0"/>
                </a:cubicBezTo>
                <a:cubicBezTo>
                  <a:pt x="1435658" y="121968"/>
                  <a:pt x="1461343" y="242318"/>
                  <a:pt x="1445341" y="438420"/>
                </a:cubicBezTo>
                <a:cubicBezTo>
                  <a:pt x="1429339" y="634522"/>
                  <a:pt x="1455933" y="732991"/>
                  <a:pt x="1445341" y="905748"/>
                </a:cubicBezTo>
                <a:cubicBezTo>
                  <a:pt x="1434749" y="1078505"/>
                  <a:pt x="1450216" y="1317755"/>
                  <a:pt x="1445341" y="1445342"/>
                </a:cubicBezTo>
                <a:cubicBezTo>
                  <a:pt x="1333867" y="1434363"/>
                  <a:pt x="1163281" y="1435585"/>
                  <a:pt x="963561" y="1445342"/>
                </a:cubicBezTo>
                <a:cubicBezTo>
                  <a:pt x="763841" y="1455099"/>
                  <a:pt x="630703" y="1436176"/>
                  <a:pt x="452874" y="1445342"/>
                </a:cubicBezTo>
                <a:cubicBezTo>
                  <a:pt x="275045" y="1454508"/>
                  <a:pt x="168335" y="1460184"/>
                  <a:pt x="0" y="1445342"/>
                </a:cubicBezTo>
                <a:cubicBezTo>
                  <a:pt x="-24919" y="1222504"/>
                  <a:pt x="-14112" y="1132616"/>
                  <a:pt x="0" y="934654"/>
                </a:cubicBezTo>
                <a:cubicBezTo>
                  <a:pt x="14112" y="736692"/>
                  <a:pt x="9131" y="605985"/>
                  <a:pt x="0" y="496234"/>
                </a:cubicBezTo>
                <a:cubicBezTo>
                  <a:pt x="-9131" y="386483"/>
                  <a:pt x="12740" y="13548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226964687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9169E9E-2FF1-67D0-67D4-E13E7EA1BF34}"/>
              </a:ext>
            </a:extLst>
          </p:cNvPr>
          <p:cNvSpPr/>
          <p:nvPr/>
        </p:nvSpPr>
        <p:spPr>
          <a:xfrm>
            <a:off x="6921909" y="5102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510687 w 1445341"/>
              <a:gd name="connsiteY1" fmla="*/ 0 h 1445342"/>
              <a:gd name="connsiteX2" fmla="*/ 978014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992467 w 1445341"/>
              <a:gd name="connsiteY7" fmla="*/ 1445342 h 1445342"/>
              <a:gd name="connsiteX8" fmla="*/ 48178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1006922 h 1445342"/>
              <a:gd name="connsiteX11" fmla="*/ 0 w 1445341"/>
              <a:gd name="connsiteY11" fmla="*/ 53959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12740" y="-9983"/>
                  <a:pt x="299127" y="4709"/>
                  <a:pt x="510687" y="0"/>
                </a:cubicBezTo>
                <a:cubicBezTo>
                  <a:pt x="722247" y="-4709"/>
                  <a:pt x="772636" y="-3798"/>
                  <a:pt x="978014" y="0"/>
                </a:cubicBezTo>
                <a:cubicBezTo>
                  <a:pt x="1183392" y="3798"/>
                  <a:pt x="1283036" y="13485"/>
                  <a:pt x="1445341" y="0"/>
                </a:cubicBezTo>
                <a:cubicBezTo>
                  <a:pt x="1439139" y="88066"/>
                  <a:pt x="1448875" y="228562"/>
                  <a:pt x="1445341" y="438420"/>
                </a:cubicBezTo>
                <a:cubicBezTo>
                  <a:pt x="1441807" y="648278"/>
                  <a:pt x="1444133" y="811533"/>
                  <a:pt x="1445341" y="920201"/>
                </a:cubicBezTo>
                <a:cubicBezTo>
                  <a:pt x="1446549" y="1028869"/>
                  <a:pt x="1464855" y="1325315"/>
                  <a:pt x="1445341" y="1445342"/>
                </a:cubicBezTo>
                <a:cubicBezTo>
                  <a:pt x="1287042" y="1439789"/>
                  <a:pt x="1159673" y="1434008"/>
                  <a:pt x="992467" y="1445342"/>
                </a:cubicBezTo>
                <a:cubicBezTo>
                  <a:pt x="825261" y="1456676"/>
                  <a:pt x="660340" y="1444452"/>
                  <a:pt x="481780" y="1445342"/>
                </a:cubicBezTo>
                <a:cubicBezTo>
                  <a:pt x="303220" y="1446232"/>
                  <a:pt x="137777" y="1446237"/>
                  <a:pt x="0" y="1445342"/>
                </a:cubicBezTo>
                <a:cubicBezTo>
                  <a:pt x="-12448" y="1282114"/>
                  <a:pt x="6468" y="1223644"/>
                  <a:pt x="0" y="1006922"/>
                </a:cubicBezTo>
                <a:cubicBezTo>
                  <a:pt x="-6468" y="790200"/>
                  <a:pt x="18297" y="670501"/>
                  <a:pt x="0" y="539594"/>
                </a:cubicBezTo>
                <a:cubicBezTo>
                  <a:pt x="-18297" y="408687"/>
                  <a:pt x="-19024" y="145247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79845" y="8817"/>
                  <a:pt x="237741" y="-2761"/>
                  <a:pt x="467327" y="0"/>
                </a:cubicBezTo>
                <a:cubicBezTo>
                  <a:pt x="696913" y="2761"/>
                  <a:pt x="727668" y="6889"/>
                  <a:pt x="978014" y="0"/>
                </a:cubicBezTo>
                <a:cubicBezTo>
                  <a:pt x="1228360" y="-6889"/>
                  <a:pt x="1313695" y="16992"/>
                  <a:pt x="1445341" y="0"/>
                </a:cubicBezTo>
                <a:cubicBezTo>
                  <a:pt x="1459146" y="197430"/>
                  <a:pt x="1435012" y="291242"/>
                  <a:pt x="1445341" y="467327"/>
                </a:cubicBezTo>
                <a:cubicBezTo>
                  <a:pt x="1455670" y="643412"/>
                  <a:pt x="1430697" y="803287"/>
                  <a:pt x="1445341" y="920201"/>
                </a:cubicBezTo>
                <a:cubicBezTo>
                  <a:pt x="1459985" y="1037115"/>
                  <a:pt x="1435955" y="1247955"/>
                  <a:pt x="1445341" y="1445342"/>
                </a:cubicBezTo>
                <a:cubicBezTo>
                  <a:pt x="1288002" y="1426945"/>
                  <a:pt x="1150628" y="1424156"/>
                  <a:pt x="978014" y="1445342"/>
                </a:cubicBezTo>
                <a:cubicBezTo>
                  <a:pt x="805400" y="1466528"/>
                  <a:pt x="664127" y="1446903"/>
                  <a:pt x="510687" y="1445342"/>
                </a:cubicBezTo>
                <a:cubicBezTo>
                  <a:pt x="357247" y="1443781"/>
                  <a:pt x="118022" y="1425481"/>
                  <a:pt x="0" y="1445342"/>
                </a:cubicBezTo>
                <a:cubicBezTo>
                  <a:pt x="13961" y="1219353"/>
                  <a:pt x="-6164" y="1192234"/>
                  <a:pt x="0" y="949108"/>
                </a:cubicBezTo>
                <a:cubicBezTo>
                  <a:pt x="6164" y="705982"/>
                  <a:pt x="3637" y="595765"/>
                  <a:pt x="0" y="452874"/>
                </a:cubicBezTo>
                <a:cubicBezTo>
                  <a:pt x="-3637" y="309983"/>
                  <a:pt x="18811" y="21435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224398591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1C1704E0-6880-7F1B-9336-564C8C2ABBB9}"/>
              </a:ext>
            </a:extLst>
          </p:cNvPr>
          <p:cNvSpPr/>
          <p:nvPr/>
        </p:nvSpPr>
        <p:spPr>
          <a:xfrm>
            <a:off x="10068231" y="5102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510687 w 1445341"/>
              <a:gd name="connsiteY1" fmla="*/ 0 h 1445342"/>
              <a:gd name="connsiteX2" fmla="*/ 963561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510688 h 1445342"/>
              <a:gd name="connsiteX5" fmla="*/ 1445341 w 1445341"/>
              <a:gd name="connsiteY5" fmla="*/ 1006922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68501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52874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227095" y="23030"/>
                  <a:pt x="266670" y="15609"/>
                  <a:pt x="510687" y="0"/>
                </a:cubicBezTo>
                <a:cubicBezTo>
                  <a:pt x="754704" y="-15609"/>
                  <a:pt x="837686" y="-21803"/>
                  <a:pt x="963561" y="0"/>
                </a:cubicBezTo>
                <a:cubicBezTo>
                  <a:pt x="1089436" y="21803"/>
                  <a:pt x="1332457" y="-1808"/>
                  <a:pt x="1445341" y="0"/>
                </a:cubicBezTo>
                <a:cubicBezTo>
                  <a:pt x="1438017" y="148660"/>
                  <a:pt x="1447087" y="345683"/>
                  <a:pt x="1445341" y="510688"/>
                </a:cubicBezTo>
                <a:cubicBezTo>
                  <a:pt x="1443595" y="675693"/>
                  <a:pt x="1449281" y="759824"/>
                  <a:pt x="1445341" y="1006922"/>
                </a:cubicBezTo>
                <a:cubicBezTo>
                  <a:pt x="1441401" y="1254020"/>
                  <a:pt x="1432915" y="1323740"/>
                  <a:pt x="1445341" y="1445342"/>
                </a:cubicBezTo>
                <a:cubicBezTo>
                  <a:pt x="1244861" y="1427746"/>
                  <a:pt x="1163205" y="1456841"/>
                  <a:pt x="1006921" y="1445342"/>
                </a:cubicBezTo>
                <a:cubicBezTo>
                  <a:pt x="850637" y="1433843"/>
                  <a:pt x="680705" y="1442697"/>
                  <a:pt x="568501" y="1445342"/>
                </a:cubicBezTo>
                <a:cubicBezTo>
                  <a:pt x="456297" y="1447987"/>
                  <a:pt x="225234" y="1432095"/>
                  <a:pt x="0" y="1445342"/>
                </a:cubicBezTo>
                <a:cubicBezTo>
                  <a:pt x="10162" y="1262511"/>
                  <a:pt x="934" y="1092498"/>
                  <a:pt x="0" y="963561"/>
                </a:cubicBezTo>
                <a:cubicBezTo>
                  <a:pt x="-934" y="834624"/>
                  <a:pt x="61" y="566093"/>
                  <a:pt x="0" y="452874"/>
                </a:cubicBezTo>
                <a:cubicBezTo>
                  <a:pt x="-61" y="339655"/>
                  <a:pt x="-6658" y="121539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239784" y="23128"/>
                  <a:pt x="291259" y="-2387"/>
                  <a:pt x="510687" y="0"/>
                </a:cubicBezTo>
                <a:cubicBezTo>
                  <a:pt x="730115" y="2387"/>
                  <a:pt x="801973" y="-15218"/>
                  <a:pt x="949107" y="0"/>
                </a:cubicBezTo>
                <a:cubicBezTo>
                  <a:pt x="1096241" y="15218"/>
                  <a:pt x="1214556" y="3734"/>
                  <a:pt x="1445341" y="0"/>
                </a:cubicBezTo>
                <a:cubicBezTo>
                  <a:pt x="1432798" y="200843"/>
                  <a:pt x="1460511" y="331668"/>
                  <a:pt x="1445341" y="467327"/>
                </a:cubicBezTo>
                <a:cubicBezTo>
                  <a:pt x="1430171" y="602986"/>
                  <a:pt x="1446605" y="773428"/>
                  <a:pt x="1445341" y="949108"/>
                </a:cubicBezTo>
                <a:cubicBezTo>
                  <a:pt x="1444077" y="1124788"/>
                  <a:pt x="1428041" y="1268860"/>
                  <a:pt x="1445341" y="1445342"/>
                </a:cubicBezTo>
                <a:cubicBezTo>
                  <a:pt x="1224985" y="1423579"/>
                  <a:pt x="1159397" y="1451448"/>
                  <a:pt x="992467" y="1445342"/>
                </a:cubicBezTo>
                <a:cubicBezTo>
                  <a:pt x="825537" y="1439236"/>
                  <a:pt x="708240" y="1431676"/>
                  <a:pt x="510687" y="1445342"/>
                </a:cubicBezTo>
                <a:cubicBezTo>
                  <a:pt x="313134" y="1459008"/>
                  <a:pt x="227046" y="1439276"/>
                  <a:pt x="0" y="1445342"/>
                </a:cubicBezTo>
                <a:cubicBezTo>
                  <a:pt x="-3985" y="1327156"/>
                  <a:pt x="22677" y="1085584"/>
                  <a:pt x="0" y="978015"/>
                </a:cubicBezTo>
                <a:cubicBezTo>
                  <a:pt x="-22677" y="870446"/>
                  <a:pt x="-11751" y="628917"/>
                  <a:pt x="0" y="467327"/>
                </a:cubicBezTo>
                <a:cubicBezTo>
                  <a:pt x="11751" y="305737"/>
                  <a:pt x="3204" y="1117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07948804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17DF19F-4482-B931-096F-0A043D75C7DE}"/>
              </a:ext>
            </a:extLst>
          </p:cNvPr>
          <p:cNvSpPr/>
          <p:nvPr/>
        </p:nvSpPr>
        <p:spPr>
          <a:xfrm>
            <a:off x="10068231" y="411102"/>
            <a:ext cx="1447200" cy="1447200"/>
          </a:xfrm>
          <a:custGeom>
            <a:avLst/>
            <a:gdLst>
              <a:gd name="connsiteX0" fmla="*/ 0 w 1447200"/>
              <a:gd name="connsiteY0" fmla="*/ 0 h 1447200"/>
              <a:gd name="connsiteX1" fmla="*/ 482400 w 1447200"/>
              <a:gd name="connsiteY1" fmla="*/ 0 h 1447200"/>
              <a:gd name="connsiteX2" fmla="*/ 935856 w 1447200"/>
              <a:gd name="connsiteY2" fmla="*/ 0 h 1447200"/>
              <a:gd name="connsiteX3" fmla="*/ 1447200 w 1447200"/>
              <a:gd name="connsiteY3" fmla="*/ 0 h 1447200"/>
              <a:gd name="connsiteX4" fmla="*/ 1447200 w 1447200"/>
              <a:gd name="connsiteY4" fmla="*/ 496872 h 1447200"/>
              <a:gd name="connsiteX5" fmla="*/ 1447200 w 1447200"/>
              <a:gd name="connsiteY5" fmla="*/ 979272 h 1447200"/>
              <a:gd name="connsiteX6" fmla="*/ 1447200 w 1447200"/>
              <a:gd name="connsiteY6" fmla="*/ 1447200 h 1447200"/>
              <a:gd name="connsiteX7" fmla="*/ 935856 w 1447200"/>
              <a:gd name="connsiteY7" fmla="*/ 1447200 h 1447200"/>
              <a:gd name="connsiteX8" fmla="*/ 467928 w 1447200"/>
              <a:gd name="connsiteY8" fmla="*/ 1447200 h 1447200"/>
              <a:gd name="connsiteX9" fmla="*/ 0 w 1447200"/>
              <a:gd name="connsiteY9" fmla="*/ 1447200 h 1447200"/>
              <a:gd name="connsiteX10" fmla="*/ 0 w 1447200"/>
              <a:gd name="connsiteY10" fmla="*/ 935856 h 1447200"/>
              <a:gd name="connsiteX11" fmla="*/ 0 w 1447200"/>
              <a:gd name="connsiteY11" fmla="*/ 467928 h 1447200"/>
              <a:gd name="connsiteX12" fmla="*/ 0 w 1447200"/>
              <a:gd name="connsiteY12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7200" h="1447200" fill="none" extrusionOk="0">
                <a:moveTo>
                  <a:pt x="0" y="0"/>
                </a:moveTo>
                <a:cubicBezTo>
                  <a:pt x="119656" y="-20655"/>
                  <a:pt x="360945" y="20990"/>
                  <a:pt x="482400" y="0"/>
                </a:cubicBezTo>
                <a:cubicBezTo>
                  <a:pt x="603855" y="-20990"/>
                  <a:pt x="833328" y="12290"/>
                  <a:pt x="935856" y="0"/>
                </a:cubicBezTo>
                <a:cubicBezTo>
                  <a:pt x="1038384" y="-12290"/>
                  <a:pt x="1287156" y="-19239"/>
                  <a:pt x="1447200" y="0"/>
                </a:cubicBezTo>
                <a:cubicBezTo>
                  <a:pt x="1463213" y="204205"/>
                  <a:pt x="1422711" y="275089"/>
                  <a:pt x="1447200" y="496872"/>
                </a:cubicBezTo>
                <a:cubicBezTo>
                  <a:pt x="1471689" y="718655"/>
                  <a:pt x="1424686" y="824453"/>
                  <a:pt x="1447200" y="979272"/>
                </a:cubicBezTo>
                <a:cubicBezTo>
                  <a:pt x="1469714" y="1134091"/>
                  <a:pt x="1437176" y="1290156"/>
                  <a:pt x="1447200" y="1447200"/>
                </a:cubicBezTo>
                <a:cubicBezTo>
                  <a:pt x="1222178" y="1425560"/>
                  <a:pt x="1070984" y="1424267"/>
                  <a:pt x="935856" y="1447200"/>
                </a:cubicBezTo>
                <a:cubicBezTo>
                  <a:pt x="800728" y="1470133"/>
                  <a:pt x="588426" y="1448030"/>
                  <a:pt x="467928" y="1447200"/>
                </a:cubicBezTo>
                <a:cubicBezTo>
                  <a:pt x="347430" y="1446370"/>
                  <a:pt x="132936" y="1432587"/>
                  <a:pt x="0" y="1447200"/>
                </a:cubicBezTo>
                <a:cubicBezTo>
                  <a:pt x="8517" y="1293130"/>
                  <a:pt x="21531" y="1108182"/>
                  <a:pt x="0" y="935856"/>
                </a:cubicBezTo>
                <a:cubicBezTo>
                  <a:pt x="-21531" y="763530"/>
                  <a:pt x="-1778" y="572295"/>
                  <a:pt x="0" y="467928"/>
                </a:cubicBezTo>
                <a:cubicBezTo>
                  <a:pt x="1778" y="363561"/>
                  <a:pt x="-285" y="143958"/>
                  <a:pt x="0" y="0"/>
                </a:cubicBezTo>
                <a:close/>
              </a:path>
              <a:path w="1447200" h="1447200" stroke="0" extrusionOk="0">
                <a:moveTo>
                  <a:pt x="0" y="0"/>
                </a:moveTo>
                <a:cubicBezTo>
                  <a:pt x="185491" y="-19315"/>
                  <a:pt x="228545" y="6981"/>
                  <a:pt x="438984" y="0"/>
                </a:cubicBezTo>
                <a:cubicBezTo>
                  <a:pt x="649423" y="-6981"/>
                  <a:pt x="797250" y="-6922"/>
                  <a:pt x="935856" y="0"/>
                </a:cubicBezTo>
                <a:cubicBezTo>
                  <a:pt x="1074462" y="6922"/>
                  <a:pt x="1328131" y="10023"/>
                  <a:pt x="1447200" y="0"/>
                </a:cubicBezTo>
                <a:cubicBezTo>
                  <a:pt x="1466600" y="130365"/>
                  <a:pt x="1440837" y="295221"/>
                  <a:pt x="1447200" y="453456"/>
                </a:cubicBezTo>
                <a:cubicBezTo>
                  <a:pt x="1453563" y="611691"/>
                  <a:pt x="1450688" y="717527"/>
                  <a:pt x="1447200" y="950328"/>
                </a:cubicBezTo>
                <a:cubicBezTo>
                  <a:pt x="1443712" y="1183129"/>
                  <a:pt x="1455427" y="1221995"/>
                  <a:pt x="1447200" y="1447200"/>
                </a:cubicBezTo>
                <a:cubicBezTo>
                  <a:pt x="1272668" y="1424908"/>
                  <a:pt x="1074980" y="1421890"/>
                  <a:pt x="935856" y="1447200"/>
                </a:cubicBezTo>
                <a:cubicBezTo>
                  <a:pt x="796732" y="1472510"/>
                  <a:pt x="656551" y="1446204"/>
                  <a:pt x="424512" y="1447200"/>
                </a:cubicBezTo>
                <a:cubicBezTo>
                  <a:pt x="192473" y="1448196"/>
                  <a:pt x="104401" y="1429344"/>
                  <a:pt x="0" y="1447200"/>
                </a:cubicBezTo>
                <a:cubicBezTo>
                  <a:pt x="-19929" y="1286561"/>
                  <a:pt x="11387" y="1162504"/>
                  <a:pt x="0" y="964800"/>
                </a:cubicBezTo>
                <a:cubicBezTo>
                  <a:pt x="-11387" y="767096"/>
                  <a:pt x="-19007" y="594531"/>
                  <a:pt x="0" y="453456"/>
                </a:cubicBezTo>
                <a:cubicBezTo>
                  <a:pt x="19007" y="312381"/>
                  <a:pt x="19351" y="18387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3A037EFA-2280-6AEF-D26A-FA6DF78B6697}"/>
              </a:ext>
            </a:extLst>
          </p:cNvPr>
          <p:cNvSpPr/>
          <p:nvPr/>
        </p:nvSpPr>
        <p:spPr>
          <a:xfrm>
            <a:off x="2201496" y="411102"/>
            <a:ext cx="1447200" cy="1447200"/>
          </a:xfrm>
          <a:custGeom>
            <a:avLst/>
            <a:gdLst>
              <a:gd name="connsiteX0" fmla="*/ 0 w 1447200"/>
              <a:gd name="connsiteY0" fmla="*/ 0 h 1447200"/>
              <a:gd name="connsiteX1" fmla="*/ 482400 w 1447200"/>
              <a:gd name="connsiteY1" fmla="*/ 0 h 1447200"/>
              <a:gd name="connsiteX2" fmla="*/ 935856 w 1447200"/>
              <a:gd name="connsiteY2" fmla="*/ 0 h 1447200"/>
              <a:gd name="connsiteX3" fmla="*/ 1447200 w 1447200"/>
              <a:gd name="connsiteY3" fmla="*/ 0 h 1447200"/>
              <a:gd name="connsiteX4" fmla="*/ 1447200 w 1447200"/>
              <a:gd name="connsiteY4" fmla="*/ 496872 h 1447200"/>
              <a:gd name="connsiteX5" fmla="*/ 1447200 w 1447200"/>
              <a:gd name="connsiteY5" fmla="*/ 979272 h 1447200"/>
              <a:gd name="connsiteX6" fmla="*/ 1447200 w 1447200"/>
              <a:gd name="connsiteY6" fmla="*/ 1447200 h 1447200"/>
              <a:gd name="connsiteX7" fmla="*/ 935856 w 1447200"/>
              <a:gd name="connsiteY7" fmla="*/ 1447200 h 1447200"/>
              <a:gd name="connsiteX8" fmla="*/ 467928 w 1447200"/>
              <a:gd name="connsiteY8" fmla="*/ 1447200 h 1447200"/>
              <a:gd name="connsiteX9" fmla="*/ 0 w 1447200"/>
              <a:gd name="connsiteY9" fmla="*/ 1447200 h 1447200"/>
              <a:gd name="connsiteX10" fmla="*/ 0 w 1447200"/>
              <a:gd name="connsiteY10" fmla="*/ 935856 h 1447200"/>
              <a:gd name="connsiteX11" fmla="*/ 0 w 1447200"/>
              <a:gd name="connsiteY11" fmla="*/ 467928 h 1447200"/>
              <a:gd name="connsiteX12" fmla="*/ 0 w 1447200"/>
              <a:gd name="connsiteY12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7200" h="1447200" fill="none" extrusionOk="0">
                <a:moveTo>
                  <a:pt x="0" y="0"/>
                </a:moveTo>
                <a:cubicBezTo>
                  <a:pt x="119656" y="-20655"/>
                  <a:pt x="360945" y="20990"/>
                  <a:pt x="482400" y="0"/>
                </a:cubicBezTo>
                <a:cubicBezTo>
                  <a:pt x="603855" y="-20990"/>
                  <a:pt x="833328" y="12290"/>
                  <a:pt x="935856" y="0"/>
                </a:cubicBezTo>
                <a:cubicBezTo>
                  <a:pt x="1038384" y="-12290"/>
                  <a:pt x="1287156" y="-19239"/>
                  <a:pt x="1447200" y="0"/>
                </a:cubicBezTo>
                <a:cubicBezTo>
                  <a:pt x="1463213" y="204205"/>
                  <a:pt x="1422711" y="275089"/>
                  <a:pt x="1447200" y="496872"/>
                </a:cubicBezTo>
                <a:cubicBezTo>
                  <a:pt x="1471689" y="718655"/>
                  <a:pt x="1424686" y="824453"/>
                  <a:pt x="1447200" y="979272"/>
                </a:cubicBezTo>
                <a:cubicBezTo>
                  <a:pt x="1469714" y="1134091"/>
                  <a:pt x="1437176" y="1290156"/>
                  <a:pt x="1447200" y="1447200"/>
                </a:cubicBezTo>
                <a:cubicBezTo>
                  <a:pt x="1222178" y="1425560"/>
                  <a:pt x="1070984" y="1424267"/>
                  <a:pt x="935856" y="1447200"/>
                </a:cubicBezTo>
                <a:cubicBezTo>
                  <a:pt x="800728" y="1470133"/>
                  <a:pt x="588426" y="1448030"/>
                  <a:pt x="467928" y="1447200"/>
                </a:cubicBezTo>
                <a:cubicBezTo>
                  <a:pt x="347430" y="1446370"/>
                  <a:pt x="132936" y="1432587"/>
                  <a:pt x="0" y="1447200"/>
                </a:cubicBezTo>
                <a:cubicBezTo>
                  <a:pt x="8517" y="1293130"/>
                  <a:pt x="21531" y="1108182"/>
                  <a:pt x="0" y="935856"/>
                </a:cubicBezTo>
                <a:cubicBezTo>
                  <a:pt x="-21531" y="763530"/>
                  <a:pt x="-1778" y="572295"/>
                  <a:pt x="0" y="467928"/>
                </a:cubicBezTo>
                <a:cubicBezTo>
                  <a:pt x="1778" y="363561"/>
                  <a:pt x="-285" y="143958"/>
                  <a:pt x="0" y="0"/>
                </a:cubicBezTo>
                <a:close/>
              </a:path>
              <a:path w="1447200" h="1447200" stroke="0" extrusionOk="0">
                <a:moveTo>
                  <a:pt x="0" y="0"/>
                </a:moveTo>
                <a:cubicBezTo>
                  <a:pt x="185491" y="-19315"/>
                  <a:pt x="228545" y="6981"/>
                  <a:pt x="438984" y="0"/>
                </a:cubicBezTo>
                <a:cubicBezTo>
                  <a:pt x="649423" y="-6981"/>
                  <a:pt x="797250" y="-6922"/>
                  <a:pt x="935856" y="0"/>
                </a:cubicBezTo>
                <a:cubicBezTo>
                  <a:pt x="1074462" y="6922"/>
                  <a:pt x="1328131" y="10023"/>
                  <a:pt x="1447200" y="0"/>
                </a:cubicBezTo>
                <a:cubicBezTo>
                  <a:pt x="1466600" y="130365"/>
                  <a:pt x="1440837" y="295221"/>
                  <a:pt x="1447200" y="453456"/>
                </a:cubicBezTo>
                <a:cubicBezTo>
                  <a:pt x="1453563" y="611691"/>
                  <a:pt x="1450688" y="717527"/>
                  <a:pt x="1447200" y="950328"/>
                </a:cubicBezTo>
                <a:cubicBezTo>
                  <a:pt x="1443712" y="1183129"/>
                  <a:pt x="1455427" y="1221995"/>
                  <a:pt x="1447200" y="1447200"/>
                </a:cubicBezTo>
                <a:cubicBezTo>
                  <a:pt x="1272668" y="1424908"/>
                  <a:pt x="1074980" y="1421890"/>
                  <a:pt x="935856" y="1447200"/>
                </a:cubicBezTo>
                <a:cubicBezTo>
                  <a:pt x="796732" y="1472510"/>
                  <a:pt x="656551" y="1446204"/>
                  <a:pt x="424512" y="1447200"/>
                </a:cubicBezTo>
                <a:cubicBezTo>
                  <a:pt x="192473" y="1448196"/>
                  <a:pt x="104401" y="1429344"/>
                  <a:pt x="0" y="1447200"/>
                </a:cubicBezTo>
                <a:cubicBezTo>
                  <a:pt x="-19929" y="1286561"/>
                  <a:pt x="11387" y="1162504"/>
                  <a:pt x="0" y="964800"/>
                </a:cubicBezTo>
                <a:cubicBezTo>
                  <a:pt x="-11387" y="767096"/>
                  <a:pt x="-19007" y="594531"/>
                  <a:pt x="0" y="453456"/>
                </a:cubicBezTo>
                <a:cubicBezTo>
                  <a:pt x="19007" y="312381"/>
                  <a:pt x="19351" y="18387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C9650F3A-5D47-AAD7-5E33-F3AC66B281DF}"/>
              </a:ext>
            </a:extLst>
          </p:cNvPr>
          <p:cNvSpPr/>
          <p:nvPr/>
        </p:nvSpPr>
        <p:spPr>
          <a:xfrm>
            <a:off x="8493211" y="5102947"/>
            <a:ext cx="1447200" cy="1447200"/>
          </a:xfrm>
          <a:custGeom>
            <a:avLst/>
            <a:gdLst>
              <a:gd name="connsiteX0" fmla="*/ 0 w 1447200"/>
              <a:gd name="connsiteY0" fmla="*/ 0 h 1447200"/>
              <a:gd name="connsiteX1" fmla="*/ 482400 w 1447200"/>
              <a:gd name="connsiteY1" fmla="*/ 0 h 1447200"/>
              <a:gd name="connsiteX2" fmla="*/ 935856 w 1447200"/>
              <a:gd name="connsiteY2" fmla="*/ 0 h 1447200"/>
              <a:gd name="connsiteX3" fmla="*/ 1447200 w 1447200"/>
              <a:gd name="connsiteY3" fmla="*/ 0 h 1447200"/>
              <a:gd name="connsiteX4" fmla="*/ 1447200 w 1447200"/>
              <a:gd name="connsiteY4" fmla="*/ 496872 h 1447200"/>
              <a:gd name="connsiteX5" fmla="*/ 1447200 w 1447200"/>
              <a:gd name="connsiteY5" fmla="*/ 979272 h 1447200"/>
              <a:gd name="connsiteX6" fmla="*/ 1447200 w 1447200"/>
              <a:gd name="connsiteY6" fmla="*/ 1447200 h 1447200"/>
              <a:gd name="connsiteX7" fmla="*/ 935856 w 1447200"/>
              <a:gd name="connsiteY7" fmla="*/ 1447200 h 1447200"/>
              <a:gd name="connsiteX8" fmla="*/ 467928 w 1447200"/>
              <a:gd name="connsiteY8" fmla="*/ 1447200 h 1447200"/>
              <a:gd name="connsiteX9" fmla="*/ 0 w 1447200"/>
              <a:gd name="connsiteY9" fmla="*/ 1447200 h 1447200"/>
              <a:gd name="connsiteX10" fmla="*/ 0 w 1447200"/>
              <a:gd name="connsiteY10" fmla="*/ 935856 h 1447200"/>
              <a:gd name="connsiteX11" fmla="*/ 0 w 1447200"/>
              <a:gd name="connsiteY11" fmla="*/ 467928 h 1447200"/>
              <a:gd name="connsiteX12" fmla="*/ 0 w 1447200"/>
              <a:gd name="connsiteY12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7200" h="1447200" fill="none" extrusionOk="0">
                <a:moveTo>
                  <a:pt x="0" y="0"/>
                </a:moveTo>
                <a:cubicBezTo>
                  <a:pt x="119656" y="-20655"/>
                  <a:pt x="360945" y="20990"/>
                  <a:pt x="482400" y="0"/>
                </a:cubicBezTo>
                <a:cubicBezTo>
                  <a:pt x="603855" y="-20990"/>
                  <a:pt x="833328" y="12290"/>
                  <a:pt x="935856" y="0"/>
                </a:cubicBezTo>
                <a:cubicBezTo>
                  <a:pt x="1038384" y="-12290"/>
                  <a:pt x="1287156" y="-19239"/>
                  <a:pt x="1447200" y="0"/>
                </a:cubicBezTo>
                <a:cubicBezTo>
                  <a:pt x="1463213" y="204205"/>
                  <a:pt x="1422711" y="275089"/>
                  <a:pt x="1447200" y="496872"/>
                </a:cubicBezTo>
                <a:cubicBezTo>
                  <a:pt x="1471689" y="718655"/>
                  <a:pt x="1424686" y="824453"/>
                  <a:pt x="1447200" y="979272"/>
                </a:cubicBezTo>
                <a:cubicBezTo>
                  <a:pt x="1469714" y="1134091"/>
                  <a:pt x="1437176" y="1290156"/>
                  <a:pt x="1447200" y="1447200"/>
                </a:cubicBezTo>
                <a:cubicBezTo>
                  <a:pt x="1222178" y="1425560"/>
                  <a:pt x="1070984" y="1424267"/>
                  <a:pt x="935856" y="1447200"/>
                </a:cubicBezTo>
                <a:cubicBezTo>
                  <a:pt x="800728" y="1470133"/>
                  <a:pt x="588426" y="1448030"/>
                  <a:pt x="467928" y="1447200"/>
                </a:cubicBezTo>
                <a:cubicBezTo>
                  <a:pt x="347430" y="1446370"/>
                  <a:pt x="132936" y="1432587"/>
                  <a:pt x="0" y="1447200"/>
                </a:cubicBezTo>
                <a:cubicBezTo>
                  <a:pt x="8517" y="1293130"/>
                  <a:pt x="21531" y="1108182"/>
                  <a:pt x="0" y="935856"/>
                </a:cubicBezTo>
                <a:cubicBezTo>
                  <a:pt x="-21531" y="763530"/>
                  <a:pt x="-1778" y="572295"/>
                  <a:pt x="0" y="467928"/>
                </a:cubicBezTo>
                <a:cubicBezTo>
                  <a:pt x="1778" y="363561"/>
                  <a:pt x="-285" y="143958"/>
                  <a:pt x="0" y="0"/>
                </a:cubicBezTo>
                <a:close/>
              </a:path>
              <a:path w="1447200" h="1447200" stroke="0" extrusionOk="0">
                <a:moveTo>
                  <a:pt x="0" y="0"/>
                </a:moveTo>
                <a:cubicBezTo>
                  <a:pt x="185491" y="-19315"/>
                  <a:pt x="228545" y="6981"/>
                  <a:pt x="438984" y="0"/>
                </a:cubicBezTo>
                <a:cubicBezTo>
                  <a:pt x="649423" y="-6981"/>
                  <a:pt x="797250" y="-6922"/>
                  <a:pt x="935856" y="0"/>
                </a:cubicBezTo>
                <a:cubicBezTo>
                  <a:pt x="1074462" y="6922"/>
                  <a:pt x="1328131" y="10023"/>
                  <a:pt x="1447200" y="0"/>
                </a:cubicBezTo>
                <a:cubicBezTo>
                  <a:pt x="1466600" y="130365"/>
                  <a:pt x="1440837" y="295221"/>
                  <a:pt x="1447200" y="453456"/>
                </a:cubicBezTo>
                <a:cubicBezTo>
                  <a:pt x="1453563" y="611691"/>
                  <a:pt x="1450688" y="717527"/>
                  <a:pt x="1447200" y="950328"/>
                </a:cubicBezTo>
                <a:cubicBezTo>
                  <a:pt x="1443712" y="1183129"/>
                  <a:pt x="1455427" y="1221995"/>
                  <a:pt x="1447200" y="1447200"/>
                </a:cubicBezTo>
                <a:cubicBezTo>
                  <a:pt x="1272668" y="1424908"/>
                  <a:pt x="1074980" y="1421890"/>
                  <a:pt x="935856" y="1447200"/>
                </a:cubicBezTo>
                <a:cubicBezTo>
                  <a:pt x="796732" y="1472510"/>
                  <a:pt x="656551" y="1446204"/>
                  <a:pt x="424512" y="1447200"/>
                </a:cubicBezTo>
                <a:cubicBezTo>
                  <a:pt x="192473" y="1448196"/>
                  <a:pt x="104401" y="1429344"/>
                  <a:pt x="0" y="1447200"/>
                </a:cubicBezTo>
                <a:cubicBezTo>
                  <a:pt x="-19929" y="1286561"/>
                  <a:pt x="11387" y="1162504"/>
                  <a:pt x="0" y="964800"/>
                </a:cubicBezTo>
                <a:cubicBezTo>
                  <a:pt x="-11387" y="767096"/>
                  <a:pt x="-19007" y="594531"/>
                  <a:pt x="0" y="453456"/>
                </a:cubicBezTo>
                <a:cubicBezTo>
                  <a:pt x="19007" y="312381"/>
                  <a:pt x="19351" y="18387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C03B9A89-979A-4BFF-B64B-6EBD626AB244}"/>
              </a:ext>
            </a:extLst>
          </p:cNvPr>
          <p:cNvSpPr/>
          <p:nvPr/>
        </p:nvSpPr>
        <p:spPr>
          <a:xfrm>
            <a:off x="3774657" y="5101089"/>
            <a:ext cx="1447200" cy="1447200"/>
          </a:xfrm>
          <a:custGeom>
            <a:avLst/>
            <a:gdLst>
              <a:gd name="connsiteX0" fmla="*/ 0 w 1447200"/>
              <a:gd name="connsiteY0" fmla="*/ 0 h 1447200"/>
              <a:gd name="connsiteX1" fmla="*/ 482400 w 1447200"/>
              <a:gd name="connsiteY1" fmla="*/ 0 h 1447200"/>
              <a:gd name="connsiteX2" fmla="*/ 935856 w 1447200"/>
              <a:gd name="connsiteY2" fmla="*/ 0 h 1447200"/>
              <a:gd name="connsiteX3" fmla="*/ 1447200 w 1447200"/>
              <a:gd name="connsiteY3" fmla="*/ 0 h 1447200"/>
              <a:gd name="connsiteX4" fmla="*/ 1447200 w 1447200"/>
              <a:gd name="connsiteY4" fmla="*/ 496872 h 1447200"/>
              <a:gd name="connsiteX5" fmla="*/ 1447200 w 1447200"/>
              <a:gd name="connsiteY5" fmla="*/ 979272 h 1447200"/>
              <a:gd name="connsiteX6" fmla="*/ 1447200 w 1447200"/>
              <a:gd name="connsiteY6" fmla="*/ 1447200 h 1447200"/>
              <a:gd name="connsiteX7" fmla="*/ 935856 w 1447200"/>
              <a:gd name="connsiteY7" fmla="*/ 1447200 h 1447200"/>
              <a:gd name="connsiteX8" fmla="*/ 467928 w 1447200"/>
              <a:gd name="connsiteY8" fmla="*/ 1447200 h 1447200"/>
              <a:gd name="connsiteX9" fmla="*/ 0 w 1447200"/>
              <a:gd name="connsiteY9" fmla="*/ 1447200 h 1447200"/>
              <a:gd name="connsiteX10" fmla="*/ 0 w 1447200"/>
              <a:gd name="connsiteY10" fmla="*/ 935856 h 1447200"/>
              <a:gd name="connsiteX11" fmla="*/ 0 w 1447200"/>
              <a:gd name="connsiteY11" fmla="*/ 467928 h 1447200"/>
              <a:gd name="connsiteX12" fmla="*/ 0 w 1447200"/>
              <a:gd name="connsiteY12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7200" h="1447200" fill="none" extrusionOk="0">
                <a:moveTo>
                  <a:pt x="0" y="0"/>
                </a:moveTo>
                <a:cubicBezTo>
                  <a:pt x="119656" y="-20655"/>
                  <a:pt x="360945" y="20990"/>
                  <a:pt x="482400" y="0"/>
                </a:cubicBezTo>
                <a:cubicBezTo>
                  <a:pt x="603855" y="-20990"/>
                  <a:pt x="833328" y="12290"/>
                  <a:pt x="935856" y="0"/>
                </a:cubicBezTo>
                <a:cubicBezTo>
                  <a:pt x="1038384" y="-12290"/>
                  <a:pt x="1287156" y="-19239"/>
                  <a:pt x="1447200" y="0"/>
                </a:cubicBezTo>
                <a:cubicBezTo>
                  <a:pt x="1463213" y="204205"/>
                  <a:pt x="1422711" y="275089"/>
                  <a:pt x="1447200" y="496872"/>
                </a:cubicBezTo>
                <a:cubicBezTo>
                  <a:pt x="1471689" y="718655"/>
                  <a:pt x="1424686" y="824453"/>
                  <a:pt x="1447200" y="979272"/>
                </a:cubicBezTo>
                <a:cubicBezTo>
                  <a:pt x="1469714" y="1134091"/>
                  <a:pt x="1437176" y="1290156"/>
                  <a:pt x="1447200" y="1447200"/>
                </a:cubicBezTo>
                <a:cubicBezTo>
                  <a:pt x="1222178" y="1425560"/>
                  <a:pt x="1070984" y="1424267"/>
                  <a:pt x="935856" y="1447200"/>
                </a:cubicBezTo>
                <a:cubicBezTo>
                  <a:pt x="800728" y="1470133"/>
                  <a:pt x="588426" y="1448030"/>
                  <a:pt x="467928" y="1447200"/>
                </a:cubicBezTo>
                <a:cubicBezTo>
                  <a:pt x="347430" y="1446370"/>
                  <a:pt x="132936" y="1432587"/>
                  <a:pt x="0" y="1447200"/>
                </a:cubicBezTo>
                <a:cubicBezTo>
                  <a:pt x="8517" y="1293130"/>
                  <a:pt x="21531" y="1108182"/>
                  <a:pt x="0" y="935856"/>
                </a:cubicBezTo>
                <a:cubicBezTo>
                  <a:pt x="-21531" y="763530"/>
                  <a:pt x="-1778" y="572295"/>
                  <a:pt x="0" y="467928"/>
                </a:cubicBezTo>
                <a:cubicBezTo>
                  <a:pt x="1778" y="363561"/>
                  <a:pt x="-285" y="143958"/>
                  <a:pt x="0" y="0"/>
                </a:cubicBezTo>
                <a:close/>
              </a:path>
              <a:path w="1447200" h="1447200" stroke="0" extrusionOk="0">
                <a:moveTo>
                  <a:pt x="0" y="0"/>
                </a:moveTo>
                <a:cubicBezTo>
                  <a:pt x="185491" y="-19315"/>
                  <a:pt x="228545" y="6981"/>
                  <a:pt x="438984" y="0"/>
                </a:cubicBezTo>
                <a:cubicBezTo>
                  <a:pt x="649423" y="-6981"/>
                  <a:pt x="797250" y="-6922"/>
                  <a:pt x="935856" y="0"/>
                </a:cubicBezTo>
                <a:cubicBezTo>
                  <a:pt x="1074462" y="6922"/>
                  <a:pt x="1328131" y="10023"/>
                  <a:pt x="1447200" y="0"/>
                </a:cubicBezTo>
                <a:cubicBezTo>
                  <a:pt x="1466600" y="130365"/>
                  <a:pt x="1440837" y="295221"/>
                  <a:pt x="1447200" y="453456"/>
                </a:cubicBezTo>
                <a:cubicBezTo>
                  <a:pt x="1453563" y="611691"/>
                  <a:pt x="1450688" y="717527"/>
                  <a:pt x="1447200" y="950328"/>
                </a:cubicBezTo>
                <a:cubicBezTo>
                  <a:pt x="1443712" y="1183129"/>
                  <a:pt x="1455427" y="1221995"/>
                  <a:pt x="1447200" y="1447200"/>
                </a:cubicBezTo>
                <a:cubicBezTo>
                  <a:pt x="1272668" y="1424908"/>
                  <a:pt x="1074980" y="1421890"/>
                  <a:pt x="935856" y="1447200"/>
                </a:cubicBezTo>
                <a:cubicBezTo>
                  <a:pt x="796732" y="1472510"/>
                  <a:pt x="656551" y="1446204"/>
                  <a:pt x="424512" y="1447200"/>
                </a:cubicBezTo>
                <a:cubicBezTo>
                  <a:pt x="192473" y="1448196"/>
                  <a:pt x="104401" y="1429344"/>
                  <a:pt x="0" y="1447200"/>
                </a:cubicBezTo>
                <a:cubicBezTo>
                  <a:pt x="-19929" y="1286561"/>
                  <a:pt x="11387" y="1162504"/>
                  <a:pt x="0" y="964800"/>
                </a:cubicBezTo>
                <a:cubicBezTo>
                  <a:pt x="-11387" y="767096"/>
                  <a:pt x="-19007" y="594531"/>
                  <a:pt x="0" y="453456"/>
                </a:cubicBezTo>
                <a:cubicBezTo>
                  <a:pt x="19007" y="312381"/>
                  <a:pt x="19351" y="18387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9E087BA6-BD0B-65A7-334D-EE1FE24C347E}"/>
              </a:ext>
            </a:extLst>
          </p:cNvPr>
          <p:cNvSpPr/>
          <p:nvPr/>
        </p:nvSpPr>
        <p:spPr>
          <a:xfrm>
            <a:off x="5346888" y="411101"/>
            <a:ext cx="1447200" cy="1447200"/>
          </a:xfrm>
          <a:custGeom>
            <a:avLst/>
            <a:gdLst>
              <a:gd name="connsiteX0" fmla="*/ 0 w 1447200"/>
              <a:gd name="connsiteY0" fmla="*/ 0 h 1447200"/>
              <a:gd name="connsiteX1" fmla="*/ 438984 w 1447200"/>
              <a:gd name="connsiteY1" fmla="*/ 0 h 1447200"/>
              <a:gd name="connsiteX2" fmla="*/ 950328 w 1447200"/>
              <a:gd name="connsiteY2" fmla="*/ 0 h 1447200"/>
              <a:gd name="connsiteX3" fmla="*/ 1447200 w 1447200"/>
              <a:gd name="connsiteY3" fmla="*/ 0 h 1447200"/>
              <a:gd name="connsiteX4" fmla="*/ 1447200 w 1447200"/>
              <a:gd name="connsiteY4" fmla="*/ 496872 h 1447200"/>
              <a:gd name="connsiteX5" fmla="*/ 1447200 w 1447200"/>
              <a:gd name="connsiteY5" fmla="*/ 979272 h 1447200"/>
              <a:gd name="connsiteX6" fmla="*/ 1447200 w 1447200"/>
              <a:gd name="connsiteY6" fmla="*/ 1447200 h 1447200"/>
              <a:gd name="connsiteX7" fmla="*/ 993744 w 1447200"/>
              <a:gd name="connsiteY7" fmla="*/ 1447200 h 1447200"/>
              <a:gd name="connsiteX8" fmla="*/ 525816 w 1447200"/>
              <a:gd name="connsiteY8" fmla="*/ 1447200 h 1447200"/>
              <a:gd name="connsiteX9" fmla="*/ 0 w 1447200"/>
              <a:gd name="connsiteY9" fmla="*/ 1447200 h 1447200"/>
              <a:gd name="connsiteX10" fmla="*/ 0 w 1447200"/>
              <a:gd name="connsiteY10" fmla="*/ 964800 h 1447200"/>
              <a:gd name="connsiteX11" fmla="*/ 0 w 1447200"/>
              <a:gd name="connsiteY11" fmla="*/ 525816 h 1447200"/>
              <a:gd name="connsiteX12" fmla="*/ 0 w 1447200"/>
              <a:gd name="connsiteY12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7200" h="1447200" fill="none" extrusionOk="0">
                <a:moveTo>
                  <a:pt x="0" y="0"/>
                </a:moveTo>
                <a:cubicBezTo>
                  <a:pt x="215265" y="-15271"/>
                  <a:pt x="285775" y="13407"/>
                  <a:pt x="438984" y="0"/>
                </a:cubicBezTo>
                <a:cubicBezTo>
                  <a:pt x="592193" y="-13407"/>
                  <a:pt x="768397" y="1046"/>
                  <a:pt x="950328" y="0"/>
                </a:cubicBezTo>
                <a:cubicBezTo>
                  <a:pt x="1132259" y="-1046"/>
                  <a:pt x="1261059" y="-22788"/>
                  <a:pt x="1447200" y="0"/>
                </a:cubicBezTo>
                <a:cubicBezTo>
                  <a:pt x="1434865" y="194794"/>
                  <a:pt x="1437986" y="382558"/>
                  <a:pt x="1447200" y="496872"/>
                </a:cubicBezTo>
                <a:cubicBezTo>
                  <a:pt x="1456414" y="611186"/>
                  <a:pt x="1467315" y="857449"/>
                  <a:pt x="1447200" y="979272"/>
                </a:cubicBezTo>
                <a:cubicBezTo>
                  <a:pt x="1427085" y="1101095"/>
                  <a:pt x="1443649" y="1323205"/>
                  <a:pt x="1447200" y="1447200"/>
                </a:cubicBezTo>
                <a:cubicBezTo>
                  <a:pt x="1227157" y="1425730"/>
                  <a:pt x="1220457" y="1459264"/>
                  <a:pt x="993744" y="1447200"/>
                </a:cubicBezTo>
                <a:cubicBezTo>
                  <a:pt x="767031" y="1435136"/>
                  <a:pt x="634088" y="1454409"/>
                  <a:pt x="525816" y="1447200"/>
                </a:cubicBezTo>
                <a:cubicBezTo>
                  <a:pt x="417544" y="1439991"/>
                  <a:pt x="254875" y="1436434"/>
                  <a:pt x="0" y="1447200"/>
                </a:cubicBezTo>
                <a:cubicBezTo>
                  <a:pt x="19543" y="1319800"/>
                  <a:pt x="-4448" y="1101757"/>
                  <a:pt x="0" y="964800"/>
                </a:cubicBezTo>
                <a:cubicBezTo>
                  <a:pt x="4448" y="827843"/>
                  <a:pt x="20087" y="621171"/>
                  <a:pt x="0" y="525816"/>
                </a:cubicBezTo>
                <a:cubicBezTo>
                  <a:pt x="-20087" y="430461"/>
                  <a:pt x="12670" y="170669"/>
                  <a:pt x="0" y="0"/>
                </a:cubicBezTo>
                <a:close/>
              </a:path>
              <a:path w="1447200" h="1447200" stroke="0" extrusionOk="0">
                <a:moveTo>
                  <a:pt x="0" y="0"/>
                </a:moveTo>
                <a:cubicBezTo>
                  <a:pt x="152901" y="-7823"/>
                  <a:pt x="306732" y="-14964"/>
                  <a:pt x="453456" y="0"/>
                </a:cubicBezTo>
                <a:cubicBezTo>
                  <a:pt x="600180" y="14964"/>
                  <a:pt x="849363" y="-23285"/>
                  <a:pt x="950328" y="0"/>
                </a:cubicBezTo>
                <a:cubicBezTo>
                  <a:pt x="1051293" y="23285"/>
                  <a:pt x="1289451" y="-17327"/>
                  <a:pt x="1447200" y="0"/>
                </a:cubicBezTo>
                <a:cubicBezTo>
                  <a:pt x="1434683" y="154265"/>
                  <a:pt x="1436857" y="291588"/>
                  <a:pt x="1447200" y="453456"/>
                </a:cubicBezTo>
                <a:cubicBezTo>
                  <a:pt x="1457543" y="615324"/>
                  <a:pt x="1428413" y="780945"/>
                  <a:pt x="1447200" y="964800"/>
                </a:cubicBezTo>
                <a:cubicBezTo>
                  <a:pt x="1465987" y="1148655"/>
                  <a:pt x="1445184" y="1262324"/>
                  <a:pt x="1447200" y="1447200"/>
                </a:cubicBezTo>
                <a:cubicBezTo>
                  <a:pt x="1307323" y="1455347"/>
                  <a:pt x="1173228" y="1426264"/>
                  <a:pt x="964800" y="1447200"/>
                </a:cubicBezTo>
                <a:cubicBezTo>
                  <a:pt x="756372" y="1468136"/>
                  <a:pt x="715370" y="1435180"/>
                  <a:pt x="496872" y="1447200"/>
                </a:cubicBezTo>
                <a:cubicBezTo>
                  <a:pt x="278374" y="1459220"/>
                  <a:pt x="213542" y="1468629"/>
                  <a:pt x="0" y="1447200"/>
                </a:cubicBezTo>
                <a:cubicBezTo>
                  <a:pt x="12609" y="1245221"/>
                  <a:pt x="-12234" y="1084156"/>
                  <a:pt x="0" y="950328"/>
                </a:cubicBezTo>
                <a:cubicBezTo>
                  <a:pt x="12234" y="816500"/>
                  <a:pt x="-2974" y="639760"/>
                  <a:pt x="0" y="511344"/>
                </a:cubicBezTo>
                <a:cubicBezTo>
                  <a:pt x="2974" y="382928"/>
                  <a:pt x="-14770" y="13984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388908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3807BA85-6C33-15CF-5975-F1D3B6CA5B21}"/>
              </a:ext>
            </a:extLst>
          </p:cNvPr>
          <p:cNvSpPr/>
          <p:nvPr/>
        </p:nvSpPr>
        <p:spPr>
          <a:xfrm>
            <a:off x="6921909" y="19762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67327 w 1445341"/>
              <a:gd name="connsiteY1" fmla="*/ 0 h 1445342"/>
              <a:gd name="connsiteX2" fmla="*/ 949107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81781 h 1445342"/>
              <a:gd name="connsiteX5" fmla="*/ 1445341 w 1445341"/>
              <a:gd name="connsiteY5" fmla="*/ 978015 h 1445342"/>
              <a:gd name="connsiteX6" fmla="*/ 1445341 w 1445341"/>
              <a:gd name="connsiteY6" fmla="*/ 1445342 h 1445342"/>
              <a:gd name="connsiteX7" fmla="*/ 949107 w 1445341"/>
              <a:gd name="connsiteY7" fmla="*/ 1445342 h 1445342"/>
              <a:gd name="connsiteX8" fmla="*/ 438420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1006922 h 1445342"/>
              <a:gd name="connsiteX11" fmla="*/ 0 w 1445341"/>
              <a:gd name="connsiteY11" fmla="*/ 554048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47406" y="22685"/>
                  <a:pt x="336263" y="10559"/>
                  <a:pt x="467327" y="0"/>
                </a:cubicBezTo>
                <a:cubicBezTo>
                  <a:pt x="598391" y="-10559"/>
                  <a:pt x="773340" y="7530"/>
                  <a:pt x="949107" y="0"/>
                </a:cubicBezTo>
                <a:cubicBezTo>
                  <a:pt x="1124874" y="-7530"/>
                  <a:pt x="1281200" y="-24481"/>
                  <a:pt x="1445341" y="0"/>
                </a:cubicBezTo>
                <a:cubicBezTo>
                  <a:pt x="1425840" y="96590"/>
                  <a:pt x="1446309" y="260919"/>
                  <a:pt x="1445341" y="481781"/>
                </a:cubicBezTo>
                <a:cubicBezTo>
                  <a:pt x="1444373" y="702643"/>
                  <a:pt x="1433984" y="861179"/>
                  <a:pt x="1445341" y="978015"/>
                </a:cubicBezTo>
                <a:cubicBezTo>
                  <a:pt x="1456698" y="1094851"/>
                  <a:pt x="1437382" y="1280431"/>
                  <a:pt x="1445341" y="1445342"/>
                </a:cubicBezTo>
                <a:cubicBezTo>
                  <a:pt x="1274469" y="1444873"/>
                  <a:pt x="1114420" y="1458417"/>
                  <a:pt x="949107" y="1445342"/>
                </a:cubicBezTo>
                <a:cubicBezTo>
                  <a:pt x="783794" y="1432267"/>
                  <a:pt x="565552" y="1425183"/>
                  <a:pt x="438420" y="1445342"/>
                </a:cubicBezTo>
                <a:cubicBezTo>
                  <a:pt x="311288" y="1465501"/>
                  <a:pt x="185451" y="1424879"/>
                  <a:pt x="0" y="1445342"/>
                </a:cubicBezTo>
                <a:cubicBezTo>
                  <a:pt x="-661" y="1305587"/>
                  <a:pt x="17737" y="1137089"/>
                  <a:pt x="0" y="1006922"/>
                </a:cubicBezTo>
                <a:cubicBezTo>
                  <a:pt x="-17737" y="876755"/>
                  <a:pt x="-4497" y="757081"/>
                  <a:pt x="0" y="554048"/>
                </a:cubicBezTo>
                <a:cubicBezTo>
                  <a:pt x="4497" y="351015"/>
                  <a:pt x="25371" y="226594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62288" y="24960"/>
                  <a:pt x="319976" y="-18110"/>
                  <a:pt x="510687" y="0"/>
                </a:cubicBezTo>
                <a:cubicBezTo>
                  <a:pt x="701398" y="18110"/>
                  <a:pt x="815584" y="10780"/>
                  <a:pt x="963561" y="0"/>
                </a:cubicBezTo>
                <a:cubicBezTo>
                  <a:pt x="1111538" y="-10780"/>
                  <a:pt x="1262884" y="-946"/>
                  <a:pt x="1445341" y="0"/>
                </a:cubicBezTo>
                <a:cubicBezTo>
                  <a:pt x="1429403" y="202997"/>
                  <a:pt x="1437083" y="319051"/>
                  <a:pt x="1445341" y="510688"/>
                </a:cubicBezTo>
                <a:cubicBezTo>
                  <a:pt x="1453599" y="702325"/>
                  <a:pt x="1446872" y="802708"/>
                  <a:pt x="1445341" y="949108"/>
                </a:cubicBezTo>
                <a:cubicBezTo>
                  <a:pt x="1443810" y="1095508"/>
                  <a:pt x="1457059" y="1310251"/>
                  <a:pt x="1445341" y="1445342"/>
                </a:cubicBezTo>
                <a:cubicBezTo>
                  <a:pt x="1259575" y="1450092"/>
                  <a:pt x="1197583" y="1461654"/>
                  <a:pt x="978014" y="1445342"/>
                </a:cubicBezTo>
                <a:cubicBezTo>
                  <a:pt x="758445" y="1429030"/>
                  <a:pt x="675870" y="1461155"/>
                  <a:pt x="510687" y="1445342"/>
                </a:cubicBezTo>
                <a:cubicBezTo>
                  <a:pt x="345504" y="1429529"/>
                  <a:pt x="102843" y="1422694"/>
                  <a:pt x="0" y="1445342"/>
                </a:cubicBezTo>
                <a:cubicBezTo>
                  <a:pt x="-15887" y="1326258"/>
                  <a:pt x="-20531" y="1183257"/>
                  <a:pt x="0" y="963561"/>
                </a:cubicBezTo>
                <a:cubicBezTo>
                  <a:pt x="20531" y="743865"/>
                  <a:pt x="-23737" y="706972"/>
                  <a:pt x="0" y="467327"/>
                </a:cubicBezTo>
                <a:cubicBezTo>
                  <a:pt x="23737" y="227682"/>
                  <a:pt x="11395" y="12755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35667861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27FEE01A-F30D-B93A-88B6-7B698C5895B4}"/>
              </a:ext>
            </a:extLst>
          </p:cNvPr>
          <p:cNvSpPr/>
          <p:nvPr/>
        </p:nvSpPr>
        <p:spPr>
          <a:xfrm>
            <a:off x="5347818" y="1981800"/>
            <a:ext cx="1447200" cy="1447200"/>
          </a:xfrm>
          <a:custGeom>
            <a:avLst/>
            <a:gdLst>
              <a:gd name="connsiteX0" fmla="*/ 0 w 1447200"/>
              <a:gd name="connsiteY0" fmla="*/ 0 h 1447200"/>
              <a:gd name="connsiteX1" fmla="*/ 438984 w 1447200"/>
              <a:gd name="connsiteY1" fmla="*/ 0 h 1447200"/>
              <a:gd name="connsiteX2" fmla="*/ 950328 w 1447200"/>
              <a:gd name="connsiteY2" fmla="*/ 0 h 1447200"/>
              <a:gd name="connsiteX3" fmla="*/ 1447200 w 1447200"/>
              <a:gd name="connsiteY3" fmla="*/ 0 h 1447200"/>
              <a:gd name="connsiteX4" fmla="*/ 1447200 w 1447200"/>
              <a:gd name="connsiteY4" fmla="*/ 496872 h 1447200"/>
              <a:gd name="connsiteX5" fmla="*/ 1447200 w 1447200"/>
              <a:gd name="connsiteY5" fmla="*/ 979272 h 1447200"/>
              <a:gd name="connsiteX6" fmla="*/ 1447200 w 1447200"/>
              <a:gd name="connsiteY6" fmla="*/ 1447200 h 1447200"/>
              <a:gd name="connsiteX7" fmla="*/ 993744 w 1447200"/>
              <a:gd name="connsiteY7" fmla="*/ 1447200 h 1447200"/>
              <a:gd name="connsiteX8" fmla="*/ 525816 w 1447200"/>
              <a:gd name="connsiteY8" fmla="*/ 1447200 h 1447200"/>
              <a:gd name="connsiteX9" fmla="*/ 0 w 1447200"/>
              <a:gd name="connsiteY9" fmla="*/ 1447200 h 1447200"/>
              <a:gd name="connsiteX10" fmla="*/ 0 w 1447200"/>
              <a:gd name="connsiteY10" fmla="*/ 964800 h 1447200"/>
              <a:gd name="connsiteX11" fmla="*/ 0 w 1447200"/>
              <a:gd name="connsiteY11" fmla="*/ 525816 h 1447200"/>
              <a:gd name="connsiteX12" fmla="*/ 0 w 1447200"/>
              <a:gd name="connsiteY12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7200" h="1447200" fill="none" extrusionOk="0">
                <a:moveTo>
                  <a:pt x="0" y="0"/>
                </a:moveTo>
                <a:cubicBezTo>
                  <a:pt x="215265" y="-15271"/>
                  <a:pt x="285775" y="13407"/>
                  <a:pt x="438984" y="0"/>
                </a:cubicBezTo>
                <a:cubicBezTo>
                  <a:pt x="592193" y="-13407"/>
                  <a:pt x="768397" y="1046"/>
                  <a:pt x="950328" y="0"/>
                </a:cubicBezTo>
                <a:cubicBezTo>
                  <a:pt x="1132259" y="-1046"/>
                  <a:pt x="1261059" y="-22788"/>
                  <a:pt x="1447200" y="0"/>
                </a:cubicBezTo>
                <a:cubicBezTo>
                  <a:pt x="1434865" y="194794"/>
                  <a:pt x="1437986" y="382558"/>
                  <a:pt x="1447200" y="496872"/>
                </a:cubicBezTo>
                <a:cubicBezTo>
                  <a:pt x="1456414" y="611186"/>
                  <a:pt x="1467315" y="857449"/>
                  <a:pt x="1447200" y="979272"/>
                </a:cubicBezTo>
                <a:cubicBezTo>
                  <a:pt x="1427085" y="1101095"/>
                  <a:pt x="1443649" y="1323205"/>
                  <a:pt x="1447200" y="1447200"/>
                </a:cubicBezTo>
                <a:cubicBezTo>
                  <a:pt x="1227157" y="1425730"/>
                  <a:pt x="1220457" y="1459264"/>
                  <a:pt x="993744" y="1447200"/>
                </a:cubicBezTo>
                <a:cubicBezTo>
                  <a:pt x="767031" y="1435136"/>
                  <a:pt x="634088" y="1454409"/>
                  <a:pt x="525816" y="1447200"/>
                </a:cubicBezTo>
                <a:cubicBezTo>
                  <a:pt x="417544" y="1439991"/>
                  <a:pt x="254875" y="1436434"/>
                  <a:pt x="0" y="1447200"/>
                </a:cubicBezTo>
                <a:cubicBezTo>
                  <a:pt x="19543" y="1319800"/>
                  <a:pt x="-4448" y="1101757"/>
                  <a:pt x="0" y="964800"/>
                </a:cubicBezTo>
                <a:cubicBezTo>
                  <a:pt x="4448" y="827843"/>
                  <a:pt x="20087" y="621171"/>
                  <a:pt x="0" y="525816"/>
                </a:cubicBezTo>
                <a:cubicBezTo>
                  <a:pt x="-20087" y="430461"/>
                  <a:pt x="12670" y="170669"/>
                  <a:pt x="0" y="0"/>
                </a:cubicBezTo>
                <a:close/>
              </a:path>
              <a:path w="1447200" h="1447200" stroke="0" extrusionOk="0">
                <a:moveTo>
                  <a:pt x="0" y="0"/>
                </a:moveTo>
                <a:cubicBezTo>
                  <a:pt x="152901" y="-7823"/>
                  <a:pt x="306732" y="-14964"/>
                  <a:pt x="453456" y="0"/>
                </a:cubicBezTo>
                <a:cubicBezTo>
                  <a:pt x="600180" y="14964"/>
                  <a:pt x="849363" y="-23285"/>
                  <a:pt x="950328" y="0"/>
                </a:cubicBezTo>
                <a:cubicBezTo>
                  <a:pt x="1051293" y="23285"/>
                  <a:pt x="1289451" y="-17327"/>
                  <a:pt x="1447200" y="0"/>
                </a:cubicBezTo>
                <a:cubicBezTo>
                  <a:pt x="1434683" y="154265"/>
                  <a:pt x="1436857" y="291588"/>
                  <a:pt x="1447200" y="453456"/>
                </a:cubicBezTo>
                <a:cubicBezTo>
                  <a:pt x="1457543" y="615324"/>
                  <a:pt x="1428413" y="780945"/>
                  <a:pt x="1447200" y="964800"/>
                </a:cubicBezTo>
                <a:cubicBezTo>
                  <a:pt x="1465987" y="1148655"/>
                  <a:pt x="1445184" y="1262324"/>
                  <a:pt x="1447200" y="1447200"/>
                </a:cubicBezTo>
                <a:cubicBezTo>
                  <a:pt x="1307323" y="1455347"/>
                  <a:pt x="1173228" y="1426264"/>
                  <a:pt x="964800" y="1447200"/>
                </a:cubicBezTo>
                <a:cubicBezTo>
                  <a:pt x="756372" y="1468136"/>
                  <a:pt x="715370" y="1435180"/>
                  <a:pt x="496872" y="1447200"/>
                </a:cubicBezTo>
                <a:cubicBezTo>
                  <a:pt x="278374" y="1459220"/>
                  <a:pt x="213542" y="1468629"/>
                  <a:pt x="0" y="1447200"/>
                </a:cubicBezTo>
                <a:cubicBezTo>
                  <a:pt x="12609" y="1245221"/>
                  <a:pt x="-12234" y="1084156"/>
                  <a:pt x="0" y="950328"/>
                </a:cubicBezTo>
                <a:cubicBezTo>
                  <a:pt x="12234" y="816500"/>
                  <a:pt x="-2974" y="639760"/>
                  <a:pt x="0" y="511344"/>
                </a:cubicBezTo>
                <a:cubicBezTo>
                  <a:pt x="2974" y="382928"/>
                  <a:pt x="-14770" y="13984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388908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C82FD1C1-7DDE-BEC9-9681-C1D33C1E3C66}"/>
              </a:ext>
            </a:extLst>
          </p:cNvPr>
          <p:cNvSpPr/>
          <p:nvPr/>
        </p:nvSpPr>
        <p:spPr>
          <a:xfrm>
            <a:off x="5346888" y="3552500"/>
            <a:ext cx="1447200" cy="1447200"/>
          </a:xfrm>
          <a:custGeom>
            <a:avLst/>
            <a:gdLst>
              <a:gd name="connsiteX0" fmla="*/ 0 w 1447200"/>
              <a:gd name="connsiteY0" fmla="*/ 0 h 1447200"/>
              <a:gd name="connsiteX1" fmla="*/ 438984 w 1447200"/>
              <a:gd name="connsiteY1" fmla="*/ 0 h 1447200"/>
              <a:gd name="connsiteX2" fmla="*/ 950328 w 1447200"/>
              <a:gd name="connsiteY2" fmla="*/ 0 h 1447200"/>
              <a:gd name="connsiteX3" fmla="*/ 1447200 w 1447200"/>
              <a:gd name="connsiteY3" fmla="*/ 0 h 1447200"/>
              <a:gd name="connsiteX4" fmla="*/ 1447200 w 1447200"/>
              <a:gd name="connsiteY4" fmla="*/ 496872 h 1447200"/>
              <a:gd name="connsiteX5" fmla="*/ 1447200 w 1447200"/>
              <a:gd name="connsiteY5" fmla="*/ 979272 h 1447200"/>
              <a:gd name="connsiteX6" fmla="*/ 1447200 w 1447200"/>
              <a:gd name="connsiteY6" fmla="*/ 1447200 h 1447200"/>
              <a:gd name="connsiteX7" fmla="*/ 993744 w 1447200"/>
              <a:gd name="connsiteY7" fmla="*/ 1447200 h 1447200"/>
              <a:gd name="connsiteX8" fmla="*/ 525816 w 1447200"/>
              <a:gd name="connsiteY8" fmla="*/ 1447200 h 1447200"/>
              <a:gd name="connsiteX9" fmla="*/ 0 w 1447200"/>
              <a:gd name="connsiteY9" fmla="*/ 1447200 h 1447200"/>
              <a:gd name="connsiteX10" fmla="*/ 0 w 1447200"/>
              <a:gd name="connsiteY10" fmla="*/ 964800 h 1447200"/>
              <a:gd name="connsiteX11" fmla="*/ 0 w 1447200"/>
              <a:gd name="connsiteY11" fmla="*/ 525816 h 1447200"/>
              <a:gd name="connsiteX12" fmla="*/ 0 w 1447200"/>
              <a:gd name="connsiteY12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7200" h="1447200" fill="none" extrusionOk="0">
                <a:moveTo>
                  <a:pt x="0" y="0"/>
                </a:moveTo>
                <a:cubicBezTo>
                  <a:pt x="215265" y="-15271"/>
                  <a:pt x="285775" y="13407"/>
                  <a:pt x="438984" y="0"/>
                </a:cubicBezTo>
                <a:cubicBezTo>
                  <a:pt x="592193" y="-13407"/>
                  <a:pt x="768397" y="1046"/>
                  <a:pt x="950328" y="0"/>
                </a:cubicBezTo>
                <a:cubicBezTo>
                  <a:pt x="1132259" y="-1046"/>
                  <a:pt x="1261059" y="-22788"/>
                  <a:pt x="1447200" y="0"/>
                </a:cubicBezTo>
                <a:cubicBezTo>
                  <a:pt x="1434865" y="194794"/>
                  <a:pt x="1437986" y="382558"/>
                  <a:pt x="1447200" y="496872"/>
                </a:cubicBezTo>
                <a:cubicBezTo>
                  <a:pt x="1456414" y="611186"/>
                  <a:pt x="1467315" y="857449"/>
                  <a:pt x="1447200" y="979272"/>
                </a:cubicBezTo>
                <a:cubicBezTo>
                  <a:pt x="1427085" y="1101095"/>
                  <a:pt x="1443649" y="1323205"/>
                  <a:pt x="1447200" y="1447200"/>
                </a:cubicBezTo>
                <a:cubicBezTo>
                  <a:pt x="1227157" y="1425730"/>
                  <a:pt x="1220457" y="1459264"/>
                  <a:pt x="993744" y="1447200"/>
                </a:cubicBezTo>
                <a:cubicBezTo>
                  <a:pt x="767031" y="1435136"/>
                  <a:pt x="634088" y="1454409"/>
                  <a:pt x="525816" y="1447200"/>
                </a:cubicBezTo>
                <a:cubicBezTo>
                  <a:pt x="417544" y="1439991"/>
                  <a:pt x="254875" y="1436434"/>
                  <a:pt x="0" y="1447200"/>
                </a:cubicBezTo>
                <a:cubicBezTo>
                  <a:pt x="19543" y="1319800"/>
                  <a:pt x="-4448" y="1101757"/>
                  <a:pt x="0" y="964800"/>
                </a:cubicBezTo>
                <a:cubicBezTo>
                  <a:pt x="4448" y="827843"/>
                  <a:pt x="20087" y="621171"/>
                  <a:pt x="0" y="525816"/>
                </a:cubicBezTo>
                <a:cubicBezTo>
                  <a:pt x="-20087" y="430461"/>
                  <a:pt x="12670" y="170669"/>
                  <a:pt x="0" y="0"/>
                </a:cubicBezTo>
                <a:close/>
              </a:path>
              <a:path w="1447200" h="1447200" stroke="0" extrusionOk="0">
                <a:moveTo>
                  <a:pt x="0" y="0"/>
                </a:moveTo>
                <a:cubicBezTo>
                  <a:pt x="152901" y="-7823"/>
                  <a:pt x="306732" y="-14964"/>
                  <a:pt x="453456" y="0"/>
                </a:cubicBezTo>
                <a:cubicBezTo>
                  <a:pt x="600180" y="14964"/>
                  <a:pt x="849363" y="-23285"/>
                  <a:pt x="950328" y="0"/>
                </a:cubicBezTo>
                <a:cubicBezTo>
                  <a:pt x="1051293" y="23285"/>
                  <a:pt x="1289451" y="-17327"/>
                  <a:pt x="1447200" y="0"/>
                </a:cubicBezTo>
                <a:cubicBezTo>
                  <a:pt x="1434683" y="154265"/>
                  <a:pt x="1436857" y="291588"/>
                  <a:pt x="1447200" y="453456"/>
                </a:cubicBezTo>
                <a:cubicBezTo>
                  <a:pt x="1457543" y="615324"/>
                  <a:pt x="1428413" y="780945"/>
                  <a:pt x="1447200" y="964800"/>
                </a:cubicBezTo>
                <a:cubicBezTo>
                  <a:pt x="1465987" y="1148655"/>
                  <a:pt x="1445184" y="1262324"/>
                  <a:pt x="1447200" y="1447200"/>
                </a:cubicBezTo>
                <a:cubicBezTo>
                  <a:pt x="1307323" y="1455347"/>
                  <a:pt x="1173228" y="1426264"/>
                  <a:pt x="964800" y="1447200"/>
                </a:cubicBezTo>
                <a:cubicBezTo>
                  <a:pt x="756372" y="1468136"/>
                  <a:pt x="715370" y="1435180"/>
                  <a:pt x="496872" y="1447200"/>
                </a:cubicBezTo>
                <a:cubicBezTo>
                  <a:pt x="278374" y="1459220"/>
                  <a:pt x="213542" y="1468629"/>
                  <a:pt x="0" y="1447200"/>
                </a:cubicBezTo>
                <a:cubicBezTo>
                  <a:pt x="12609" y="1245221"/>
                  <a:pt x="-12234" y="1084156"/>
                  <a:pt x="0" y="950328"/>
                </a:cubicBezTo>
                <a:cubicBezTo>
                  <a:pt x="12234" y="816500"/>
                  <a:pt x="-2974" y="639760"/>
                  <a:pt x="0" y="511344"/>
                </a:cubicBezTo>
                <a:cubicBezTo>
                  <a:pt x="2974" y="382928"/>
                  <a:pt x="-14770" y="13984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388908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id="{347D59D0-D825-EAAE-9679-E979B06B6E1D}"/>
              </a:ext>
            </a:extLst>
          </p:cNvPr>
          <p:cNvSpPr/>
          <p:nvPr/>
        </p:nvSpPr>
        <p:spPr>
          <a:xfrm>
            <a:off x="2198706" y="3552499"/>
            <a:ext cx="1447200" cy="1447200"/>
          </a:xfrm>
          <a:custGeom>
            <a:avLst/>
            <a:gdLst>
              <a:gd name="connsiteX0" fmla="*/ 0 w 1447200"/>
              <a:gd name="connsiteY0" fmla="*/ 0 h 1447200"/>
              <a:gd name="connsiteX1" fmla="*/ 438984 w 1447200"/>
              <a:gd name="connsiteY1" fmla="*/ 0 h 1447200"/>
              <a:gd name="connsiteX2" fmla="*/ 950328 w 1447200"/>
              <a:gd name="connsiteY2" fmla="*/ 0 h 1447200"/>
              <a:gd name="connsiteX3" fmla="*/ 1447200 w 1447200"/>
              <a:gd name="connsiteY3" fmla="*/ 0 h 1447200"/>
              <a:gd name="connsiteX4" fmla="*/ 1447200 w 1447200"/>
              <a:gd name="connsiteY4" fmla="*/ 496872 h 1447200"/>
              <a:gd name="connsiteX5" fmla="*/ 1447200 w 1447200"/>
              <a:gd name="connsiteY5" fmla="*/ 979272 h 1447200"/>
              <a:gd name="connsiteX6" fmla="*/ 1447200 w 1447200"/>
              <a:gd name="connsiteY6" fmla="*/ 1447200 h 1447200"/>
              <a:gd name="connsiteX7" fmla="*/ 993744 w 1447200"/>
              <a:gd name="connsiteY7" fmla="*/ 1447200 h 1447200"/>
              <a:gd name="connsiteX8" fmla="*/ 525816 w 1447200"/>
              <a:gd name="connsiteY8" fmla="*/ 1447200 h 1447200"/>
              <a:gd name="connsiteX9" fmla="*/ 0 w 1447200"/>
              <a:gd name="connsiteY9" fmla="*/ 1447200 h 1447200"/>
              <a:gd name="connsiteX10" fmla="*/ 0 w 1447200"/>
              <a:gd name="connsiteY10" fmla="*/ 964800 h 1447200"/>
              <a:gd name="connsiteX11" fmla="*/ 0 w 1447200"/>
              <a:gd name="connsiteY11" fmla="*/ 525816 h 1447200"/>
              <a:gd name="connsiteX12" fmla="*/ 0 w 1447200"/>
              <a:gd name="connsiteY12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7200" h="1447200" fill="none" extrusionOk="0">
                <a:moveTo>
                  <a:pt x="0" y="0"/>
                </a:moveTo>
                <a:cubicBezTo>
                  <a:pt x="215265" y="-15271"/>
                  <a:pt x="285775" y="13407"/>
                  <a:pt x="438984" y="0"/>
                </a:cubicBezTo>
                <a:cubicBezTo>
                  <a:pt x="592193" y="-13407"/>
                  <a:pt x="768397" y="1046"/>
                  <a:pt x="950328" y="0"/>
                </a:cubicBezTo>
                <a:cubicBezTo>
                  <a:pt x="1132259" y="-1046"/>
                  <a:pt x="1261059" y="-22788"/>
                  <a:pt x="1447200" y="0"/>
                </a:cubicBezTo>
                <a:cubicBezTo>
                  <a:pt x="1434865" y="194794"/>
                  <a:pt x="1437986" y="382558"/>
                  <a:pt x="1447200" y="496872"/>
                </a:cubicBezTo>
                <a:cubicBezTo>
                  <a:pt x="1456414" y="611186"/>
                  <a:pt x="1467315" y="857449"/>
                  <a:pt x="1447200" y="979272"/>
                </a:cubicBezTo>
                <a:cubicBezTo>
                  <a:pt x="1427085" y="1101095"/>
                  <a:pt x="1443649" y="1323205"/>
                  <a:pt x="1447200" y="1447200"/>
                </a:cubicBezTo>
                <a:cubicBezTo>
                  <a:pt x="1227157" y="1425730"/>
                  <a:pt x="1220457" y="1459264"/>
                  <a:pt x="993744" y="1447200"/>
                </a:cubicBezTo>
                <a:cubicBezTo>
                  <a:pt x="767031" y="1435136"/>
                  <a:pt x="634088" y="1454409"/>
                  <a:pt x="525816" y="1447200"/>
                </a:cubicBezTo>
                <a:cubicBezTo>
                  <a:pt x="417544" y="1439991"/>
                  <a:pt x="254875" y="1436434"/>
                  <a:pt x="0" y="1447200"/>
                </a:cubicBezTo>
                <a:cubicBezTo>
                  <a:pt x="19543" y="1319800"/>
                  <a:pt x="-4448" y="1101757"/>
                  <a:pt x="0" y="964800"/>
                </a:cubicBezTo>
                <a:cubicBezTo>
                  <a:pt x="4448" y="827843"/>
                  <a:pt x="20087" y="621171"/>
                  <a:pt x="0" y="525816"/>
                </a:cubicBezTo>
                <a:cubicBezTo>
                  <a:pt x="-20087" y="430461"/>
                  <a:pt x="12670" y="170669"/>
                  <a:pt x="0" y="0"/>
                </a:cubicBezTo>
                <a:close/>
              </a:path>
              <a:path w="1447200" h="1447200" stroke="0" extrusionOk="0">
                <a:moveTo>
                  <a:pt x="0" y="0"/>
                </a:moveTo>
                <a:cubicBezTo>
                  <a:pt x="152901" y="-7823"/>
                  <a:pt x="306732" y="-14964"/>
                  <a:pt x="453456" y="0"/>
                </a:cubicBezTo>
                <a:cubicBezTo>
                  <a:pt x="600180" y="14964"/>
                  <a:pt x="849363" y="-23285"/>
                  <a:pt x="950328" y="0"/>
                </a:cubicBezTo>
                <a:cubicBezTo>
                  <a:pt x="1051293" y="23285"/>
                  <a:pt x="1289451" y="-17327"/>
                  <a:pt x="1447200" y="0"/>
                </a:cubicBezTo>
                <a:cubicBezTo>
                  <a:pt x="1434683" y="154265"/>
                  <a:pt x="1436857" y="291588"/>
                  <a:pt x="1447200" y="453456"/>
                </a:cubicBezTo>
                <a:cubicBezTo>
                  <a:pt x="1457543" y="615324"/>
                  <a:pt x="1428413" y="780945"/>
                  <a:pt x="1447200" y="964800"/>
                </a:cubicBezTo>
                <a:cubicBezTo>
                  <a:pt x="1465987" y="1148655"/>
                  <a:pt x="1445184" y="1262324"/>
                  <a:pt x="1447200" y="1447200"/>
                </a:cubicBezTo>
                <a:cubicBezTo>
                  <a:pt x="1307323" y="1455347"/>
                  <a:pt x="1173228" y="1426264"/>
                  <a:pt x="964800" y="1447200"/>
                </a:cubicBezTo>
                <a:cubicBezTo>
                  <a:pt x="756372" y="1468136"/>
                  <a:pt x="715370" y="1435180"/>
                  <a:pt x="496872" y="1447200"/>
                </a:cubicBezTo>
                <a:cubicBezTo>
                  <a:pt x="278374" y="1459220"/>
                  <a:pt x="213542" y="1468629"/>
                  <a:pt x="0" y="1447200"/>
                </a:cubicBezTo>
                <a:cubicBezTo>
                  <a:pt x="12609" y="1245221"/>
                  <a:pt x="-12234" y="1084156"/>
                  <a:pt x="0" y="950328"/>
                </a:cubicBezTo>
                <a:cubicBezTo>
                  <a:pt x="12234" y="816500"/>
                  <a:pt x="-2974" y="639760"/>
                  <a:pt x="0" y="511344"/>
                </a:cubicBezTo>
                <a:cubicBezTo>
                  <a:pt x="2974" y="382928"/>
                  <a:pt x="-14770" y="13984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388908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91995336-219D-6109-153F-11E9E8B7F87D}"/>
              </a:ext>
            </a:extLst>
          </p:cNvPr>
          <p:cNvSpPr/>
          <p:nvPr/>
        </p:nvSpPr>
        <p:spPr>
          <a:xfrm>
            <a:off x="638727" y="376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id="{9F4D2361-689C-E4D0-3037-B20D0C278344}"/>
              </a:ext>
            </a:extLst>
          </p:cNvPr>
          <p:cNvSpPr/>
          <p:nvPr/>
        </p:nvSpPr>
        <p:spPr>
          <a:xfrm>
            <a:off x="2199635" y="434353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43BEAA11-B589-4CA0-96C4-A9DD5BFE89F0}"/>
              </a:ext>
            </a:extLst>
          </p:cNvPr>
          <p:cNvSpPr/>
          <p:nvPr/>
        </p:nvSpPr>
        <p:spPr>
          <a:xfrm>
            <a:off x="3755550" y="376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7B84F9FE-F17D-A104-D386-20F07E335866}"/>
              </a:ext>
            </a:extLst>
          </p:cNvPr>
          <p:cNvSpPr/>
          <p:nvPr/>
        </p:nvSpPr>
        <p:spPr>
          <a:xfrm>
            <a:off x="5327782" y="41295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28310964-E5D5-E53B-B82A-EC52E9E49C15}"/>
              </a:ext>
            </a:extLst>
          </p:cNvPr>
          <p:cNvSpPr/>
          <p:nvPr/>
        </p:nvSpPr>
        <p:spPr>
          <a:xfrm>
            <a:off x="6900943" y="37661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0DFF34E3-7987-37A0-34DC-B17CC0865A5A}"/>
              </a:ext>
            </a:extLst>
          </p:cNvPr>
          <p:cNvSpPr/>
          <p:nvPr/>
        </p:nvSpPr>
        <p:spPr>
          <a:xfrm>
            <a:off x="8504534" y="398198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B066F465-4648-3126-D448-5F1710E5DA27}"/>
              </a:ext>
            </a:extLst>
          </p:cNvPr>
          <p:cNvSpPr/>
          <p:nvPr/>
        </p:nvSpPr>
        <p:spPr>
          <a:xfrm>
            <a:off x="10087159" y="431131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矩形 104">
            <a:extLst>
              <a:ext uri="{FF2B5EF4-FFF2-40B4-BE49-F238E27FC236}">
                <a16:creationId xmlns:a16="http://schemas.microsoft.com/office/drawing/2014/main" id="{D5A547FC-8C97-B17E-1611-4940708244F8}"/>
              </a:ext>
            </a:extLst>
          </p:cNvPr>
          <p:cNvSpPr/>
          <p:nvPr/>
        </p:nvSpPr>
        <p:spPr>
          <a:xfrm>
            <a:off x="675003" y="1939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矩形 105">
            <a:extLst>
              <a:ext uri="{FF2B5EF4-FFF2-40B4-BE49-F238E27FC236}">
                <a16:creationId xmlns:a16="http://schemas.microsoft.com/office/drawing/2014/main" id="{C1681EB6-F066-2E5A-CBA0-52E64FCE137C}"/>
              </a:ext>
            </a:extLst>
          </p:cNvPr>
          <p:cNvSpPr/>
          <p:nvPr/>
        </p:nvSpPr>
        <p:spPr>
          <a:xfrm>
            <a:off x="635007" y="3525785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:a16="http://schemas.microsoft.com/office/drawing/2014/main" id="{35963564-5F83-B269-1974-114F450037D6}"/>
              </a:ext>
            </a:extLst>
          </p:cNvPr>
          <p:cNvSpPr/>
          <p:nvPr/>
        </p:nvSpPr>
        <p:spPr>
          <a:xfrm>
            <a:off x="671283" y="5052725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6759F7A5-A10D-C0CE-3140-2FA9057C779A}"/>
              </a:ext>
            </a:extLst>
          </p:cNvPr>
          <p:cNvSpPr/>
          <p:nvPr/>
        </p:nvSpPr>
        <p:spPr>
          <a:xfrm>
            <a:off x="2222146" y="1972033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F109526C-0861-F966-11C2-CA78D4E0A919}"/>
              </a:ext>
            </a:extLst>
          </p:cNvPr>
          <p:cNvSpPr/>
          <p:nvPr/>
        </p:nvSpPr>
        <p:spPr>
          <a:xfrm>
            <a:off x="2230458" y="355435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2695F944-8563-F401-D0F9-7D197D95B627}"/>
              </a:ext>
            </a:extLst>
          </p:cNvPr>
          <p:cNvSpPr/>
          <p:nvPr/>
        </p:nvSpPr>
        <p:spPr>
          <a:xfrm>
            <a:off x="2224131" y="5081554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矩形 116">
            <a:extLst>
              <a:ext uri="{FF2B5EF4-FFF2-40B4-BE49-F238E27FC236}">
                <a16:creationId xmlns:a16="http://schemas.microsoft.com/office/drawing/2014/main" id="{D48B8224-D080-E564-47F7-CA66BBC4BDBF}"/>
              </a:ext>
            </a:extLst>
          </p:cNvPr>
          <p:cNvSpPr/>
          <p:nvPr/>
        </p:nvSpPr>
        <p:spPr>
          <a:xfrm>
            <a:off x="3796414" y="192513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76BEAF06-B878-ACC0-4D09-43F5148633DA}"/>
              </a:ext>
            </a:extLst>
          </p:cNvPr>
          <p:cNvSpPr/>
          <p:nvPr/>
        </p:nvSpPr>
        <p:spPr>
          <a:xfrm>
            <a:off x="3819460" y="350327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6B86FED2-D655-9F0A-1BB6-7F287A27AEC9}"/>
              </a:ext>
            </a:extLst>
          </p:cNvPr>
          <p:cNvSpPr/>
          <p:nvPr/>
        </p:nvSpPr>
        <p:spPr>
          <a:xfrm>
            <a:off x="3793161" y="5068464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1771AF0F-CFA8-76E9-3BEE-B3235F6F8252}"/>
              </a:ext>
            </a:extLst>
          </p:cNvPr>
          <p:cNvSpPr/>
          <p:nvPr/>
        </p:nvSpPr>
        <p:spPr>
          <a:xfrm>
            <a:off x="5341154" y="1939644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:a16="http://schemas.microsoft.com/office/drawing/2014/main" id="{B2D99671-CF5B-F2DD-EB1C-295C28D23596}"/>
              </a:ext>
            </a:extLst>
          </p:cNvPr>
          <p:cNvSpPr/>
          <p:nvPr/>
        </p:nvSpPr>
        <p:spPr>
          <a:xfrm>
            <a:off x="5371490" y="3525785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7B85EC01-E196-6723-539D-2FF18CFCB0B9}"/>
              </a:ext>
            </a:extLst>
          </p:cNvPr>
          <p:cNvSpPr/>
          <p:nvPr/>
        </p:nvSpPr>
        <p:spPr>
          <a:xfrm>
            <a:off x="5387222" y="5060791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矩形 122">
            <a:extLst>
              <a:ext uri="{FF2B5EF4-FFF2-40B4-BE49-F238E27FC236}">
                <a16:creationId xmlns:a16="http://schemas.microsoft.com/office/drawing/2014/main" id="{F70059C3-F787-BD4E-5053-8F1A499FBF4B}"/>
              </a:ext>
            </a:extLst>
          </p:cNvPr>
          <p:cNvSpPr/>
          <p:nvPr/>
        </p:nvSpPr>
        <p:spPr>
          <a:xfrm>
            <a:off x="6894402" y="1949175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:a16="http://schemas.microsoft.com/office/drawing/2014/main" id="{5C3BE2EC-B282-00E6-5146-E62354330EA6}"/>
              </a:ext>
            </a:extLst>
          </p:cNvPr>
          <p:cNvSpPr/>
          <p:nvPr/>
        </p:nvSpPr>
        <p:spPr>
          <a:xfrm>
            <a:off x="6965782" y="350579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:a16="http://schemas.microsoft.com/office/drawing/2014/main" id="{FE036B59-6211-03BA-0FEA-59D9B2CAA638}"/>
              </a:ext>
            </a:extLst>
          </p:cNvPr>
          <p:cNvSpPr/>
          <p:nvPr/>
        </p:nvSpPr>
        <p:spPr>
          <a:xfrm>
            <a:off x="6917778" y="51010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矩形 125">
            <a:extLst>
              <a:ext uri="{FF2B5EF4-FFF2-40B4-BE49-F238E27FC236}">
                <a16:creationId xmlns:a16="http://schemas.microsoft.com/office/drawing/2014/main" id="{2C37742E-8084-CCB8-6F72-FA137F280D81}"/>
              </a:ext>
            </a:extLst>
          </p:cNvPr>
          <p:cNvSpPr/>
          <p:nvPr/>
        </p:nvSpPr>
        <p:spPr>
          <a:xfrm>
            <a:off x="8555556" y="196650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矩形 126">
            <a:extLst>
              <a:ext uri="{FF2B5EF4-FFF2-40B4-BE49-F238E27FC236}">
                <a16:creationId xmlns:a16="http://schemas.microsoft.com/office/drawing/2014/main" id="{8A044E8A-AAC2-C9F8-BB65-677E328855C6}"/>
              </a:ext>
            </a:extLst>
          </p:cNvPr>
          <p:cNvSpPr/>
          <p:nvPr/>
        </p:nvSpPr>
        <p:spPr>
          <a:xfrm>
            <a:off x="8516201" y="349151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矩形 127">
            <a:extLst>
              <a:ext uri="{FF2B5EF4-FFF2-40B4-BE49-F238E27FC236}">
                <a16:creationId xmlns:a16="http://schemas.microsoft.com/office/drawing/2014/main" id="{CC8E8747-5103-43C1-AA9D-9DCC1B8C8D2D}"/>
              </a:ext>
            </a:extLst>
          </p:cNvPr>
          <p:cNvSpPr/>
          <p:nvPr/>
        </p:nvSpPr>
        <p:spPr>
          <a:xfrm>
            <a:off x="8544233" y="5124736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矩形 128">
            <a:extLst>
              <a:ext uri="{FF2B5EF4-FFF2-40B4-BE49-F238E27FC236}">
                <a16:creationId xmlns:a16="http://schemas.microsoft.com/office/drawing/2014/main" id="{0CC34AC5-B502-1A4D-170F-B2ED51BF8E6F}"/>
              </a:ext>
            </a:extLst>
          </p:cNvPr>
          <p:cNvSpPr/>
          <p:nvPr/>
        </p:nvSpPr>
        <p:spPr>
          <a:xfrm>
            <a:off x="10094302" y="1939947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矩形 129">
            <a:extLst>
              <a:ext uri="{FF2B5EF4-FFF2-40B4-BE49-F238E27FC236}">
                <a16:creationId xmlns:a16="http://schemas.microsoft.com/office/drawing/2014/main" id="{1FED709C-CAB9-257B-C36D-C366EF8E906C}"/>
              </a:ext>
            </a:extLst>
          </p:cNvPr>
          <p:cNvSpPr/>
          <p:nvPr/>
        </p:nvSpPr>
        <p:spPr>
          <a:xfrm>
            <a:off x="10079554" y="3518016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矩形 130">
            <a:extLst>
              <a:ext uri="{FF2B5EF4-FFF2-40B4-BE49-F238E27FC236}">
                <a16:creationId xmlns:a16="http://schemas.microsoft.com/office/drawing/2014/main" id="{F67CD654-50ED-9065-91FE-503909FC0346}"/>
              </a:ext>
            </a:extLst>
          </p:cNvPr>
          <p:cNvSpPr/>
          <p:nvPr/>
        </p:nvSpPr>
        <p:spPr>
          <a:xfrm>
            <a:off x="10068231" y="5101089"/>
            <a:ext cx="1445341" cy="1445342"/>
          </a:xfrm>
          <a:custGeom>
            <a:avLst/>
            <a:gdLst>
              <a:gd name="connsiteX0" fmla="*/ 0 w 1445341"/>
              <a:gd name="connsiteY0" fmla="*/ 0 h 1445342"/>
              <a:gd name="connsiteX1" fmla="*/ 481780 w 1445341"/>
              <a:gd name="connsiteY1" fmla="*/ 0 h 1445342"/>
              <a:gd name="connsiteX2" fmla="*/ 920200 w 1445341"/>
              <a:gd name="connsiteY2" fmla="*/ 0 h 1445342"/>
              <a:gd name="connsiteX3" fmla="*/ 1445341 w 1445341"/>
              <a:gd name="connsiteY3" fmla="*/ 0 h 1445342"/>
              <a:gd name="connsiteX4" fmla="*/ 1445341 w 1445341"/>
              <a:gd name="connsiteY4" fmla="*/ 438420 h 1445342"/>
              <a:gd name="connsiteX5" fmla="*/ 1445341 w 1445341"/>
              <a:gd name="connsiteY5" fmla="*/ 920201 h 1445342"/>
              <a:gd name="connsiteX6" fmla="*/ 1445341 w 1445341"/>
              <a:gd name="connsiteY6" fmla="*/ 1445342 h 1445342"/>
              <a:gd name="connsiteX7" fmla="*/ 1006921 w 1445341"/>
              <a:gd name="connsiteY7" fmla="*/ 1445342 h 1445342"/>
              <a:gd name="connsiteX8" fmla="*/ 510687 w 1445341"/>
              <a:gd name="connsiteY8" fmla="*/ 1445342 h 1445342"/>
              <a:gd name="connsiteX9" fmla="*/ 0 w 1445341"/>
              <a:gd name="connsiteY9" fmla="*/ 1445342 h 1445342"/>
              <a:gd name="connsiteX10" fmla="*/ 0 w 1445341"/>
              <a:gd name="connsiteY10" fmla="*/ 963561 h 1445342"/>
              <a:gd name="connsiteX11" fmla="*/ 0 w 1445341"/>
              <a:gd name="connsiteY11" fmla="*/ 481781 h 1445342"/>
              <a:gd name="connsiteX12" fmla="*/ 0 w 1445341"/>
              <a:gd name="connsiteY12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5341" h="1445342" fill="none" extrusionOk="0">
                <a:moveTo>
                  <a:pt x="0" y="0"/>
                </a:moveTo>
                <a:cubicBezTo>
                  <a:pt x="167911" y="-1757"/>
                  <a:pt x="281967" y="1029"/>
                  <a:pt x="481780" y="0"/>
                </a:cubicBezTo>
                <a:cubicBezTo>
                  <a:pt x="681593" y="-1029"/>
                  <a:pt x="752846" y="4990"/>
                  <a:pt x="920200" y="0"/>
                </a:cubicBezTo>
                <a:cubicBezTo>
                  <a:pt x="1087554" y="-4990"/>
                  <a:pt x="1256600" y="4276"/>
                  <a:pt x="1445341" y="0"/>
                </a:cubicBezTo>
                <a:cubicBezTo>
                  <a:pt x="1449942" y="185912"/>
                  <a:pt x="1438480" y="276302"/>
                  <a:pt x="1445341" y="438420"/>
                </a:cubicBezTo>
                <a:cubicBezTo>
                  <a:pt x="1452202" y="600538"/>
                  <a:pt x="1425004" y="762014"/>
                  <a:pt x="1445341" y="920201"/>
                </a:cubicBezTo>
                <a:cubicBezTo>
                  <a:pt x="1465678" y="1078388"/>
                  <a:pt x="1433865" y="1229195"/>
                  <a:pt x="1445341" y="1445342"/>
                </a:cubicBezTo>
                <a:cubicBezTo>
                  <a:pt x="1270356" y="1447848"/>
                  <a:pt x="1169479" y="1461441"/>
                  <a:pt x="1006921" y="1445342"/>
                </a:cubicBezTo>
                <a:cubicBezTo>
                  <a:pt x="844363" y="1429243"/>
                  <a:pt x="676108" y="1458138"/>
                  <a:pt x="510687" y="1445342"/>
                </a:cubicBezTo>
                <a:cubicBezTo>
                  <a:pt x="345266" y="1432546"/>
                  <a:pt x="190718" y="1431244"/>
                  <a:pt x="0" y="1445342"/>
                </a:cubicBezTo>
                <a:cubicBezTo>
                  <a:pt x="-18607" y="1250940"/>
                  <a:pt x="22635" y="1066158"/>
                  <a:pt x="0" y="963561"/>
                </a:cubicBezTo>
                <a:cubicBezTo>
                  <a:pt x="-22635" y="860964"/>
                  <a:pt x="20602" y="719976"/>
                  <a:pt x="0" y="481781"/>
                </a:cubicBezTo>
                <a:cubicBezTo>
                  <a:pt x="-20602" y="243586"/>
                  <a:pt x="17628" y="210505"/>
                  <a:pt x="0" y="0"/>
                </a:cubicBezTo>
                <a:close/>
              </a:path>
              <a:path w="1445341" h="1445342" stroke="0" extrusionOk="0">
                <a:moveTo>
                  <a:pt x="0" y="0"/>
                </a:moveTo>
                <a:cubicBezTo>
                  <a:pt x="196167" y="-4182"/>
                  <a:pt x="294953" y="21248"/>
                  <a:pt x="438420" y="0"/>
                </a:cubicBezTo>
                <a:cubicBezTo>
                  <a:pt x="581887" y="-21248"/>
                  <a:pt x="735502" y="21115"/>
                  <a:pt x="920200" y="0"/>
                </a:cubicBezTo>
                <a:cubicBezTo>
                  <a:pt x="1104898" y="-21115"/>
                  <a:pt x="1187154" y="-22319"/>
                  <a:pt x="1445341" y="0"/>
                </a:cubicBezTo>
                <a:cubicBezTo>
                  <a:pt x="1443277" y="206787"/>
                  <a:pt x="1446749" y="277550"/>
                  <a:pt x="1445341" y="481781"/>
                </a:cubicBezTo>
                <a:cubicBezTo>
                  <a:pt x="1443933" y="686012"/>
                  <a:pt x="1446783" y="796322"/>
                  <a:pt x="1445341" y="920201"/>
                </a:cubicBezTo>
                <a:cubicBezTo>
                  <a:pt x="1443899" y="1044080"/>
                  <a:pt x="1460891" y="1254881"/>
                  <a:pt x="1445341" y="1445342"/>
                </a:cubicBezTo>
                <a:cubicBezTo>
                  <a:pt x="1230992" y="1441407"/>
                  <a:pt x="1118746" y="1424337"/>
                  <a:pt x="1006921" y="1445342"/>
                </a:cubicBezTo>
                <a:cubicBezTo>
                  <a:pt x="895096" y="1466347"/>
                  <a:pt x="607873" y="1435938"/>
                  <a:pt x="496234" y="1445342"/>
                </a:cubicBezTo>
                <a:cubicBezTo>
                  <a:pt x="384595" y="1454746"/>
                  <a:pt x="216332" y="1422141"/>
                  <a:pt x="0" y="1445342"/>
                </a:cubicBezTo>
                <a:cubicBezTo>
                  <a:pt x="2149" y="1221418"/>
                  <a:pt x="13257" y="1087270"/>
                  <a:pt x="0" y="963561"/>
                </a:cubicBezTo>
                <a:cubicBezTo>
                  <a:pt x="-13257" y="839852"/>
                  <a:pt x="6073" y="641193"/>
                  <a:pt x="0" y="452874"/>
                </a:cubicBezTo>
                <a:cubicBezTo>
                  <a:pt x="-6073" y="264555"/>
                  <a:pt x="15491" y="128433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51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86" grpId="0" animBg="1"/>
      <p:bldP spid="86" grpId="1" animBg="1"/>
      <p:bldP spid="89" grpId="0" animBg="1"/>
      <p:bldP spid="89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F373C78-506D-9870-2EC6-87A08F6F417A}"/>
              </a:ext>
            </a:extLst>
          </p:cNvPr>
          <p:cNvSpPr/>
          <p:nvPr/>
        </p:nvSpPr>
        <p:spPr>
          <a:xfrm>
            <a:off x="1499422" y="3342968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45956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15014 h 1592826"/>
              <a:gd name="connsiteX5" fmla="*/ 1592826 w 1592826"/>
              <a:gd name="connsiteY5" fmla="*/ 1077812 h 1592826"/>
              <a:gd name="connsiteX6" fmla="*/ 1592826 w 1592826"/>
              <a:gd name="connsiteY6" fmla="*/ 1592826 h 1592826"/>
              <a:gd name="connsiteX7" fmla="*/ 1030027 w 1592826"/>
              <a:gd name="connsiteY7" fmla="*/ 1592826 h 1592826"/>
              <a:gd name="connsiteX8" fmla="*/ 46722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93741 h 1592826"/>
              <a:gd name="connsiteX11" fmla="*/ 0 w 1592826"/>
              <a:gd name="connsiteY11" fmla="*/ 530942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8998" y="-25119"/>
                  <a:pt x="270181" y="41750"/>
                  <a:pt x="499085" y="0"/>
                </a:cubicBezTo>
                <a:cubicBezTo>
                  <a:pt x="727990" y="-41750"/>
                  <a:pt x="874338" y="4592"/>
                  <a:pt x="1045956" y="0"/>
                </a:cubicBezTo>
                <a:cubicBezTo>
                  <a:pt x="1217574" y="-4592"/>
                  <a:pt x="1450796" y="32715"/>
                  <a:pt x="1592826" y="0"/>
                </a:cubicBezTo>
                <a:cubicBezTo>
                  <a:pt x="1612055" y="110405"/>
                  <a:pt x="1555097" y="305423"/>
                  <a:pt x="1592826" y="515014"/>
                </a:cubicBezTo>
                <a:cubicBezTo>
                  <a:pt x="1630555" y="724605"/>
                  <a:pt x="1572324" y="832736"/>
                  <a:pt x="1592826" y="1077812"/>
                </a:cubicBezTo>
                <a:cubicBezTo>
                  <a:pt x="1613328" y="1322888"/>
                  <a:pt x="1557799" y="1369579"/>
                  <a:pt x="1592826" y="1592826"/>
                </a:cubicBezTo>
                <a:cubicBezTo>
                  <a:pt x="1436639" y="1655575"/>
                  <a:pt x="1287989" y="1557709"/>
                  <a:pt x="1030027" y="1592826"/>
                </a:cubicBezTo>
                <a:cubicBezTo>
                  <a:pt x="772065" y="1627943"/>
                  <a:pt x="699549" y="1581550"/>
                  <a:pt x="467229" y="1592826"/>
                </a:cubicBezTo>
                <a:cubicBezTo>
                  <a:pt x="234909" y="1604102"/>
                  <a:pt x="119996" y="1562985"/>
                  <a:pt x="0" y="1592826"/>
                </a:cubicBezTo>
                <a:cubicBezTo>
                  <a:pt x="-57726" y="1391881"/>
                  <a:pt x="10299" y="1304264"/>
                  <a:pt x="0" y="1093741"/>
                </a:cubicBezTo>
                <a:cubicBezTo>
                  <a:pt x="-10299" y="883218"/>
                  <a:pt x="7245" y="758677"/>
                  <a:pt x="0" y="530942"/>
                </a:cubicBezTo>
                <a:cubicBezTo>
                  <a:pt x="-7245" y="303207"/>
                  <a:pt x="38634" y="203773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46143" y="-23786"/>
                  <a:pt x="377817" y="42526"/>
                  <a:pt x="546870" y="0"/>
                </a:cubicBezTo>
                <a:cubicBezTo>
                  <a:pt x="715923" y="-42526"/>
                  <a:pt x="937542" y="42918"/>
                  <a:pt x="1077812" y="0"/>
                </a:cubicBezTo>
                <a:cubicBezTo>
                  <a:pt x="1218082" y="-42918"/>
                  <a:pt x="1388804" y="33577"/>
                  <a:pt x="1592826" y="0"/>
                </a:cubicBezTo>
                <a:cubicBezTo>
                  <a:pt x="1598189" y="162342"/>
                  <a:pt x="1572187" y="307984"/>
                  <a:pt x="1592826" y="515014"/>
                </a:cubicBezTo>
                <a:cubicBezTo>
                  <a:pt x="1613465" y="722044"/>
                  <a:pt x="1554886" y="883648"/>
                  <a:pt x="1592826" y="1014099"/>
                </a:cubicBezTo>
                <a:cubicBezTo>
                  <a:pt x="1630766" y="1144550"/>
                  <a:pt x="1535316" y="1312007"/>
                  <a:pt x="1592826" y="1592826"/>
                </a:cubicBezTo>
                <a:cubicBezTo>
                  <a:pt x="1436735" y="1645919"/>
                  <a:pt x="1302647" y="1560356"/>
                  <a:pt x="1045956" y="1592826"/>
                </a:cubicBezTo>
                <a:cubicBezTo>
                  <a:pt x="789265" y="1625296"/>
                  <a:pt x="648581" y="1590304"/>
                  <a:pt x="499085" y="1592826"/>
                </a:cubicBezTo>
                <a:cubicBezTo>
                  <a:pt x="349589" y="1595348"/>
                  <a:pt x="235272" y="1571269"/>
                  <a:pt x="0" y="1592826"/>
                </a:cubicBezTo>
                <a:cubicBezTo>
                  <a:pt x="-521" y="1382538"/>
                  <a:pt x="4376" y="1226829"/>
                  <a:pt x="0" y="1061884"/>
                </a:cubicBezTo>
                <a:cubicBezTo>
                  <a:pt x="-4376" y="896939"/>
                  <a:pt x="15753" y="646979"/>
                  <a:pt x="0" y="515014"/>
                </a:cubicBezTo>
                <a:cubicBezTo>
                  <a:pt x="-15753" y="383049"/>
                  <a:pt x="17853" y="20782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5362E42-2735-5D0D-4E69-ECFECCAF3E86}"/>
              </a:ext>
            </a:extLst>
          </p:cNvPr>
          <p:cNvSpPr/>
          <p:nvPr/>
        </p:nvSpPr>
        <p:spPr>
          <a:xfrm>
            <a:off x="5181601" y="1219201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14099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46870 h 1592826"/>
              <a:gd name="connsiteX5" fmla="*/ 1592826 w 1592826"/>
              <a:gd name="connsiteY5" fmla="*/ 1093741 h 1592826"/>
              <a:gd name="connsiteX6" fmla="*/ 1592826 w 1592826"/>
              <a:gd name="connsiteY6" fmla="*/ 1592826 h 1592826"/>
              <a:gd name="connsiteX7" fmla="*/ 1093741 w 1592826"/>
              <a:gd name="connsiteY7" fmla="*/ 1592826 h 1592826"/>
              <a:gd name="connsiteX8" fmla="*/ 56279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93741 h 1592826"/>
              <a:gd name="connsiteX11" fmla="*/ 0 w 1592826"/>
              <a:gd name="connsiteY11" fmla="*/ 546870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40478" y="-24237"/>
                  <a:pt x="371722" y="38282"/>
                  <a:pt x="499085" y="0"/>
                </a:cubicBezTo>
                <a:cubicBezTo>
                  <a:pt x="626448" y="-38282"/>
                  <a:pt x="830464" y="29760"/>
                  <a:pt x="1014099" y="0"/>
                </a:cubicBezTo>
                <a:cubicBezTo>
                  <a:pt x="1197734" y="-29760"/>
                  <a:pt x="1450744" y="67039"/>
                  <a:pt x="1592826" y="0"/>
                </a:cubicBezTo>
                <a:cubicBezTo>
                  <a:pt x="1624343" y="177107"/>
                  <a:pt x="1572797" y="320763"/>
                  <a:pt x="1592826" y="546870"/>
                </a:cubicBezTo>
                <a:cubicBezTo>
                  <a:pt x="1612855" y="772977"/>
                  <a:pt x="1580909" y="853368"/>
                  <a:pt x="1592826" y="1093741"/>
                </a:cubicBezTo>
                <a:cubicBezTo>
                  <a:pt x="1604743" y="1334114"/>
                  <a:pt x="1576874" y="1395224"/>
                  <a:pt x="1592826" y="1592826"/>
                </a:cubicBezTo>
                <a:cubicBezTo>
                  <a:pt x="1440721" y="1637164"/>
                  <a:pt x="1266354" y="1542276"/>
                  <a:pt x="1093741" y="1592826"/>
                </a:cubicBezTo>
                <a:cubicBezTo>
                  <a:pt x="921129" y="1643376"/>
                  <a:pt x="748956" y="1581957"/>
                  <a:pt x="562799" y="1592826"/>
                </a:cubicBezTo>
                <a:cubicBezTo>
                  <a:pt x="376642" y="1603695"/>
                  <a:pt x="222189" y="1527116"/>
                  <a:pt x="0" y="1592826"/>
                </a:cubicBezTo>
                <a:cubicBezTo>
                  <a:pt x="-44659" y="1420392"/>
                  <a:pt x="43270" y="1193743"/>
                  <a:pt x="0" y="1093741"/>
                </a:cubicBezTo>
                <a:cubicBezTo>
                  <a:pt x="-43270" y="993740"/>
                  <a:pt x="38748" y="741748"/>
                  <a:pt x="0" y="546870"/>
                </a:cubicBezTo>
                <a:cubicBezTo>
                  <a:pt x="-38748" y="351992"/>
                  <a:pt x="8051" y="140449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73436" y="-39940"/>
                  <a:pt x="254842" y="31079"/>
                  <a:pt x="483157" y="0"/>
                </a:cubicBezTo>
                <a:cubicBezTo>
                  <a:pt x="711472" y="-31079"/>
                  <a:pt x="920615" y="53010"/>
                  <a:pt x="1030027" y="0"/>
                </a:cubicBezTo>
                <a:cubicBezTo>
                  <a:pt x="1139439" y="-53010"/>
                  <a:pt x="1405808" y="51230"/>
                  <a:pt x="1592826" y="0"/>
                </a:cubicBezTo>
                <a:cubicBezTo>
                  <a:pt x="1615454" y="260851"/>
                  <a:pt x="1564713" y="413835"/>
                  <a:pt x="1592826" y="562799"/>
                </a:cubicBezTo>
                <a:cubicBezTo>
                  <a:pt x="1620939" y="711763"/>
                  <a:pt x="1555574" y="909953"/>
                  <a:pt x="1592826" y="1045956"/>
                </a:cubicBezTo>
                <a:cubicBezTo>
                  <a:pt x="1630078" y="1181959"/>
                  <a:pt x="1554531" y="1361697"/>
                  <a:pt x="1592826" y="1592826"/>
                </a:cubicBezTo>
                <a:cubicBezTo>
                  <a:pt x="1348963" y="1620994"/>
                  <a:pt x="1226177" y="1555432"/>
                  <a:pt x="1045956" y="1592826"/>
                </a:cubicBezTo>
                <a:cubicBezTo>
                  <a:pt x="865735" y="1630220"/>
                  <a:pt x="703807" y="1536175"/>
                  <a:pt x="483157" y="1592826"/>
                </a:cubicBezTo>
                <a:cubicBezTo>
                  <a:pt x="262507" y="1649477"/>
                  <a:pt x="235115" y="1561816"/>
                  <a:pt x="0" y="1592826"/>
                </a:cubicBezTo>
                <a:cubicBezTo>
                  <a:pt x="-50449" y="1353964"/>
                  <a:pt x="42844" y="1316273"/>
                  <a:pt x="0" y="1077812"/>
                </a:cubicBezTo>
                <a:cubicBezTo>
                  <a:pt x="-42844" y="839351"/>
                  <a:pt x="21104" y="700301"/>
                  <a:pt x="0" y="562799"/>
                </a:cubicBezTo>
                <a:cubicBezTo>
                  <a:pt x="-21104" y="425297"/>
                  <a:pt x="8403" y="12948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u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AFC9A06-1268-C6DF-93CB-404EAF993BEE}"/>
              </a:ext>
            </a:extLst>
          </p:cNvPr>
          <p:cNvSpPr/>
          <p:nvPr/>
        </p:nvSpPr>
        <p:spPr>
          <a:xfrm>
            <a:off x="2153266" y="1219201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F1F6BE61-D596-C000-CD2B-ADD2EBC607D3}"/>
              </a:ext>
            </a:extLst>
          </p:cNvPr>
          <p:cNvGrpSpPr/>
          <p:nvPr/>
        </p:nvGrpSpPr>
        <p:grpSpPr>
          <a:xfrm>
            <a:off x="8209936" y="1219201"/>
            <a:ext cx="1592826" cy="1592826"/>
            <a:chOff x="10451692" y="1179872"/>
            <a:chExt cx="1592826" cy="1592826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5C1A3ACC-F89A-9BEA-DB5A-5E95BE41131E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ǚ</a:t>
              </a:r>
              <a:endParaRPr lang="zh-TW" altLang="en-US" sz="72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4F60B4E-0D39-B23F-2716-7CE353AD4C76}"/>
                </a:ext>
              </a:extLst>
            </p:cNvPr>
            <p:cNvSpPr/>
            <p:nvPr/>
          </p:nvSpPr>
          <p:spPr>
            <a:xfrm>
              <a:off x="10962969" y="1396181"/>
              <a:ext cx="570271" cy="285135"/>
            </a:xfrm>
            <a:custGeom>
              <a:avLst/>
              <a:gdLst>
                <a:gd name="connsiteX0" fmla="*/ 0 w 570271"/>
                <a:gd name="connsiteY0" fmla="*/ 0 h 285135"/>
                <a:gd name="connsiteX1" fmla="*/ 570271 w 570271"/>
                <a:gd name="connsiteY1" fmla="*/ 0 h 285135"/>
                <a:gd name="connsiteX2" fmla="*/ 570271 w 570271"/>
                <a:gd name="connsiteY2" fmla="*/ 285135 h 285135"/>
                <a:gd name="connsiteX3" fmla="*/ 0 w 570271"/>
                <a:gd name="connsiteY3" fmla="*/ 285135 h 285135"/>
                <a:gd name="connsiteX4" fmla="*/ 0 w 570271"/>
                <a:gd name="connsiteY4" fmla="*/ 0 h 285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1" h="285135" fill="none" extrusionOk="0">
                  <a:moveTo>
                    <a:pt x="0" y="0"/>
                  </a:moveTo>
                  <a:cubicBezTo>
                    <a:pt x="191061" y="-30060"/>
                    <a:pt x="319453" y="56702"/>
                    <a:pt x="570271" y="0"/>
                  </a:cubicBezTo>
                  <a:cubicBezTo>
                    <a:pt x="580578" y="97866"/>
                    <a:pt x="554243" y="190707"/>
                    <a:pt x="570271" y="285135"/>
                  </a:cubicBezTo>
                  <a:cubicBezTo>
                    <a:pt x="305018" y="306689"/>
                    <a:pt x="141567" y="267745"/>
                    <a:pt x="0" y="285135"/>
                  </a:cubicBezTo>
                  <a:cubicBezTo>
                    <a:pt x="-9265" y="184181"/>
                    <a:pt x="2048" y="98542"/>
                    <a:pt x="0" y="0"/>
                  </a:cubicBezTo>
                  <a:close/>
                </a:path>
                <a:path w="570271" h="285135" stroke="0" extrusionOk="0">
                  <a:moveTo>
                    <a:pt x="0" y="0"/>
                  </a:moveTo>
                  <a:cubicBezTo>
                    <a:pt x="258662" y="-53213"/>
                    <a:pt x="328566" y="47976"/>
                    <a:pt x="570271" y="0"/>
                  </a:cubicBezTo>
                  <a:cubicBezTo>
                    <a:pt x="586265" y="97987"/>
                    <a:pt x="566288" y="191785"/>
                    <a:pt x="570271" y="285135"/>
                  </a:cubicBezTo>
                  <a:cubicBezTo>
                    <a:pt x="349484" y="323647"/>
                    <a:pt x="159498" y="233992"/>
                    <a:pt x="0" y="285135"/>
                  </a:cubicBezTo>
                  <a:cubicBezTo>
                    <a:pt x="-19313" y="227936"/>
                    <a:pt x="9849" y="75667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id="{A1F8DAF6-A1E4-8B26-B53D-4419B0E3F424}"/>
              </a:ext>
            </a:extLst>
          </p:cNvPr>
          <p:cNvSpPr/>
          <p:nvPr/>
        </p:nvSpPr>
        <p:spPr>
          <a:xfrm>
            <a:off x="4001731" y="3342968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30027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15014 h 1592826"/>
              <a:gd name="connsiteX5" fmla="*/ 1592826 w 1592826"/>
              <a:gd name="connsiteY5" fmla="*/ 1061884 h 1592826"/>
              <a:gd name="connsiteX6" fmla="*/ 1592826 w 1592826"/>
              <a:gd name="connsiteY6" fmla="*/ 1592826 h 1592826"/>
              <a:gd name="connsiteX7" fmla="*/ 1109669 w 1592826"/>
              <a:gd name="connsiteY7" fmla="*/ 1592826 h 1592826"/>
              <a:gd name="connsiteX8" fmla="*/ 56279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30027 h 1592826"/>
              <a:gd name="connsiteX11" fmla="*/ 0 w 1592826"/>
              <a:gd name="connsiteY11" fmla="*/ 515014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177500" y="-44129"/>
                  <a:pt x="305910" y="16147"/>
                  <a:pt x="499085" y="0"/>
                </a:cubicBezTo>
                <a:cubicBezTo>
                  <a:pt x="692260" y="-16147"/>
                  <a:pt x="859534" y="62776"/>
                  <a:pt x="1030027" y="0"/>
                </a:cubicBezTo>
                <a:cubicBezTo>
                  <a:pt x="1200520" y="-62776"/>
                  <a:pt x="1460283" y="52601"/>
                  <a:pt x="1592826" y="0"/>
                </a:cubicBezTo>
                <a:cubicBezTo>
                  <a:pt x="1623628" y="127272"/>
                  <a:pt x="1549948" y="367340"/>
                  <a:pt x="1592826" y="515014"/>
                </a:cubicBezTo>
                <a:cubicBezTo>
                  <a:pt x="1635704" y="662688"/>
                  <a:pt x="1528551" y="814808"/>
                  <a:pt x="1592826" y="1061884"/>
                </a:cubicBezTo>
                <a:cubicBezTo>
                  <a:pt x="1657101" y="1308960"/>
                  <a:pt x="1576891" y="1394694"/>
                  <a:pt x="1592826" y="1592826"/>
                </a:cubicBezTo>
                <a:cubicBezTo>
                  <a:pt x="1412254" y="1634547"/>
                  <a:pt x="1342623" y="1561932"/>
                  <a:pt x="1109669" y="1592826"/>
                </a:cubicBezTo>
                <a:cubicBezTo>
                  <a:pt x="876715" y="1623720"/>
                  <a:pt x="800112" y="1584077"/>
                  <a:pt x="562799" y="1592826"/>
                </a:cubicBezTo>
                <a:cubicBezTo>
                  <a:pt x="325486" y="1601575"/>
                  <a:pt x="217668" y="1569672"/>
                  <a:pt x="0" y="1592826"/>
                </a:cubicBezTo>
                <a:cubicBezTo>
                  <a:pt x="-22031" y="1461205"/>
                  <a:pt x="62382" y="1297287"/>
                  <a:pt x="0" y="1030027"/>
                </a:cubicBezTo>
                <a:cubicBezTo>
                  <a:pt x="-62382" y="762767"/>
                  <a:pt x="59837" y="638362"/>
                  <a:pt x="0" y="515014"/>
                </a:cubicBezTo>
                <a:cubicBezTo>
                  <a:pt x="-59837" y="391666"/>
                  <a:pt x="11774" y="227511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72839" y="-53323"/>
                  <a:pt x="331524" y="58093"/>
                  <a:pt x="515014" y="0"/>
                </a:cubicBezTo>
                <a:cubicBezTo>
                  <a:pt x="698504" y="-58093"/>
                  <a:pt x="811721" y="7747"/>
                  <a:pt x="1030027" y="0"/>
                </a:cubicBezTo>
                <a:cubicBezTo>
                  <a:pt x="1248333" y="-7747"/>
                  <a:pt x="1414749" y="44028"/>
                  <a:pt x="1592826" y="0"/>
                </a:cubicBezTo>
                <a:cubicBezTo>
                  <a:pt x="1646455" y="235665"/>
                  <a:pt x="1586293" y="358047"/>
                  <a:pt x="1592826" y="515014"/>
                </a:cubicBezTo>
                <a:cubicBezTo>
                  <a:pt x="1599359" y="671981"/>
                  <a:pt x="1541247" y="949897"/>
                  <a:pt x="1592826" y="1077812"/>
                </a:cubicBezTo>
                <a:cubicBezTo>
                  <a:pt x="1644405" y="1205727"/>
                  <a:pt x="1550224" y="1485161"/>
                  <a:pt x="1592826" y="1592826"/>
                </a:cubicBezTo>
                <a:cubicBezTo>
                  <a:pt x="1377364" y="1634598"/>
                  <a:pt x="1285595" y="1563597"/>
                  <a:pt x="1093741" y="1592826"/>
                </a:cubicBezTo>
                <a:cubicBezTo>
                  <a:pt x="901887" y="1622055"/>
                  <a:pt x="783316" y="1581473"/>
                  <a:pt x="546870" y="1592826"/>
                </a:cubicBezTo>
                <a:cubicBezTo>
                  <a:pt x="310424" y="1604179"/>
                  <a:pt x="144530" y="1572120"/>
                  <a:pt x="0" y="1592826"/>
                </a:cubicBezTo>
                <a:cubicBezTo>
                  <a:pt x="-29806" y="1356057"/>
                  <a:pt x="10309" y="1286029"/>
                  <a:pt x="0" y="1077812"/>
                </a:cubicBezTo>
                <a:cubicBezTo>
                  <a:pt x="-10309" y="869595"/>
                  <a:pt x="32292" y="709604"/>
                  <a:pt x="0" y="562799"/>
                </a:cubicBezTo>
                <a:cubicBezTo>
                  <a:pt x="-32292" y="415994"/>
                  <a:pt x="16724" y="14690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CC3A6817-AD16-EB86-82E5-81D0B412E077}"/>
              </a:ext>
            </a:extLst>
          </p:cNvPr>
          <p:cNvSpPr/>
          <p:nvPr/>
        </p:nvSpPr>
        <p:spPr>
          <a:xfrm>
            <a:off x="6504040" y="3342968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998171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62799 h 1592826"/>
              <a:gd name="connsiteX5" fmla="*/ 1592826 w 1592826"/>
              <a:gd name="connsiteY5" fmla="*/ 1125597 h 1592826"/>
              <a:gd name="connsiteX6" fmla="*/ 1592826 w 1592826"/>
              <a:gd name="connsiteY6" fmla="*/ 1592826 h 1592826"/>
              <a:gd name="connsiteX7" fmla="*/ 1093741 w 1592826"/>
              <a:gd name="connsiteY7" fmla="*/ 1592826 h 1592826"/>
              <a:gd name="connsiteX8" fmla="*/ 546870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578727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141347" y="-34375"/>
                  <a:pt x="313268" y="39738"/>
                  <a:pt x="499085" y="0"/>
                </a:cubicBezTo>
                <a:cubicBezTo>
                  <a:pt x="684903" y="-39738"/>
                  <a:pt x="812975" y="46702"/>
                  <a:pt x="998171" y="0"/>
                </a:cubicBezTo>
                <a:cubicBezTo>
                  <a:pt x="1183367" y="-46702"/>
                  <a:pt x="1404579" y="7638"/>
                  <a:pt x="1592826" y="0"/>
                </a:cubicBezTo>
                <a:cubicBezTo>
                  <a:pt x="1605109" y="274172"/>
                  <a:pt x="1564520" y="356189"/>
                  <a:pt x="1592826" y="562799"/>
                </a:cubicBezTo>
                <a:cubicBezTo>
                  <a:pt x="1621132" y="769409"/>
                  <a:pt x="1528741" y="924050"/>
                  <a:pt x="1592826" y="1125597"/>
                </a:cubicBezTo>
                <a:cubicBezTo>
                  <a:pt x="1656911" y="1327144"/>
                  <a:pt x="1571056" y="1484056"/>
                  <a:pt x="1592826" y="1592826"/>
                </a:cubicBezTo>
                <a:cubicBezTo>
                  <a:pt x="1382727" y="1646173"/>
                  <a:pt x="1238051" y="1544979"/>
                  <a:pt x="1093741" y="1592826"/>
                </a:cubicBezTo>
                <a:cubicBezTo>
                  <a:pt x="949432" y="1640673"/>
                  <a:pt x="740976" y="1553203"/>
                  <a:pt x="546870" y="1592826"/>
                </a:cubicBezTo>
                <a:cubicBezTo>
                  <a:pt x="352764" y="1632449"/>
                  <a:pt x="168562" y="1527401"/>
                  <a:pt x="0" y="1592826"/>
                </a:cubicBezTo>
                <a:cubicBezTo>
                  <a:pt x="-43563" y="1397516"/>
                  <a:pt x="33321" y="1243559"/>
                  <a:pt x="0" y="1109669"/>
                </a:cubicBezTo>
                <a:cubicBezTo>
                  <a:pt x="-33321" y="975779"/>
                  <a:pt x="5265" y="729501"/>
                  <a:pt x="0" y="578727"/>
                </a:cubicBezTo>
                <a:cubicBezTo>
                  <a:pt x="-5265" y="427953"/>
                  <a:pt x="11748" y="265518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80525" y="-44768"/>
                  <a:pt x="350504" y="14018"/>
                  <a:pt x="499085" y="0"/>
                </a:cubicBezTo>
                <a:cubicBezTo>
                  <a:pt x="647667" y="-14018"/>
                  <a:pt x="909681" y="33939"/>
                  <a:pt x="1061884" y="0"/>
                </a:cubicBezTo>
                <a:cubicBezTo>
                  <a:pt x="1214087" y="-33939"/>
                  <a:pt x="1370001" y="57628"/>
                  <a:pt x="1592826" y="0"/>
                </a:cubicBezTo>
                <a:cubicBezTo>
                  <a:pt x="1646882" y="161892"/>
                  <a:pt x="1591670" y="360007"/>
                  <a:pt x="1592826" y="530942"/>
                </a:cubicBezTo>
                <a:cubicBezTo>
                  <a:pt x="1593982" y="701877"/>
                  <a:pt x="1549219" y="883571"/>
                  <a:pt x="1592826" y="1093741"/>
                </a:cubicBezTo>
                <a:cubicBezTo>
                  <a:pt x="1636433" y="1303911"/>
                  <a:pt x="1584136" y="1459988"/>
                  <a:pt x="1592826" y="1592826"/>
                </a:cubicBezTo>
                <a:cubicBezTo>
                  <a:pt x="1452470" y="1618399"/>
                  <a:pt x="1184804" y="1592004"/>
                  <a:pt x="1030027" y="1592826"/>
                </a:cubicBezTo>
                <a:cubicBezTo>
                  <a:pt x="875250" y="1593648"/>
                  <a:pt x="762533" y="1551228"/>
                  <a:pt x="530942" y="1592826"/>
                </a:cubicBezTo>
                <a:cubicBezTo>
                  <a:pt x="299352" y="1634424"/>
                  <a:pt x="131319" y="1580776"/>
                  <a:pt x="0" y="1592826"/>
                </a:cubicBezTo>
                <a:cubicBezTo>
                  <a:pt x="-19890" y="1362590"/>
                  <a:pt x="14669" y="1230951"/>
                  <a:pt x="0" y="1045956"/>
                </a:cubicBezTo>
                <a:cubicBezTo>
                  <a:pt x="-14669" y="860961"/>
                  <a:pt x="58529" y="609258"/>
                  <a:pt x="0" y="483157"/>
                </a:cubicBezTo>
                <a:cubicBezTo>
                  <a:pt x="-58529" y="357056"/>
                  <a:pt x="4637" y="22119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5B3D234B-5764-24C3-A3ED-A8086476DC92}"/>
              </a:ext>
            </a:extLst>
          </p:cNvPr>
          <p:cNvGrpSpPr/>
          <p:nvPr/>
        </p:nvGrpSpPr>
        <p:grpSpPr>
          <a:xfrm>
            <a:off x="9006349" y="3342968"/>
            <a:ext cx="1592826" cy="1592826"/>
            <a:chOff x="8091951" y="3342968"/>
            <a:chExt cx="1592826" cy="1592826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756D87DE-7976-6198-6D05-BC495055E741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72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63A7578D-A301-1ECE-C86C-91ADDACAC51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43959B8B-9C6A-B08D-FC9D-3028BAF09B5C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箭號: 向下 1">
            <a:extLst>
              <a:ext uri="{FF2B5EF4-FFF2-40B4-BE49-F238E27FC236}">
                <a16:creationId xmlns:a16="http://schemas.microsoft.com/office/drawing/2014/main" id="{C36245A7-BD69-987C-8AAC-D0BFD2FB0648}"/>
              </a:ext>
            </a:extLst>
          </p:cNvPr>
          <p:cNvSpPr/>
          <p:nvPr/>
        </p:nvSpPr>
        <p:spPr>
          <a:xfrm>
            <a:off x="2682240" y="2530823"/>
            <a:ext cx="596818" cy="110744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箭號: 向下 2">
            <a:extLst>
              <a:ext uri="{FF2B5EF4-FFF2-40B4-BE49-F238E27FC236}">
                <a16:creationId xmlns:a16="http://schemas.microsoft.com/office/drawing/2014/main" id="{F931519E-FDC9-0A94-EE51-EBBAB99F8E6B}"/>
              </a:ext>
            </a:extLst>
          </p:cNvPr>
          <p:cNvSpPr/>
          <p:nvPr/>
        </p:nvSpPr>
        <p:spPr>
          <a:xfrm>
            <a:off x="5729751" y="2530823"/>
            <a:ext cx="596818" cy="110744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箭號: 向下 9">
            <a:extLst>
              <a:ext uri="{FF2B5EF4-FFF2-40B4-BE49-F238E27FC236}">
                <a16:creationId xmlns:a16="http://schemas.microsoft.com/office/drawing/2014/main" id="{96956B70-E318-63C2-F379-829D18AD4EA3}"/>
              </a:ext>
            </a:extLst>
          </p:cNvPr>
          <p:cNvSpPr/>
          <p:nvPr/>
        </p:nvSpPr>
        <p:spPr>
          <a:xfrm>
            <a:off x="8777262" y="2474616"/>
            <a:ext cx="596818" cy="110744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04261C6-F307-6053-D575-EEE1AF37CECE}"/>
              </a:ext>
            </a:extLst>
          </p:cNvPr>
          <p:cNvSpPr/>
          <p:nvPr/>
        </p:nvSpPr>
        <p:spPr>
          <a:xfrm>
            <a:off x="5142269" y="3582056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99085 w 1592826"/>
              <a:gd name="connsiteY1" fmla="*/ 0 h 1592826"/>
              <a:gd name="connsiteX2" fmla="*/ 1014099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46870 h 1592826"/>
              <a:gd name="connsiteX5" fmla="*/ 1592826 w 1592826"/>
              <a:gd name="connsiteY5" fmla="*/ 1093741 h 1592826"/>
              <a:gd name="connsiteX6" fmla="*/ 1592826 w 1592826"/>
              <a:gd name="connsiteY6" fmla="*/ 1592826 h 1592826"/>
              <a:gd name="connsiteX7" fmla="*/ 1093741 w 1592826"/>
              <a:gd name="connsiteY7" fmla="*/ 1592826 h 1592826"/>
              <a:gd name="connsiteX8" fmla="*/ 562799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093741 h 1592826"/>
              <a:gd name="connsiteX11" fmla="*/ 0 w 1592826"/>
              <a:gd name="connsiteY11" fmla="*/ 546870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40478" y="-24237"/>
                  <a:pt x="371722" y="38282"/>
                  <a:pt x="499085" y="0"/>
                </a:cubicBezTo>
                <a:cubicBezTo>
                  <a:pt x="626448" y="-38282"/>
                  <a:pt x="830464" y="29760"/>
                  <a:pt x="1014099" y="0"/>
                </a:cubicBezTo>
                <a:cubicBezTo>
                  <a:pt x="1197734" y="-29760"/>
                  <a:pt x="1450744" y="67039"/>
                  <a:pt x="1592826" y="0"/>
                </a:cubicBezTo>
                <a:cubicBezTo>
                  <a:pt x="1624343" y="177107"/>
                  <a:pt x="1572797" y="320763"/>
                  <a:pt x="1592826" y="546870"/>
                </a:cubicBezTo>
                <a:cubicBezTo>
                  <a:pt x="1612855" y="772977"/>
                  <a:pt x="1580909" y="853368"/>
                  <a:pt x="1592826" y="1093741"/>
                </a:cubicBezTo>
                <a:cubicBezTo>
                  <a:pt x="1604743" y="1334114"/>
                  <a:pt x="1576874" y="1395224"/>
                  <a:pt x="1592826" y="1592826"/>
                </a:cubicBezTo>
                <a:cubicBezTo>
                  <a:pt x="1440721" y="1637164"/>
                  <a:pt x="1266354" y="1542276"/>
                  <a:pt x="1093741" y="1592826"/>
                </a:cubicBezTo>
                <a:cubicBezTo>
                  <a:pt x="921129" y="1643376"/>
                  <a:pt x="748956" y="1581957"/>
                  <a:pt x="562799" y="1592826"/>
                </a:cubicBezTo>
                <a:cubicBezTo>
                  <a:pt x="376642" y="1603695"/>
                  <a:pt x="222189" y="1527116"/>
                  <a:pt x="0" y="1592826"/>
                </a:cubicBezTo>
                <a:cubicBezTo>
                  <a:pt x="-44659" y="1420392"/>
                  <a:pt x="43270" y="1193743"/>
                  <a:pt x="0" y="1093741"/>
                </a:cubicBezTo>
                <a:cubicBezTo>
                  <a:pt x="-43270" y="993740"/>
                  <a:pt x="38748" y="741748"/>
                  <a:pt x="0" y="546870"/>
                </a:cubicBezTo>
                <a:cubicBezTo>
                  <a:pt x="-38748" y="351992"/>
                  <a:pt x="8051" y="140449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73436" y="-39940"/>
                  <a:pt x="254842" y="31079"/>
                  <a:pt x="483157" y="0"/>
                </a:cubicBezTo>
                <a:cubicBezTo>
                  <a:pt x="711472" y="-31079"/>
                  <a:pt x="920615" y="53010"/>
                  <a:pt x="1030027" y="0"/>
                </a:cubicBezTo>
                <a:cubicBezTo>
                  <a:pt x="1139439" y="-53010"/>
                  <a:pt x="1405808" y="51230"/>
                  <a:pt x="1592826" y="0"/>
                </a:cubicBezTo>
                <a:cubicBezTo>
                  <a:pt x="1615454" y="260851"/>
                  <a:pt x="1564713" y="413835"/>
                  <a:pt x="1592826" y="562799"/>
                </a:cubicBezTo>
                <a:cubicBezTo>
                  <a:pt x="1620939" y="711763"/>
                  <a:pt x="1555574" y="909953"/>
                  <a:pt x="1592826" y="1045956"/>
                </a:cubicBezTo>
                <a:cubicBezTo>
                  <a:pt x="1630078" y="1181959"/>
                  <a:pt x="1554531" y="1361697"/>
                  <a:pt x="1592826" y="1592826"/>
                </a:cubicBezTo>
                <a:cubicBezTo>
                  <a:pt x="1348963" y="1620994"/>
                  <a:pt x="1226177" y="1555432"/>
                  <a:pt x="1045956" y="1592826"/>
                </a:cubicBezTo>
                <a:cubicBezTo>
                  <a:pt x="865735" y="1630220"/>
                  <a:pt x="703807" y="1536175"/>
                  <a:pt x="483157" y="1592826"/>
                </a:cubicBezTo>
                <a:cubicBezTo>
                  <a:pt x="262507" y="1649477"/>
                  <a:pt x="235115" y="1561816"/>
                  <a:pt x="0" y="1592826"/>
                </a:cubicBezTo>
                <a:cubicBezTo>
                  <a:pt x="-50449" y="1353964"/>
                  <a:pt x="42844" y="1316273"/>
                  <a:pt x="0" y="1077812"/>
                </a:cubicBezTo>
                <a:cubicBezTo>
                  <a:pt x="-42844" y="839351"/>
                  <a:pt x="21104" y="700301"/>
                  <a:pt x="0" y="562799"/>
                </a:cubicBezTo>
                <a:cubicBezTo>
                  <a:pt x="-21104" y="425297"/>
                  <a:pt x="8403" y="12948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7F6272C-209C-58FF-EDC9-4BB43F110A24}"/>
              </a:ext>
            </a:extLst>
          </p:cNvPr>
          <p:cNvSpPr/>
          <p:nvPr/>
        </p:nvSpPr>
        <p:spPr>
          <a:xfrm>
            <a:off x="2113934" y="3582056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84D3B84F-2CF7-2D05-76D4-5764ACFFCD94}"/>
              </a:ext>
            </a:extLst>
          </p:cNvPr>
          <p:cNvGrpSpPr/>
          <p:nvPr/>
        </p:nvGrpSpPr>
        <p:grpSpPr>
          <a:xfrm>
            <a:off x="8170604" y="3582056"/>
            <a:ext cx="1592826" cy="1592826"/>
            <a:chOff x="10451692" y="1179872"/>
            <a:chExt cx="1592826" cy="1592826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D881222B-FC83-8C2F-4478-DC1C5BE11901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72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72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3F84FBD4-D83D-8974-BA2A-C306260A0B57}"/>
                </a:ext>
              </a:extLst>
            </p:cNvPr>
            <p:cNvSpPr/>
            <p:nvPr/>
          </p:nvSpPr>
          <p:spPr>
            <a:xfrm>
              <a:off x="11121015" y="1396181"/>
              <a:ext cx="570271" cy="285135"/>
            </a:xfrm>
            <a:custGeom>
              <a:avLst/>
              <a:gdLst>
                <a:gd name="connsiteX0" fmla="*/ 0 w 570271"/>
                <a:gd name="connsiteY0" fmla="*/ 0 h 285135"/>
                <a:gd name="connsiteX1" fmla="*/ 570271 w 570271"/>
                <a:gd name="connsiteY1" fmla="*/ 0 h 285135"/>
                <a:gd name="connsiteX2" fmla="*/ 570271 w 570271"/>
                <a:gd name="connsiteY2" fmla="*/ 285135 h 285135"/>
                <a:gd name="connsiteX3" fmla="*/ 0 w 570271"/>
                <a:gd name="connsiteY3" fmla="*/ 285135 h 285135"/>
                <a:gd name="connsiteX4" fmla="*/ 0 w 570271"/>
                <a:gd name="connsiteY4" fmla="*/ 0 h 285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1" h="285135" fill="none" extrusionOk="0">
                  <a:moveTo>
                    <a:pt x="0" y="0"/>
                  </a:moveTo>
                  <a:cubicBezTo>
                    <a:pt x="191061" y="-30060"/>
                    <a:pt x="319453" y="56702"/>
                    <a:pt x="570271" y="0"/>
                  </a:cubicBezTo>
                  <a:cubicBezTo>
                    <a:pt x="580578" y="97866"/>
                    <a:pt x="554243" y="190707"/>
                    <a:pt x="570271" y="285135"/>
                  </a:cubicBezTo>
                  <a:cubicBezTo>
                    <a:pt x="305018" y="306689"/>
                    <a:pt x="141567" y="267745"/>
                    <a:pt x="0" y="285135"/>
                  </a:cubicBezTo>
                  <a:cubicBezTo>
                    <a:pt x="-9265" y="184181"/>
                    <a:pt x="2048" y="98542"/>
                    <a:pt x="0" y="0"/>
                  </a:cubicBezTo>
                  <a:close/>
                </a:path>
                <a:path w="570271" h="285135" stroke="0" extrusionOk="0">
                  <a:moveTo>
                    <a:pt x="0" y="0"/>
                  </a:moveTo>
                  <a:cubicBezTo>
                    <a:pt x="258662" y="-53213"/>
                    <a:pt x="328566" y="47976"/>
                    <a:pt x="570271" y="0"/>
                  </a:cubicBezTo>
                  <a:cubicBezTo>
                    <a:pt x="586265" y="97987"/>
                    <a:pt x="566288" y="191785"/>
                    <a:pt x="570271" y="285135"/>
                  </a:cubicBezTo>
                  <a:cubicBezTo>
                    <a:pt x="349484" y="323647"/>
                    <a:pt x="159498" y="233992"/>
                    <a:pt x="0" y="285135"/>
                  </a:cubicBezTo>
                  <a:cubicBezTo>
                    <a:pt x="-19313" y="227936"/>
                    <a:pt x="9849" y="75667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55048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2.22222E-6 L -0.28502 0.00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58" y="44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-0.48346 0.3550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80" y="1775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22222E-6 L 0.48463 0.506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32" y="2530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2.22222E-6 L 0.30013 -0.0020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2" grpId="0" animBg="1"/>
      <p:bldP spid="3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629087D-8DD4-14BB-A3FC-A5701403C6A8}"/>
              </a:ext>
            </a:extLst>
          </p:cNvPr>
          <p:cNvSpPr/>
          <p:nvPr/>
        </p:nvSpPr>
        <p:spPr>
          <a:xfrm>
            <a:off x="2928946" y="3329583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81B28E-7835-3A50-1B2C-D4C2315FB1EB}"/>
              </a:ext>
            </a:extLst>
          </p:cNvPr>
          <p:cNvSpPr/>
          <p:nvPr/>
        </p:nvSpPr>
        <p:spPr>
          <a:xfrm>
            <a:off x="4458767" y="3339033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76C278A-9146-7479-DE6B-086334D734A5}"/>
              </a:ext>
            </a:extLst>
          </p:cNvPr>
          <p:cNvSpPr/>
          <p:nvPr/>
        </p:nvSpPr>
        <p:spPr>
          <a:xfrm>
            <a:off x="5987026" y="3336958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EE002FB-26A9-EEF4-D7D5-B83F24544F92}"/>
              </a:ext>
            </a:extLst>
          </p:cNvPr>
          <p:cNvSpPr/>
          <p:nvPr/>
        </p:nvSpPr>
        <p:spPr>
          <a:xfrm>
            <a:off x="7486743" y="332897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CC0B38-C6D9-81C9-C3E8-3C7967BDCDBB}"/>
              </a:ext>
            </a:extLst>
          </p:cNvPr>
          <p:cNvSpPr/>
          <p:nvPr/>
        </p:nvSpPr>
        <p:spPr>
          <a:xfrm>
            <a:off x="3764042" y="466832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2523DF-B3D2-A920-348C-EAE1CE24134D}"/>
              </a:ext>
            </a:extLst>
          </p:cNvPr>
          <p:cNvSpPr/>
          <p:nvPr/>
        </p:nvSpPr>
        <p:spPr>
          <a:xfrm>
            <a:off x="5300064" y="466345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FF3A266-ACE5-5B78-EC4C-A1B27B772E2F}"/>
              </a:ext>
            </a:extLst>
          </p:cNvPr>
          <p:cNvSpPr/>
          <p:nvPr/>
        </p:nvSpPr>
        <p:spPr>
          <a:xfrm>
            <a:off x="6849803" y="466137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0C8F769-CE20-3CD0-B1B3-F3C3FCDA886C}"/>
              </a:ext>
            </a:extLst>
          </p:cNvPr>
          <p:cNvSpPr/>
          <p:nvPr/>
        </p:nvSpPr>
        <p:spPr>
          <a:xfrm>
            <a:off x="8371000" y="466033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04E6333-391A-59E4-AF17-9DA24A2493CF}"/>
              </a:ext>
            </a:extLst>
          </p:cNvPr>
          <p:cNvSpPr/>
          <p:nvPr/>
        </p:nvSpPr>
        <p:spPr>
          <a:xfrm>
            <a:off x="9892197" y="466033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E642126-AEBB-1DD0-51AF-68A2948F5CD3}"/>
              </a:ext>
            </a:extLst>
          </p:cNvPr>
          <p:cNvSpPr/>
          <p:nvPr/>
        </p:nvSpPr>
        <p:spPr>
          <a:xfrm>
            <a:off x="1935248" y="208820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456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74400 h 1440000"/>
              <a:gd name="connsiteX6" fmla="*/ 1440000 w 1440000"/>
              <a:gd name="connsiteY6" fmla="*/ 1440000 h 1440000"/>
              <a:gd name="connsiteX7" fmla="*/ 931200 w 1440000"/>
              <a:gd name="connsiteY7" fmla="*/ 1440000 h 1440000"/>
              <a:gd name="connsiteX8" fmla="*/ 422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80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48723" y="-18854"/>
                  <a:pt x="291292" y="39785"/>
                  <a:pt x="451200" y="0"/>
                </a:cubicBezTo>
                <a:cubicBezTo>
                  <a:pt x="611108" y="-39785"/>
                  <a:pt x="699561" y="22107"/>
                  <a:pt x="945600" y="0"/>
                </a:cubicBezTo>
                <a:cubicBezTo>
                  <a:pt x="1191639" y="-22107"/>
                  <a:pt x="1194039" y="54038"/>
                  <a:pt x="1440000" y="0"/>
                </a:cubicBezTo>
                <a:cubicBezTo>
                  <a:pt x="1445969" y="206425"/>
                  <a:pt x="1431431" y="311063"/>
                  <a:pt x="1440000" y="465600"/>
                </a:cubicBezTo>
                <a:cubicBezTo>
                  <a:pt x="1448569" y="620137"/>
                  <a:pt x="1380215" y="729945"/>
                  <a:pt x="1440000" y="974400"/>
                </a:cubicBezTo>
                <a:cubicBezTo>
                  <a:pt x="1499785" y="1218855"/>
                  <a:pt x="1406638" y="1281405"/>
                  <a:pt x="1440000" y="1440000"/>
                </a:cubicBezTo>
                <a:cubicBezTo>
                  <a:pt x="1315104" y="1495030"/>
                  <a:pt x="1055158" y="1388738"/>
                  <a:pt x="931200" y="1440000"/>
                </a:cubicBezTo>
                <a:cubicBezTo>
                  <a:pt x="807242" y="1491262"/>
                  <a:pt x="626226" y="1420874"/>
                  <a:pt x="422400" y="1440000"/>
                </a:cubicBezTo>
                <a:cubicBezTo>
                  <a:pt x="218574" y="1459126"/>
                  <a:pt x="210172" y="1397109"/>
                  <a:pt x="0" y="1440000"/>
                </a:cubicBezTo>
                <a:cubicBezTo>
                  <a:pt x="-12519" y="1280458"/>
                  <a:pt x="17462" y="1113981"/>
                  <a:pt x="0" y="988800"/>
                </a:cubicBezTo>
                <a:cubicBezTo>
                  <a:pt x="-17462" y="863619"/>
                  <a:pt x="732" y="621632"/>
                  <a:pt x="0" y="480000"/>
                </a:cubicBezTo>
                <a:cubicBezTo>
                  <a:pt x="-732" y="338368"/>
                  <a:pt x="46074" y="13066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206648" y="-53900"/>
                  <a:pt x="254389" y="48545"/>
                  <a:pt x="494400" y="0"/>
                </a:cubicBezTo>
                <a:cubicBezTo>
                  <a:pt x="734411" y="-48545"/>
                  <a:pt x="791783" y="40575"/>
                  <a:pt x="974400" y="0"/>
                </a:cubicBezTo>
                <a:cubicBezTo>
                  <a:pt x="1157017" y="-40575"/>
                  <a:pt x="1323444" y="26938"/>
                  <a:pt x="1440000" y="0"/>
                </a:cubicBezTo>
                <a:cubicBezTo>
                  <a:pt x="1476035" y="167904"/>
                  <a:pt x="1391721" y="325578"/>
                  <a:pt x="1440000" y="465600"/>
                </a:cubicBezTo>
                <a:cubicBezTo>
                  <a:pt x="1488279" y="605622"/>
                  <a:pt x="1409759" y="729997"/>
                  <a:pt x="1440000" y="916800"/>
                </a:cubicBezTo>
                <a:cubicBezTo>
                  <a:pt x="1470241" y="1103603"/>
                  <a:pt x="1419894" y="1316987"/>
                  <a:pt x="1440000" y="1440000"/>
                </a:cubicBezTo>
                <a:cubicBezTo>
                  <a:pt x="1316007" y="1476828"/>
                  <a:pt x="1099051" y="1397112"/>
                  <a:pt x="945600" y="1440000"/>
                </a:cubicBezTo>
                <a:cubicBezTo>
                  <a:pt x="792149" y="1482888"/>
                  <a:pt x="578559" y="1382943"/>
                  <a:pt x="451200" y="1440000"/>
                </a:cubicBezTo>
                <a:cubicBezTo>
                  <a:pt x="323841" y="1497057"/>
                  <a:pt x="178672" y="1414680"/>
                  <a:pt x="0" y="1440000"/>
                </a:cubicBezTo>
                <a:cubicBezTo>
                  <a:pt x="-57242" y="1303888"/>
                  <a:pt x="30896" y="1159897"/>
                  <a:pt x="0" y="960000"/>
                </a:cubicBezTo>
                <a:cubicBezTo>
                  <a:pt x="-30896" y="760103"/>
                  <a:pt x="52880" y="687882"/>
                  <a:pt x="0" y="465600"/>
                </a:cubicBezTo>
                <a:cubicBezTo>
                  <a:pt x="-52880" y="243318"/>
                  <a:pt x="46433" y="15483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8490149-6259-BB2C-7D02-16EC0424A542}"/>
              </a:ext>
            </a:extLst>
          </p:cNvPr>
          <p:cNvSpPr/>
          <p:nvPr/>
        </p:nvSpPr>
        <p:spPr>
          <a:xfrm>
            <a:off x="2555293" y="764475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168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94400 h 1440000"/>
              <a:gd name="connsiteX5" fmla="*/ 1440000 w 1440000"/>
              <a:gd name="connsiteY5" fmla="*/ 9888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944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212963" y="-20897"/>
                  <a:pt x="324824" y="14983"/>
                  <a:pt x="451200" y="0"/>
                </a:cubicBezTo>
                <a:cubicBezTo>
                  <a:pt x="577576" y="-14983"/>
                  <a:pt x="771941" y="11417"/>
                  <a:pt x="916800" y="0"/>
                </a:cubicBezTo>
                <a:cubicBezTo>
                  <a:pt x="1061659" y="-11417"/>
                  <a:pt x="1220316" y="16078"/>
                  <a:pt x="1440000" y="0"/>
                </a:cubicBezTo>
                <a:cubicBezTo>
                  <a:pt x="1457178" y="183091"/>
                  <a:pt x="1435519" y="371990"/>
                  <a:pt x="1440000" y="494400"/>
                </a:cubicBezTo>
                <a:cubicBezTo>
                  <a:pt x="1444481" y="616810"/>
                  <a:pt x="1392663" y="817931"/>
                  <a:pt x="1440000" y="988800"/>
                </a:cubicBezTo>
                <a:cubicBezTo>
                  <a:pt x="1487337" y="1159669"/>
                  <a:pt x="1392522" y="1298909"/>
                  <a:pt x="1440000" y="1440000"/>
                </a:cubicBezTo>
                <a:cubicBezTo>
                  <a:pt x="1278503" y="1475859"/>
                  <a:pt x="1158099" y="1408145"/>
                  <a:pt x="988800" y="1440000"/>
                </a:cubicBezTo>
                <a:cubicBezTo>
                  <a:pt x="819501" y="1471855"/>
                  <a:pt x="646162" y="1397210"/>
                  <a:pt x="508800" y="1440000"/>
                </a:cubicBezTo>
                <a:cubicBezTo>
                  <a:pt x="371438" y="1482790"/>
                  <a:pt x="126214" y="1400268"/>
                  <a:pt x="0" y="1440000"/>
                </a:cubicBezTo>
                <a:cubicBezTo>
                  <a:pt x="-13152" y="1316348"/>
                  <a:pt x="29843" y="1157954"/>
                  <a:pt x="0" y="988800"/>
                </a:cubicBezTo>
                <a:cubicBezTo>
                  <a:pt x="-29843" y="819646"/>
                  <a:pt x="49433" y="651508"/>
                  <a:pt x="0" y="494400"/>
                </a:cubicBezTo>
                <a:cubicBezTo>
                  <a:pt x="-49433" y="337292"/>
                  <a:pt x="41059" y="18262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45199" y="175985"/>
                  <a:pt x="1428763" y="359381"/>
                  <a:pt x="1440000" y="508800"/>
                </a:cubicBezTo>
                <a:cubicBezTo>
                  <a:pt x="1451237" y="658219"/>
                  <a:pt x="1393653" y="845197"/>
                  <a:pt x="1440000" y="945600"/>
                </a:cubicBezTo>
                <a:cubicBezTo>
                  <a:pt x="1486347" y="1046003"/>
                  <a:pt x="1419572" y="1222875"/>
                  <a:pt x="1440000" y="1440000"/>
                </a:cubicBezTo>
                <a:cubicBezTo>
                  <a:pt x="1261935" y="1497512"/>
                  <a:pt x="1182989" y="1423922"/>
                  <a:pt x="945600" y="1440000"/>
                </a:cubicBezTo>
                <a:cubicBezTo>
                  <a:pt x="708211" y="1456078"/>
                  <a:pt x="577123" y="1408511"/>
                  <a:pt x="436800" y="1440000"/>
                </a:cubicBezTo>
                <a:cubicBezTo>
                  <a:pt x="296477" y="1471489"/>
                  <a:pt x="108715" y="1399429"/>
                  <a:pt x="0" y="1440000"/>
                </a:cubicBezTo>
                <a:cubicBezTo>
                  <a:pt x="-10445" y="1233164"/>
                  <a:pt x="11950" y="1116863"/>
                  <a:pt x="0" y="974400"/>
                </a:cubicBezTo>
                <a:cubicBezTo>
                  <a:pt x="-11950" y="831937"/>
                  <a:pt x="19309" y="646945"/>
                  <a:pt x="0" y="508800"/>
                </a:cubicBezTo>
                <a:cubicBezTo>
                  <a:pt x="-19309" y="370655"/>
                  <a:pt x="10622" y="198608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ED76E5C-B936-7E7E-C8BA-E437D88B54BE}"/>
              </a:ext>
            </a:extLst>
          </p:cNvPr>
          <p:cNvSpPr/>
          <p:nvPr/>
        </p:nvSpPr>
        <p:spPr>
          <a:xfrm>
            <a:off x="1075352" y="771408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027BD390-0D9A-93B0-4322-0B0FC66B4EB5}"/>
              </a:ext>
            </a:extLst>
          </p:cNvPr>
          <p:cNvGrpSpPr/>
          <p:nvPr/>
        </p:nvGrpSpPr>
        <p:grpSpPr>
          <a:xfrm>
            <a:off x="4043979" y="757530"/>
            <a:ext cx="1440000" cy="1440000"/>
            <a:chOff x="10451692" y="1179872"/>
            <a:chExt cx="1592826" cy="1592826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4BDEC0AF-DB88-5E56-7BA6-8DFEF4731C19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046B78C0-2974-01DF-3793-3B9D974FDA9B}"/>
                </a:ext>
              </a:extLst>
            </p:cNvPr>
            <p:cNvSpPr/>
            <p:nvPr/>
          </p:nvSpPr>
          <p:spPr>
            <a:xfrm>
              <a:off x="10962969" y="1396181"/>
              <a:ext cx="570271" cy="285135"/>
            </a:xfrm>
            <a:custGeom>
              <a:avLst/>
              <a:gdLst>
                <a:gd name="connsiteX0" fmla="*/ 0 w 570271"/>
                <a:gd name="connsiteY0" fmla="*/ 0 h 285135"/>
                <a:gd name="connsiteX1" fmla="*/ 570271 w 570271"/>
                <a:gd name="connsiteY1" fmla="*/ 0 h 285135"/>
                <a:gd name="connsiteX2" fmla="*/ 570271 w 570271"/>
                <a:gd name="connsiteY2" fmla="*/ 285135 h 285135"/>
                <a:gd name="connsiteX3" fmla="*/ 0 w 570271"/>
                <a:gd name="connsiteY3" fmla="*/ 285135 h 285135"/>
                <a:gd name="connsiteX4" fmla="*/ 0 w 570271"/>
                <a:gd name="connsiteY4" fmla="*/ 0 h 285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1" h="285135" fill="none" extrusionOk="0">
                  <a:moveTo>
                    <a:pt x="0" y="0"/>
                  </a:moveTo>
                  <a:cubicBezTo>
                    <a:pt x="191061" y="-30060"/>
                    <a:pt x="319453" y="56702"/>
                    <a:pt x="570271" y="0"/>
                  </a:cubicBezTo>
                  <a:cubicBezTo>
                    <a:pt x="580578" y="97866"/>
                    <a:pt x="554243" y="190707"/>
                    <a:pt x="570271" y="285135"/>
                  </a:cubicBezTo>
                  <a:cubicBezTo>
                    <a:pt x="305018" y="306689"/>
                    <a:pt x="141567" y="267745"/>
                    <a:pt x="0" y="285135"/>
                  </a:cubicBezTo>
                  <a:cubicBezTo>
                    <a:pt x="-9265" y="184181"/>
                    <a:pt x="2048" y="98542"/>
                    <a:pt x="0" y="0"/>
                  </a:cubicBezTo>
                  <a:close/>
                </a:path>
                <a:path w="570271" h="285135" stroke="0" extrusionOk="0">
                  <a:moveTo>
                    <a:pt x="0" y="0"/>
                  </a:moveTo>
                  <a:cubicBezTo>
                    <a:pt x="258662" y="-53213"/>
                    <a:pt x="328566" y="47976"/>
                    <a:pt x="570271" y="0"/>
                  </a:cubicBezTo>
                  <a:cubicBezTo>
                    <a:pt x="586265" y="97987"/>
                    <a:pt x="566288" y="191785"/>
                    <a:pt x="570271" y="285135"/>
                  </a:cubicBezTo>
                  <a:cubicBezTo>
                    <a:pt x="349484" y="323647"/>
                    <a:pt x="159498" y="233992"/>
                    <a:pt x="0" y="285135"/>
                  </a:cubicBezTo>
                  <a:cubicBezTo>
                    <a:pt x="-19313" y="227936"/>
                    <a:pt x="9849" y="75667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/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21BAA2B4-7236-C795-A6A5-BA2150385B06}"/>
              </a:ext>
            </a:extLst>
          </p:cNvPr>
          <p:cNvSpPr/>
          <p:nvPr/>
        </p:nvSpPr>
        <p:spPr>
          <a:xfrm>
            <a:off x="3412271" y="208333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312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60000 h 1440000"/>
              <a:gd name="connsiteX6" fmla="*/ 1440000 w 1440000"/>
              <a:gd name="connsiteY6" fmla="*/ 1440000 h 1440000"/>
              <a:gd name="connsiteX7" fmla="*/ 10032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31200 h 1440000"/>
              <a:gd name="connsiteX11" fmla="*/ 0 w 1440000"/>
              <a:gd name="connsiteY11" fmla="*/ 4656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00048" y="-15324"/>
                  <a:pt x="279180" y="25935"/>
                  <a:pt x="451200" y="0"/>
                </a:cubicBezTo>
                <a:cubicBezTo>
                  <a:pt x="623220" y="-25935"/>
                  <a:pt x="703277" y="25463"/>
                  <a:pt x="931200" y="0"/>
                </a:cubicBezTo>
                <a:cubicBezTo>
                  <a:pt x="1159123" y="-25463"/>
                  <a:pt x="1316053" y="76"/>
                  <a:pt x="1440000" y="0"/>
                </a:cubicBezTo>
                <a:cubicBezTo>
                  <a:pt x="1476723" y="195505"/>
                  <a:pt x="1409442" y="281989"/>
                  <a:pt x="1440000" y="465600"/>
                </a:cubicBezTo>
                <a:cubicBezTo>
                  <a:pt x="1470558" y="649211"/>
                  <a:pt x="1396468" y="785302"/>
                  <a:pt x="1440000" y="960000"/>
                </a:cubicBezTo>
                <a:cubicBezTo>
                  <a:pt x="1483532" y="1134698"/>
                  <a:pt x="1411838" y="1332889"/>
                  <a:pt x="1440000" y="1440000"/>
                </a:cubicBezTo>
                <a:cubicBezTo>
                  <a:pt x="1250843" y="1483898"/>
                  <a:pt x="1097657" y="1436191"/>
                  <a:pt x="1003200" y="1440000"/>
                </a:cubicBezTo>
                <a:cubicBezTo>
                  <a:pt x="908743" y="1443809"/>
                  <a:pt x="715781" y="1430315"/>
                  <a:pt x="508800" y="1440000"/>
                </a:cubicBezTo>
                <a:cubicBezTo>
                  <a:pt x="301819" y="1449685"/>
                  <a:pt x="188470" y="1387751"/>
                  <a:pt x="0" y="1440000"/>
                </a:cubicBezTo>
                <a:cubicBezTo>
                  <a:pt x="-36426" y="1239245"/>
                  <a:pt x="2260" y="1105995"/>
                  <a:pt x="0" y="931200"/>
                </a:cubicBezTo>
                <a:cubicBezTo>
                  <a:pt x="-2260" y="756405"/>
                  <a:pt x="37455" y="603980"/>
                  <a:pt x="0" y="465600"/>
                </a:cubicBezTo>
                <a:cubicBezTo>
                  <a:pt x="-37455" y="327220"/>
                  <a:pt x="40394" y="9401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6958" y="-12198"/>
                  <a:pt x="326218" y="53326"/>
                  <a:pt x="465600" y="0"/>
                </a:cubicBezTo>
                <a:cubicBezTo>
                  <a:pt x="604982" y="-53326"/>
                  <a:pt x="802503" y="37841"/>
                  <a:pt x="931200" y="0"/>
                </a:cubicBezTo>
                <a:cubicBezTo>
                  <a:pt x="1059897" y="-37841"/>
                  <a:pt x="1323446" y="54140"/>
                  <a:pt x="1440000" y="0"/>
                </a:cubicBezTo>
                <a:cubicBezTo>
                  <a:pt x="1459103" y="199324"/>
                  <a:pt x="1438779" y="287413"/>
                  <a:pt x="1440000" y="465600"/>
                </a:cubicBezTo>
                <a:cubicBezTo>
                  <a:pt x="1441221" y="643787"/>
                  <a:pt x="1411940" y="853728"/>
                  <a:pt x="1440000" y="974400"/>
                </a:cubicBezTo>
                <a:cubicBezTo>
                  <a:pt x="1468060" y="1095072"/>
                  <a:pt x="1421818" y="1303834"/>
                  <a:pt x="1440000" y="1440000"/>
                </a:cubicBezTo>
                <a:cubicBezTo>
                  <a:pt x="1219864" y="1446199"/>
                  <a:pt x="1199404" y="1411690"/>
                  <a:pt x="988800" y="1440000"/>
                </a:cubicBezTo>
                <a:cubicBezTo>
                  <a:pt x="778196" y="1468310"/>
                  <a:pt x="674130" y="1406488"/>
                  <a:pt x="494400" y="1440000"/>
                </a:cubicBezTo>
                <a:cubicBezTo>
                  <a:pt x="314670" y="1473512"/>
                  <a:pt x="117868" y="1417865"/>
                  <a:pt x="0" y="1440000"/>
                </a:cubicBezTo>
                <a:cubicBezTo>
                  <a:pt x="-2095" y="1319850"/>
                  <a:pt x="55220" y="1120427"/>
                  <a:pt x="0" y="974400"/>
                </a:cubicBezTo>
                <a:cubicBezTo>
                  <a:pt x="-55220" y="828373"/>
                  <a:pt x="34751" y="687640"/>
                  <a:pt x="0" y="508800"/>
                </a:cubicBezTo>
                <a:cubicBezTo>
                  <a:pt x="-34751" y="329960"/>
                  <a:pt x="41120" y="13000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5EE4B99-C9E6-C040-38FE-9BA08A9E3301}"/>
              </a:ext>
            </a:extLst>
          </p:cNvPr>
          <p:cNvSpPr/>
          <p:nvPr/>
        </p:nvSpPr>
        <p:spPr>
          <a:xfrm>
            <a:off x="4919050" y="208168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024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508800 h 1440000"/>
              <a:gd name="connsiteX5" fmla="*/ 1440000 w 1440000"/>
              <a:gd name="connsiteY5" fmla="*/ 10176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494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232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63350" y="-9872"/>
                  <a:pt x="295289" y="14622"/>
                  <a:pt x="451200" y="0"/>
                </a:cubicBezTo>
                <a:cubicBezTo>
                  <a:pt x="607111" y="-14622"/>
                  <a:pt x="681991" y="28669"/>
                  <a:pt x="902400" y="0"/>
                </a:cubicBezTo>
                <a:cubicBezTo>
                  <a:pt x="1122809" y="-28669"/>
                  <a:pt x="1318956" y="62089"/>
                  <a:pt x="1440000" y="0"/>
                </a:cubicBezTo>
                <a:cubicBezTo>
                  <a:pt x="1486324" y="193690"/>
                  <a:pt x="1413738" y="403901"/>
                  <a:pt x="1440000" y="508800"/>
                </a:cubicBezTo>
                <a:cubicBezTo>
                  <a:pt x="1466262" y="613699"/>
                  <a:pt x="1410929" y="911549"/>
                  <a:pt x="1440000" y="1017600"/>
                </a:cubicBezTo>
                <a:cubicBezTo>
                  <a:pt x="1469071" y="1123651"/>
                  <a:pt x="1416163" y="1314982"/>
                  <a:pt x="1440000" y="1440000"/>
                </a:cubicBezTo>
                <a:cubicBezTo>
                  <a:pt x="1243015" y="1467285"/>
                  <a:pt x="1158973" y="1438967"/>
                  <a:pt x="988800" y="1440000"/>
                </a:cubicBezTo>
                <a:cubicBezTo>
                  <a:pt x="818627" y="1441033"/>
                  <a:pt x="668009" y="1412617"/>
                  <a:pt x="494400" y="1440000"/>
                </a:cubicBezTo>
                <a:cubicBezTo>
                  <a:pt x="320791" y="1467383"/>
                  <a:pt x="143371" y="1427452"/>
                  <a:pt x="0" y="1440000"/>
                </a:cubicBezTo>
                <a:cubicBezTo>
                  <a:pt x="-14281" y="1307770"/>
                  <a:pt x="30373" y="1200160"/>
                  <a:pt x="0" y="1003200"/>
                </a:cubicBezTo>
                <a:cubicBezTo>
                  <a:pt x="-30373" y="806240"/>
                  <a:pt x="15551" y="632959"/>
                  <a:pt x="0" y="523200"/>
                </a:cubicBezTo>
                <a:cubicBezTo>
                  <a:pt x="-15551" y="413441"/>
                  <a:pt x="39496" y="173999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32243" y="-42099"/>
                  <a:pt x="309658" y="12946"/>
                  <a:pt x="451200" y="0"/>
                </a:cubicBezTo>
                <a:cubicBezTo>
                  <a:pt x="592742" y="-12946"/>
                  <a:pt x="810300" y="27"/>
                  <a:pt x="960000" y="0"/>
                </a:cubicBezTo>
                <a:cubicBezTo>
                  <a:pt x="1109700" y="-27"/>
                  <a:pt x="1337815" y="50716"/>
                  <a:pt x="1440000" y="0"/>
                </a:cubicBezTo>
                <a:cubicBezTo>
                  <a:pt x="1472873" y="206096"/>
                  <a:pt x="1426186" y="359995"/>
                  <a:pt x="1440000" y="480000"/>
                </a:cubicBezTo>
                <a:cubicBezTo>
                  <a:pt x="1453814" y="600005"/>
                  <a:pt x="1378985" y="855990"/>
                  <a:pt x="1440000" y="988800"/>
                </a:cubicBezTo>
                <a:cubicBezTo>
                  <a:pt x="1501015" y="1121610"/>
                  <a:pt x="1406193" y="1336880"/>
                  <a:pt x="1440000" y="1440000"/>
                </a:cubicBezTo>
                <a:cubicBezTo>
                  <a:pt x="1275519" y="1488776"/>
                  <a:pt x="1127812" y="1401897"/>
                  <a:pt x="931200" y="1440000"/>
                </a:cubicBezTo>
                <a:cubicBezTo>
                  <a:pt x="734588" y="1478103"/>
                  <a:pt x="641698" y="1436278"/>
                  <a:pt x="480000" y="1440000"/>
                </a:cubicBezTo>
                <a:cubicBezTo>
                  <a:pt x="318302" y="1443722"/>
                  <a:pt x="111731" y="1434721"/>
                  <a:pt x="0" y="1440000"/>
                </a:cubicBezTo>
                <a:cubicBezTo>
                  <a:pt x="-23911" y="1266646"/>
                  <a:pt x="18906" y="1132006"/>
                  <a:pt x="0" y="945600"/>
                </a:cubicBezTo>
                <a:cubicBezTo>
                  <a:pt x="-18906" y="759194"/>
                  <a:pt x="17314" y="571065"/>
                  <a:pt x="0" y="436800"/>
                </a:cubicBezTo>
                <a:cubicBezTo>
                  <a:pt x="-17314" y="302535"/>
                  <a:pt x="37980" y="21694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9" name="群組 18">
            <a:extLst>
              <a:ext uri="{FF2B5EF4-FFF2-40B4-BE49-F238E27FC236}">
                <a16:creationId xmlns:a16="http://schemas.microsoft.com/office/drawing/2014/main" id="{15EAA0CF-6CFD-6665-D4A0-5231366C9143}"/>
              </a:ext>
            </a:extLst>
          </p:cNvPr>
          <p:cNvGrpSpPr/>
          <p:nvPr/>
        </p:nvGrpSpPr>
        <p:grpSpPr>
          <a:xfrm>
            <a:off x="6440247" y="2080649"/>
            <a:ext cx="1440000" cy="1440000"/>
            <a:chOff x="8091951" y="3342968"/>
            <a:chExt cx="1592826" cy="1592826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2E1467FC-4EC0-C15E-1D96-42B1BFF382AB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78D4CAB8-E968-7AAD-D048-0975480A3A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F7D009EC-F535-ACDF-6B12-C23778491EEC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橢圓 24">
            <a:extLst>
              <a:ext uri="{FF2B5EF4-FFF2-40B4-BE49-F238E27FC236}">
                <a16:creationId xmlns:a16="http://schemas.microsoft.com/office/drawing/2014/main" id="{5CC2CFA0-7B67-3835-FDAF-4FE9F91C8621}"/>
              </a:ext>
            </a:extLst>
          </p:cNvPr>
          <p:cNvSpPr/>
          <p:nvPr/>
        </p:nvSpPr>
        <p:spPr>
          <a:xfrm>
            <a:off x="609600" y="658761"/>
            <a:ext cx="5749450" cy="155264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乘號 25">
            <a:extLst>
              <a:ext uri="{FF2B5EF4-FFF2-40B4-BE49-F238E27FC236}">
                <a16:creationId xmlns:a16="http://schemas.microsoft.com/office/drawing/2014/main" id="{B39DC43A-7DA6-8819-C9FB-67331B6C77C9}"/>
              </a:ext>
            </a:extLst>
          </p:cNvPr>
          <p:cNvSpPr/>
          <p:nvPr/>
        </p:nvSpPr>
        <p:spPr>
          <a:xfrm>
            <a:off x="9892197" y="4768976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5232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629087D-8DD4-14BB-A3FC-A5701403C6A8}"/>
              </a:ext>
            </a:extLst>
          </p:cNvPr>
          <p:cNvSpPr/>
          <p:nvPr/>
        </p:nvSpPr>
        <p:spPr>
          <a:xfrm>
            <a:off x="4466654" y="2908290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81B28E-7835-3A50-1B2C-D4C2315FB1EB}"/>
              </a:ext>
            </a:extLst>
          </p:cNvPr>
          <p:cNvSpPr/>
          <p:nvPr/>
        </p:nvSpPr>
        <p:spPr>
          <a:xfrm>
            <a:off x="5996475" y="2917740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76C278A-9146-7479-DE6B-086334D734A5}"/>
              </a:ext>
            </a:extLst>
          </p:cNvPr>
          <p:cNvSpPr/>
          <p:nvPr/>
        </p:nvSpPr>
        <p:spPr>
          <a:xfrm>
            <a:off x="7524734" y="2915665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EE002FB-26A9-EEF4-D7D5-B83F24544F92}"/>
              </a:ext>
            </a:extLst>
          </p:cNvPr>
          <p:cNvSpPr/>
          <p:nvPr/>
        </p:nvSpPr>
        <p:spPr>
          <a:xfrm>
            <a:off x="9024451" y="2907683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CC0B38-C6D9-81C9-C3E8-3C7967BDCDBB}"/>
              </a:ext>
            </a:extLst>
          </p:cNvPr>
          <p:cNvSpPr/>
          <p:nvPr/>
        </p:nvSpPr>
        <p:spPr>
          <a:xfrm>
            <a:off x="4431476" y="4604393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2523DF-B3D2-A920-348C-EAE1CE24134D}"/>
              </a:ext>
            </a:extLst>
          </p:cNvPr>
          <p:cNvSpPr/>
          <p:nvPr/>
        </p:nvSpPr>
        <p:spPr>
          <a:xfrm>
            <a:off x="5967498" y="4599523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FF3A266-ACE5-5B78-EC4C-A1B27B772E2F}"/>
              </a:ext>
            </a:extLst>
          </p:cNvPr>
          <p:cNvSpPr/>
          <p:nvPr/>
        </p:nvSpPr>
        <p:spPr>
          <a:xfrm>
            <a:off x="7517237" y="4597448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0C8F769-CE20-3CD0-B1B3-F3C3FCDA886C}"/>
              </a:ext>
            </a:extLst>
          </p:cNvPr>
          <p:cNvSpPr/>
          <p:nvPr/>
        </p:nvSpPr>
        <p:spPr>
          <a:xfrm>
            <a:off x="9038434" y="459641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E642126-AEBB-1DD0-51AF-68A2948F5CD3}"/>
              </a:ext>
            </a:extLst>
          </p:cNvPr>
          <p:cNvSpPr/>
          <p:nvPr/>
        </p:nvSpPr>
        <p:spPr>
          <a:xfrm>
            <a:off x="4519452" y="110736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456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74400 h 1440000"/>
              <a:gd name="connsiteX6" fmla="*/ 1440000 w 1440000"/>
              <a:gd name="connsiteY6" fmla="*/ 1440000 h 1440000"/>
              <a:gd name="connsiteX7" fmla="*/ 931200 w 1440000"/>
              <a:gd name="connsiteY7" fmla="*/ 1440000 h 1440000"/>
              <a:gd name="connsiteX8" fmla="*/ 422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80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48723" y="-18854"/>
                  <a:pt x="291292" y="39785"/>
                  <a:pt x="451200" y="0"/>
                </a:cubicBezTo>
                <a:cubicBezTo>
                  <a:pt x="611108" y="-39785"/>
                  <a:pt x="699561" y="22107"/>
                  <a:pt x="945600" y="0"/>
                </a:cubicBezTo>
                <a:cubicBezTo>
                  <a:pt x="1191639" y="-22107"/>
                  <a:pt x="1194039" y="54038"/>
                  <a:pt x="1440000" y="0"/>
                </a:cubicBezTo>
                <a:cubicBezTo>
                  <a:pt x="1445969" y="206425"/>
                  <a:pt x="1431431" y="311063"/>
                  <a:pt x="1440000" y="465600"/>
                </a:cubicBezTo>
                <a:cubicBezTo>
                  <a:pt x="1448569" y="620137"/>
                  <a:pt x="1380215" y="729945"/>
                  <a:pt x="1440000" y="974400"/>
                </a:cubicBezTo>
                <a:cubicBezTo>
                  <a:pt x="1499785" y="1218855"/>
                  <a:pt x="1406638" y="1281405"/>
                  <a:pt x="1440000" y="1440000"/>
                </a:cubicBezTo>
                <a:cubicBezTo>
                  <a:pt x="1315104" y="1495030"/>
                  <a:pt x="1055158" y="1388738"/>
                  <a:pt x="931200" y="1440000"/>
                </a:cubicBezTo>
                <a:cubicBezTo>
                  <a:pt x="807242" y="1491262"/>
                  <a:pt x="626226" y="1420874"/>
                  <a:pt x="422400" y="1440000"/>
                </a:cubicBezTo>
                <a:cubicBezTo>
                  <a:pt x="218574" y="1459126"/>
                  <a:pt x="210172" y="1397109"/>
                  <a:pt x="0" y="1440000"/>
                </a:cubicBezTo>
                <a:cubicBezTo>
                  <a:pt x="-12519" y="1280458"/>
                  <a:pt x="17462" y="1113981"/>
                  <a:pt x="0" y="988800"/>
                </a:cubicBezTo>
                <a:cubicBezTo>
                  <a:pt x="-17462" y="863619"/>
                  <a:pt x="732" y="621632"/>
                  <a:pt x="0" y="480000"/>
                </a:cubicBezTo>
                <a:cubicBezTo>
                  <a:pt x="-732" y="338368"/>
                  <a:pt x="46074" y="13066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206648" y="-53900"/>
                  <a:pt x="254389" y="48545"/>
                  <a:pt x="494400" y="0"/>
                </a:cubicBezTo>
                <a:cubicBezTo>
                  <a:pt x="734411" y="-48545"/>
                  <a:pt x="791783" y="40575"/>
                  <a:pt x="974400" y="0"/>
                </a:cubicBezTo>
                <a:cubicBezTo>
                  <a:pt x="1157017" y="-40575"/>
                  <a:pt x="1323444" y="26938"/>
                  <a:pt x="1440000" y="0"/>
                </a:cubicBezTo>
                <a:cubicBezTo>
                  <a:pt x="1476035" y="167904"/>
                  <a:pt x="1391721" y="325578"/>
                  <a:pt x="1440000" y="465600"/>
                </a:cubicBezTo>
                <a:cubicBezTo>
                  <a:pt x="1488279" y="605622"/>
                  <a:pt x="1409759" y="729997"/>
                  <a:pt x="1440000" y="916800"/>
                </a:cubicBezTo>
                <a:cubicBezTo>
                  <a:pt x="1470241" y="1103603"/>
                  <a:pt x="1419894" y="1316987"/>
                  <a:pt x="1440000" y="1440000"/>
                </a:cubicBezTo>
                <a:cubicBezTo>
                  <a:pt x="1316007" y="1476828"/>
                  <a:pt x="1099051" y="1397112"/>
                  <a:pt x="945600" y="1440000"/>
                </a:cubicBezTo>
                <a:cubicBezTo>
                  <a:pt x="792149" y="1482888"/>
                  <a:pt x="578559" y="1382943"/>
                  <a:pt x="451200" y="1440000"/>
                </a:cubicBezTo>
                <a:cubicBezTo>
                  <a:pt x="323841" y="1497057"/>
                  <a:pt x="178672" y="1414680"/>
                  <a:pt x="0" y="1440000"/>
                </a:cubicBezTo>
                <a:cubicBezTo>
                  <a:pt x="-57242" y="1303888"/>
                  <a:pt x="30896" y="1159897"/>
                  <a:pt x="0" y="960000"/>
                </a:cubicBezTo>
                <a:cubicBezTo>
                  <a:pt x="-30896" y="760103"/>
                  <a:pt x="52880" y="687882"/>
                  <a:pt x="0" y="465600"/>
                </a:cubicBezTo>
                <a:cubicBezTo>
                  <a:pt x="-52880" y="243318"/>
                  <a:pt x="46433" y="15483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8490149-6259-BB2C-7D02-16EC0424A542}"/>
              </a:ext>
            </a:extLst>
          </p:cNvPr>
          <p:cNvSpPr/>
          <p:nvPr/>
        </p:nvSpPr>
        <p:spPr>
          <a:xfrm>
            <a:off x="1040487" y="2917740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168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94400 h 1440000"/>
              <a:gd name="connsiteX5" fmla="*/ 1440000 w 1440000"/>
              <a:gd name="connsiteY5" fmla="*/ 9888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944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212963" y="-20897"/>
                  <a:pt x="324824" y="14983"/>
                  <a:pt x="451200" y="0"/>
                </a:cubicBezTo>
                <a:cubicBezTo>
                  <a:pt x="577576" y="-14983"/>
                  <a:pt x="771941" y="11417"/>
                  <a:pt x="916800" y="0"/>
                </a:cubicBezTo>
                <a:cubicBezTo>
                  <a:pt x="1061659" y="-11417"/>
                  <a:pt x="1220316" y="16078"/>
                  <a:pt x="1440000" y="0"/>
                </a:cubicBezTo>
                <a:cubicBezTo>
                  <a:pt x="1457178" y="183091"/>
                  <a:pt x="1435519" y="371990"/>
                  <a:pt x="1440000" y="494400"/>
                </a:cubicBezTo>
                <a:cubicBezTo>
                  <a:pt x="1444481" y="616810"/>
                  <a:pt x="1392663" y="817931"/>
                  <a:pt x="1440000" y="988800"/>
                </a:cubicBezTo>
                <a:cubicBezTo>
                  <a:pt x="1487337" y="1159669"/>
                  <a:pt x="1392522" y="1298909"/>
                  <a:pt x="1440000" y="1440000"/>
                </a:cubicBezTo>
                <a:cubicBezTo>
                  <a:pt x="1278503" y="1475859"/>
                  <a:pt x="1158099" y="1408145"/>
                  <a:pt x="988800" y="1440000"/>
                </a:cubicBezTo>
                <a:cubicBezTo>
                  <a:pt x="819501" y="1471855"/>
                  <a:pt x="646162" y="1397210"/>
                  <a:pt x="508800" y="1440000"/>
                </a:cubicBezTo>
                <a:cubicBezTo>
                  <a:pt x="371438" y="1482790"/>
                  <a:pt x="126214" y="1400268"/>
                  <a:pt x="0" y="1440000"/>
                </a:cubicBezTo>
                <a:cubicBezTo>
                  <a:pt x="-13152" y="1316348"/>
                  <a:pt x="29843" y="1157954"/>
                  <a:pt x="0" y="988800"/>
                </a:cubicBezTo>
                <a:cubicBezTo>
                  <a:pt x="-29843" y="819646"/>
                  <a:pt x="49433" y="651508"/>
                  <a:pt x="0" y="494400"/>
                </a:cubicBezTo>
                <a:cubicBezTo>
                  <a:pt x="-49433" y="337292"/>
                  <a:pt x="41059" y="18262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45199" y="175985"/>
                  <a:pt x="1428763" y="359381"/>
                  <a:pt x="1440000" y="508800"/>
                </a:cubicBezTo>
                <a:cubicBezTo>
                  <a:pt x="1451237" y="658219"/>
                  <a:pt x="1393653" y="845197"/>
                  <a:pt x="1440000" y="945600"/>
                </a:cubicBezTo>
                <a:cubicBezTo>
                  <a:pt x="1486347" y="1046003"/>
                  <a:pt x="1419572" y="1222875"/>
                  <a:pt x="1440000" y="1440000"/>
                </a:cubicBezTo>
                <a:cubicBezTo>
                  <a:pt x="1261935" y="1497512"/>
                  <a:pt x="1182989" y="1423922"/>
                  <a:pt x="945600" y="1440000"/>
                </a:cubicBezTo>
                <a:cubicBezTo>
                  <a:pt x="708211" y="1456078"/>
                  <a:pt x="577123" y="1408511"/>
                  <a:pt x="436800" y="1440000"/>
                </a:cubicBezTo>
                <a:cubicBezTo>
                  <a:pt x="296477" y="1471489"/>
                  <a:pt x="108715" y="1399429"/>
                  <a:pt x="0" y="1440000"/>
                </a:cubicBezTo>
                <a:cubicBezTo>
                  <a:pt x="-10445" y="1233164"/>
                  <a:pt x="11950" y="1116863"/>
                  <a:pt x="0" y="974400"/>
                </a:cubicBezTo>
                <a:cubicBezTo>
                  <a:pt x="-11950" y="831937"/>
                  <a:pt x="19309" y="646945"/>
                  <a:pt x="0" y="508800"/>
                </a:cubicBezTo>
                <a:cubicBezTo>
                  <a:pt x="-19309" y="370655"/>
                  <a:pt x="10622" y="198608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ED76E5C-B936-7E7E-C8BA-E437D88B54BE}"/>
              </a:ext>
            </a:extLst>
          </p:cNvPr>
          <p:cNvSpPr/>
          <p:nvPr/>
        </p:nvSpPr>
        <p:spPr>
          <a:xfrm>
            <a:off x="1075352" y="771408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027BD390-0D9A-93B0-4322-0B0FC66B4EB5}"/>
              </a:ext>
            </a:extLst>
          </p:cNvPr>
          <p:cNvGrpSpPr/>
          <p:nvPr/>
        </p:nvGrpSpPr>
        <p:grpSpPr>
          <a:xfrm>
            <a:off x="1075352" y="5064072"/>
            <a:ext cx="1440000" cy="1440000"/>
            <a:chOff x="10451692" y="1179872"/>
            <a:chExt cx="1592826" cy="1592826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4BDEC0AF-DB88-5E56-7BA6-8DFEF4731C19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046B78C0-2974-01DF-3793-3B9D974FDA9B}"/>
                </a:ext>
              </a:extLst>
            </p:cNvPr>
            <p:cNvSpPr/>
            <p:nvPr/>
          </p:nvSpPr>
          <p:spPr>
            <a:xfrm>
              <a:off x="11157639" y="1458992"/>
              <a:ext cx="570272" cy="188030"/>
            </a:xfrm>
            <a:custGeom>
              <a:avLst/>
              <a:gdLst>
                <a:gd name="connsiteX0" fmla="*/ 0 w 570272"/>
                <a:gd name="connsiteY0" fmla="*/ 0 h 188030"/>
                <a:gd name="connsiteX1" fmla="*/ 570272 w 570272"/>
                <a:gd name="connsiteY1" fmla="*/ 0 h 188030"/>
                <a:gd name="connsiteX2" fmla="*/ 570272 w 570272"/>
                <a:gd name="connsiteY2" fmla="*/ 188030 h 188030"/>
                <a:gd name="connsiteX3" fmla="*/ 0 w 570272"/>
                <a:gd name="connsiteY3" fmla="*/ 188030 h 188030"/>
                <a:gd name="connsiteX4" fmla="*/ 0 w 570272"/>
                <a:gd name="connsiteY4" fmla="*/ 0 h 188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18803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579026" y="89002"/>
                    <a:pt x="561339" y="117630"/>
                    <a:pt x="570272" y="188030"/>
                  </a:cubicBezTo>
                  <a:cubicBezTo>
                    <a:pt x="306998" y="214327"/>
                    <a:pt x="142779" y="171744"/>
                    <a:pt x="0" y="188030"/>
                  </a:cubicBezTo>
                  <a:cubicBezTo>
                    <a:pt x="-10128" y="127032"/>
                    <a:pt x="5872" y="78657"/>
                    <a:pt x="0" y="0"/>
                  </a:cubicBezTo>
                  <a:close/>
                </a:path>
                <a:path w="570272" h="18803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72582" y="93760"/>
                    <a:pt x="554681" y="111339"/>
                    <a:pt x="570272" y="188030"/>
                  </a:cubicBezTo>
                  <a:cubicBezTo>
                    <a:pt x="356700" y="233784"/>
                    <a:pt x="165787" y="141274"/>
                    <a:pt x="0" y="188030"/>
                  </a:cubicBezTo>
                  <a:cubicBezTo>
                    <a:pt x="-8504" y="140016"/>
                    <a:pt x="2698" y="7545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/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21BAA2B4-7236-C795-A6A5-BA2150385B06}"/>
              </a:ext>
            </a:extLst>
          </p:cNvPr>
          <p:cNvSpPr/>
          <p:nvPr/>
        </p:nvSpPr>
        <p:spPr>
          <a:xfrm>
            <a:off x="5996475" y="110249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312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60000 h 1440000"/>
              <a:gd name="connsiteX6" fmla="*/ 1440000 w 1440000"/>
              <a:gd name="connsiteY6" fmla="*/ 1440000 h 1440000"/>
              <a:gd name="connsiteX7" fmla="*/ 10032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31200 h 1440000"/>
              <a:gd name="connsiteX11" fmla="*/ 0 w 1440000"/>
              <a:gd name="connsiteY11" fmla="*/ 4656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00048" y="-15324"/>
                  <a:pt x="279180" y="25935"/>
                  <a:pt x="451200" y="0"/>
                </a:cubicBezTo>
                <a:cubicBezTo>
                  <a:pt x="623220" y="-25935"/>
                  <a:pt x="703277" y="25463"/>
                  <a:pt x="931200" y="0"/>
                </a:cubicBezTo>
                <a:cubicBezTo>
                  <a:pt x="1159123" y="-25463"/>
                  <a:pt x="1316053" y="76"/>
                  <a:pt x="1440000" y="0"/>
                </a:cubicBezTo>
                <a:cubicBezTo>
                  <a:pt x="1476723" y="195505"/>
                  <a:pt x="1409442" y="281989"/>
                  <a:pt x="1440000" y="465600"/>
                </a:cubicBezTo>
                <a:cubicBezTo>
                  <a:pt x="1470558" y="649211"/>
                  <a:pt x="1396468" y="785302"/>
                  <a:pt x="1440000" y="960000"/>
                </a:cubicBezTo>
                <a:cubicBezTo>
                  <a:pt x="1483532" y="1134698"/>
                  <a:pt x="1411838" y="1332889"/>
                  <a:pt x="1440000" y="1440000"/>
                </a:cubicBezTo>
                <a:cubicBezTo>
                  <a:pt x="1250843" y="1483898"/>
                  <a:pt x="1097657" y="1436191"/>
                  <a:pt x="1003200" y="1440000"/>
                </a:cubicBezTo>
                <a:cubicBezTo>
                  <a:pt x="908743" y="1443809"/>
                  <a:pt x="715781" y="1430315"/>
                  <a:pt x="508800" y="1440000"/>
                </a:cubicBezTo>
                <a:cubicBezTo>
                  <a:pt x="301819" y="1449685"/>
                  <a:pt x="188470" y="1387751"/>
                  <a:pt x="0" y="1440000"/>
                </a:cubicBezTo>
                <a:cubicBezTo>
                  <a:pt x="-36426" y="1239245"/>
                  <a:pt x="2260" y="1105995"/>
                  <a:pt x="0" y="931200"/>
                </a:cubicBezTo>
                <a:cubicBezTo>
                  <a:pt x="-2260" y="756405"/>
                  <a:pt x="37455" y="603980"/>
                  <a:pt x="0" y="465600"/>
                </a:cubicBezTo>
                <a:cubicBezTo>
                  <a:pt x="-37455" y="327220"/>
                  <a:pt x="40394" y="9401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6958" y="-12198"/>
                  <a:pt x="326218" y="53326"/>
                  <a:pt x="465600" y="0"/>
                </a:cubicBezTo>
                <a:cubicBezTo>
                  <a:pt x="604982" y="-53326"/>
                  <a:pt x="802503" y="37841"/>
                  <a:pt x="931200" y="0"/>
                </a:cubicBezTo>
                <a:cubicBezTo>
                  <a:pt x="1059897" y="-37841"/>
                  <a:pt x="1323446" y="54140"/>
                  <a:pt x="1440000" y="0"/>
                </a:cubicBezTo>
                <a:cubicBezTo>
                  <a:pt x="1459103" y="199324"/>
                  <a:pt x="1438779" y="287413"/>
                  <a:pt x="1440000" y="465600"/>
                </a:cubicBezTo>
                <a:cubicBezTo>
                  <a:pt x="1441221" y="643787"/>
                  <a:pt x="1411940" y="853728"/>
                  <a:pt x="1440000" y="974400"/>
                </a:cubicBezTo>
                <a:cubicBezTo>
                  <a:pt x="1468060" y="1095072"/>
                  <a:pt x="1421818" y="1303834"/>
                  <a:pt x="1440000" y="1440000"/>
                </a:cubicBezTo>
                <a:cubicBezTo>
                  <a:pt x="1219864" y="1446199"/>
                  <a:pt x="1199404" y="1411690"/>
                  <a:pt x="988800" y="1440000"/>
                </a:cubicBezTo>
                <a:cubicBezTo>
                  <a:pt x="778196" y="1468310"/>
                  <a:pt x="674130" y="1406488"/>
                  <a:pt x="494400" y="1440000"/>
                </a:cubicBezTo>
                <a:cubicBezTo>
                  <a:pt x="314670" y="1473512"/>
                  <a:pt x="117868" y="1417865"/>
                  <a:pt x="0" y="1440000"/>
                </a:cubicBezTo>
                <a:cubicBezTo>
                  <a:pt x="-2095" y="1319850"/>
                  <a:pt x="55220" y="1120427"/>
                  <a:pt x="0" y="974400"/>
                </a:cubicBezTo>
                <a:cubicBezTo>
                  <a:pt x="-55220" y="828373"/>
                  <a:pt x="34751" y="687640"/>
                  <a:pt x="0" y="508800"/>
                </a:cubicBezTo>
                <a:cubicBezTo>
                  <a:pt x="-34751" y="329960"/>
                  <a:pt x="41120" y="13000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5EE4B99-C9E6-C040-38FE-9BA08A9E3301}"/>
              </a:ext>
            </a:extLst>
          </p:cNvPr>
          <p:cNvSpPr/>
          <p:nvPr/>
        </p:nvSpPr>
        <p:spPr>
          <a:xfrm>
            <a:off x="7503254" y="110085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024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508800 h 1440000"/>
              <a:gd name="connsiteX5" fmla="*/ 1440000 w 1440000"/>
              <a:gd name="connsiteY5" fmla="*/ 10176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494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232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63350" y="-9872"/>
                  <a:pt x="295289" y="14622"/>
                  <a:pt x="451200" y="0"/>
                </a:cubicBezTo>
                <a:cubicBezTo>
                  <a:pt x="607111" y="-14622"/>
                  <a:pt x="681991" y="28669"/>
                  <a:pt x="902400" y="0"/>
                </a:cubicBezTo>
                <a:cubicBezTo>
                  <a:pt x="1122809" y="-28669"/>
                  <a:pt x="1318956" y="62089"/>
                  <a:pt x="1440000" y="0"/>
                </a:cubicBezTo>
                <a:cubicBezTo>
                  <a:pt x="1486324" y="193690"/>
                  <a:pt x="1413738" y="403901"/>
                  <a:pt x="1440000" y="508800"/>
                </a:cubicBezTo>
                <a:cubicBezTo>
                  <a:pt x="1466262" y="613699"/>
                  <a:pt x="1410929" y="911549"/>
                  <a:pt x="1440000" y="1017600"/>
                </a:cubicBezTo>
                <a:cubicBezTo>
                  <a:pt x="1469071" y="1123651"/>
                  <a:pt x="1416163" y="1314982"/>
                  <a:pt x="1440000" y="1440000"/>
                </a:cubicBezTo>
                <a:cubicBezTo>
                  <a:pt x="1243015" y="1467285"/>
                  <a:pt x="1158973" y="1438967"/>
                  <a:pt x="988800" y="1440000"/>
                </a:cubicBezTo>
                <a:cubicBezTo>
                  <a:pt x="818627" y="1441033"/>
                  <a:pt x="668009" y="1412617"/>
                  <a:pt x="494400" y="1440000"/>
                </a:cubicBezTo>
                <a:cubicBezTo>
                  <a:pt x="320791" y="1467383"/>
                  <a:pt x="143371" y="1427452"/>
                  <a:pt x="0" y="1440000"/>
                </a:cubicBezTo>
                <a:cubicBezTo>
                  <a:pt x="-14281" y="1307770"/>
                  <a:pt x="30373" y="1200160"/>
                  <a:pt x="0" y="1003200"/>
                </a:cubicBezTo>
                <a:cubicBezTo>
                  <a:pt x="-30373" y="806240"/>
                  <a:pt x="15551" y="632959"/>
                  <a:pt x="0" y="523200"/>
                </a:cubicBezTo>
                <a:cubicBezTo>
                  <a:pt x="-15551" y="413441"/>
                  <a:pt x="39496" y="173999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32243" y="-42099"/>
                  <a:pt x="309658" y="12946"/>
                  <a:pt x="451200" y="0"/>
                </a:cubicBezTo>
                <a:cubicBezTo>
                  <a:pt x="592742" y="-12946"/>
                  <a:pt x="810300" y="27"/>
                  <a:pt x="960000" y="0"/>
                </a:cubicBezTo>
                <a:cubicBezTo>
                  <a:pt x="1109700" y="-27"/>
                  <a:pt x="1337815" y="50716"/>
                  <a:pt x="1440000" y="0"/>
                </a:cubicBezTo>
                <a:cubicBezTo>
                  <a:pt x="1472873" y="206096"/>
                  <a:pt x="1426186" y="359995"/>
                  <a:pt x="1440000" y="480000"/>
                </a:cubicBezTo>
                <a:cubicBezTo>
                  <a:pt x="1453814" y="600005"/>
                  <a:pt x="1378985" y="855990"/>
                  <a:pt x="1440000" y="988800"/>
                </a:cubicBezTo>
                <a:cubicBezTo>
                  <a:pt x="1501015" y="1121610"/>
                  <a:pt x="1406193" y="1336880"/>
                  <a:pt x="1440000" y="1440000"/>
                </a:cubicBezTo>
                <a:cubicBezTo>
                  <a:pt x="1275519" y="1488776"/>
                  <a:pt x="1127812" y="1401897"/>
                  <a:pt x="931200" y="1440000"/>
                </a:cubicBezTo>
                <a:cubicBezTo>
                  <a:pt x="734588" y="1478103"/>
                  <a:pt x="641698" y="1436278"/>
                  <a:pt x="480000" y="1440000"/>
                </a:cubicBezTo>
                <a:cubicBezTo>
                  <a:pt x="318302" y="1443722"/>
                  <a:pt x="111731" y="1434721"/>
                  <a:pt x="0" y="1440000"/>
                </a:cubicBezTo>
                <a:cubicBezTo>
                  <a:pt x="-23911" y="1266646"/>
                  <a:pt x="18906" y="1132006"/>
                  <a:pt x="0" y="945600"/>
                </a:cubicBezTo>
                <a:cubicBezTo>
                  <a:pt x="-18906" y="759194"/>
                  <a:pt x="17314" y="571065"/>
                  <a:pt x="0" y="436800"/>
                </a:cubicBezTo>
                <a:cubicBezTo>
                  <a:pt x="-17314" y="302535"/>
                  <a:pt x="37980" y="21694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9" name="群組 18">
            <a:extLst>
              <a:ext uri="{FF2B5EF4-FFF2-40B4-BE49-F238E27FC236}">
                <a16:creationId xmlns:a16="http://schemas.microsoft.com/office/drawing/2014/main" id="{15EAA0CF-6CFD-6665-D4A0-5231366C9143}"/>
              </a:ext>
            </a:extLst>
          </p:cNvPr>
          <p:cNvGrpSpPr/>
          <p:nvPr/>
        </p:nvGrpSpPr>
        <p:grpSpPr>
          <a:xfrm>
            <a:off x="9024451" y="1099814"/>
            <a:ext cx="1440000" cy="1440000"/>
            <a:chOff x="8091951" y="3342968"/>
            <a:chExt cx="1592826" cy="1592826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2E1467FC-4EC0-C15E-1D96-42B1BFF382AB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78D4CAB8-E968-7AAD-D048-0975480A3A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F7D009EC-F535-ACDF-6B12-C23778491EEC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加號 22">
            <a:extLst>
              <a:ext uri="{FF2B5EF4-FFF2-40B4-BE49-F238E27FC236}">
                <a16:creationId xmlns:a16="http://schemas.microsoft.com/office/drawing/2014/main" id="{8F2F74E5-F26D-F502-3540-0B9582E10D5B}"/>
              </a:ext>
            </a:extLst>
          </p:cNvPr>
          <p:cNvSpPr/>
          <p:nvPr/>
        </p:nvSpPr>
        <p:spPr>
          <a:xfrm>
            <a:off x="2664542" y="3087329"/>
            <a:ext cx="1573161" cy="1573161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7E742D4-E053-9784-C501-4392F9B61865}"/>
              </a:ext>
            </a:extLst>
          </p:cNvPr>
          <p:cNvSpPr/>
          <p:nvPr/>
        </p:nvSpPr>
        <p:spPr>
          <a:xfrm>
            <a:off x="7503254" y="1099814"/>
            <a:ext cx="2975180" cy="1447552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箭號: 向右 23">
            <a:extLst>
              <a:ext uri="{FF2B5EF4-FFF2-40B4-BE49-F238E27FC236}">
                <a16:creationId xmlns:a16="http://schemas.microsoft.com/office/drawing/2014/main" id="{C8C2F7DA-CDA9-DD1A-C764-3363C84D69EC}"/>
              </a:ext>
            </a:extLst>
          </p:cNvPr>
          <p:cNvSpPr/>
          <p:nvPr/>
        </p:nvSpPr>
        <p:spPr>
          <a:xfrm>
            <a:off x="10478434" y="1366480"/>
            <a:ext cx="638214" cy="32685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25EDC79F-B15A-F7AB-2B9C-342EA7E4D9F2}"/>
              </a:ext>
            </a:extLst>
          </p:cNvPr>
          <p:cNvSpPr txBox="1"/>
          <p:nvPr/>
        </p:nvSpPr>
        <p:spPr>
          <a:xfrm>
            <a:off x="10993990" y="704760"/>
            <a:ext cx="63821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dirty="0"/>
              <a:t>e</a:t>
            </a:r>
            <a:endParaRPr lang="zh-TW" altLang="en-US" sz="8000" dirty="0"/>
          </a:p>
        </p:txBody>
      </p:sp>
    </p:spTree>
    <p:extLst>
      <p:ext uri="{BB962C8B-B14F-4D97-AF65-F5344CB8AC3E}">
        <p14:creationId xmlns:p14="http://schemas.microsoft.com/office/powerpoint/2010/main" val="3756630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629087D-8DD4-14BB-A3FC-A5701403C6A8}"/>
              </a:ext>
            </a:extLst>
          </p:cNvPr>
          <p:cNvSpPr/>
          <p:nvPr/>
        </p:nvSpPr>
        <p:spPr>
          <a:xfrm>
            <a:off x="4258664" y="240136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881B28E-7835-3A50-1B2C-D4C2315FB1EB}"/>
              </a:ext>
            </a:extLst>
          </p:cNvPr>
          <p:cNvSpPr/>
          <p:nvPr/>
        </p:nvSpPr>
        <p:spPr>
          <a:xfrm>
            <a:off x="5788485" y="241081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76C278A-9146-7479-DE6B-086334D734A5}"/>
              </a:ext>
            </a:extLst>
          </p:cNvPr>
          <p:cNvSpPr/>
          <p:nvPr/>
        </p:nvSpPr>
        <p:spPr>
          <a:xfrm>
            <a:off x="7316744" y="240874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EE002FB-26A9-EEF4-D7D5-B83F24544F92}"/>
              </a:ext>
            </a:extLst>
          </p:cNvPr>
          <p:cNvSpPr/>
          <p:nvPr/>
        </p:nvSpPr>
        <p:spPr>
          <a:xfrm>
            <a:off x="8816461" y="240075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DCC0B38-C6D9-81C9-C3E8-3C7967BDCDBB}"/>
              </a:ext>
            </a:extLst>
          </p:cNvPr>
          <p:cNvSpPr/>
          <p:nvPr/>
        </p:nvSpPr>
        <p:spPr>
          <a:xfrm>
            <a:off x="4209503" y="417997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2523DF-B3D2-A920-348C-EAE1CE24134D}"/>
              </a:ext>
            </a:extLst>
          </p:cNvPr>
          <p:cNvSpPr/>
          <p:nvPr/>
        </p:nvSpPr>
        <p:spPr>
          <a:xfrm>
            <a:off x="5745525" y="417510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FF3A266-ACE5-5B78-EC4C-A1B27B772E2F}"/>
              </a:ext>
            </a:extLst>
          </p:cNvPr>
          <p:cNvSpPr/>
          <p:nvPr/>
        </p:nvSpPr>
        <p:spPr>
          <a:xfrm>
            <a:off x="7295264" y="417302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0C8F769-CE20-3CD0-B1B3-F3C3FCDA886C}"/>
              </a:ext>
            </a:extLst>
          </p:cNvPr>
          <p:cNvSpPr/>
          <p:nvPr/>
        </p:nvSpPr>
        <p:spPr>
          <a:xfrm>
            <a:off x="8816461" y="4171992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E642126-AEBB-1DD0-51AF-68A2948F5CD3}"/>
              </a:ext>
            </a:extLst>
          </p:cNvPr>
          <p:cNvSpPr/>
          <p:nvPr/>
        </p:nvSpPr>
        <p:spPr>
          <a:xfrm>
            <a:off x="4209503" y="62215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456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74400 h 1440000"/>
              <a:gd name="connsiteX6" fmla="*/ 1440000 w 1440000"/>
              <a:gd name="connsiteY6" fmla="*/ 1440000 h 1440000"/>
              <a:gd name="connsiteX7" fmla="*/ 931200 w 1440000"/>
              <a:gd name="connsiteY7" fmla="*/ 1440000 h 1440000"/>
              <a:gd name="connsiteX8" fmla="*/ 422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80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48723" y="-18854"/>
                  <a:pt x="291292" y="39785"/>
                  <a:pt x="451200" y="0"/>
                </a:cubicBezTo>
                <a:cubicBezTo>
                  <a:pt x="611108" y="-39785"/>
                  <a:pt x="699561" y="22107"/>
                  <a:pt x="945600" y="0"/>
                </a:cubicBezTo>
                <a:cubicBezTo>
                  <a:pt x="1191639" y="-22107"/>
                  <a:pt x="1194039" y="54038"/>
                  <a:pt x="1440000" y="0"/>
                </a:cubicBezTo>
                <a:cubicBezTo>
                  <a:pt x="1445969" y="206425"/>
                  <a:pt x="1431431" y="311063"/>
                  <a:pt x="1440000" y="465600"/>
                </a:cubicBezTo>
                <a:cubicBezTo>
                  <a:pt x="1448569" y="620137"/>
                  <a:pt x="1380215" y="729945"/>
                  <a:pt x="1440000" y="974400"/>
                </a:cubicBezTo>
                <a:cubicBezTo>
                  <a:pt x="1499785" y="1218855"/>
                  <a:pt x="1406638" y="1281405"/>
                  <a:pt x="1440000" y="1440000"/>
                </a:cubicBezTo>
                <a:cubicBezTo>
                  <a:pt x="1315104" y="1495030"/>
                  <a:pt x="1055158" y="1388738"/>
                  <a:pt x="931200" y="1440000"/>
                </a:cubicBezTo>
                <a:cubicBezTo>
                  <a:pt x="807242" y="1491262"/>
                  <a:pt x="626226" y="1420874"/>
                  <a:pt x="422400" y="1440000"/>
                </a:cubicBezTo>
                <a:cubicBezTo>
                  <a:pt x="218574" y="1459126"/>
                  <a:pt x="210172" y="1397109"/>
                  <a:pt x="0" y="1440000"/>
                </a:cubicBezTo>
                <a:cubicBezTo>
                  <a:pt x="-12519" y="1280458"/>
                  <a:pt x="17462" y="1113981"/>
                  <a:pt x="0" y="988800"/>
                </a:cubicBezTo>
                <a:cubicBezTo>
                  <a:pt x="-17462" y="863619"/>
                  <a:pt x="732" y="621632"/>
                  <a:pt x="0" y="480000"/>
                </a:cubicBezTo>
                <a:cubicBezTo>
                  <a:pt x="-732" y="338368"/>
                  <a:pt x="46074" y="13066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206648" y="-53900"/>
                  <a:pt x="254389" y="48545"/>
                  <a:pt x="494400" y="0"/>
                </a:cubicBezTo>
                <a:cubicBezTo>
                  <a:pt x="734411" y="-48545"/>
                  <a:pt x="791783" y="40575"/>
                  <a:pt x="974400" y="0"/>
                </a:cubicBezTo>
                <a:cubicBezTo>
                  <a:pt x="1157017" y="-40575"/>
                  <a:pt x="1323444" y="26938"/>
                  <a:pt x="1440000" y="0"/>
                </a:cubicBezTo>
                <a:cubicBezTo>
                  <a:pt x="1476035" y="167904"/>
                  <a:pt x="1391721" y="325578"/>
                  <a:pt x="1440000" y="465600"/>
                </a:cubicBezTo>
                <a:cubicBezTo>
                  <a:pt x="1488279" y="605622"/>
                  <a:pt x="1409759" y="729997"/>
                  <a:pt x="1440000" y="916800"/>
                </a:cubicBezTo>
                <a:cubicBezTo>
                  <a:pt x="1470241" y="1103603"/>
                  <a:pt x="1419894" y="1316987"/>
                  <a:pt x="1440000" y="1440000"/>
                </a:cubicBezTo>
                <a:cubicBezTo>
                  <a:pt x="1316007" y="1476828"/>
                  <a:pt x="1099051" y="1397112"/>
                  <a:pt x="945600" y="1440000"/>
                </a:cubicBezTo>
                <a:cubicBezTo>
                  <a:pt x="792149" y="1482888"/>
                  <a:pt x="578559" y="1382943"/>
                  <a:pt x="451200" y="1440000"/>
                </a:cubicBezTo>
                <a:cubicBezTo>
                  <a:pt x="323841" y="1497057"/>
                  <a:pt x="178672" y="1414680"/>
                  <a:pt x="0" y="1440000"/>
                </a:cubicBezTo>
                <a:cubicBezTo>
                  <a:pt x="-57242" y="1303888"/>
                  <a:pt x="30896" y="1159897"/>
                  <a:pt x="0" y="960000"/>
                </a:cubicBezTo>
                <a:cubicBezTo>
                  <a:pt x="-30896" y="760103"/>
                  <a:pt x="52880" y="687882"/>
                  <a:pt x="0" y="465600"/>
                </a:cubicBezTo>
                <a:cubicBezTo>
                  <a:pt x="-52880" y="243318"/>
                  <a:pt x="46433" y="15483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ED76E5C-B936-7E7E-C8BA-E437D88B54BE}"/>
              </a:ext>
            </a:extLst>
          </p:cNvPr>
          <p:cNvSpPr/>
          <p:nvPr/>
        </p:nvSpPr>
        <p:spPr>
          <a:xfrm>
            <a:off x="731345" y="189090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1BAA2B4-7236-C795-A6A5-BA2150385B06}"/>
              </a:ext>
            </a:extLst>
          </p:cNvPr>
          <p:cNvSpPr/>
          <p:nvPr/>
        </p:nvSpPr>
        <p:spPr>
          <a:xfrm>
            <a:off x="5686526" y="61728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312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60000 h 1440000"/>
              <a:gd name="connsiteX6" fmla="*/ 1440000 w 1440000"/>
              <a:gd name="connsiteY6" fmla="*/ 1440000 h 1440000"/>
              <a:gd name="connsiteX7" fmla="*/ 10032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31200 h 1440000"/>
              <a:gd name="connsiteX11" fmla="*/ 0 w 1440000"/>
              <a:gd name="connsiteY11" fmla="*/ 4656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00048" y="-15324"/>
                  <a:pt x="279180" y="25935"/>
                  <a:pt x="451200" y="0"/>
                </a:cubicBezTo>
                <a:cubicBezTo>
                  <a:pt x="623220" y="-25935"/>
                  <a:pt x="703277" y="25463"/>
                  <a:pt x="931200" y="0"/>
                </a:cubicBezTo>
                <a:cubicBezTo>
                  <a:pt x="1159123" y="-25463"/>
                  <a:pt x="1316053" y="76"/>
                  <a:pt x="1440000" y="0"/>
                </a:cubicBezTo>
                <a:cubicBezTo>
                  <a:pt x="1476723" y="195505"/>
                  <a:pt x="1409442" y="281989"/>
                  <a:pt x="1440000" y="465600"/>
                </a:cubicBezTo>
                <a:cubicBezTo>
                  <a:pt x="1470558" y="649211"/>
                  <a:pt x="1396468" y="785302"/>
                  <a:pt x="1440000" y="960000"/>
                </a:cubicBezTo>
                <a:cubicBezTo>
                  <a:pt x="1483532" y="1134698"/>
                  <a:pt x="1411838" y="1332889"/>
                  <a:pt x="1440000" y="1440000"/>
                </a:cubicBezTo>
                <a:cubicBezTo>
                  <a:pt x="1250843" y="1483898"/>
                  <a:pt x="1097657" y="1436191"/>
                  <a:pt x="1003200" y="1440000"/>
                </a:cubicBezTo>
                <a:cubicBezTo>
                  <a:pt x="908743" y="1443809"/>
                  <a:pt x="715781" y="1430315"/>
                  <a:pt x="508800" y="1440000"/>
                </a:cubicBezTo>
                <a:cubicBezTo>
                  <a:pt x="301819" y="1449685"/>
                  <a:pt x="188470" y="1387751"/>
                  <a:pt x="0" y="1440000"/>
                </a:cubicBezTo>
                <a:cubicBezTo>
                  <a:pt x="-36426" y="1239245"/>
                  <a:pt x="2260" y="1105995"/>
                  <a:pt x="0" y="931200"/>
                </a:cubicBezTo>
                <a:cubicBezTo>
                  <a:pt x="-2260" y="756405"/>
                  <a:pt x="37455" y="603980"/>
                  <a:pt x="0" y="465600"/>
                </a:cubicBezTo>
                <a:cubicBezTo>
                  <a:pt x="-37455" y="327220"/>
                  <a:pt x="40394" y="9401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6958" y="-12198"/>
                  <a:pt x="326218" y="53326"/>
                  <a:pt x="465600" y="0"/>
                </a:cubicBezTo>
                <a:cubicBezTo>
                  <a:pt x="604982" y="-53326"/>
                  <a:pt x="802503" y="37841"/>
                  <a:pt x="931200" y="0"/>
                </a:cubicBezTo>
                <a:cubicBezTo>
                  <a:pt x="1059897" y="-37841"/>
                  <a:pt x="1323446" y="54140"/>
                  <a:pt x="1440000" y="0"/>
                </a:cubicBezTo>
                <a:cubicBezTo>
                  <a:pt x="1459103" y="199324"/>
                  <a:pt x="1438779" y="287413"/>
                  <a:pt x="1440000" y="465600"/>
                </a:cubicBezTo>
                <a:cubicBezTo>
                  <a:pt x="1441221" y="643787"/>
                  <a:pt x="1411940" y="853728"/>
                  <a:pt x="1440000" y="974400"/>
                </a:cubicBezTo>
                <a:cubicBezTo>
                  <a:pt x="1468060" y="1095072"/>
                  <a:pt x="1421818" y="1303834"/>
                  <a:pt x="1440000" y="1440000"/>
                </a:cubicBezTo>
                <a:cubicBezTo>
                  <a:pt x="1219864" y="1446199"/>
                  <a:pt x="1199404" y="1411690"/>
                  <a:pt x="988800" y="1440000"/>
                </a:cubicBezTo>
                <a:cubicBezTo>
                  <a:pt x="778196" y="1468310"/>
                  <a:pt x="674130" y="1406488"/>
                  <a:pt x="494400" y="1440000"/>
                </a:cubicBezTo>
                <a:cubicBezTo>
                  <a:pt x="314670" y="1473512"/>
                  <a:pt x="117868" y="1417865"/>
                  <a:pt x="0" y="1440000"/>
                </a:cubicBezTo>
                <a:cubicBezTo>
                  <a:pt x="-2095" y="1319850"/>
                  <a:pt x="55220" y="1120427"/>
                  <a:pt x="0" y="974400"/>
                </a:cubicBezTo>
                <a:cubicBezTo>
                  <a:pt x="-55220" y="828373"/>
                  <a:pt x="34751" y="687640"/>
                  <a:pt x="0" y="508800"/>
                </a:cubicBezTo>
                <a:cubicBezTo>
                  <a:pt x="-34751" y="329960"/>
                  <a:pt x="41120" y="13000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5EE4B99-C9E6-C040-38FE-9BA08A9E3301}"/>
              </a:ext>
            </a:extLst>
          </p:cNvPr>
          <p:cNvSpPr/>
          <p:nvPr/>
        </p:nvSpPr>
        <p:spPr>
          <a:xfrm>
            <a:off x="7193305" y="61563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024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508800 h 1440000"/>
              <a:gd name="connsiteX5" fmla="*/ 1440000 w 1440000"/>
              <a:gd name="connsiteY5" fmla="*/ 10176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494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232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63350" y="-9872"/>
                  <a:pt x="295289" y="14622"/>
                  <a:pt x="451200" y="0"/>
                </a:cubicBezTo>
                <a:cubicBezTo>
                  <a:pt x="607111" y="-14622"/>
                  <a:pt x="681991" y="28669"/>
                  <a:pt x="902400" y="0"/>
                </a:cubicBezTo>
                <a:cubicBezTo>
                  <a:pt x="1122809" y="-28669"/>
                  <a:pt x="1318956" y="62089"/>
                  <a:pt x="1440000" y="0"/>
                </a:cubicBezTo>
                <a:cubicBezTo>
                  <a:pt x="1486324" y="193690"/>
                  <a:pt x="1413738" y="403901"/>
                  <a:pt x="1440000" y="508800"/>
                </a:cubicBezTo>
                <a:cubicBezTo>
                  <a:pt x="1466262" y="613699"/>
                  <a:pt x="1410929" y="911549"/>
                  <a:pt x="1440000" y="1017600"/>
                </a:cubicBezTo>
                <a:cubicBezTo>
                  <a:pt x="1469071" y="1123651"/>
                  <a:pt x="1416163" y="1314982"/>
                  <a:pt x="1440000" y="1440000"/>
                </a:cubicBezTo>
                <a:cubicBezTo>
                  <a:pt x="1243015" y="1467285"/>
                  <a:pt x="1158973" y="1438967"/>
                  <a:pt x="988800" y="1440000"/>
                </a:cubicBezTo>
                <a:cubicBezTo>
                  <a:pt x="818627" y="1441033"/>
                  <a:pt x="668009" y="1412617"/>
                  <a:pt x="494400" y="1440000"/>
                </a:cubicBezTo>
                <a:cubicBezTo>
                  <a:pt x="320791" y="1467383"/>
                  <a:pt x="143371" y="1427452"/>
                  <a:pt x="0" y="1440000"/>
                </a:cubicBezTo>
                <a:cubicBezTo>
                  <a:pt x="-14281" y="1307770"/>
                  <a:pt x="30373" y="1200160"/>
                  <a:pt x="0" y="1003200"/>
                </a:cubicBezTo>
                <a:cubicBezTo>
                  <a:pt x="-30373" y="806240"/>
                  <a:pt x="15551" y="632959"/>
                  <a:pt x="0" y="523200"/>
                </a:cubicBezTo>
                <a:cubicBezTo>
                  <a:pt x="-15551" y="413441"/>
                  <a:pt x="39496" y="173999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32243" y="-42099"/>
                  <a:pt x="309658" y="12946"/>
                  <a:pt x="451200" y="0"/>
                </a:cubicBezTo>
                <a:cubicBezTo>
                  <a:pt x="592742" y="-12946"/>
                  <a:pt x="810300" y="27"/>
                  <a:pt x="960000" y="0"/>
                </a:cubicBezTo>
                <a:cubicBezTo>
                  <a:pt x="1109700" y="-27"/>
                  <a:pt x="1337815" y="50716"/>
                  <a:pt x="1440000" y="0"/>
                </a:cubicBezTo>
                <a:cubicBezTo>
                  <a:pt x="1472873" y="206096"/>
                  <a:pt x="1426186" y="359995"/>
                  <a:pt x="1440000" y="480000"/>
                </a:cubicBezTo>
                <a:cubicBezTo>
                  <a:pt x="1453814" y="600005"/>
                  <a:pt x="1378985" y="855990"/>
                  <a:pt x="1440000" y="988800"/>
                </a:cubicBezTo>
                <a:cubicBezTo>
                  <a:pt x="1501015" y="1121610"/>
                  <a:pt x="1406193" y="1336880"/>
                  <a:pt x="1440000" y="1440000"/>
                </a:cubicBezTo>
                <a:cubicBezTo>
                  <a:pt x="1275519" y="1488776"/>
                  <a:pt x="1127812" y="1401897"/>
                  <a:pt x="931200" y="1440000"/>
                </a:cubicBezTo>
                <a:cubicBezTo>
                  <a:pt x="734588" y="1478103"/>
                  <a:pt x="641698" y="1436278"/>
                  <a:pt x="480000" y="1440000"/>
                </a:cubicBezTo>
                <a:cubicBezTo>
                  <a:pt x="318302" y="1443722"/>
                  <a:pt x="111731" y="1434721"/>
                  <a:pt x="0" y="1440000"/>
                </a:cubicBezTo>
                <a:cubicBezTo>
                  <a:pt x="-23911" y="1266646"/>
                  <a:pt x="18906" y="1132006"/>
                  <a:pt x="0" y="945600"/>
                </a:cubicBezTo>
                <a:cubicBezTo>
                  <a:pt x="-18906" y="759194"/>
                  <a:pt x="17314" y="571065"/>
                  <a:pt x="0" y="436800"/>
                </a:cubicBezTo>
                <a:cubicBezTo>
                  <a:pt x="-17314" y="302535"/>
                  <a:pt x="37980" y="21694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9" name="群組 18">
            <a:extLst>
              <a:ext uri="{FF2B5EF4-FFF2-40B4-BE49-F238E27FC236}">
                <a16:creationId xmlns:a16="http://schemas.microsoft.com/office/drawing/2014/main" id="{15EAA0CF-6CFD-6665-D4A0-5231366C9143}"/>
              </a:ext>
            </a:extLst>
          </p:cNvPr>
          <p:cNvGrpSpPr/>
          <p:nvPr/>
        </p:nvGrpSpPr>
        <p:grpSpPr>
          <a:xfrm>
            <a:off x="8714502" y="614599"/>
            <a:ext cx="1440000" cy="1440000"/>
            <a:chOff x="8091951" y="3342968"/>
            <a:chExt cx="1592826" cy="1592826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2E1467FC-4EC0-C15E-1D96-42B1BFF382AB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78D4CAB8-E968-7AAD-D048-0975480A3A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F7D009EC-F535-ACDF-6B12-C23778491EEC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加號 22">
            <a:extLst>
              <a:ext uri="{FF2B5EF4-FFF2-40B4-BE49-F238E27FC236}">
                <a16:creationId xmlns:a16="http://schemas.microsoft.com/office/drawing/2014/main" id="{8F2F74E5-F26D-F502-3540-0B9582E10D5B}"/>
              </a:ext>
            </a:extLst>
          </p:cNvPr>
          <p:cNvSpPr/>
          <p:nvPr/>
        </p:nvSpPr>
        <p:spPr>
          <a:xfrm>
            <a:off x="2281084" y="1838632"/>
            <a:ext cx="1573161" cy="1573161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箭號: 向下 23">
            <a:extLst>
              <a:ext uri="{FF2B5EF4-FFF2-40B4-BE49-F238E27FC236}">
                <a16:creationId xmlns:a16="http://schemas.microsoft.com/office/drawing/2014/main" id="{344D0824-A5B7-AB43-0EF7-A97B4D164FC3}"/>
              </a:ext>
            </a:extLst>
          </p:cNvPr>
          <p:cNvSpPr/>
          <p:nvPr/>
        </p:nvSpPr>
        <p:spPr>
          <a:xfrm>
            <a:off x="1246659" y="3120759"/>
            <a:ext cx="596818" cy="110744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A527EA6-4CB6-492D-9E95-A26F12B4DAE0}"/>
              </a:ext>
            </a:extLst>
          </p:cNvPr>
          <p:cNvSpPr/>
          <p:nvPr/>
        </p:nvSpPr>
        <p:spPr>
          <a:xfrm>
            <a:off x="678353" y="417199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6" name="乘號 25">
            <a:extLst>
              <a:ext uri="{FF2B5EF4-FFF2-40B4-BE49-F238E27FC236}">
                <a16:creationId xmlns:a16="http://schemas.microsoft.com/office/drawing/2014/main" id="{42B661A1-9A6C-3D81-0F35-7A73059AD98E}"/>
              </a:ext>
            </a:extLst>
          </p:cNvPr>
          <p:cNvSpPr/>
          <p:nvPr/>
        </p:nvSpPr>
        <p:spPr>
          <a:xfrm>
            <a:off x="7135011" y="614599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乘號 26">
            <a:extLst>
              <a:ext uri="{FF2B5EF4-FFF2-40B4-BE49-F238E27FC236}">
                <a16:creationId xmlns:a16="http://schemas.microsoft.com/office/drawing/2014/main" id="{E0B384C4-57D9-C56E-66FA-553ABD8B1AD1}"/>
              </a:ext>
            </a:extLst>
          </p:cNvPr>
          <p:cNvSpPr/>
          <p:nvPr/>
        </p:nvSpPr>
        <p:spPr>
          <a:xfrm>
            <a:off x="4255011" y="2415686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乘號 27">
            <a:extLst>
              <a:ext uri="{FF2B5EF4-FFF2-40B4-BE49-F238E27FC236}">
                <a16:creationId xmlns:a16="http://schemas.microsoft.com/office/drawing/2014/main" id="{26F34A34-A441-2E4C-63D2-D64E5DC9276F}"/>
              </a:ext>
            </a:extLst>
          </p:cNvPr>
          <p:cNvSpPr/>
          <p:nvPr/>
        </p:nvSpPr>
        <p:spPr>
          <a:xfrm>
            <a:off x="5692429" y="2430006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079D73C7-9B7B-356F-E71D-285F11141BA6}"/>
              </a:ext>
            </a:extLst>
          </p:cNvPr>
          <p:cNvSpPr/>
          <p:nvPr/>
        </p:nvSpPr>
        <p:spPr>
          <a:xfrm>
            <a:off x="5788485" y="4228199"/>
            <a:ext cx="1397040" cy="144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8C37E9E3-7478-3EE8-BAC4-406EAA9B30B8}"/>
              </a:ext>
            </a:extLst>
          </p:cNvPr>
          <p:cNvSpPr/>
          <p:nvPr/>
        </p:nvSpPr>
        <p:spPr>
          <a:xfrm>
            <a:off x="8873947" y="4179974"/>
            <a:ext cx="1397040" cy="144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25F8D88-52B3-2B05-0ADB-EA5024245B8E}"/>
              </a:ext>
            </a:extLst>
          </p:cNvPr>
          <p:cNvSpPr txBox="1"/>
          <p:nvPr/>
        </p:nvSpPr>
        <p:spPr>
          <a:xfrm>
            <a:off x="6044025" y="5326716"/>
            <a:ext cx="154380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u="sng" dirty="0"/>
              <a:t>yin</a:t>
            </a:r>
            <a:endParaRPr lang="zh-TW" altLang="en-US" sz="8000" u="sng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8EFA659-7AD0-E443-9261-157FC5F771CD}"/>
              </a:ext>
            </a:extLst>
          </p:cNvPr>
          <p:cNvSpPr txBox="1"/>
          <p:nvPr/>
        </p:nvSpPr>
        <p:spPr>
          <a:xfrm>
            <a:off x="9129785" y="5326716"/>
            <a:ext cx="202363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u="sng" dirty="0" err="1"/>
              <a:t>ying</a:t>
            </a:r>
            <a:endParaRPr lang="zh-TW" altLang="en-US" sz="8000" u="sng" dirty="0"/>
          </a:p>
        </p:txBody>
      </p:sp>
    </p:spTree>
    <p:extLst>
      <p:ext uri="{BB962C8B-B14F-4D97-AF65-F5344CB8AC3E}">
        <p14:creationId xmlns:p14="http://schemas.microsoft.com/office/powerpoint/2010/main" val="3195281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3" grpId="0" animBg="1"/>
      <p:bldP spid="12" grpId="0" animBg="1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EED76E5C-B936-7E7E-C8BA-E437D88B54BE}"/>
              </a:ext>
            </a:extLst>
          </p:cNvPr>
          <p:cNvSpPr/>
          <p:nvPr/>
        </p:nvSpPr>
        <p:spPr>
          <a:xfrm>
            <a:off x="731345" y="189090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加號 22">
            <a:extLst>
              <a:ext uri="{FF2B5EF4-FFF2-40B4-BE49-F238E27FC236}">
                <a16:creationId xmlns:a16="http://schemas.microsoft.com/office/drawing/2014/main" id="{8F2F74E5-F26D-F502-3540-0B9582E10D5B}"/>
              </a:ext>
            </a:extLst>
          </p:cNvPr>
          <p:cNvSpPr/>
          <p:nvPr/>
        </p:nvSpPr>
        <p:spPr>
          <a:xfrm>
            <a:off x="2281084" y="1838632"/>
            <a:ext cx="1573161" cy="1573161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箭號: 向下 23">
            <a:extLst>
              <a:ext uri="{FF2B5EF4-FFF2-40B4-BE49-F238E27FC236}">
                <a16:creationId xmlns:a16="http://schemas.microsoft.com/office/drawing/2014/main" id="{344D0824-A5B7-AB43-0EF7-A97B4D164FC3}"/>
              </a:ext>
            </a:extLst>
          </p:cNvPr>
          <p:cNvSpPr/>
          <p:nvPr/>
        </p:nvSpPr>
        <p:spPr>
          <a:xfrm>
            <a:off x="1246659" y="3120759"/>
            <a:ext cx="596818" cy="110744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A527EA6-4CB6-492D-9E95-A26F12B4DAE0}"/>
              </a:ext>
            </a:extLst>
          </p:cNvPr>
          <p:cNvSpPr/>
          <p:nvPr/>
        </p:nvSpPr>
        <p:spPr>
          <a:xfrm>
            <a:off x="678353" y="417199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BFCA83C-2939-7637-C230-8D3DA4A614F0}"/>
              </a:ext>
            </a:extLst>
          </p:cNvPr>
          <p:cNvSpPr/>
          <p:nvPr/>
        </p:nvSpPr>
        <p:spPr>
          <a:xfrm>
            <a:off x="4258664" y="240136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73C0313-5634-4090-09B9-BC49564211C7}"/>
              </a:ext>
            </a:extLst>
          </p:cNvPr>
          <p:cNvSpPr/>
          <p:nvPr/>
        </p:nvSpPr>
        <p:spPr>
          <a:xfrm>
            <a:off x="5788485" y="241081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AF26357-AA66-0B7F-292F-B277FFDFE4E0}"/>
              </a:ext>
            </a:extLst>
          </p:cNvPr>
          <p:cNvSpPr/>
          <p:nvPr/>
        </p:nvSpPr>
        <p:spPr>
          <a:xfrm>
            <a:off x="7316744" y="240874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93AC86D-AE13-6B2B-DB80-4B1D87C55FF0}"/>
              </a:ext>
            </a:extLst>
          </p:cNvPr>
          <p:cNvSpPr/>
          <p:nvPr/>
        </p:nvSpPr>
        <p:spPr>
          <a:xfrm>
            <a:off x="8816461" y="240075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500052C-B748-A1B0-31F9-E8E329C79E1B}"/>
              </a:ext>
            </a:extLst>
          </p:cNvPr>
          <p:cNvSpPr/>
          <p:nvPr/>
        </p:nvSpPr>
        <p:spPr>
          <a:xfrm>
            <a:off x="4209503" y="417997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9E5CD3E-2AA1-DAC6-1861-08BC68620C6D}"/>
              </a:ext>
            </a:extLst>
          </p:cNvPr>
          <p:cNvSpPr/>
          <p:nvPr/>
        </p:nvSpPr>
        <p:spPr>
          <a:xfrm>
            <a:off x="5745525" y="417510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15631ACA-A6A7-9D19-78F0-E440C4997F43}"/>
              </a:ext>
            </a:extLst>
          </p:cNvPr>
          <p:cNvSpPr/>
          <p:nvPr/>
        </p:nvSpPr>
        <p:spPr>
          <a:xfrm>
            <a:off x="7295264" y="417302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33D5DA08-AAD7-EE74-4934-1D17F6206F71}"/>
              </a:ext>
            </a:extLst>
          </p:cNvPr>
          <p:cNvSpPr/>
          <p:nvPr/>
        </p:nvSpPr>
        <p:spPr>
          <a:xfrm>
            <a:off x="8816461" y="4171992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1E7C18E0-0AD5-F0A1-7906-E368EF8D0C39}"/>
              </a:ext>
            </a:extLst>
          </p:cNvPr>
          <p:cNvSpPr/>
          <p:nvPr/>
        </p:nvSpPr>
        <p:spPr>
          <a:xfrm>
            <a:off x="4209503" y="62215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456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74400 h 1440000"/>
              <a:gd name="connsiteX6" fmla="*/ 1440000 w 1440000"/>
              <a:gd name="connsiteY6" fmla="*/ 1440000 h 1440000"/>
              <a:gd name="connsiteX7" fmla="*/ 931200 w 1440000"/>
              <a:gd name="connsiteY7" fmla="*/ 1440000 h 1440000"/>
              <a:gd name="connsiteX8" fmla="*/ 422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80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48723" y="-18854"/>
                  <a:pt x="291292" y="39785"/>
                  <a:pt x="451200" y="0"/>
                </a:cubicBezTo>
                <a:cubicBezTo>
                  <a:pt x="611108" y="-39785"/>
                  <a:pt x="699561" y="22107"/>
                  <a:pt x="945600" y="0"/>
                </a:cubicBezTo>
                <a:cubicBezTo>
                  <a:pt x="1191639" y="-22107"/>
                  <a:pt x="1194039" y="54038"/>
                  <a:pt x="1440000" y="0"/>
                </a:cubicBezTo>
                <a:cubicBezTo>
                  <a:pt x="1445969" y="206425"/>
                  <a:pt x="1431431" y="311063"/>
                  <a:pt x="1440000" y="465600"/>
                </a:cubicBezTo>
                <a:cubicBezTo>
                  <a:pt x="1448569" y="620137"/>
                  <a:pt x="1380215" y="729945"/>
                  <a:pt x="1440000" y="974400"/>
                </a:cubicBezTo>
                <a:cubicBezTo>
                  <a:pt x="1499785" y="1218855"/>
                  <a:pt x="1406638" y="1281405"/>
                  <a:pt x="1440000" y="1440000"/>
                </a:cubicBezTo>
                <a:cubicBezTo>
                  <a:pt x="1315104" y="1495030"/>
                  <a:pt x="1055158" y="1388738"/>
                  <a:pt x="931200" y="1440000"/>
                </a:cubicBezTo>
                <a:cubicBezTo>
                  <a:pt x="807242" y="1491262"/>
                  <a:pt x="626226" y="1420874"/>
                  <a:pt x="422400" y="1440000"/>
                </a:cubicBezTo>
                <a:cubicBezTo>
                  <a:pt x="218574" y="1459126"/>
                  <a:pt x="210172" y="1397109"/>
                  <a:pt x="0" y="1440000"/>
                </a:cubicBezTo>
                <a:cubicBezTo>
                  <a:pt x="-12519" y="1280458"/>
                  <a:pt x="17462" y="1113981"/>
                  <a:pt x="0" y="988800"/>
                </a:cubicBezTo>
                <a:cubicBezTo>
                  <a:pt x="-17462" y="863619"/>
                  <a:pt x="732" y="621632"/>
                  <a:pt x="0" y="480000"/>
                </a:cubicBezTo>
                <a:cubicBezTo>
                  <a:pt x="-732" y="338368"/>
                  <a:pt x="46074" y="13066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206648" y="-53900"/>
                  <a:pt x="254389" y="48545"/>
                  <a:pt x="494400" y="0"/>
                </a:cubicBezTo>
                <a:cubicBezTo>
                  <a:pt x="734411" y="-48545"/>
                  <a:pt x="791783" y="40575"/>
                  <a:pt x="974400" y="0"/>
                </a:cubicBezTo>
                <a:cubicBezTo>
                  <a:pt x="1157017" y="-40575"/>
                  <a:pt x="1323444" y="26938"/>
                  <a:pt x="1440000" y="0"/>
                </a:cubicBezTo>
                <a:cubicBezTo>
                  <a:pt x="1476035" y="167904"/>
                  <a:pt x="1391721" y="325578"/>
                  <a:pt x="1440000" y="465600"/>
                </a:cubicBezTo>
                <a:cubicBezTo>
                  <a:pt x="1488279" y="605622"/>
                  <a:pt x="1409759" y="729997"/>
                  <a:pt x="1440000" y="916800"/>
                </a:cubicBezTo>
                <a:cubicBezTo>
                  <a:pt x="1470241" y="1103603"/>
                  <a:pt x="1419894" y="1316987"/>
                  <a:pt x="1440000" y="1440000"/>
                </a:cubicBezTo>
                <a:cubicBezTo>
                  <a:pt x="1316007" y="1476828"/>
                  <a:pt x="1099051" y="1397112"/>
                  <a:pt x="945600" y="1440000"/>
                </a:cubicBezTo>
                <a:cubicBezTo>
                  <a:pt x="792149" y="1482888"/>
                  <a:pt x="578559" y="1382943"/>
                  <a:pt x="451200" y="1440000"/>
                </a:cubicBezTo>
                <a:cubicBezTo>
                  <a:pt x="323841" y="1497057"/>
                  <a:pt x="178672" y="1414680"/>
                  <a:pt x="0" y="1440000"/>
                </a:cubicBezTo>
                <a:cubicBezTo>
                  <a:pt x="-57242" y="1303888"/>
                  <a:pt x="30896" y="1159897"/>
                  <a:pt x="0" y="960000"/>
                </a:cubicBezTo>
                <a:cubicBezTo>
                  <a:pt x="-30896" y="760103"/>
                  <a:pt x="52880" y="687882"/>
                  <a:pt x="0" y="465600"/>
                </a:cubicBezTo>
                <a:cubicBezTo>
                  <a:pt x="-52880" y="243318"/>
                  <a:pt x="46433" y="15483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D86E6A46-1815-2254-30AA-3D635F33F19E}"/>
              </a:ext>
            </a:extLst>
          </p:cNvPr>
          <p:cNvSpPr/>
          <p:nvPr/>
        </p:nvSpPr>
        <p:spPr>
          <a:xfrm>
            <a:off x="5686526" y="61728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312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60000 h 1440000"/>
              <a:gd name="connsiteX6" fmla="*/ 1440000 w 1440000"/>
              <a:gd name="connsiteY6" fmla="*/ 1440000 h 1440000"/>
              <a:gd name="connsiteX7" fmla="*/ 10032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31200 h 1440000"/>
              <a:gd name="connsiteX11" fmla="*/ 0 w 1440000"/>
              <a:gd name="connsiteY11" fmla="*/ 4656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00048" y="-15324"/>
                  <a:pt x="279180" y="25935"/>
                  <a:pt x="451200" y="0"/>
                </a:cubicBezTo>
                <a:cubicBezTo>
                  <a:pt x="623220" y="-25935"/>
                  <a:pt x="703277" y="25463"/>
                  <a:pt x="931200" y="0"/>
                </a:cubicBezTo>
                <a:cubicBezTo>
                  <a:pt x="1159123" y="-25463"/>
                  <a:pt x="1316053" y="76"/>
                  <a:pt x="1440000" y="0"/>
                </a:cubicBezTo>
                <a:cubicBezTo>
                  <a:pt x="1476723" y="195505"/>
                  <a:pt x="1409442" y="281989"/>
                  <a:pt x="1440000" y="465600"/>
                </a:cubicBezTo>
                <a:cubicBezTo>
                  <a:pt x="1470558" y="649211"/>
                  <a:pt x="1396468" y="785302"/>
                  <a:pt x="1440000" y="960000"/>
                </a:cubicBezTo>
                <a:cubicBezTo>
                  <a:pt x="1483532" y="1134698"/>
                  <a:pt x="1411838" y="1332889"/>
                  <a:pt x="1440000" y="1440000"/>
                </a:cubicBezTo>
                <a:cubicBezTo>
                  <a:pt x="1250843" y="1483898"/>
                  <a:pt x="1097657" y="1436191"/>
                  <a:pt x="1003200" y="1440000"/>
                </a:cubicBezTo>
                <a:cubicBezTo>
                  <a:pt x="908743" y="1443809"/>
                  <a:pt x="715781" y="1430315"/>
                  <a:pt x="508800" y="1440000"/>
                </a:cubicBezTo>
                <a:cubicBezTo>
                  <a:pt x="301819" y="1449685"/>
                  <a:pt x="188470" y="1387751"/>
                  <a:pt x="0" y="1440000"/>
                </a:cubicBezTo>
                <a:cubicBezTo>
                  <a:pt x="-36426" y="1239245"/>
                  <a:pt x="2260" y="1105995"/>
                  <a:pt x="0" y="931200"/>
                </a:cubicBezTo>
                <a:cubicBezTo>
                  <a:pt x="-2260" y="756405"/>
                  <a:pt x="37455" y="603980"/>
                  <a:pt x="0" y="465600"/>
                </a:cubicBezTo>
                <a:cubicBezTo>
                  <a:pt x="-37455" y="327220"/>
                  <a:pt x="40394" y="9401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6958" y="-12198"/>
                  <a:pt x="326218" y="53326"/>
                  <a:pt x="465600" y="0"/>
                </a:cubicBezTo>
                <a:cubicBezTo>
                  <a:pt x="604982" y="-53326"/>
                  <a:pt x="802503" y="37841"/>
                  <a:pt x="931200" y="0"/>
                </a:cubicBezTo>
                <a:cubicBezTo>
                  <a:pt x="1059897" y="-37841"/>
                  <a:pt x="1323446" y="54140"/>
                  <a:pt x="1440000" y="0"/>
                </a:cubicBezTo>
                <a:cubicBezTo>
                  <a:pt x="1459103" y="199324"/>
                  <a:pt x="1438779" y="287413"/>
                  <a:pt x="1440000" y="465600"/>
                </a:cubicBezTo>
                <a:cubicBezTo>
                  <a:pt x="1441221" y="643787"/>
                  <a:pt x="1411940" y="853728"/>
                  <a:pt x="1440000" y="974400"/>
                </a:cubicBezTo>
                <a:cubicBezTo>
                  <a:pt x="1468060" y="1095072"/>
                  <a:pt x="1421818" y="1303834"/>
                  <a:pt x="1440000" y="1440000"/>
                </a:cubicBezTo>
                <a:cubicBezTo>
                  <a:pt x="1219864" y="1446199"/>
                  <a:pt x="1199404" y="1411690"/>
                  <a:pt x="988800" y="1440000"/>
                </a:cubicBezTo>
                <a:cubicBezTo>
                  <a:pt x="778196" y="1468310"/>
                  <a:pt x="674130" y="1406488"/>
                  <a:pt x="494400" y="1440000"/>
                </a:cubicBezTo>
                <a:cubicBezTo>
                  <a:pt x="314670" y="1473512"/>
                  <a:pt x="117868" y="1417865"/>
                  <a:pt x="0" y="1440000"/>
                </a:cubicBezTo>
                <a:cubicBezTo>
                  <a:pt x="-2095" y="1319850"/>
                  <a:pt x="55220" y="1120427"/>
                  <a:pt x="0" y="974400"/>
                </a:cubicBezTo>
                <a:cubicBezTo>
                  <a:pt x="-55220" y="828373"/>
                  <a:pt x="34751" y="687640"/>
                  <a:pt x="0" y="508800"/>
                </a:cubicBezTo>
                <a:cubicBezTo>
                  <a:pt x="-34751" y="329960"/>
                  <a:pt x="41120" y="13000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1875F5FC-04C5-1472-39F4-64EAFBA245F2}"/>
              </a:ext>
            </a:extLst>
          </p:cNvPr>
          <p:cNvSpPr/>
          <p:nvPr/>
        </p:nvSpPr>
        <p:spPr>
          <a:xfrm>
            <a:off x="7193305" y="61563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024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508800 h 1440000"/>
              <a:gd name="connsiteX5" fmla="*/ 1440000 w 1440000"/>
              <a:gd name="connsiteY5" fmla="*/ 10176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494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232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63350" y="-9872"/>
                  <a:pt x="295289" y="14622"/>
                  <a:pt x="451200" y="0"/>
                </a:cubicBezTo>
                <a:cubicBezTo>
                  <a:pt x="607111" y="-14622"/>
                  <a:pt x="681991" y="28669"/>
                  <a:pt x="902400" y="0"/>
                </a:cubicBezTo>
                <a:cubicBezTo>
                  <a:pt x="1122809" y="-28669"/>
                  <a:pt x="1318956" y="62089"/>
                  <a:pt x="1440000" y="0"/>
                </a:cubicBezTo>
                <a:cubicBezTo>
                  <a:pt x="1486324" y="193690"/>
                  <a:pt x="1413738" y="403901"/>
                  <a:pt x="1440000" y="508800"/>
                </a:cubicBezTo>
                <a:cubicBezTo>
                  <a:pt x="1466262" y="613699"/>
                  <a:pt x="1410929" y="911549"/>
                  <a:pt x="1440000" y="1017600"/>
                </a:cubicBezTo>
                <a:cubicBezTo>
                  <a:pt x="1469071" y="1123651"/>
                  <a:pt x="1416163" y="1314982"/>
                  <a:pt x="1440000" y="1440000"/>
                </a:cubicBezTo>
                <a:cubicBezTo>
                  <a:pt x="1243015" y="1467285"/>
                  <a:pt x="1158973" y="1438967"/>
                  <a:pt x="988800" y="1440000"/>
                </a:cubicBezTo>
                <a:cubicBezTo>
                  <a:pt x="818627" y="1441033"/>
                  <a:pt x="668009" y="1412617"/>
                  <a:pt x="494400" y="1440000"/>
                </a:cubicBezTo>
                <a:cubicBezTo>
                  <a:pt x="320791" y="1467383"/>
                  <a:pt x="143371" y="1427452"/>
                  <a:pt x="0" y="1440000"/>
                </a:cubicBezTo>
                <a:cubicBezTo>
                  <a:pt x="-14281" y="1307770"/>
                  <a:pt x="30373" y="1200160"/>
                  <a:pt x="0" y="1003200"/>
                </a:cubicBezTo>
                <a:cubicBezTo>
                  <a:pt x="-30373" y="806240"/>
                  <a:pt x="15551" y="632959"/>
                  <a:pt x="0" y="523200"/>
                </a:cubicBezTo>
                <a:cubicBezTo>
                  <a:pt x="-15551" y="413441"/>
                  <a:pt x="39496" y="173999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32243" y="-42099"/>
                  <a:pt x="309658" y="12946"/>
                  <a:pt x="451200" y="0"/>
                </a:cubicBezTo>
                <a:cubicBezTo>
                  <a:pt x="592742" y="-12946"/>
                  <a:pt x="810300" y="27"/>
                  <a:pt x="960000" y="0"/>
                </a:cubicBezTo>
                <a:cubicBezTo>
                  <a:pt x="1109700" y="-27"/>
                  <a:pt x="1337815" y="50716"/>
                  <a:pt x="1440000" y="0"/>
                </a:cubicBezTo>
                <a:cubicBezTo>
                  <a:pt x="1472873" y="206096"/>
                  <a:pt x="1426186" y="359995"/>
                  <a:pt x="1440000" y="480000"/>
                </a:cubicBezTo>
                <a:cubicBezTo>
                  <a:pt x="1453814" y="600005"/>
                  <a:pt x="1378985" y="855990"/>
                  <a:pt x="1440000" y="988800"/>
                </a:cubicBezTo>
                <a:cubicBezTo>
                  <a:pt x="1501015" y="1121610"/>
                  <a:pt x="1406193" y="1336880"/>
                  <a:pt x="1440000" y="1440000"/>
                </a:cubicBezTo>
                <a:cubicBezTo>
                  <a:pt x="1275519" y="1488776"/>
                  <a:pt x="1127812" y="1401897"/>
                  <a:pt x="931200" y="1440000"/>
                </a:cubicBezTo>
                <a:cubicBezTo>
                  <a:pt x="734588" y="1478103"/>
                  <a:pt x="641698" y="1436278"/>
                  <a:pt x="480000" y="1440000"/>
                </a:cubicBezTo>
                <a:cubicBezTo>
                  <a:pt x="318302" y="1443722"/>
                  <a:pt x="111731" y="1434721"/>
                  <a:pt x="0" y="1440000"/>
                </a:cubicBezTo>
                <a:cubicBezTo>
                  <a:pt x="-23911" y="1266646"/>
                  <a:pt x="18906" y="1132006"/>
                  <a:pt x="0" y="945600"/>
                </a:cubicBezTo>
                <a:cubicBezTo>
                  <a:pt x="-18906" y="759194"/>
                  <a:pt x="17314" y="571065"/>
                  <a:pt x="0" y="436800"/>
                </a:cubicBezTo>
                <a:cubicBezTo>
                  <a:pt x="-17314" y="302535"/>
                  <a:pt x="37980" y="21694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3" name="群組 32">
            <a:extLst>
              <a:ext uri="{FF2B5EF4-FFF2-40B4-BE49-F238E27FC236}">
                <a16:creationId xmlns:a16="http://schemas.microsoft.com/office/drawing/2014/main" id="{B8398A25-E628-EC14-16AE-6157E63684B3}"/>
              </a:ext>
            </a:extLst>
          </p:cNvPr>
          <p:cNvGrpSpPr/>
          <p:nvPr/>
        </p:nvGrpSpPr>
        <p:grpSpPr>
          <a:xfrm>
            <a:off x="8714502" y="614599"/>
            <a:ext cx="1440000" cy="1440000"/>
            <a:chOff x="8091951" y="3342968"/>
            <a:chExt cx="1592826" cy="1592826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1A5B9723-36D0-6ACD-9E2C-D645CE5A29C0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35" name="直線接點 34">
              <a:extLst>
                <a:ext uri="{FF2B5EF4-FFF2-40B4-BE49-F238E27FC236}">
                  <a16:creationId xmlns:a16="http://schemas.microsoft.com/office/drawing/2014/main" id="{34B72E98-410A-C77A-6098-949A112CCB8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>
              <a:extLst>
                <a:ext uri="{FF2B5EF4-FFF2-40B4-BE49-F238E27FC236}">
                  <a16:creationId xmlns:a16="http://schemas.microsoft.com/office/drawing/2014/main" id="{7D34DFB7-F3F5-91B0-B7C5-DD708B7036E1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乘號 36">
            <a:extLst>
              <a:ext uri="{FF2B5EF4-FFF2-40B4-BE49-F238E27FC236}">
                <a16:creationId xmlns:a16="http://schemas.microsoft.com/office/drawing/2014/main" id="{C9C4BC81-9C37-50D8-0832-EC4E64DCA000}"/>
              </a:ext>
            </a:extLst>
          </p:cNvPr>
          <p:cNvSpPr/>
          <p:nvPr/>
        </p:nvSpPr>
        <p:spPr>
          <a:xfrm>
            <a:off x="7222760" y="712613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乘號 37">
            <a:extLst>
              <a:ext uri="{FF2B5EF4-FFF2-40B4-BE49-F238E27FC236}">
                <a16:creationId xmlns:a16="http://schemas.microsoft.com/office/drawing/2014/main" id="{675BD720-8982-B3DF-0455-E4AD3C936191}"/>
              </a:ext>
            </a:extLst>
          </p:cNvPr>
          <p:cNvSpPr/>
          <p:nvPr/>
        </p:nvSpPr>
        <p:spPr>
          <a:xfrm>
            <a:off x="8643123" y="570553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乘號 38">
            <a:extLst>
              <a:ext uri="{FF2B5EF4-FFF2-40B4-BE49-F238E27FC236}">
                <a16:creationId xmlns:a16="http://schemas.microsoft.com/office/drawing/2014/main" id="{F03A1BBD-6EC7-1C15-8E38-532A91BAF9B5}"/>
              </a:ext>
            </a:extLst>
          </p:cNvPr>
          <p:cNvSpPr/>
          <p:nvPr/>
        </p:nvSpPr>
        <p:spPr>
          <a:xfrm>
            <a:off x="7201280" y="2375381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乘號 39">
            <a:extLst>
              <a:ext uri="{FF2B5EF4-FFF2-40B4-BE49-F238E27FC236}">
                <a16:creationId xmlns:a16="http://schemas.microsoft.com/office/drawing/2014/main" id="{E28EE907-8ECA-C1A9-AF94-AE3E8D78D27E}"/>
              </a:ext>
            </a:extLst>
          </p:cNvPr>
          <p:cNvSpPr/>
          <p:nvPr/>
        </p:nvSpPr>
        <p:spPr>
          <a:xfrm>
            <a:off x="8795507" y="2472392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5642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加號 22">
            <a:extLst>
              <a:ext uri="{FF2B5EF4-FFF2-40B4-BE49-F238E27FC236}">
                <a16:creationId xmlns:a16="http://schemas.microsoft.com/office/drawing/2014/main" id="{8F2F74E5-F26D-F502-3540-0B9582E10D5B}"/>
              </a:ext>
            </a:extLst>
          </p:cNvPr>
          <p:cNvSpPr/>
          <p:nvPr/>
        </p:nvSpPr>
        <p:spPr>
          <a:xfrm>
            <a:off x="2281084" y="1838632"/>
            <a:ext cx="1573161" cy="1573161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箭號: 向下 23">
            <a:extLst>
              <a:ext uri="{FF2B5EF4-FFF2-40B4-BE49-F238E27FC236}">
                <a16:creationId xmlns:a16="http://schemas.microsoft.com/office/drawing/2014/main" id="{344D0824-A5B7-AB43-0EF7-A97B4D164FC3}"/>
              </a:ext>
            </a:extLst>
          </p:cNvPr>
          <p:cNvSpPr/>
          <p:nvPr/>
        </p:nvSpPr>
        <p:spPr>
          <a:xfrm>
            <a:off x="1246659" y="3120759"/>
            <a:ext cx="596818" cy="110744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3A527EA6-4CB6-492D-9E95-A26F12B4DAE0}"/>
              </a:ext>
            </a:extLst>
          </p:cNvPr>
          <p:cNvSpPr/>
          <p:nvPr/>
        </p:nvSpPr>
        <p:spPr>
          <a:xfrm>
            <a:off x="678353" y="4171992"/>
            <a:ext cx="1592826" cy="1592826"/>
          </a:xfrm>
          <a:custGeom>
            <a:avLst/>
            <a:gdLst>
              <a:gd name="connsiteX0" fmla="*/ 0 w 1592826"/>
              <a:gd name="connsiteY0" fmla="*/ 0 h 1592826"/>
              <a:gd name="connsiteX1" fmla="*/ 483157 w 1592826"/>
              <a:gd name="connsiteY1" fmla="*/ 0 h 1592826"/>
              <a:gd name="connsiteX2" fmla="*/ 982243 w 1592826"/>
              <a:gd name="connsiteY2" fmla="*/ 0 h 1592826"/>
              <a:gd name="connsiteX3" fmla="*/ 1592826 w 1592826"/>
              <a:gd name="connsiteY3" fmla="*/ 0 h 1592826"/>
              <a:gd name="connsiteX4" fmla="*/ 1592826 w 1592826"/>
              <a:gd name="connsiteY4" fmla="*/ 530942 h 1592826"/>
              <a:gd name="connsiteX5" fmla="*/ 1592826 w 1592826"/>
              <a:gd name="connsiteY5" fmla="*/ 1014099 h 1592826"/>
              <a:gd name="connsiteX6" fmla="*/ 1592826 w 1592826"/>
              <a:gd name="connsiteY6" fmla="*/ 1592826 h 1592826"/>
              <a:gd name="connsiteX7" fmla="*/ 1045956 w 1592826"/>
              <a:gd name="connsiteY7" fmla="*/ 1592826 h 1592826"/>
              <a:gd name="connsiteX8" fmla="*/ 515014 w 1592826"/>
              <a:gd name="connsiteY8" fmla="*/ 1592826 h 1592826"/>
              <a:gd name="connsiteX9" fmla="*/ 0 w 1592826"/>
              <a:gd name="connsiteY9" fmla="*/ 1592826 h 1592826"/>
              <a:gd name="connsiteX10" fmla="*/ 0 w 1592826"/>
              <a:gd name="connsiteY10" fmla="*/ 1109669 h 1592826"/>
              <a:gd name="connsiteX11" fmla="*/ 0 w 1592826"/>
              <a:gd name="connsiteY11" fmla="*/ 610583 h 1592826"/>
              <a:gd name="connsiteX12" fmla="*/ 0 w 1592826"/>
              <a:gd name="connsiteY12" fmla="*/ 0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92826" h="1592826" fill="none" extrusionOk="0">
                <a:moveTo>
                  <a:pt x="0" y="0"/>
                </a:moveTo>
                <a:cubicBezTo>
                  <a:pt x="234169" y="-16320"/>
                  <a:pt x="365317" y="49719"/>
                  <a:pt x="483157" y="0"/>
                </a:cubicBezTo>
                <a:cubicBezTo>
                  <a:pt x="600997" y="-49719"/>
                  <a:pt x="756195" y="29271"/>
                  <a:pt x="982243" y="0"/>
                </a:cubicBezTo>
                <a:cubicBezTo>
                  <a:pt x="1208291" y="-29271"/>
                  <a:pt x="1415495" y="70369"/>
                  <a:pt x="1592826" y="0"/>
                </a:cubicBezTo>
                <a:cubicBezTo>
                  <a:pt x="1603271" y="186698"/>
                  <a:pt x="1566996" y="361380"/>
                  <a:pt x="1592826" y="530942"/>
                </a:cubicBezTo>
                <a:cubicBezTo>
                  <a:pt x="1618656" y="700504"/>
                  <a:pt x="1587427" y="877330"/>
                  <a:pt x="1592826" y="1014099"/>
                </a:cubicBezTo>
                <a:cubicBezTo>
                  <a:pt x="1598225" y="1150868"/>
                  <a:pt x="1554206" y="1306200"/>
                  <a:pt x="1592826" y="1592826"/>
                </a:cubicBezTo>
                <a:cubicBezTo>
                  <a:pt x="1415997" y="1625648"/>
                  <a:pt x="1163649" y="1529691"/>
                  <a:pt x="1045956" y="1592826"/>
                </a:cubicBezTo>
                <a:cubicBezTo>
                  <a:pt x="928263" y="1655961"/>
                  <a:pt x="631892" y="1586013"/>
                  <a:pt x="515014" y="1592826"/>
                </a:cubicBezTo>
                <a:cubicBezTo>
                  <a:pt x="398136" y="1599639"/>
                  <a:pt x="154196" y="1559502"/>
                  <a:pt x="0" y="1592826"/>
                </a:cubicBezTo>
                <a:cubicBezTo>
                  <a:pt x="-25457" y="1425583"/>
                  <a:pt x="17488" y="1244376"/>
                  <a:pt x="0" y="1109669"/>
                </a:cubicBezTo>
                <a:cubicBezTo>
                  <a:pt x="-17488" y="974962"/>
                  <a:pt x="2895" y="820397"/>
                  <a:pt x="0" y="610583"/>
                </a:cubicBezTo>
                <a:cubicBezTo>
                  <a:pt x="-2895" y="400769"/>
                  <a:pt x="48362" y="273027"/>
                  <a:pt x="0" y="0"/>
                </a:cubicBezTo>
                <a:close/>
              </a:path>
              <a:path w="1592826" h="1592826" stroke="0" extrusionOk="0">
                <a:moveTo>
                  <a:pt x="0" y="0"/>
                </a:moveTo>
                <a:cubicBezTo>
                  <a:pt x="196055" y="-14998"/>
                  <a:pt x="258655" y="5000"/>
                  <a:pt x="483157" y="0"/>
                </a:cubicBezTo>
                <a:cubicBezTo>
                  <a:pt x="707659" y="-5000"/>
                  <a:pt x="878946" y="60737"/>
                  <a:pt x="1014099" y="0"/>
                </a:cubicBezTo>
                <a:cubicBezTo>
                  <a:pt x="1149252" y="-60737"/>
                  <a:pt x="1474463" y="31674"/>
                  <a:pt x="1592826" y="0"/>
                </a:cubicBezTo>
                <a:cubicBezTo>
                  <a:pt x="1635294" y="221225"/>
                  <a:pt x="1569860" y="400781"/>
                  <a:pt x="1592826" y="546870"/>
                </a:cubicBezTo>
                <a:cubicBezTo>
                  <a:pt x="1615792" y="692959"/>
                  <a:pt x="1581010" y="901609"/>
                  <a:pt x="1592826" y="1030027"/>
                </a:cubicBezTo>
                <a:cubicBezTo>
                  <a:pt x="1604642" y="1158445"/>
                  <a:pt x="1578056" y="1469025"/>
                  <a:pt x="1592826" y="1592826"/>
                </a:cubicBezTo>
                <a:cubicBezTo>
                  <a:pt x="1475421" y="1641515"/>
                  <a:pt x="1304943" y="1561718"/>
                  <a:pt x="1109669" y="1592826"/>
                </a:cubicBezTo>
                <a:cubicBezTo>
                  <a:pt x="914395" y="1623934"/>
                  <a:pt x="759427" y="1590629"/>
                  <a:pt x="562799" y="1592826"/>
                </a:cubicBezTo>
                <a:cubicBezTo>
                  <a:pt x="366171" y="1595023"/>
                  <a:pt x="157079" y="1530928"/>
                  <a:pt x="0" y="1592826"/>
                </a:cubicBezTo>
                <a:cubicBezTo>
                  <a:pt x="-17503" y="1434650"/>
                  <a:pt x="5594" y="1250842"/>
                  <a:pt x="0" y="1077812"/>
                </a:cubicBezTo>
                <a:cubicBezTo>
                  <a:pt x="-5594" y="904782"/>
                  <a:pt x="31424" y="776858"/>
                  <a:pt x="0" y="578727"/>
                </a:cubicBezTo>
                <a:cubicBezTo>
                  <a:pt x="-31424" y="380597"/>
                  <a:pt x="46603" y="27528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yu</a:t>
            </a:r>
            <a:endParaRPr lang="zh-TW" altLang="en-US" sz="7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1F311C4-C466-28D4-07BE-52752E67FE14}"/>
              </a:ext>
            </a:extLst>
          </p:cNvPr>
          <p:cNvSpPr/>
          <p:nvPr/>
        </p:nvSpPr>
        <p:spPr>
          <a:xfrm>
            <a:off x="863615" y="1838632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80000 w 1440000"/>
              <a:gd name="connsiteY1" fmla="*/ 0 h 1440000"/>
              <a:gd name="connsiteX2" fmla="*/ 9312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94400 h 1440000"/>
              <a:gd name="connsiteX5" fmla="*/ 1440000 w 1440000"/>
              <a:gd name="connsiteY5" fmla="*/ 974400 h 1440000"/>
              <a:gd name="connsiteX6" fmla="*/ 1440000 w 1440000"/>
              <a:gd name="connsiteY6" fmla="*/ 1440000 h 1440000"/>
              <a:gd name="connsiteX7" fmla="*/ 9312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31200 h 1440000"/>
              <a:gd name="connsiteX11" fmla="*/ 0 w 1440000"/>
              <a:gd name="connsiteY11" fmla="*/ 4656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91047" y="-29655"/>
                  <a:pt x="259574" y="55190"/>
                  <a:pt x="480000" y="0"/>
                </a:cubicBezTo>
                <a:cubicBezTo>
                  <a:pt x="700426" y="-55190"/>
                  <a:pt x="764063" y="31579"/>
                  <a:pt x="931200" y="0"/>
                </a:cubicBezTo>
                <a:cubicBezTo>
                  <a:pt x="1098337" y="-31579"/>
                  <a:pt x="1274270" y="20829"/>
                  <a:pt x="1440000" y="0"/>
                </a:cubicBezTo>
                <a:cubicBezTo>
                  <a:pt x="1479373" y="132403"/>
                  <a:pt x="1428489" y="327951"/>
                  <a:pt x="1440000" y="494400"/>
                </a:cubicBezTo>
                <a:cubicBezTo>
                  <a:pt x="1451511" y="660849"/>
                  <a:pt x="1425046" y="877573"/>
                  <a:pt x="1440000" y="974400"/>
                </a:cubicBezTo>
                <a:cubicBezTo>
                  <a:pt x="1454954" y="1071227"/>
                  <a:pt x="1426833" y="1326646"/>
                  <a:pt x="1440000" y="1440000"/>
                </a:cubicBezTo>
                <a:cubicBezTo>
                  <a:pt x="1201800" y="1485140"/>
                  <a:pt x="1039213" y="1425081"/>
                  <a:pt x="931200" y="1440000"/>
                </a:cubicBezTo>
                <a:cubicBezTo>
                  <a:pt x="823187" y="1454919"/>
                  <a:pt x="617782" y="1437687"/>
                  <a:pt x="465600" y="1440000"/>
                </a:cubicBezTo>
                <a:cubicBezTo>
                  <a:pt x="313418" y="1442313"/>
                  <a:pt x="184967" y="1432022"/>
                  <a:pt x="0" y="1440000"/>
                </a:cubicBezTo>
                <a:cubicBezTo>
                  <a:pt x="-5602" y="1310124"/>
                  <a:pt x="53967" y="1176323"/>
                  <a:pt x="0" y="931200"/>
                </a:cubicBezTo>
                <a:cubicBezTo>
                  <a:pt x="-53967" y="686077"/>
                  <a:pt x="24412" y="684890"/>
                  <a:pt x="0" y="465600"/>
                </a:cubicBezTo>
                <a:cubicBezTo>
                  <a:pt x="-24412" y="246310"/>
                  <a:pt x="17524" y="225223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21390" y="-36023"/>
                  <a:pt x="273875" y="6653"/>
                  <a:pt x="436800" y="0"/>
                </a:cubicBezTo>
                <a:cubicBezTo>
                  <a:pt x="599725" y="-6653"/>
                  <a:pt x="783338" y="17180"/>
                  <a:pt x="931200" y="0"/>
                </a:cubicBezTo>
                <a:cubicBezTo>
                  <a:pt x="1079062" y="-17180"/>
                  <a:pt x="1273256" y="47801"/>
                  <a:pt x="1440000" y="0"/>
                </a:cubicBezTo>
                <a:cubicBezTo>
                  <a:pt x="1488841" y="219832"/>
                  <a:pt x="1390660" y="331904"/>
                  <a:pt x="1440000" y="451200"/>
                </a:cubicBezTo>
                <a:cubicBezTo>
                  <a:pt x="1489340" y="570496"/>
                  <a:pt x="1413453" y="728095"/>
                  <a:pt x="1440000" y="945600"/>
                </a:cubicBezTo>
                <a:cubicBezTo>
                  <a:pt x="1466547" y="1163105"/>
                  <a:pt x="1412259" y="1258210"/>
                  <a:pt x="1440000" y="1440000"/>
                </a:cubicBezTo>
                <a:cubicBezTo>
                  <a:pt x="1220299" y="1473040"/>
                  <a:pt x="1052320" y="1436441"/>
                  <a:pt x="931200" y="1440000"/>
                </a:cubicBezTo>
                <a:cubicBezTo>
                  <a:pt x="810080" y="1443559"/>
                  <a:pt x="533481" y="1391304"/>
                  <a:pt x="422400" y="1440000"/>
                </a:cubicBezTo>
                <a:cubicBezTo>
                  <a:pt x="311319" y="1488696"/>
                  <a:pt x="191420" y="1428797"/>
                  <a:pt x="0" y="1440000"/>
                </a:cubicBezTo>
                <a:cubicBezTo>
                  <a:pt x="-17409" y="1219432"/>
                  <a:pt x="54947" y="1163776"/>
                  <a:pt x="0" y="960000"/>
                </a:cubicBezTo>
                <a:cubicBezTo>
                  <a:pt x="-54947" y="756224"/>
                  <a:pt x="53115" y="573505"/>
                  <a:pt x="0" y="451200"/>
                </a:cubicBezTo>
                <a:cubicBezTo>
                  <a:pt x="-53115" y="328895"/>
                  <a:pt x="14952" y="14563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yǚ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D537A09-E160-780E-E73E-D37B20F452C1}"/>
              </a:ext>
            </a:extLst>
          </p:cNvPr>
          <p:cNvSpPr/>
          <p:nvPr/>
        </p:nvSpPr>
        <p:spPr>
          <a:xfrm>
            <a:off x="4258664" y="240136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3E76A59-1653-FCC6-5F11-1BCF0EEB368D}"/>
              </a:ext>
            </a:extLst>
          </p:cNvPr>
          <p:cNvSpPr/>
          <p:nvPr/>
        </p:nvSpPr>
        <p:spPr>
          <a:xfrm>
            <a:off x="5788485" y="241081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EE9C6C62-3380-DDDC-0897-4BC2AEF3A8F5}"/>
              </a:ext>
            </a:extLst>
          </p:cNvPr>
          <p:cNvSpPr/>
          <p:nvPr/>
        </p:nvSpPr>
        <p:spPr>
          <a:xfrm>
            <a:off x="7316744" y="240874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7750AE0-B5CF-01B5-410D-54EF9E6B00ED}"/>
              </a:ext>
            </a:extLst>
          </p:cNvPr>
          <p:cNvSpPr/>
          <p:nvPr/>
        </p:nvSpPr>
        <p:spPr>
          <a:xfrm>
            <a:off x="8816461" y="240075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0BB64F43-4FBB-7556-57FD-93CDED3A3B2C}"/>
              </a:ext>
            </a:extLst>
          </p:cNvPr>
          <p:cNvSpPr/>
          <p:nvPr/>
        </p:nvSpPr>
        <p:spPr>
          <a:xfrm>
            <a:off x="4209503" y="417997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EADFCC6A-ECCF-3EC2-14E9-7E3E6695A505}"/>
              </a:ext>
            </a:extLst>
          </p:cNvPr>
          <p:cNvSpPr/>
          <p:nvPr/>
        </p:nvSpPr>
        <p:spPr>
          <a:xfrm>
            <a:off x="5745525" y="4175104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E5FA30B8-AFE4-1D32-0B88-8A14EE33C620}"/>
              </a:ext>
            </a:extLst>
          </p:cNvPr>
          <p:cNvSpPr/>
          <p:nvPr/>
        </p:nvSpPr>
        <p:spPr>
          <a:xfrm>
            <a:off x="7295264" y="4173029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3AC86D99-9E2E-EBE7-15DC-2A8E2A5B4A35}"/>
              </a:ext>
            </a:extLst>
          </p:cNvPr>
          <p:cNvSpPr/>
          <p:nvPr/>
        </p:nvSpPr>
        <p:spPr>
          <a:xfrm>
            <a:off x="8816461" y="4171992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36800 w 1440000"/>
              <a:gd name="connsiteY1" fmla="*/ 0 h 1440000"/>
              <a:gd name="connsiteX2" fmla="*/ 8880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80000 h 1440000"/>
              <a:gd name="connsiteX5" fmla="*/ 1440000 w 1440000"/>
              <a:gd name="connsiteY5" fmla="*/ 916800 h 1440000"/>
              <a:gd name="connsiteX6" fmla="*/ 1440000 w 1440000"/>
              <a:gd name="connsiteY6" fmla="*/ 1440000 h 1440000"/>
              <a:gd name="connsiteX7" fmla="*/ 945600 w 1440000"/>
              <a:gd name="connsiteY7" fmla="*/ 1440000 h 1440000"/>
              <a:gd name="connsiteX8" fmla="*/ 4656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52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34007" y="-27538"/>
                  <a:pt x="298433" y="14064"/>
                  <a:pt x="436800" y="0"/>
                </a:cubicBezTo>
                <a:cubicBezTo>
                  <a:pt x="575167" y="-14064"/>
                  <a:pt x="778817" y="48788"/>
                  <a:pt x="888000" y="0"/>
                </a:cubicBezTo>
                <a:cubicBezTo>
                  <a:pt x="997183" y="-48788"/>
                  <a:pt x="1286167" y="40937"/>
                  <a:pt x="1440000" y="0"/>
                </a:cubicBezTo>
                <a:cubicBezTo>
                  <a:pt x="1458380" y="106285"/>
                  <a:pt x="1402791" y="273563"/>
                  <a:pt x="1440000" y="480000"/>
                </a:cubicBezTo>
                <a:cubicBezTo>
                  <a:pt x="1477209" y="686437"/>
                  <a:pt x="1425987" y="730118"/>
                  <a:pt x="1440000" y="916800"/>
                </a:cubicBezTo>
                <a:cubicBezTo>
                  <a:pt x="1454013" y="1103482"/>
                  <a:pt x="1385840" y="1264188"/>
                  <a:pt x="1440000" y="1440000"/>
                </a:cubicBezTo>
                <a:cubicBezTo>
                  <a:pt x="1243596" y="1486779"/>
                  <a:pt x="1167821" y="1411436"/>
                  <a:pt x="945600" y="1440000"/>
                </a:cubicBezTo>
                <a:cubicBezTo>
                  <a:pt x="723379" y="1468564"/>
                  <a:pt x="642885" y="1404844"/>
                  <a:pt x="465600" y="1440000"/>
                </a:cubicBezTo>
                <a:cubicBezTo>
                  <a:pt x="288315" y="1475156"/>
                  <a:pt x="181504" y="1392550"/>
                  <a:pt x="0" y="1440000"/>
                </a:cubicBezTo>
                <a:cubicBezTo>
                  <a:pt x="-20476" y="1323586"/>
                  <a:pt x="25829" y="1211392"/>
                  <a:pt x="0" y="1003200"/>
                </a:cubicBezTo>
                <a:cubicBezTo>
                  <a:pt x="-25829" y="795008"/>
                  <a:pt x="7890" y="722466"/>
                  <a:pt x="0" y="552000"/>
                </a:cubicBezTo>
                <a:cubicBezTo>
                  <a:pt x="-7890" y="381534"/>
                  <a:pt x="16015" y="25205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73472" y="124333"/>
                  <a:pt x="1419342" y="375045"/>
                  <a:pt x="1440000" y="494400"/>
                </a:cubicBezTo>
                <a:cubicBezTo>
                  <a:pt x="1460658" y="613755"/>
                  <a:pt x="1437927" y="748175"/>
                  <a:pt x="1440000" y="931200"/>
                </a:cubicBezTo>
                <a:cubicBezTo>
                  <a:pt x="1442073" y="1114225"/>
                  <a:pt x="1437983" y="1310649"/>
                  <a:pt x="1440000" y="1440000"/>
                </a:cubicBezTo>
                <a:cubicBezTo>
                  <a:pt x="1240057" y="1490741"/>
                  <a:pt x="1144471" y="1419713"/>
                  <a:pt x="1003200" y="1440000"/>
                </a:cubicBezTo>
                <a:cubicBezTo>
                  <a:pt x="861929" y="1460287"/>
                  <a:pt x="741394" y="1401378"/>
                  <a:pt x="508800" y="1440000"/>
                </a:cubicBezTo>
                <a:cubicBezTo>
                  <a:pt x="276206" y="1478622"/>
                  <a:pt x="170842" y="1395157"/>
                  <a:pt x="0" y="1440000"/>
                </a:cubicBezTo>
                <a:cubicBezTo>
                  <a:pt x="-12822" y="1287828"/>
                  <a:pt x="18660" y="1153292"/>
                  <a:pt x="0" y="974400"/>
                </a:cubicBezTo>
                <a:cubicBezTo>
                  <a:pt x="-18660" y="795508"/>
                  <a:pt x="20389" y="677543"/>
                  <a:pt x="0" y="523200"/>
                </a:cubicBezTo>
                <a:cubicBezTo>
                  <a:pt x="-20389" y="368857"/>
                  <a:pt x="46574" y="24747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20382E00-D77D-2D69-EE20-B7392AB45FD7}"/>
              </a:ext>
            </a:extLst>
          </p:cNvPr>
          <p:cNvSpPr/>
          <p:nvPr/>
        </p:nvSpPr>
        <p:spPr>
          <a:xfrm>
            <a:off x="4209503" y="62215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456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74400 h 1440000"/>
              <a:gd name="connsiteX6" fmla="*/ 1440000 w 1440000"/>
              <a:gd name="connsiteY6" fmla="*/ 1440000 h 1440000"/>
              <a:gd name="connsiteX7" fmla="*/ 931200 w 1440000"/>
              <a:gd name="connsiteY7" fmla="*/ 1440000 h 1440000"/>
              <a:gd name="connsiteX8" fmla="*/ 422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88800 h 1440000"/>
              <a:gd name="connsiteX11" fmla="*/ 0 w 1440000"/>
              <a:gd name="connsiteY11" fmla="*/ 4800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48723" y="-18854"/>
                  <a:pt x="291292" y="39785"/>
                  <a:pt x="451200" y="0"/>
                </a:cubicBezTo>
                <a:cubicBezTo>
                  <a:pt x="611108" y="-39785"/>
                  <a:pt x="699561" y="22107"/>
                  <a:pt x="945600" y="0"/>
                </a:cubicBezTo>
                <a:cubicBezTo>
                  <a:pt x="1191639" y="-22107"/>
                  <a:pt x="1194039" y="54038"/>
                  <a:pt x="1440000" y="0"/>
                </a:cubicBezTo>
                <a:cubicBezTo>
                  <a:pt x="1445969" y="206425"/>
                  <a:pt x="1431431" y="311063"/>
                  <a:pt x="1440000" y="465600"/>
                </a:cubicBezTo>
                <a:cubicBezTo>
                  <a:pt x="1448569" y="620137"/>
                  <a:pt x="1380215" y="729945"/>
                  <a:pt x="1440000" y="974400"/>
                </a:cubicBezTo>
                <a:cubicBezTo>
                  <a:pt x="1499785" y="1218855"/>
                  <a:pt x="1406638" y="1281405"/>
                  <a:pt x="1440000" y="1440000"/>
                </a:cubicBezTo>
                <a:cubicBezTo>
                  <a:pt x="1315104" y="1495030"/>
                  <a:pt x="1055158" y="1388738"/>
                  <a:pt x="931200" y="1440000"/>
                </a:cubicBezTo>
                <a:cubicBezTo>
                  <a:pt x="807242" y="1491262"/>
                  <a:pt x="626226" y="1420874"/>
                  <a:pt x="422400" y="1440000"/>
                </a:cubicBezTo>
                <a:cubicBezTo>
                  <a:pt x="218574" y="1459126"/>
                  <a:pt x="210172" y="1397109"/>
                  <a:pt x="0" y="1440000"/>
                </a:cubicBezTo>
                <a:cubicBezTo>
                  <a:pt x="-12519" y="1280458"/>
                  <a:pt x="17462" y="1113981"/>
                  <a:pt x="0" y="988800"/>
                </a:cubicBezTo>
                <a:cubicBezTo>
                  <a:pt x="-17462" y="863619"/>
                  <a:pt x="732" y="621632"/>
                  <a:pt x="0" y="480000"/>
                </a:cubicBezTo>
                <a:cubicBezTo>
                  <a:pt x="-732" y="338368"/>
                  <a:pt x="46074" y="130660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206648" y="-53900"/>
                  <a:pt x="254389" y="48545"/>
                  <a:pt x="494400" y="0"/>
                </a:cubicBezTo>
                <a:cubicBezTo>
                  <a:pt x="734411" y="-48545"/>
                  <a:pt x="791783" y="40575"/>
                  <a:pt x="974400" y="0"/>
                </a:cubicBezTo>
                <a:cubicBezTo>
                  <a:pt x="1157017" y="-40575"/>
                  <a:pt x="1323444" y="26938"/>
                  <a:pt x="1440000" y="0"/>
                </a:cubicBezTo>
                <a:cubicBezTo>
                  <a:pt x="1476035" y="167904"/>
                  <a:pt x="1391721" y="325578"/>
                  <a:pt x="1440000" y="465600"/>
                </a:cubicBezTo>
                <a:cubicBezTo>
                  <a:pt x="1488279" y="605622"/>
                  <a:pt x="1409759" y="729997"/>
                  <a:pt x="1440000" y="916800"/>
                </a:cubicBezTo>
                <a:cubicBezTo>
                  <a:pt x="1470241" y="1103603"/>
                  <a:pt x="1419894" y="1316987"/>
                  <a:pt x="1440000" y="1440000"/>
                </a:cubicBezTo>
                <a:cubicBezTo>
                  <a:pt x="1316007" y="1476828"/>
                  <a:pt x="1099051" y="1397112"/>
                  <a:pt x="945600" y="1440000"/>
                </a:cubicBezTo>
                <a:cubicBezTo>
                  <a:pt x="792149" y="1482888"/>
                  <a:pt x="578559" y="1382943"/>
                  <a:pt x="451200" y="1440000"/>
                </a:cubicBezTo>
                <a:cubicBezTo>
                  <a:pt x="323841" y="1497057"/>
                  <a:pt x="178672" y="1414680"/>
                  <a:pt x="0" y="1440000"/>
                </a:cubicBezTo>
                <a:cubicBezTo>
                  <a:pt x="-57242" y="1303888"/>
                  <a:pt x="30896" y="1159897"/>
                  <a:pt x="0" y="960000"/>
                </a:cubicBezTo>
                <a:cubicBezTo>
                  <a:pt x="-30896" y="760103"/>
                  <a:pt x="52880" y="687882"/>
                  <a:pt x="0" y="465600"/>
                </a:cubicBezTo>
                <a:cubicBezTo>
                  <a:pt x="-52880" y="243318"/>
                  <a:pt x="46433" y="15483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4850477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2012A7F9-8CD9-B38F-98D4-8238DEAE9124}"/>
              </a:ext>
            </a:extLst>
          </p:cNvPr>
          <p:cNvSpPr/>
          <p:nvPr/>
        </p:nvSpPr>
        <p:spPr>
          <a:xfrm>
            <a:off x="5686526" y="617281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312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465600 h 1440000"/>
              <a:gd name="connsiteX5" fmla="*/ 1440000 w 1440000"/>
              <a:gd name="connsiteY5" fmla="*/ 960000 h 1440000"/>
              <a:gd name="connsiteX6" fmla="*/ 1440000 w 1440000"/>
              <a:gd name="connsiteY6" fmla="*/ 1440000 h 1440000"/>
              <a:gd name="connsiteX7" fmla="*/ 1003200 w 1440000"/>
              <a:gd name="connsiteY7" fmla="*/ 1440000 h 1440000"/>
              <a:gd name="connsiteX8" fmla="*/ 5088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931200 h 1440000"/>
              <a:gd name="connsiteX11" fmla="*/ 0 w 1440000"/>
              <a:gd name="connsiteY11" fmla="*/ 4656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00048" y="-15324"/>
                  <a:pt x="279180" y="25935"/>
                  <a:pt x="451200" y="0"/>
                </a:cubicBezTo>
                <a:cubicBezTo>
                  <a:pt x="623220" y="-25935"/>
                  <a:pt x="703277" y="25463"/>
                  <a:pt x="931200" y="0"/>
                </a:cubicBezTo>
                <a:cubicBezTo>
                  <a:pt x="1159123" y="-25463"/>
                  <a:pt x="1316053" y="76"/>
                  <a:pt x="1440000" y="0"/>
                </a:cubicBezTo>
                <a:cubicBezTo>
                  <a:pt x="1476723" y="195505"/>
                  <a:pt x="1409442" y="281989"/>
                  <a:pt x="1440000" y="465600"/>
                </a:cubicBezTo>
                <a:cubicBezTo>
                  <a:pt x="1470558" y="649211"/>
                  <a:pt x="1396468" y="785302"/>
                  <a:pt x="1440000" y="960000"/>
                </a:cubicBezTo>
                <a:cubicBezTo>
                  <a:pt x="1483532" y="1134698"/>
                  <a:pt x="1411838" y="1332889"/>
                  <a:pt x="1440000" y="1440000"/>
                </a:cubicBezTo>
                <a:cubicBezTo>
                  <a:pt x="1250843" y="1483898"/>
                  <a:pt x="1097657" y="1436191"/>
                  <a:pt x="1003200" y="1440000"/>
                </a:cubicBezTo>
                <a:cubicBezTo>
                  <a:pt x="908743" y="1443809"/>
                  <a:pt x="715781" y="1430315"/>
                  <a:pt x="508800" y="1440000"/>
                </a:cubicBezTo>
                <a:cubicBezTo>
                  <a:pt x="301819" y="1449685"/>
                  <a:pt x="188470" y="1387751"/>
                  <a:pt x="0" y="1440000"/>
                </a:cubicBezTo>
                <a:cubicBezTo>
                  <a:pt x="-36426" y="1239245"/>
                  <a:pt x="2260" y="1105995"/>
                  <a:pt x="0" y="931200"/>
                </a:cubicBezTo>
                <a:cubicBezTo>
                  <a:pt x="-2260" y="756405"/>
                  <a:pt x="37455" y="603980"/>
                  <a:pt x="0" y="465600"/>
                </a:cubicBezTo>
                <a:cubicBezTo>
                  <a:pt x="-37455" y="327220"/>
                  <a:pt x="40394" y="94012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96958" y="-12198"/>
                  <a:pt x="326218" y="53326"/>
                  <a:pt x="465600" y="0"/>
                </a:cubicBezTo>
                <a:cubicBezTo>
                  <a:pt x="604982" y="-53326"/>
                  <a:pt x="802503" y="37841"/>
                  <a:pt x="931200" y="0"/>
                </a:cubicBezTo>
                <a:cubicBezTo>
                  <a:pt x="1059897" y="-37841"/>
                  <a:pt x="1323446" y="54140"/>
                  <a:pt x="1440000" y="0"/>
                </a:cubicBezTo>
                <a:cubicBezTo>
                  <a:pt x="1459103" y="199324"/>
                  <a:pt x="1438779" y="287413"/>
                  <a:pt x="1440000" y="465600"/>
                </a:cubicBezTo>
                <a:cubicBezTo>
                  <a:pt x="1441221" y="643787"/>
                  <a:pt x="1411940" y="853728"/>
                  <a:pt x="1440000" y="974400"/>
                </a:cubicBezTo>
                <a:cubicBezTo>
                  <a:pt x="1468060" y="1095072"/>
                  <a:pt x="1421818" y="1303834"/>
                  <a:pt x="1440000" y="1440000"/>
                </a:cubicBezTo>
                <a:cubicBezTo>
                  <a:pt x="1219864" y="1446199"/>
                  <a:pt x="1199404" y="1411690"/>
                  <a:pt x="988800" y="1440000"/>
                </a:cubicBezTo>
                <a:cubicBezTo>
                  <a:pt x="778196" y="1468310"/>
                  <a:pt x="674130" y="1406488"/>
                  <a:pt x="494400" y="1440000"/>
                </a:cubicBezTo>
                <a:cubicBezTo>
                  <a:pt x="314670" y="1473512"/>
                  <a:pt x="117868" y="1417865"/>
                  <a:pt x="0" y="1440000"/>
                </a:cubicBezTo>
                <a:cubicBezTo>
                  <a:pt x="-2095" y="1319850"/>
                  <a:pt x="55220" y="1120427"/>
                  <a:pt x="0" y="974400"/>
                </a:cubicBezTo>
                <a:cubicBezTo>
                  <a:pt x="-55220" y="828373"/>
                  <a:pt x="34751" y="687640"/>
                  <a:pt x="0" y="508800"/>
                </a:cubicBezTo>
                <a:cubicBezTo>
                  <a:pt x="-34751" y="329960"/>
                  <a:pt x="41120" y="13000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20069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69D04AC6-BBEC-5315-470D-20FCD05B20F7}"/>
              </a:ext>
            </a:extLst>
          </p:cNvPr>
          <p:cNvSpPr/>
          <p:nvPr/>
        </p:nvSpPr>
        <p:spPr>
          <a:xfrm>
            <a:off x="7193305" y="615636"/>
            <a:ext cx="1440000" cy="1440000"/>
          </a:xfrm>
          <a:custGeom>
            <a:avLst/>
            <a:gdLst>
              <a:gd name="connsiteX0" fmla="*/ 0 w 1440000"/>
              <a:gd name="connsiteY0" fmla="*/ 0 h 1440000"/>
              <a:gd name="connsiteX1" fmla="*/ 451200 w 1440000"/>
              <a:gd name="connsiteY1" fmla="*/ 0 h 1440000"/>
              <a:gd name="connsiteX2" fmla="*/ 902400 w 1440000"/>
              <a:gd name="connsiteY2" fmla="*/ 0 h 1440000"/>
              <a:gd name="connsiteX3" fmla="*/ 1440000 w 1440000"/>
              <a:gd name="connsiteY3" fmla="*/ 0 h 1440000"/>
              <a:gd name="connsiteX4" fmla="*/ 1440000 w 1440000"/>
              <a:gd name="connsiteY4" fmla="*/ 508800 h 1440000"/>
              <a:gd name="connsiteX5" fmla="*/ 1440000 w 1440000"/>
              <a:gd name="connsiteY5" fmla="*/ 1017600 h 1440000"/>
              <a:gd name="connsiteX6" fmla="*/ 1440000 w 1440000"/>
              <a:gd name="connsiteY6" fmla="*/ 1440000 h 1440000"/>
              <a:gd name="connsiteX7" fmla="*/ 988800 w 1440000"/>
              <a:gd name="connsiteY7" fmla="*/ 1440000 h 1440000"/>
              <a:gd name="connsiteX8" fmla="*/ 494400 w 1440000"/>
              <a:gd name="connsiteY8" fmla="*/ 1440000 h 1440000"/>
              <a:gd name="connsiteX9" fmla="*/ 0 w 1440000"/>
              <a:gd name="connsiteY9" fmla="*/ 1440000 h 1440000"/>
              <a:gd name="connsiteX10" fmla="*/ 0 w 1440000"/>
              <a:gd name="connsiteY10" fmla="*/ 1003200 h 1440000"/>
              <a:gd name="connsiteX11" fmla="*/ 0 w 1440000"/>
              <a:gd name="connsiteY11" fmla="*/ 523200 h 1440000"/>
              <a:gd name="connsiteX12" fmla="*/ 0 w 1440000"/>
              <a:gd name="connsiteY12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0000" h="1440000" fill="none" extrusionOk="0">
                <a:moveTo>
                  <a:pt x="0" y="0"/>
                </a:moveTo>
                <a:cubicBezTo>
                  <a:pt x="163350" y="-9872"/>
                  <a:pt x="295289" y="14622"/>
                  <a:pt x="451200" y="0"/>
                </a:cubicBezTo>
                <a:cubicBezTo>
                  <a:pt x="607111" y="-14622"/>
                  <a:pt x="681991" y="28669"/>
                  <a:pt x="902400" y="0"/>
                </a:cubicBezTo>
                <a:cubicBezTo>
                  <a:pt x="1122809" y="-28669"/>
                  <a:pt x="1318956" y="62089"/>
                  <a:pt x="1440000" y="0"/>
                </a:cubicBezTo>
                <a:cubicBezTo>
                  <a:pt x="1486324" y="193690"/>
                  <a:pt x="1413738" y="403901"/>
                  <a:pt x="1440000" y="508800"/>
                </a:cubicBezTo>
                <a:cubicBezTo>
                  <a:pt x="1466262" y="613699"/>
                  <a:pt x="1410929" y="911549"/>
                  <a:pt x="1440000" y="1017600"/>
                </a:cubicBezTo>
                <a:cubicBezTo>
                  <a:pt x="1469071" y="1123651"/>
                  <a:pt x="1416163" y="1314982"/>
                  <a:pt x="1440000" y="1440000"/>
                </a:cubicBezTo>
                <a:cubicBezTo>
                  <a:pt x="1243015" y="1467285"/>
                  <a:pt x="1158973" y="1438967"/>
                  <a:pt x="988800" y="1440000"/>
                </a:cubicBezTo>
                <a:cubicBezTo>
                  <a:pt x="818627" y="1441033"/>
                  <a:pt x="668009" y="1412617"/>
                  <a:pt x="494400" y="1440000"/>
                </a:cubicBezTo>
                <a:cubicBezTo>
                  <a:pt x="320791" y="1467383"/>
                  <a:pt x="143371" y="1427452"/>
                  <a:pt x="0" y="1440000"/>
                </a:cubicBezTo>
                <a:cubicBezTo>
                  <a:pt x="-14281" y="1307770"/>
                  <a:pt x="30373" y="1200160"/>
                  <a:pt x="0" y="1003200"/>
                </a:cubicBezTo>
                <a:cubicBezTo>
                  <a:pt x="-30373" y="806240"/>
                  <a:pt x="15551" y="632959"/>
                  <a:pt x="0" y="523200"/>
                </a:cubicBezTo>
                <a:cubicBezTo>
                  <a:pt x="-15551" y="413441"/>
                  <a:pt x="39496" y="173999"/>
                  <a:pt x="0" y="0"/>
                </a:cubicBezTo>
                <a:close/>
              </a:path>
              <a:path w="1440000" h="1440000" stroke="0" extrusionOk="0">
                <a:moveTo>
                  <a:pt x="0" y="0"/>
                </a:moveTo>
                <a:cubicBezTo>
                  <a:pt x="132243" y="-42099"/>
                  <a:pt x="309658" y="12946"/>
                  <a:pt x="451200" y="0"/>
                </a:cubicBezTo>
                <a:cubicBezTo>
                  <a:pt x="592742" y="-12946"/>
                  <a:pt x="810300" y="27"/>
                  <a:pt x="960000" y="0"/>
                </a:cubicBezTo>
                <a:cubicBezTo>
                  <a:pt x="1109700" y="-27"/>
                  <a:pt x="1337815" y="50716"/>
                  <a:pt x="1440000" y="0"/>
                </a:cubicBezTo>
                <a:cubicBezTo>
                  <a:pt x="1472873" y="206096"/>
                  <a:pt x="1426186" y="359995"/>
                  <a:pt x="1440000" y="480000"/>
                </a:cubicBezTo>
                <a:cubicBezTo>
                  <a:pt x="1453814" y="600005"/>
                  <a:pt x="1378985" y="855990"/>
                  <a:pt x="1440000" y="988800"/>
                </a:cubicBezTo>
                <a:cubicBezTo>
                  <a:pt x="1501015" y="1121610"/>
                  <a:pt x="1406193" y="1336880"/>
                  <a:pt x="1440000" y="1440000"/>
                </a:cubicBezTo>
                <a:cubicBezTo>
                  <a:pt x="1275519" y="1488776"/>
                  <a:pt x="1127812" y="1401897"/>
                  <a:pt x="931200" y="1440000"/>
                </a:cubicBezTo>
                <a:cubicBezTo>
                  <a:pt x="734588" y="1478103"/>
                  <a:pt x="641698" y="1436278"/>
                  <a:pt x="480000" y="1440000"/>
                </a:cubicBezTo>
                <a:cubicBezTo>
                  <a:pt x="318302" y="1443722"/>
                  <a:pt x="111731" y="1434721"/>
                  <a:pt x="0" y="1440000"/>
                </a:cubicBezTo>
                <a:cubicBezTo>
                  <a:pt x="-23911" y="1266646"/>
                  <a:pt x="18906" y="1132006"/>
                  <a:pt x="0" y="945600"/>
                </a:cubicBezTo>
                <a:cubicBezTo>
                  <a:pt x="-18906" y="759194"/>
                  <a:pt x="17314" y="571065"/>
                  <a:pt x="0" y="436800"/>
                </a:cubicBezTo>
                <a:cubicBezTo>
                  <a:pt x="-17314" y="302535"/>
                  <a:pt x="37980" y="21694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51249753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4" name="群組 33">
            <a:extLst>
              <a:ext uri="{FF2B5EF4-FFF2-40B4-BE49-F238E27FC236}">
                <a16:creationId xmlns:a16="http://schemas.microsoft.com/office/drawing/2014/main" id="{6D661CFB-1DE1-3FF0-6D6F-02211D59B57D}"/>
              </a:ext>
            </a:extLst>
          </p:cNvPr>
          <p:cNvGrpSpPr/>
          <p:nvPr/>
        </p:nvGrpSpPr>
        <p:grpSpPr>
          <a:xfrm>
            <a:off x="8714502" y="614599"/>
            <a:ext cx="1440000" cy="1440000"/>
            <a:chOff x="8091951" y="3342968"/>
            <a:chExt cx="1592826" cy="1592826"/>
          </a:xfrm>
        </p:grpSpPr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927F937D-5361-1D07-2132-F8BFD933A39F}"/>
                </a:ext>
              </a:extLst>
            </p:cNvPr>
            <p:cNvSpPr/>
            <p:nvPr/>
          </p:nvSpPr>
          <p:spPr>
            <a:xfrm>
              <a:off x="8091951" y="3342968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483157 w 1592826"/>
                <a:gd name="connsiteY1" fmla="*/ 0 h 1592826"/>
                <a:gd name="connsiteX2" fmla="*/ 1045956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93741 w 1592826"/>
                <a:gd name="connsiteY7" fmla="*/ 1592826 h 1592826"/>
                <a:gd name="connsiteX8" fmla="*/ 578727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61884 h 1592826"/>
                <a:gd name="connsiteX11" fmla="*/ 0 w 1592826"/>
                <a:gd name="connsiteY11" fmla="*/ 578727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224793" y="-18922"/>
                    <a:pt x="350996" y="31429"/>
                    <a:pt x="483157" y="0"/>
                  </a:cubicBezTo>
                  <a:cubicBezTo>
                    <a:pt x="615318" y="-31429"/>
                    <a:pt x="823981" y="8016"/>
                    <a:pt x="1045956" y="0"/>
                  </a:cubicBezTo>
                  <a:cubicBezTo>
                    <a:pt x="1267931" y="-8016"/>
                    <a:pt x="1347261" y="64462"/>
                    <a:pt x="1592826" y="0"/>
                  </a:cubicBezTo>
                  <a:cubicBezTo>
                    <a:pt x="1630718" y="114834"/>
                    <a:pt x="1579526" y="379360"/>
                    <a:pt x="1592826" y="546870"/>
                  </a:cubicBezTo>
                  <a:cubicBezTo>
                    <a:pt x="1606126" y="714380"/>
                    <a:pt x="1592687" y="858672"/>
                    <a:pt x="1592826" y="1077812"/>
                  </a:cubicBezTo>
                  <a:cubicBezTo>
                    <a:pt x="1592965" y="1296952"/>
                    <a:pt x="1553479" y="1442865"/>
                    <a:pt x="1592826" y="1592826"/>
                  </a:cubicBezTo>
                  <a:cubicBezTo>
                    <a:pt x="1353883" y="1597472"/>
                    <a:pt x="1201662" y="1561398"/>
                    <a:pt x="1093741" y="1592826"/>
                  </a:cubicBezTo>
                  <a:cubicBezTo>
                    <a:pt x="985821" y="1624254"/>
                    <a:pt x="748518" y="1555215"/>
                    <a:pt x="578727" y="1592826"/>
                  </a:cubicBezTo>
                  <a:cubicBezTo>
                    <a:pt x="408936" y="1630437"/>
                    <a:pt x="254792" y="1531446"/>
                    <a:pt x="0" y="1592826"/>
                  </a:cubicBezTo>
                  <a:cubicBezTo>
                    <a:pt x="-23097" y="1449788"/>
                    <a:pt x="12352" y="1283140"/>
                    <a:pt x="0" y="1061884"/>
                  </a:cubicBezTo>
                  <a:cubicBezTo>
                    <a:pt x="-12352" y="840628"/>
                    <a:pt x="44483" y="710554"/>
                    <a:pt x="0" y="578727"/>
                  </a:cubicBezTo>
                  <a:cubicBezTo>
                    <a:pt x="-44483" y="446900"/>
                    <a:pt x="37006" y="241161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87121" y="-6885"/>
                    <a:pt x="308960" y="12602"/>
                    <a:pt x="499085" y="0"/>
                  </a:cubicBezTo>
                  <a:cubicBezTo>
                    <a:pt x="689211" y="-12602"/>
                    <a:pt x="827108" y="60631"/>
                    <a:pt x="1045956" y="0"/>
                  </a:cubicBezTo>
                  <a:cubicBezTo>
                    <a:pt x="1264804" y="-60631"/>
                    <a:pt x="1325127" y="24300"/>
                    <a:pt x="1592826" y="0"/>
                  </a:cubicBezTo>
                  <a:cubicBezTo>
                    <a:pt x="1632837" y="147199"/>
                    <a:pt x="1554409" y="276378"/>
                    <a:pt x="1592826" y="499085"/>
                  </a:cubicBezTo>
                  <a:cubicBezTo>
                    <a:pt x="1631243" y="721792"/>
                    <a:pt x="1557634" y="828101"/>
                    <a:pt x="1592826" y="1061884"/>
                  </a:cubicBezTo>
                  <a:cubicBezTo>
                    <a:pt x="1628018" y="1295667"/>
                    <a:pt x="1578336" y="1364455"/>
                    <a:pt x="1592826" y="1592826"/>
                  </a:cubicBezTo>
                  <a:cubicBezTo>
                    <a:pt x="1440066" y="1605198"/>
                    <a:pt x="1284287" y="1556228"/>
                    <a:pt x="1061884" y="1592826"/>
                  </a:cubicBezTo>
                  <a:cubicBezTo>
                    <a:pt x="839481" y="1629424"/>
                    <a:pt x="774753" y="1538631"/>
                    <a:pt x="546870" y="1592826"/>
                  </a:cubicBezTo>
                  <a:cubicBezTo>
                    <a:pt x="318987" y="1647021"/>
                    <a:pt x="252415" y="1568013"/>
                    <a:pt x="0" y="1592826"/>
                  </a:cubicBezTo>
                  <a:cubicBezTo>
                    <a:pt x="-41801" y="1346502"/>
                    <a:pt x="20760" y="1244057"/>
                    <a:pt x="0" y="1045956"/>
                  </a:cubicBezTo>
                  <a:cubicBezTo>
                    <a:pt x="-20760" y="847855"/>
                    <a:pt x="48891" y="798389"/>
                    <a:pt x="0" y="562799"/>
                  </a:cubicBezTo>
                  <a:cubicBezTo>
                    <a:pt x="-48891" y="327209"/>
                    <a:pt x="8107" y="17244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303889085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e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cxnSp>
          <p:nvCxnSpPr>
            <p:cNvPr id="36" name="直線接點 35">
              <a:extLst>
                <a:ext uri="{FF2B5EF4-FFF2-40B4-BE49-F238E27FC236}">
                  <a16:creationId xmlns:a16="http://schemas.microsoft.com/office/drawing/2014/main" id="{3FB8901B-1536-1566-175B-9C3E27E951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2222" y="3637935"/>
              <a:ext cx="226142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>
              <a:extLst>
                <a:ext uri="{FF2B5EF4-FFF2-40B4-BE49-F238E27FC236}">
                  <a16:creationId xmlns:a16="http://schemas.microsoft.com/office/drawing/2014/main" id="{8824F528-831E-549B-4C57-299A11DE477F}"/>
                </a:ext>
              </a:extLst>
            </p:cNvPr>
            <p:cNvCxnSpPr>
              <a:cxnSpLocks/>
            </p:cNvCxnSpPr>
            <p:nvPr/>
          </p:nvCxnSpPr>
          <p:spPr>
            <a:xfrm>
              <a:off x="8849032" y="3637935"/>
              <a:ext cx="265474" cy="26547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乘號 39">
            <a:extLst>
              <a:ext uri="{FF2B5EF4-FFF2-40B4-BE49-F238E27FC236}">
                <a16:creationId xmlns:a16="http://schemas.microsoft.com/office/drawing/2014/main" id="{9890E52F-0382-DC14-966D-343664C647E4}"/>
              </a:ext>
            </a:extLst>
          </p:cNvPr>
          <p:cNvSpPr/>
          <p:nvPr/>
        </p:nvSpPr>
        <p:spPr>
          <a:xfrm>
            <a:off x="4209503" y="622151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乘號 40">
            <a:extLst>
              <a:ext uri="{FF2B5EF4-FFF2-40B4-BE49-F238E27FC236}">
                <a16:creationId xmlns:a16="http://schemas.microsoft.com/office/drawing/2014/main" id="{8B4E715A-4A26-DD40-F780-88CBD3E5F96A}"/>
              </a:ext>
            </a:extLst>
          </p:cNvPr>
          <p:cNvSpPr/>
          <p:nvPr/>
        </p:nvSpPr>
        <p:spPr>
          <a:xfrm>
            <a:off x="5753305" y="560604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乘號 41">
            <a:extLst>
              <a:ext uri="{FF2B5EF4-FFF2-40B4-BE49-F238E27FC236}">
                <a16:creationId xmlns:a16="http://schemas.microsoft.com/office/drawing/2014/main" id="{17E11FDD-5EB2-E2A3-A795-03BC446C213C}"/>
              </a:ext>
            </a:extLst>
          </p:cNvPr>
          <p:cNvSpPr/>
          <p:nvPr/>
        </p:nvSpPr>
        <p:spPr>
          <a:xfrm>
            <a:off x="7185525" y="632265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乘號 42">
            <a:extLst>
              <a:ext uri="{FF2B5EF4-FFF2-40B4-BE49-F238E27FC236}">
                <a16:creationId xmlns:a16="http://schemas.microsoft.com/office/drawing/2014/main" id="{80DFAA5F-1F72-B97B-A13B-8547CA4B3897}"/>
              </a:ext>
            </a:extLst>
          </p:cNvPr>
          <p:cNvSpPr/>
          <p:nvPr/>
        </p:nvSpPr>
        <p:spPr>
          <a:xfrm>
            <a:off x="4115519" y="2476686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乘號 43">
            <a:extLst>
              <a:ext uri="{FF2B5EF4-FFF2-40B4-BE49-F238E27FC236}">
                <a16:creationId xmlns:a16="http://schemas.microsoft.com/office/drawing/2014/main" id="{A2F3343A-BD46-A3F1-356D-B9A193BDE302}"/>
              </a:ext>
            </a:extLst>
          </p:cNvPr>
          <p:cNvSpPr/>
          <p:nvPr/>
        </p:nvSpPr>
        <p:spPr>
          <a:xfrm>
            <a:off x="5731847" y="2418876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乘號 44">
            <a:extLst>
              <a:ext uri="{FF2B5EF4-FFF2-40B4-BE49-F238E27FC236}">
                <a16:creationId xmlns:a16="http://schemas.microsoft.com/office/drawing/2014/main" id="{37272A61-9A50-99B8-284C-FCE6424618B2}"/>
              </a:ext>
            </a:extLst>
          </p:cNvPr>
          <p:cNvSpPr/>
          <p:nvPr/>
        </p:nvSpPr>
        <p:spPr>
          <a:xfrm>
            <a:off x="7265831" y="2448730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乘號 47">
            <a:extLst>
              <a:ext uri="{FF2B5EF4-FFF2-40B4-BE49-F238E27FC236}">
                <a16:creationId xmlns:a16="http://schemas.microsoft.com/office/drawing/2014/main" id="{3B36F7B5-BB7D-EAAC-7BFC-CA2BE2A37AA1}"/>
              </a:ext>
            </a:extLst>
          </p:cNvPr>
          <p:cNvSpPr/>
          <p:nvPr/>
        </p:nvSpPr>
        <p:spPr>
          <a:xfrm>
            <a:off x="8756744" y="2448730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乘號 48">
            <a:extLst>
              <a:ext uri="{FF2B5EF4-FFF2-40B4-BE49-F238E27FC236}">
                <a16:creationId xmlns:a16="http://schemas.microsoft.com/office/drawing/2014/main" id="{BEAAB21C-1D65-910B-E3A0-AB2512E010C8}"/>
              </a:ext>
            </a:extLst>
          </p:cNvPr>
          <p:cNvSpPr/>
          <p:nvPr/>
        </p:nvSpPr>
        <p:spPr>
          <a:xfrm>
            <a:off x="7265831" y="4297811"/>
            <a:ext cx="1533984" cy="1533984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8C973D8-D515-30E2-8087-C128BCA21EBD}"/>
              </a:ext>
            </a:extLst>
          </p:cNvPr>
          <p:cNvSpPr/>
          <p:nvPr/>
        </p:nvSpPr>
        <p:spPr>
          <a:xfrm>
            <a:off x="1660918" y="2156135"/>
            <a:ext cx="515556" cy="169989"/>
          </a:xfrm>
          <a:custGeom>
            <a:avLst/>
            <a:gdLst>
              <a:gd name="connsiteX0" fmla="*/ 0 w 515556"/>
              <a:gd name="connsiteY0" fmla="*/ 0 h 169989"/>
              <a:gd name="connsiteX1" fmla="*/ 515556 w 515556"/>
              <a:gd name="connsiteY1" fmla="*/ 0 h 169989"/>
              <a:gd name="connsiteX2" fmla="*/ 515556 w 515556"/>
              <a:gd name="connsiteY2" fmla="*/ 169989 h 169989"/>
              <a:gd name="connsiteX3" fmla="*/ 0 w 515556"/>
              <a:gd name="connsiteY3" fmla="*/ 169989 h 169989"/>
              <a:gd name="connsiteX4" fmla="*/ 0 w 515556"/>
              <a:gd name="connsiteY4" fmla="*/ 0 h 16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556" h="169989" fill="none" extrusionOk="0">
                <a:moveTo>
                  <a:pt x="0" y="0"/>
                </a:moveTo>
                <a:cubicBezTo>
                  <a:pt x="109230" y="-47105"/>
                  <a:pt x="392034" y="30887"/>
                  <a:pt x="515556" y="0"/>
                </a:cubicBezTo>
                <a:cubicBezTo>
                  <a:pt x="535407" y="83517"/>
                  <a:pt x="508504" y="97473"/>
                  <a:pt x="515556" y="169989"/>
                </a:cubicBezTo>
                <a:cubicBezTo>
                  <a:pt x="396917" y="228886"/>
                  <a:pt x="184945" y="158195"/>
                  <a:pt x="0" y="169989"/>
                </a:cubicBezTo>
                <a:cubicBezTo>
                  <a:pt x="-5514" y="97569"/>
                  <a:pt x="7529" y="58860"/>
                  <a:pt x="0" y="0"/>
                </a:cubicBezTo>
                <a:close/>
              </a:path>
              <a:path w="515556" h="169989" stroke="0" extrusionOk="0">
                <a:moveTo>
                  <a:pt x="0" y="0"/>
                </a:moveTo>
                <a:cubicBezTo>
                  <a:pt x="106933" y="-37695"/>
                  <a:pt x="317563" y="49708"/>
                  <a:pt x="515556" y="0"/>
                </a:cubicBezTo>
                <a:cubicBezTo>
                  <a:pt x="516351" y="46335"/>
                  <a:pt x="496827" y="123502"/>
                  <a:pt x="515556" y="169989"/>
                </a:cubicBezTo>
                <a:cubicBezTo>
                  <a:pt x="354637" y="212246"/>
                  <a:pt x="187247" y="116072"/>
                  <a:pt x="0" y="169989"/>
                </a:cubicBezTo>
                <a:cubicBezTo>
                  <a:pt x="-19947" y="121223"/>
                  <a:pt x="15609" y="8368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95099246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6600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C7456E81-7F9A-127D-7FB3-FAC3902BC238}"/>
              </a:ext>
            </a:extLst>
          </p:cNvPr>
          <p:cNvSpPr/>
          <p:nvPr/>
        </p:nvSpPr>
        <p:spPr>
          <a:xfrm>
            <a:off x="5788485" y="4228199"/>
            <a:ext cx="1397040" cy="144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27F2D5A8-CE12-F302-2957-07721FEE9E2E}"/>
              </a:ext>
            </a:extLst>
          </p:cNvPr>
          <p:cNvSpPr/>
          <p:nvPr/>
        </p:nvSpPr>
        <p:spPr>
          <a:xfrm>
            <a:off x="8859421" y="4224395"/>
            <a:ext cx="1397040" cy="144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4F7BD9F-B920-25E5-A334-196DB14E34F9}"/>
              </a:ext>
            </a:extLst>
          </p:cNvPr>
          <p:cNvSpPr txBox="1"/>
          <p:nvPr/>
        </p:nvSpPr>
        <p:spPr>
          <a:xfrm>
            <a:off x="5649503" y="5321576"/>
            <a:ext cx="182374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u="sng" dirty="0" err="1"/>
              <a:t>yun</a:t>
            </a:r>
            <a:endParaRPr lang="zh-TW" altLang="en-US" sz="8000" u="sng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8C96CE9-E3BA-8B09-DAB5-83C35666B27C}"/>
              </a:ext>
            </a:extLst>
          </p:cNvPr>
          <p:cNvSpPr txBox="1"/>
          <p:nvPr/>
        </p:nvSpPr>
        <p:spPr>
          <a:xfrm>
            <a:off x="8859421" y="5327133"/>
            <a:ext cx="239560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u="sng" dirty="0" err="1"/>
              <a:t>yong</a:t>
            </a:r>
            <a:endParaRPr lang="zh-TW" altLang="en-US" sz="8000" u="sng" dirty="0"/>
          </a:p>
        </p:txBody>
      </p:sp>
    </p:spTree>
    <p:extLst>
      <p:ext uri="{BB962C8B-B14F-4D97-AF65-F5344CB8AC3E}">
        <p14:creationId xmlns:p14="http://schemas.microsoft.com/office/powerpoint/2010/main" val="124108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 animBg="1"/>
      <p:bldP spid="49" grpId="0" animBg="1"/>
      <p:bldP spid="6" grpId="0" animBg="1"/>
      <p:bldP spid="7" grpId="0" animBg="1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5F5918-AFDA-4645-2334-40EBE3A24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4996"/>
            <a:ext cx="10515600" cy="1325563"/>
          </a:xfrm>
        </p:spPr>
        <p:txBody>
          <a:bodyPr/>
          <a:lstStyle/>
          <a:p>
            <a:pPr algn="ctr"/>
            <a:r>
              <a:rPr lang="zh-TW" altLang="en-US" sz="5400" dirty="0"/>
              <a:t>施博凯</a:t>
            </a:r>
            <a:r>
              <a:rPr lang="en-US" altLang="zh-TW" dirty="0"/>
              <a:t>(SHĪ, BÓ-KǍI )</a:t>
            </a:r>
            <a:endParaRPr lang="zh-TW" altLang="en-US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4A534ECB-77CE-41B7-E5FF-E4A94ADCB387}"/>
              </a:ext>
            </a:extLst>
          </p:cNvPr>
          <p:cNvSpPr txBox="1">
            <a:spLocks/>
          </p:cNvSpPr>
          <p:nvPr/>
        </p:nvSpPr>
        <p:spPr>
          <a:xfrm>
            <a:off x="838200" y="28705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altLang="zh-TW" dirty="0"/>
              <a:t>Kevin</a:t>
            </a:r>
            <a:endParaRPr lang="zh-TW" altLang="en-US" dirty="0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911A4D9-A5D6-6646-8B57-23B2D6280905}"/>
              </a:ext>
            </a:extLst>
          </p:cNvPr>
          <p:cNvSpPr txBox="1">
            <a:spLocks/>
          </p:cNvSpPr>
          <p:nvPr/>
        </p:nvSpPr>
        <p:spPr>
          <a:xfrm>
            <a:off x="838200" y="4196122"/>
            <a:ext cx="10515600" cy="2106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 algn="ctr">
              <a:lnSpc>
                <a:spcPct val="200000"/>
              </a:lnSpc>
            </a:pPr>
            <a:r>
              <a:rPr lang="en-US" altLang="zh-TW" sz="3200" dirty="0"/>
              <a:t>Line</a:t>
            </a:r>
            <a:r>
              <a:rPr lang="zh-TW" altLang="en-US" sz="3200" dirty="0"/>
              <a:t>：</a:t>
            </a:r>
            <a:r>
              <a:rPr lang="en-US" altLang="zh-TW" sz="3200" dirty="0"/>
              <a:t>vivi2338923</a:t>
            </a:r>
          </a:p>
          <a:p>
            <a:pPr algn="ctr">
              <a:lnSpc>
                <a:spcPct val="200000"/>
              </a:lnSpc>
            </a:pPr>
            <a:r>
              <a:rPr lang="en-US" altLang="zh-TW" sz="3200" dirty="0"/>
              <a:t>Email</a:t>
            </a:r>
            <a:r>
              <a:rPr lang="zh-TW" altLang="en-US" sz="3200" dirty="0"/>
              <a:t>：</a:t>
            </a:r>
            <a:r>
              <a:rPr lang="en-US" altLang="zh-TW" sz="3200" dirty="0">
                <a:hlinkClick r:id="rId3"/>
              </a:rPr>
              <a:t>1126.6haha.kevin@gmail.com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128265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>
            <a:extLst>
              <a:ext uri="{FF2B5EF4-FFF2-40B4-BE49-F238E27FC236}">
                <a16:creationId xmlns:a16="http://schemas.microsoft.com/office/drawing/2014/main" id="{3AC86D99-9E2E-EBE7-15DC-2A8E2A5B4A35}"/>
              </a:ext>
            </a:extLst>
          </p:cNvPr>
          <p:cNvSpPr/>
          <p:nvPr/>
        </p:nvSpPr>
        <p:spPr>
          <a:xfrm>
            <a:off x="733617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7BC4BC-59EC-D48A-9ACF-4EB66C2A5F29}"/>
              </a:ext>
            </a:extLst>
          </p:cNvPr>
          <p:cNvSpPr/>
          <p:nvPr/>
        </p:nvSpPr>
        <p:spPr>
          <a:xfrm>
            <a:off x="2280195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6DD9C35-0D12-B783-8B4B-71A66EE81426}"/>
              </a:ext>
            </a:extLst>
          </p:cNvPr>
          <p:cNvSpPr/>
          <p:nvPr/>
        </p:nvSpPr>
        <p:spPr>
          <a:xfrm>
            <a:off x="3832924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0D30EA0-8FA6-341A-0F82-507ACD9C1EDE}"/>
              </a:ext>
            </a:extLst>
          </p:cNvPr>
          <p:cNvSpPr/>
          <p:nvPr/>
        </p:nvSpPr>
        <p:spPr>
          <a:xfrm>
            <a:off x="5385653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9983FB5-7056-EF48-1DC0-B4C73E592944}"/>
              </a:ext>
            </a:extLst>
          </p:cNvPr>
          <p:cNvSpPr/>
          <p:nvPr/>
        </p:nvSpPr>
        <p:spPr>
          <a:xfrm>
            <a:off x="6938382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5DF5E3F-0A64-4709-3DF7-E324F84E741F}"/>
              </a:ext>
            </a:extLst>
          </p:cNvPr>
          <p:cNvSpPr/>
          <p:nvPr/>
        </p:nvSpPr>
        <p:spPr>
          <a:xfrm>
            <a:off x="8491111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4CD6C83-275A-484B-78F2-9735315BEACF}"/>
              </a:ext>
            </a:extLst>
          </p:cNvPr>
          <p:cNvSpPr/>
          <p:nvPr/>
        </p:nvSpPr>
        <p:spPr>
          <a:xfrm>
            <a:off x="10043840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8EFA4AF-BA11-0067-1B54-0CB803A2C56A}"/>
              </a:ext>
            </a:extLst>
          </p:cNvPr>
          <p:cNvSpPr/>
          <p:nvPr/>
        </p:nvSpPr>
        <p:spPr>
          <a:xfrm>
            <a:off x="1264195" y="154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B889B87-41C2-4BC4-C4C1-28AB481DE5C2}"/>
              </a:ext>
            </a:extLst>
          </p:cNvPr>
          <p:cNvSpPr/>
          <p:nvPr/>
        </p:nvSpPr>
        <p:spPr>
          <a:xfrm>
            <a:off x="2810772" y="1549237"/>
            <a:ext cx="1552729" cy="1080000"/>
          </a:xfrm>
          <a:custGeom>
            <a:avLst/>
            <a:gdLst>
              <a:gd name="connsiteX0" fmla="*/ 0 w 1552729"/>
              <a:gd name="connsiteY0" fmla="*/ 0 h 1080000"/>
              <a:gd name="connsiteX1" fmla="*/ 486522 w 1552729"/>
              <a:gd name="connsiteY1" fmla="*/ 0 h 1080000"/>
              <a:gd name="connsiteX2" fmla="*/ 988571 w 1552729"/>
              <a:gd name="connsiteY2" fmla="*/ 0 h 1080000"/>
              <a:gd name="connsiteX3" fmla="*/ 1552729 w 1552729"/>
              <a:gd name="connsiteY3" fmla="*/ 0 h 1080000"/>
              <a:gd name="connsiteX4" fmla="*/ 1552729 w 1552729"/>
              <a:gd name="connsiteY4" fmla="*/ 518400 h 1080000"/>
              <a:gd name="connsiteX5" fmla="*/ 1552729 w 1552729"/>
              <a:gd name="connsiteY5" fmla="*/ 1080000 h 1080000"/>
              <a:gd name="connsiteX6" fmla="*/ 1019625 w 1552729"/>
              <a:gd name="connsiteY6" fmla="*/ 1080000 h 1080000"/>
              <a:gd name="connsiteX7" fmla="*/ 502049 w 1552729"/>
              <a:gd name="connsiteY7" fmla="*/ 1080000 h 1080000"/>
              <a:gd name="connsiteX8" fmla="*/ 0 w 1552729"/>
              <a:gd name="connsiteY8" fmla="*/ 1080000 h 1080000"/>
              <a:gd name="connsiteX9" fmla="*/ 0 w 1552729"/>
              <a:gd name="connsiteY9" fmla="*/ 540000 h 1080000"/>
              <a:gd name="connsiteX10" fmla="*/ 0 w 155272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2729" h="1080000" fill="none" extrusionOk="0">
                <a:moveTo>
                  <a:pt x="0" y="0"/>
                </a:moveTo>
                <a:cubicBezTo>
                  <a:pt x="236195" y="-40098"/>
                  <a:pt x="349844" y="40155"/>
                  <a:pt x="486522" y="0"/>
                </a:cubicBezTo>
                <a:cubicBezTo>
                  <a:pt x="623200" y="-40155"/>
                  <a:pt x="847467" y="34946"/>
                  <a:pt x="988571" y="0"/>
                </a:cubicBezTo>
                <a:cubicBezTo>
                  <a:pt x="1129675" y="-34946"/>
                  <a:pt x="1344922" y="44564"/>
                  <a:pt x="1552729" y="0"/>
                </a:cubicBezTo>
                <a:cubicBezTo>
                  <a:pt x="1613381" y="217656"/>
                  <a:pt x="1523046" y="270355"/>
                  <a:pt x="1552729" y="518400"/>
                </a:cubicBezTo>
                <a:cubicBezTo>
                  <a:pt x="1582412" y="766445"/>
                  <a:pt x="1547670" y="865249"/>
                  <a:pt x="1552729" y="1080000"/>
                </a:cubicBezTo>
                <a:cubicBezTo>
                  <a:pt x="1322833" y="1088612"/>
                  <a:pt x="1238532" y="1050279"/>
                  <a:pt x="1019625" y="1080000"/>
                </a:cubicBezTo>
                <a:cubicBezTo>
                  <a:pt x="800718" y="1109721"/>
                  <a:pt x="745391" y="1043649"/>
                  <a:pt x="502049" y="1080000"/>
                </a:cubicBezTo>
                <a:cubicBezTo>
                  <a:pt x="258707" y="1116351"/>
                  <a:pt x="216250" y="1067124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552729" h="1080000" stroke="0" extrusionOk="0">
                <a:moveTo>
                  <a:pt x="0" y="0"/>
                </a:moveTo>
                <a:cubicBezTo>
                  <a:pt x="195915" y="-8689"/>
                  <a:pt x="284008" y="41339"/>
                  <a:pt x="470994" y="0"/>
                </a:cubicBezTo>
                <a:cubicBezTo>
                  <a:pt x="657980" y="-41339"/>
                  <a:pt x="804606" y="13931"/>
                  <a:pt x="988571" y="0"/>
                </a:cubicBezTo>
                <a:cubicBezTo>
                  <a:pt x="1172536" y="-13931"/>
                  <a:pt x="1293973" y="13009"/>
                  <a:pt x="1552729" y="0"/>
                </a:cubicBezTo>
                <a:cubicBezTo>
                  <a:pt x="1608953" y="181797"/>
                  <a:pt x="1547479" y="414790"/>
                  <a:pt x="1552729" y="550800"/>
                </a:cubicBezTo>
                <a:cubicBezTo>
                  <a:pt x="1557979" y="686810"/>
                  <a:pt x="1545616" y="857900"/>
                  <a:pt x="1552729" y="1080000"/>
                </a:cubicBezTo>
                <a:cubicBezTo>
                  <a:pt x="1347951" y="1128690"/>
                  <a:pt x="1205361" y="1026663"/>
                  <a:pt x="1035153" y="1080000"/>
                </a:cubicBezTo>
                <a:cubicBezTo>
                  <a:pt x="864945" y="1133337"/>
                  <a:pt x="773836" y="1064814"/>
                  <a:pt x="548631" y="1080000"/>
                </a:cubicBezTo>
                <a:cubicBezTo>
                  <a:pt x="323426" y="1095186"/>
                  <a:pt x="201878" y="1076057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BEAABAB-9B4B-DDA7-4189-2AD3D5BC9297}"/>
              </a:ext>
            </a:extLst>
          </p:cNvPr>
          <p:cNvSpPr/>
          <p:nvPr/>
        </p:nvSpPr>
        <p:spPr>
          <a:xfrm>
            <a:off x="4470078" y="154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C641E2EE-7E7F-E070-E270-4DFA8DB5AD5A}"/>
              </a:ext>
            </a:extLst>
          </p:cNvPr>
          <p:cNvSpPr/>
          <p:nvPr/>
        </p:nvSpPr>
        <p:spPr>
          <a:xfrm>
            <a:off x="620888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11E5065-D017-A7D5-BC83-229680D20533}"/>
              </a:ext>
            </a:extLst>
          </p:cNvPr>
          <p:cNvSpPr/>
          <p:nvPr/>
        </p:nvSpPr>
        <p:spPr>
          <a:xfrm>
            <a:off x="2167466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0983B535-5AD3-2CDC-A6A8-64B2822F1D2E}"/>
              </a:ext>
            </a:extLst>
          </p:cNvPr>
          <p:cNvSpPr/>
          <p:nvPr/>
        </p:nvSpPr>
        <p:spPr>
          <a:xfrm>
            <a:off x="3720195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D475826B-A345-A626-C4FC-709049D5DA80}"/>
              </a:ext>
            </a:extLst>
          </p:cNvPr>
          <p:cNvSpPr/>
          <p:nvPr/>
        </p:nvSpPr>
        <p:spPr>
          <a:xfrm>
            <a:off x="5272924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C5B19B-AF2A-77EF-E7EA-785A6106EA12}"/>
              </a:ext>
            </a:extLst>
          </p:cNvPr>
          <p:cNvSpPr/>
          <p:nvPr/>
        </p:nvSpPr>
        <p:spPr>
          <a:xfrm>
            <a:off x="6825653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9F8682E5-C623-978F-2C02-827379FE3CE0}"/>
              </a:ext>
            </a:extLst>
          </p:cNvPr>
          <p:cNvSpPr/>
          <p:nvPr/>
        </p:nvSpPr>
        <p:spPr>
          <a:xfrm>
            <a:off x="8378382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D520C158-66AD-E21B-3C2E-0C91F5D6628C}"/>
              </a:ext>
            </a:extLst>
          </p:cNvPr>
          <p:cNvSpPr/>
          <p:nvPr/>
        </p:nvSpPr>
        <p:spPr>
          <a:xfrm>
            <a:off x="9931111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1D69F872-83CC-FE70-4294-449520D47AAD}"/>
              </a:ext>
            </a:extLst>
          </p:cNvPr>
          <p:cNvSpPr/>
          <p:nvPr/>
        </p:nvSpPr>
        <p:spPr>
          <a:xfrm>
            <a:off x="1284523" y="3979214"/>
            <a:ext cx="1774925" cy="1080000"/>
          </a:xfrm>
          <a:custGeom>
            <a:avLst/>
            <a:gdLst>
              <a:gd name="connsiteX0" fmla="*/ 0 w 1774925"/>
              <a:gd name="connsiteY0" fmla="*/ 0 h 1080000"/>
              <a:gd name="connsiteX1" fmla="*/ 556143 w 1774925"/>
              <a:gd name="connsiteY1" fmla="*/ 0 h 1080000"/>
              <a:gd name="connsiteX2" fmla="*/ 1130036 w 1774925"/>
              <a:gd name="connsiteY2" fmla="*/ 0 h 1080000"/>
              <a:gd name="connsiteX3" fmla="*/ 1774925 w 1774925"/>
              <a:gd name="connsiteY3" fmla="*/ 0 h 1080000"/>
              <a:gd name="connsiteX4" fmla="*/ 1774925 w 1774925"/>
              <a:gd name="connsiteY4" fmla="*/ 518400 h 1080000"/>
              <a:gd name="connsiteX5" fmla="*/ 1774925 w 1774925"/>
              <a:gd name="connsiteY5" fmla="*/ 1080000 h 1080000"/>
              <a:gd name="connsiteX6" fmla="*/ 1165534 w 1774925"/>
              <a:gd name="connsiteY6" fmla="*/ 1080000 h 1080000"/>
              <a:gd name="connsiteX7" fmla="*/ 573892 w 1774925"/>
              <a:gd name="connsiteY7" fmla="*/ 1080000 h 1080000"/>
              <a:gd name="connsiteX8" fmla="*/ 0 w 1774925"/>
              <a:gd name="connsiteY8" fmla="*/ 1080000 h 1080000"/>
              <a:gd name="connsiteX9" fmla="*/ 0 w 1774925"/>
              <a:gd name="connsiteY9" fmla="*/ 540000 h 1080000"/>
              <a:gd name="connsiteX10" fmla="*/ 0 w 177492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5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84661" y="43545"/>
                  <a:pt x="1774925" y="0"/>
                </a:cubicBezTo>
                <a:cubicBezTo>
                  <a:pt x="1835577" y="217656"/>
                  <a:pt x="1745242" y="270355"/>
                  <a:pt x="1774925" y="518400"/>
                </a:cubicBezTo>
                <a:cubicBezTo>
                  <a:pt x="1804608" y="766445"/>
                  <a:pt x="1769866" y="865249"/>
                  <a:pt x="1774925" y="1080000"/>
                </a:cubicBezTo>
                <a:cubicBezTo>
                  <a:pt x="1600540" y="1140099"/>
                  <a:pt x="1360795" y="1022052"/>
                  <a:pt x="1165534" y="1080000"/>
                </a:cubicBezTo>
                <a:cubicBezTo>
                  <a:pt x="970273" y="1137948"/>
                  <a:pt x="715863" y="1046174"/>
                  <a:pt x="573892" y="1080000"/>
                </a:cubicBezTo>
                <a:cubicBezTo>
                  <a:pt x="431921" y="1113826"/>
                  <a:pt x="136455" y="1069893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5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4927" y="8799"/>
                  <a:pt x="1774925" y="0"/>
                </a:cubicBezTo>
                <a:cubicBezTo>
                  <a:pt x="1831149" y="181797"/>
                  <a:pt x="1769675" y="414790"/>
                  <a:pt x="1774925" y="550800"/>
                </a:cubicBezTo>
                <a:cubicBezTo>
                  <a:pt x="1780175" y="686810"/>
                  <a:pt x="1767812" y="857900"/>
                  <a:pt x="1774925" y="1080000"/>
                </a:cubicBezTo>
                <a:cubicBezTo>
                  <a:pt x="1510451" y="1127841"/>
                  <a:pt x="1447955" y="1076699"/>
                  <a:pt x="1183283" y="1080000"/>
                </a:cubicBezTo>
                <a:cubicBezTo>
                  <a:pt x="918611" y="1083301"/>
                  <a:pt x="869066" y="1055512"/>
                  <a:pt x="627140" y="1080000"/>
                </a:cubicBezTo>
                <a:cubicBezTo>
                  <a:pt x="385214" y="1104488"/>
                  <a:pt x="210179" y="101008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B0D10E26-D58D-CFF2-7DBF-EC35AD03F2C6}"/>
              </a:ext>
            </a:extLst>
          </p:cNvPr>
          <p:cNvSpPr/>
          <p:nvPr/>
        </p:nvSpPr>
        <p:spPr>
          <a:xfrm>
            <a:off x="3181056" y="3979214"/>
            <a:ext cx="1774926" cy="1080000"/>
          </a:xfrm>
          <a:custGeom>
            <a:avLst/>
            <a:gdLst>
              <a:gd name="connsiteX0" fmla="*/ 0 w 1774926"/>
              <a:gd name="connsiteY0" fmla="*/ 0 h 1080000"/>
              <a:gd name="connsiteX1" fmla="*/ 556143 w 1774926"/>
              <a:gd name="connsiteY1" fmla="*/ 0 h 1080000"/>
              <a:gd name="connsiteX2" fmla="*/ 1130036 w 1774926"/>
              <a:gd name="connsiteY2" fmla="*/ 0 h 1080000"/>
              <a:gd name="connsiteX3" fmla="*/ 1774926 w 1774926"/>
              <a:gd name="connsiteY3" fmla="*/ 0 h 1080000"/>
              <a:gd name="connsiteX4" fmla="*/ 1774926 w 1774926"/>
              <a:gd name="connsiteY4" fmla="*/ 518400 h 1080000"/>
              <a:gd name="connsiteX5" fmla="*/ 1774926 w 1774926"/>
              <a:gd name="connsiteY5" fmla="*/ 1080000 h 1080000"/>
              <a:gd name="connsiteX6" fmla="*/ 1165535 w 1774926"/>
              <a:gd name="connsiteY6" fmla="*/ 1080000 h 1080000"/>
              <a:gd name="connsiteX7" fmla="*/ 573893 w 1774926"/>
              <a:gd name="connsiteY7" fmla="*/ 1080000 h 1080000"/>
              <a:gd name="connsiteX8" fmla="*/ 0 w 1774926"/>
              <a:gd name="connsiteY8" fmla="*/ 1080000 h 1080000"/>
              <a:gd name="connsiteX9" fmla="*/ 0 w 1774926"/>
              <a:gd name="connsiteY9" fmla="*/ 540000 h 1080000"/>
              <a:gd name="connsiteX10" fmla="*/ 0 w 1774926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6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78332" y="37679"/>
                  <a:pt x="1774926" y="0"/>
                </a:cubicBezTo>
                <a:cubicBezTo>
                  <a:pt x="1835578" y="217656"/>
                  <a:pt x="1745243" y="270355"/>
                  <a:pt x="1774926" y="518400"/>
                </a:cubicBezTo>
                <a:cubicBezTo>
                  <a:pt x="1804609" y="766445"/>
                  <a:pt x="1769867" y="865249"/>
                  <a:pt x="1774926" y="1080000"/>
                </a:cubicBezTo>
                <a:cubicBezTo>
                  <a:pt x="1600541" y="1140099"/>
                  <a:pt x="1360796" y="1022052"/>
                  <a:pt x="1165535" y="1080000"/>
                </a:cubicBezTo>
                <a:cubicBezTo>
                  <a:pt x="970274" y="1137948"/>
                  <a:pt x="715864" y="1046174"/>
                  <a:pt x="573893" y="1080000"/>
                </a:cubicBezTo>
                <a:cubicBezTo>
                  <a:pt x="431922" y="1113826"/>
                  <a:pt x="137809" y="1074936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6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2893" y="3191"/>
                  <a:pt x="1774926" y="0"/>
                </a:cubicBezTo>
                <a:cubicBezTo>
                  <a:pt x="1831150" y="181797"/>
                  <a:pt x="1769676" y="414790"/>
                  <a:pt x="1774926" y="550800"/>
                </a:cubicBezTo>
                <a:cubicBezTo>
                  <a:pt x="1780176" y="686810"/>
                  <a:pt x="1767813" y="857900"/>
                  <a:pt x="1774926" y="1080000"/>
                </a:cubicBezTo>
                <a:cubicBezTo>
                  <a:pt x="1510452" y="1127841"/>
                  <a:pt x="1447956" y="1076699"/>
                  <a:pt x="1183284" y="1080000"/>
                </a:cubicBezTo>
                <a:cubicBezTo>
                  <a:pt x="918612" y="1083301"/>
                  <a:pt x="869067" y="1055512"/>
                  <a:pt x="627141" y="1080000"/>
                </a:cubicBezTo>
                <a:cubicBezTo>
                  <a:pt x="385215" y="1104488"/>
                  <a:pt x="214909" y="101135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628BB16E-707C-64F7-FDDF-30D0B0ED69A8}"/>
              </a:ext>
            </a:extLst>
          </p:cNvPr>
          <p:cNvSpPr/>
          <p:nvPr/>
        </p:nvSpPr>
        <p:spPr>
          <a:xfrm>
            <a:off x="2167465" y="530801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143C238C-0743-E99D-E61A-E83B16006225}"/>
              </a:ext>
            </a:extLst>
          </p:cNvPr>
          <p:cNvSpPr/>
          <p:nvPr/>
        </p:nvSpPr>
        <p:spPr>
          <a:xfrm>
            <a:off x="3714042" y="5308015"/>
            <a:ext cx="1774925" cy="1080000"/>
          </a:xfrm>
          <a:custGeom>
            <a:avLst/>
            <a:gdLst>
              <a:gd name="connsiteX0" fmla="*/ 0 w 1774925"/>
              <a:gd name="connsiteY0" fmla="*/ 0 h 1080000"/>
              <a:gd name="connsiteX1" fmla="*/ 556143 w 1774925"/>
              <a:gd name="connsiteY1" fmla="*/ 0 h 1080000"/>
              <a:gd name="connsiteX2" fmla="*/ 1130036 w 1774925"/>
              <a:gd name="connsiteY2" fmla="*/ 0 h 1080000"/>
              <a:gd name="connsiteX3" fmla="*/ 1774925 w 1774925"/>
              <a:gd name="connsiteY3" fmla="*/ 0 h 1080000"/>
              <a:gd name="connsiteX4" fmla="*/ 1774925 w 1774925"/>
              <a:gd name="connsiteY4" fmla="*/ 518400 h 1080000"/>
              <a:gd name="connsiteX5" fmla="*/ 1774925 w 1774925"/>
              <a:gd name="connsiteY5" fmla="*/ 1080000 h 1080000"/>
              <a:gd name="connsiteX6" fmla="*/ 1165534 w 1774925"/>
              <a:gd name="connsiteY6" fmla="*/ 1080000 h 1080000"/>
              <a:gd name="connsiteX7" fmla="*/ 573892 w 1774925"/>
              <a:gd name="connsiteY7" fmla="*/ 1080000 h 1080000"/>
              <a:gd name="connsiteX8" fmla="*/ 0 w 1774925"/>
              <a:gd name="connsiteY8" fmla="*/ 1080000 h 1080000"/>
              <a:gd name="connsiteX9" fmla="*/ 0 w 1774925"/>
              <a:gd name="connsiteY9" fmla="*/ 540000 h 1080000"/>
              <a:gd name="connsiteX10" fmla="*/ 0 w 177492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5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84661" y="43545"/>
                  <a:pt x="1774925" y="0"/>
                </a:cubicBezTo>
                <a:cubicBezTo>
                  <a:pt x="1835577" y="217656"/>
                  <a:pt x="1745242" y="270355"/>
                  <a:pt x="1774925" y="518400"/>
                </a:cubicBezTo>
                <a:cubicBezTo>
                  <a:pt x="1804608" y="766445"/>
                  <a:pt x="1769866" y="865249"/>
                  <a:pt x="1774925" y="1080000"/>
                </a:cubicBezTo>
                <a:cubicBezTo>
                  <a:pt x="1600540" y="1140099"/>
                  <a:pt x="1360795" y="1022052"/>
                  <a:pt x="1165534" y="1080000"/>
                </a:cubicBezTo>
                <a:cubicBezTo>
                  <a:pt x="970273" y="1137948"/>
                  <a:pt x="715863" y="1046174"/>
                  <a:pt x="573892" y="1080000"/>
                </a:cubicBezTo>
                <a:cubicBezTo>
                  <a:pt x="431921" y="1113826"/>
                  <a:pt x="136455" y="1069893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5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4927" y="8799"/>
                  <a:pt x="1774925" y="0"/>
                </a:cubicBezTo>
                <a:cubicBezTo>
                  <a:pt x="1831149" y="181797"/>
                  <a:pt x="1769675" y="414790"/>
                  <a:pt x="1774925" y="550800"/>
                </a:cubicBezTo>
                <a:cubicBezTo>
                  <a:pt x="1780175" y="686810"/>
                  <a:pt x="1767812" y="857900"/>
                  <a:pt x="1774925" y="1080000"/>
                </a:cubicBezTo>
                <a:cubicBezTo>
                  <a:pt x="1510451" y="1127841"/>
                  <a:pt x="1447955" y="1076699"/>
                  <a:pt x="1183283" y="1080000"/>
                </a:cubicBezTo>
                <a:cubicBezTo>
                  <a:pt x="918611" y="1083301"/>
                  <a:pt x="869066" y="1055512"/>
                  <a:pt x="627140" y="1080000"/>
                </a:cubicBezTo>
                <a:cubicBezTo>
                  <a:pt x="385214" y="1104488"/>
                  <a:pt x="210179" y="101008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601830B-145D-ADCA-C6B1-C8A0E9ACEE84}"/>
              </a:ext>
            </a:extLst>
          </p:cNvPr>
          <p:cNvSpPr/>
          <p:nvPr/>
        </p:nvSpPr>
        <p:spPr>
          <a:xfrm>
            <a:off x="5595544" y="530801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76F164B9-DFDC-0AC3-018E-84D46FAB4834}"/>
              </a:ext>
            </a:extLst>
          </p:cNvPr>
          <p:cNvSpPr/>
          <p:nvPr/>
        </p:nvSpPr>
        <p:spPr>
          <a:xfrm>
            <a:off x="7142121" y="5308015"/>
            <a:ext cx="1761950" cy="1080000"/>
          </a:xfrm>
          <a:custGeom>
            <a:avLst/>
            <a:gdLst>
              <a:gd name="connsiteX0" fmla="*/ 0 w 1761950"/>
              <a:gd name="connsiteY0" fmla="*/ 0 h 1080000"/>
              <a:gd name="connsiteX1" fmla="*/ 552078 w 1761950"/>
              <a:gd name="connsiteY1" fmla="*/ 0 h 1080000"/>
              <a:gd name="connsiteX2" fmla="*/ 1121775 w 1761950"/>
              <a:gd name="connsiteY2" fmla="*/ 0 h 1080000"/>
              <a:gd name="connsiteX3" fmla="*/ 1761950 w 1761950"/>
              <a:gd name="connsiteY3" fmla="*/ 0 h 1080000"/>
              <a:gd name="connsiteX4" fmla="*/ 1761950 w 1761950"/>
              <a:gd name="connsiteY4" fmla="*/ 518400 h 1080000"/>
              <a:gd name="connsiteX5" fmla="*/ 1761950 w 1761950"/>
              <a:gd name="connsiteY5" fmla="*/ 1080000 h 1080000"/>
              <a:gd name="connsiteX6" fmla="*/ 1157014 w 1761950"/>
              <a:gd name="connsiteY6" fmla="*/ 1080000 h 1080000"/>
              <a:gd name="connsiteX7" fmla="*/ 569697 w 1761950"/>
              <a:gd name="connsiteY7" fmla="*/ 1080000 h 1080000"/>
              <a:gd name="connsiteX8" fmla="*/ 0 w 1761950"/>
              <a:gd name="connsiteY8" fmla="*/ 1080000 h 1080000"/>
              <a:gd name="connsiteX9" fmla="*/ 0 w 1761950"/>
              <a:gd name="connsiteY9" fmla="*/ 540000 h 1080000"/>
              <a:gd name="connsiteX10" fmla="*/ 0 w 176195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61950" h="1080000" fill="none" extrusionOk="0">
                <a:moveTo>
                  <a:pt x="0" y="0"/>
                </a:moveTo>
                <a:cubicBezTo>
                  <a:pt x="268742" y="-7072"/>
                  <a:pt x="277024" y="6828"/>
                  <a:pt x="552078" y="0"/>
                </a:cubicBezTo>
                <a:cubicBezTo>
                  <a:pt x="827132" y="-6828"/>
                  <a:pt x="904487" y="1670"/>
                  <a:pt x="1121775" y="0"/>
                </a:cubicBezTo>
                <a:cubicBezTo>
                  <a:pt x="1339063" y="-1670"/>
                  <a:pt x="1543957" y="43515"/>
                  <a:pt x="1761950" y="0"/>
                </a:cubicBezTo>
                <a:cubicBezTo>
                  <a:pt x="1822602" y="217656"/>
                  <a:pt x="1732267" y="270355"/>
                  <a:pt x="1761950" y="518400"/>
                </a:cubicBezTo>
                <a:cubicBezTo>
                  <a:pt x="1791633" y="766445"/>
                  <a:pt x="1756891" y="865249"/>
                  <a:pt x="1761950" y="1080000"/>
                </a:cubicBezTo>
                <a:cubicBezTo>
                  <a:pt x="1579555" y="1152570"/>
                  <a:pt x="1415180" y="1041137"/>
                  <a:pt x="1157014" y="1080000"/>
                </a:cubicBezTo>
                <a:cubicBezTo>
                  <a:pt x="898848" y="1118863"/>
                  <a:pt x="739700" y="1033332"/>
                  <a:pt x="569697" y="1080000"/>
                </a:cubicBezTo>
                <a:cubicBezTo>
                  <a:pt x="399694" y="1126668"/>
                  <a:pt x="270725" y="1037866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61950" h="1080000" stroke="0" extrusionOk="0">
                <a:moveTo>
                  <a:pt x="0" y="0"/>
                </a:moveTo>
                <a:cubicBezTo>
                  <a:pt x="155600" y="-58255"/>
                  <a:pt x="282550" y="47639"/>
                  <a:pt x="534458" y="0"/>
                </a:cubicBezTo>
                <a:cubicBezTo>
                  <a:pt x="786366" y="-47639"/>
                  <a:pt x="876728" y="49947"/>
                  <a:pt x="1121775" y="0"/>
                </a:cubicBezTo>
                <a:cubicBezTo>
                  <a:pt x="1366822" y="-49947"/>
                  <a:pt x="1561324" y="16601"/>
                  <a:pt x="1761950" y="0"/>
                </a:cubicBezTo>
                <a:cubicBezTo>
                  <a:pt x="1818174" y="181797"/>
                  <a:pt x="1756700" y="414790"/>
                  <a:pt x="1761950" y="550800"/>
                </a:cubicBezTo>
                <a:cubicBezTo>
                  <a:pt x="1767200" y="686810"/>
                  <a:pt x="1754837" y="857900"/>
                  <a:pt x="1761950" y="1080000"/>
                </a:cubicBezTo>
                <a:cubicBezTo>
                  <a:pt x="1556442" y="1107845"/>
                  <a:pt x="1373587" y="1043810"/>
                  <a:pt x="1174633" y="1080000"/>
                </a:cubicBezTo>
                <a:cubicBezTo>
                  <a:pt x="975679" y="1116190"/>
                  <a:pt x="799207" y="1016604"/>
                  <a:pt x="622556" y="1080000"/>
                </a:cubicBezTo>
                <a:cubicBezTo>
                  <a:pt x="445905" y="1143396"/>
                  <a:pt x="194299" y="1013507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FD1FC61-C2F7-B15A-72CB-DCB2938FFBB9}"/>
              </a:ext>
            </a:extLst>
          </p:cNvPr>
          <p:cNvSpPr/>
          <p:nvPr/>
        </p:nvSpPr>
        <p:spPr>
          <a:xfrm>
            <a:off x="620888" y="530801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31270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5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5400" dirty="0"/>
              <a:t>Before “</a:t>
            </a:r>
            <a:r>
              <a:rPr lang="en-US" altLang="zh-TW" sz="5400" dirty="0" err="1"/>
              <a:t>yi</a:t>
            </a:r>
            <a:r>
              <a:rPr lang="en-US" altLang="zh-TW" sz="5400" dirty="0"/>
              <a:t>” “wu” “</a:t>
            </a:r>
            <a:r>
              <a:rPr lang="en-US" altLang="zh-TW" sz="5400" dirty="0" err="1"/>
              <a:t>yu</a:t>
            </a:r>
            <a:r>
              <a:rPr lang="en-US" altLang="zh-TW" sz="5400" dirty="0"/>
              <a:t>”</a:t>
            </a:r>
            <a:endParaRPr lang="zh-TW" altLang="en-US" sz="5400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0421014-1777-DB33-2AD0-9FF120C18C80}"/>
              </a:ext>
            </a:extLst>
          </p:cNvPr>
          <p:cNvSpPr/>
          <p:nvPr/>
        </p:nvSpPr>
        <p:spPr>
          <a:xfrm>
            <a:off x="1235832" y="1998092"/>
            <a:ext cx="1080000" cy="1097786"/>
          </a:xfrm>
          <a:custGeom>
            <a:avLst/>
            <a:gdLst>
              <a:gd name="connsiteX0" fmla="*/ 0 w 1080000"/>
              <a:gd name="connsiteY0" fmla="*/ 0 h 1097786"/>
              <a:gd name="connsiteX1" fmla="*/ 561600 w 1080000"/>
              <a:gd name="connsiteY1" fmla="*/ 0 h 1097786"/>
              <a:gd name="connsiteX2" fmla="*/ 1080000 w 1080000"/>
              <a:gd name="connsiteY2" fmla="*/ 0 h 1097786"/>
              <a:gd name="connsiteX3" fmla="*/ 1080000 w 1080000"/>
              <a:gd name="connsiteY3" fmla="*/ 526937 h 1097786"/>
              <a:gd name="connsiteX4" fmla="*/ 1080000 w 1080000"/>
              <a:gd name="connsiteY4" fmla="*/ 1097786 h 1097786"/>
              <a:gd name="connsiteX5" fmla="*/ 572400 w 1080000"/>
              <a:gd name="connsiteY5" fmla="*/ 1097786 h 1097786"/>
              <a:gd name="connsiteX6" fmla="*/ 0 w 1080000"/>
              <a:gd name="connsiteY6" fmla="*/ 1097786 h 1097786"/>
              <a:gd name="connsiteX7" fmla="*/ 0 w 1080000"/>
              <a:gd name="connsiteY7" fmla="*/ 570849 h 1097786"/>
              <a:gd name="connsiteX8" fmla="*/ 0 w 1080000"/>
              <a:gd name="connsiteY8" fmla="*/ 0 h 1097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97786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40612" y="130852"/>
                  <a:pt x="1071840" y="268412"/>
                  <a:pt x="1080000" y="526937"/>
                </a:cubicBezTo>
                <a:cubicBezTo>
                  <a:pt x="1088160" y="785462"/>
                  <a:pt x="1031344" y="929056"/>
                  <a:pt x="1080000" y="1097786"/>
                </a:cubicBezTo>
                <a:cubicBezTo>
                  <a:pt x="904343" y="1152037"/>
                  <a:pt x="765859" y="1075640"/>
                  <a:pt x="572400" y="1097786"/>
                </a:cubicBezTo>
                <a:cubicBezTo>
                  <a:pt x="378941" y="1119932"/>
                  <a:pt x="260535" y="1062947"/>
                  <a:pt x="0" y="1097786"/>
                </a:cubicBezTo>
                <a:cubicBezTo>
                  <a:pt x="-4883" y="965042"/>
                  <a:pt x="25165" y="694361"/>
                  <a:pt x="0" y="570849"/>
                </a:cubicBezTo>
                <a:cubicBezTo>
                  <a:pt x="-25165" y="447337"/>
                  <a:pt x="41446" y="181280"/>
                  <a:pt x="0" y="0"/>
                </a:cubicBezTo>
                <a:close/>
              </a:path>
              <a:path w="1080000" h="1097786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18121" y="218960"/>
                  <a:pt x="1055927" y="277504"/>
                  <a:pt x="1080000" y="526937"/>
                </a:cubicBezTo>
                <a:cubicBezTo>
                  <a:pt x="1104073" y="776370"/>
                  <a:pt x="1064529" y="893316"/>
                  <a:pt x="1080000" y="1097786"/>
                </a:cubicBezTo>
                <a:cubicBezTo>
                  <a:pt x="885066" y="1115297"/>
                  <a:pt x="798561" y="1062749"/>
                  <a:pt x="572400" y="1097786"/>
                </a:cubicBezTo>
                <a:cubicBezTo>
                  <a:pt x="346239" y="1132823"/>
                  <a:pt x="228526" y="1074313"/>
                  <a:pt x="0" y="1097786"/>
                </a:cubicBezTo>
                <a:cubicBezTo>
                  <a:pt x="-15471" y="886935"/>
                  <a:pt x="8812" y="713661"/>
                  <a:pt x="0" y="570849"/>
                </a:cubicBezTo>
                <a:cubicBezTo>
                  <a:pt x="-8812" y="428037"/>
                  <a:pt x="64641" y="1325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C2FE57E-5321-322D-7776-B873326641C4}"/>
              </a:ext>
            </a:extLst>
          </p:cNvPr>
          <p:cNvSpPr/>
          <p:nvPr/>
        </p:nvSpPr>
        <p:spPr>
          <a:xfrm>
            <a:off x="2364908" y="1998092"/>
            <a:ext cx="1080000" cy="1097786"/>
          </a:xfrm>
          <a:custGeom>
            <a:avLst/>
            <a:gdLst>
              <a:gd name="connsiteX0" fmla="*/ 0 w 1080000"/>
              <a:gd name="connsiteY0" fmla="*/ 0 h 1097786"/>
              <a:gd name="connsiteX1" fmla="*/ 561600 w 1080000"/>
              <a:gd name="connsiteY1" fmla="*/ 0 h 1097786"/>
              <a:gd name="connsiteX2" fmla="*/ 1080000 w 1080000"/>
              <a:gd name="connsiteY2" fmla="*/ 0 h 1097786"/>
              <a:gd name="connsiteX3" fmla="*/ 1080000 w 1080000"/>
              <a:gd name="connsiteY3" fmla="*/ 526937 h 1097786"/>
              <a:gd name="connsiteX4" fmla="*/ 1080000 w 1080000"/>
              <a:gd name="connsiteY4" fmla="*/ 1097786 h 1097786"/>
              <a:gd name="connsiteX5" fmla="*/ 572400 w 1080000"/>
              <a:gd name="connsiteY5" fmla="*/ 1097786 h 1097786"/>
              <a:gd name="connsiteX6" fmla="*/ 0 w 1080000"/>
              <a:gd name="connsiteY6" fmla="*/ 1097786 h 1097786"/>
              <a:gd name="connsiteX7" fmla="*/ 0 w 1080000"/>
              <a:gd name="connsiteY7" fmla="*/ 570849 h 1097786"/>
              <a:gd name="connsiteX8" fmla="*/ 0 w 1080000"/>
              <a:gd name="connsiteY8" fmla="*/ 0 h 1097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97786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40612" y="130852"/>
                  <a:pt x="1071840" y="268412"/>
                  <a:pt x="1080000" y="526937"/>
                </a:cubicBezTo>
                <a:cubicBezTo>
                  <a:pt x="1088160" y="785462"/>
                  <a:pt x="1031344" y="929056"/>
                  <a:pt x="1080000" y="1097786"/>
                </a:cubicBezTo>
                <a:cubicBezTo>
                  <a:pt x="904343" y="1152037"/>
                  <a:pt x="765859" y="1075640"/>
                  <a:pt x="572400" y="1097786"/>
                </a:cubicBezTo>
                <a:cubicBezTo>
                  <a:pt x="378941" y="1119932"/>
                  <a:pt x="260535" y="1062947"/>
                  <a:pt x="0" y="1097786"/>
                </a:cubicBezTo>
                <a:cubicBezTo>
                  <a:pt x="-4883" y="965042"/>
                  <a:pt x="25165" y="694361"/>
                  <a:pt x="0" y="570849"/>
                </a:cubicBezTo>
                <a:cubicBezTo>
                  <a:pt x="-25165" y="447337"/>
                  <a:pt x="41446" y="181280"/>
                  <a:pt x="0" y="0"/>
                </a:cubicBezTo>
                <a:close/>
              </a:path>
              <a:path w="1080000" h="1097786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18121" y="218960"/>
                  <a:pt x="1055927" y="277504"/>
                  <a:pt x="1080000" y="526937"/>
                </a:cubicBezTo>
                <a:cubicBezTo>
                  <a:pt x="1104073" y="776370"/>
                  <a:pt x="1064529" y="893316"/>
                  <a:pt x="1080000" y="1097786"/>
                </a:cubicBezTo>
                <a:cubicBezTo>
                  <a:pt x="885066" y="1115297"/>
                  <a:pt x="798561" y="1062749"/>
                  <a:pt x="572400" y="1097786"/>
                </a:cubicBezTo>
                <a:cubicBezTo>
                  <a:pt x="346239" y="1132823"/>
                  <a:pt x="228526" y="1074313"/>
                  <a:pt x="0" y="1097786"/>
                </a:cubicBezTo>
                <a:cubicBezTo>
                  <a:pt x="-15471" y="886935"/>
                  <a:pt x="8812" y="713661"/>
                  <a:pt x="0" y="570849"/>
                </a:cubicBezTo>
                <a:cubicBezTo>
                  <a:pt x="-8812" y="428037"/>
                  <a:pt x="64641" y="1325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D2A0FD4-A48A-CE46-82F4-C54B84C9B081}"/>
              </a:ext>
            </a:extLst>
          </p:cNvPr>
          <p:cNvSpPr/>
          <p:nvPr/>
        </p:nvSpPr>
        <p:spPr>
          <a:xfrm>
            <a:off x="3505710" y="2045158"/>
            <a:ext cx="1080000" cy="1097786"/>
          </a:xfrm>
          <a:custGeom>
            <a:avLst/>
            <a:gdLst>
              <a:gd name="connsiteX0" fmla="*/ 0 w 1080000"/>
              <a:gd name="connsiteY0" fmla="*/ 0 h 1097786"/>
              <a:gd name="connsiteX1" fmla="*/ 561600 w 1080000"/>
              <a:gd name="connsiteY1" fmla="*/ 0 h 1097786"/>
              <a:gd name="connsiteX2" fmla="*/ 1080000 w 1080000"/>
              <a:gd name="connsiteY2" fmla="*/ 0 h 1097786"/>
              <a:gd name="connsiteX3" fmla="*/ 1080000 w 1080000"/>
              <a:gd name="connsiteY3" fmla="*/ 526937 h 1097786"/>
              <a:gd name="connsiteX4" fmla="*/ 1080000 w 1080000"/>
              <a:gd name="connsiteY4" fmla="*/ 1097786 h 1097786"/>
              <a:gd name="connsiteX5" fmla="*/ 572400 w 1080000"/>
              <a:gd name="connsiteY5" fmla="*/ 1097786 h 1097786"/>
              <a:gd name="connsiteX6" fmla="*/ 0 w 1080000"/>
              <a:gd name="connsiteY6" fmla="*/ 1097786 h 1097786"/>
              <a:gd name="connsiteX7" fmla="*/ 0 w 1080000"/>
              <a:gd name="connsiteY7" fmla="*/ 570849 h 1097786"/>
              <a:gd name="connsiteX8" fmla="*/ 0 w 1080000"/>
              <a:gd name="connsiteY8" fmla="*/ 0 h 1097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97786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40612" y="130852"/>
                  <a:pt x="1071840" y="268412"/>
                  <a:pt x="1080000" y="526937"/>
                </a:cubicBezTo>
                <a:cubicBezTo>
                  <a:pt x="1088160" y="785462"/>
                  <a:pt x="1031344" y="929056"/>
                  <a:pt x="1080000" y="1097786"/>
                </a:cubicBezTo>
                <a:cubicBezTo>
                  <a:pt x="904343" y="1152037"/>
                  <a:pt x="765859" y="1075640"/>
                  <a:pt x="572400" y="1097786"/>
                </a:cubicBezTo>
                <a:cubicBezTo>
                  <a:pt x="378941" y="1119932"/>
                  <a:pt x="260535" y="1062947"/>
                  <a:pt x="0" y="1097786"/>
                </a:cubicBezTo>
                <a:cubicBezTo>
                  <a:pt x="-4883" y="965042"/>
                  <a:pt x="25165" y="694361"/>
                  <a:pt x="0" y="570849"/>
                </a:cubicBezTo>
                <a:cubicBezTo>
                  <a:pt x="-25165" y="447337"/>
                  <a:pt x="41446" y="181280"/>
                  <a:pt x="0" y="0"/>
                </a:cubicBezTo>
                <a:close/>
              </a:path>
              <a:path w="1080000" h="1097786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18121" y="218960"/>
                  <a:pt x="1055927" y="277504"/>
                  <a:pt x="1080000" y="526937"/>
                </a:cubicBezTo>
                <a:cubicBezTo>
                  <a:pt x="1104073" y="776370"/>
                  <a:pt x="1064529" y="893316"/>
                  <a:pt x="1080000" y="1097786"/>
                </a:cubicBezTo>
                <a:cubicBezTo>
                  <a:pt x="885066" y="1115297"/>
                  <a:pt x="798561" y="1062749"/>
                  <a:pt x="572400" y="1097786"/>
                </a:cubicBezTo>
                <a:cubicBezTo>
                  <a:pt x="346239" y="1132823"/>
                  <a:pt x="228526" y="1074313"/>
                  <a:pt x="0" y="1097786"/>
                </a:cubicBezTo>
                <a:cubicBezTo>
                  <a:pt x="-15471" y="886935"/>
                  <a:pt x="8812" y="713661"/>
                  <a:pt x="0" y="570849"/>
                </a:cubicBezTo>
                <a:cubicBezTo>
                  <a:pt x="-8812" y="428037"/>
                  <a:pt x="64641" y="1325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BDEF5B0-672A-5B89-061B-A57B4B7FE685}"/>
              </a:ext>
            </a:extLst>
          </p:cNvPr>
          <p:cNvSpPr/>
          <p:nvPr/>
        </p:nvSpPr>
        <p:spPr>
          <a:xfrm>
            <a:off x="4646512" y="2047195"/>
            <a:ext cx="1080000" cy="1097786"/>
          </a:xfrm>
          <a:custGeom>
            <a:avLst/>
            <a:gdLst>
              <a:gd name="connsiteX0" fmla="*/ 0 w 1080000"/>
              <a:gd name="connsiteY0" fmla="*/ 0 h 1097786"/>
              <a:gd name="connsiteX1" fmla="*/ 561600 w 1080000"/>
              <a:gd name="connsiteY1" fmla="*/ 0 h 1097786"/>
              <a:gd name="connsiteX2" fmla="*/ 1080000 w 1080000"/>
              <a:gd name="connsiteY2" fmla="*/ 0 h 1097786"/>
              <a:gd name="connsiteX3" fmla="*/ 1080000 w 1080000"/>
              <a:gd name="connsiteY3" fmla="*/ 526937 h 1097786"/>
              <a:gd name="connsiteX4" fmla="*/ 1080000 w 1080000"/>
              <a:gd name="connsiteY4" fmla="*/ 1097786 h 1097786"/>
              <a:gd name="connsiteX5" fmla="*/ 572400 w 1080000"/>
              <a:gd name="connsiteY5" fmla="*/ 1097786 h 1097786"/>
              <a:gd name="connsiteX6" fmla="*/ 0 w 1080000"/>
              <a:gd name="connsiteY6" fmla="*/ 1097786 h 1097786"/>
              <a:gd name="connsiteX7" fmla="*/ 0 w 1080000"/>
              <a:gd name="connsiteY7" fmla="*/ 570849 h 1097786"/>
              <a:gd name="connsiteX8" fmla="*/ 0 w 1080000"/>
              <a:gd name="connsiteY8" fmla="*/ 0 h 1097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97786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40612" y="130852"/>
                  <a:pt x="1071840" y="268412"/>
                  <a:pt x="1080000" y="526937"/>
                </a:cubicBezTo>
                <a:cubicBezTo>
                  <a:pt x="1088160" y="785462"/>
                  <a:pt x="1031344" y="929056"/>
                  <a:pt x="1080000" y="1097786"/>
                </a:cubicBezTo>
                <a:cubicBezTo>
                  <a:pt x="904343" y="1152037"/>
                  <a:pt x="765859" y="1075640"/>
                  <a:pt x="572400" y="1097786"/>
                </a:cubicBezTo>
                <a:cubicBezTo>
                  <a:pt x="378941" y="1119932"/>
                  <a:pt x="260535" y="1062947"/>
                  <a:pt x="0" y="1097786"/>
                </a:cubicBezTo>
                <a:cubicBezTo>
                  <a:pt x="-4883" y="965042"/>
                  <a:pt x="25165" y="694361"/>
                  <a:pt x="0" y="570849"/>
                </a:cubicBezTo>
                <a:cubicBezTo>
                  <a:pt x="-25165" y="447337"/>
                  <a:pt x="41446" y="181280"/>
                  <a:pt x="0" y="0"/>
                </a:cubicBezTo>
                <a:close/>
              </a:path>
              <a:path w="1080000" h="1097786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18121" y="218960"/>
                  <a:pt x="1055927" y="277504"/>
                  <a:pt x="1080000" y="526937"/>
                </a:cubicBezTo>
                <a:cubicBezTo>
                  <a:pt x="1104073" y="776370"/>
                  <a:pt x="1064529" y="893316"/>
                  <a:pt x="1080000" y="1097786"/>
                </a:cubicBezTo>
                <a:cubicBezTo>
                  <a:pt x="885066" y="1115297"/>
                  <a:pt x="798561" y="1062749"/>
                  <a:pt x="572400" y="1097786"/>
                </a:cubicBezTo>
                <a:cubicBezTo>
                  <a:pt x="346239" y="1132823"/>
                  <a:pt x="228526" y="1074313"/>
                  <a:pt x="0" y="1097786"/>
                </a:cubicBezTo>
                <a:cubicBezTo>
                  <a:pt x="-15471" y="886935"/>
                  <a:pt x="8812" y="713661"/>
                  <a:pt x="0" y="570849"/>
                </a:cubicBezTo>
                <a:cubicBezTo>
                  <a:pt x="-8812" y="428037"/>
                  <a:pt x="64641" y="1325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A8CEEED-06FC-1C0E-7D57-053861DBF344}"/>
              </a:ext>
            </a:extLst>
          </p:cNvPr>
          <p:cNvSpPr/>
          <p:nvPr/>
        </p:nvSpPr>
        <p:spPr>
          <a:xfrm>
            <a:off x="6500081" y="199916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E9630E9-FF46-C25E-B8AF-7C5AAC4B6442}"/>
              </a:ext>
            </a:extLst>
          </p:cNvPr>
          <p:cNvSpPr/>
          <p:nvPr/>
        </p:nvSpPr>
        <p:spPr>
          <a:xfrm>
            <a:off x="7640883" y="201057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DB38D02-A9C3-1667-4D84-CD8DD342CEEF}"/>
              </a:ext>
            </a:extLst>
          </p:cNvPr>
          <p:cNvSpPr/>
          <p:nvPr/>
        </p:nvSpPr>
        <p:spPr>
          <a:xfrm>
            <a:off x="8781685" y="202079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9922487" y="2018985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17917B27-A120-11E5-7825-5362B0183FCB}"/>
              </a:ext>
            </a:extLst>
          </p:cNvPr>
          <p:cNvSpPr/>
          <p:nvPr/>
        </p:nvSpPr>
        <p:spPr>
          <a:xfrm>
            <a:off x="2315832" y="34343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4973FCD-0CB1-BD6F-A90E-B946221624E8}"/>
              </a:ext>
            </a:extLst>
          </p:cNvPr>
          <p:cNvSpPr/>
          <p:nvPr/>
        </p:nvSpPr>
        <p:spPr>
          <a:xfrm>
            <a:off x="4611921" y="34343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A3E316C2-7F0B-BA83-D9C9-4F0B68F0E148}"/>
              </a:ext>
            </a:extLst>
          </p:cNvPr>
          <p:cNvSpPr/>
          <p:nvPr/>
        </p:nvSpPr>
        <p:spPr>
          <a:xfrm>
            <a:off x="6651725" y="331047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EBE1E29-60BA-4000-6934-2BAE687B3F4C}"/>
              </a:ext>
            </a:extLst>
          </p:cNvPr>
          <p:cNvSpPr/>
          <p:nvPr/>
        </p:nvSpPr>
        <p:spPr>
          <a:xfrm>
            <a:off x="7770798" y="331047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4AD2A46-8828-8C12-F0D5-0052618D611A}"/>
              </a:ext>
            </a:extLst>
          </p:cNvPr>
          <p:cNvSpPr/>
          <p:nvPr/>
        </p:nvSpPr>
        <p:spPr>
          <a:xfrm>
            <a:off x="8889871" y="331047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583F1A7E-75B8-E0D3-5538-F0B210A272F5}"/>
              </a:ext>
            </a:extLst>
          </p:cNvPr>
          <p:cNvSpPr/>
          <p:nvPr/>
        </p:nvSpPr>
        <p:spPr>
          <a:xfrm>
            <a:off x="3456634" y="34343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85D06859-3B0A-5123-A7E1-0A176A931ED4}"/>
              </a:ext>
            </a:extLst>
          </p:cNvPr>
          <p:cNvSpPr/>
          <p:nvPr/>
        </p:nvSpPr>
        <p:spPr>
          <a:xfrm>
            <a:off x="1328594" y="5181559"/>
            <a:ext cx="1080000" cy="1097786"/>
          </a:xfrm>
          <a:custGeom>
            <a:avLst/>
            <a:gdLst>
              <a:gd name="connsiteX0" fmla="*/ 0 w 1080000"/>
              <a:gd name="connsiteY0" fmla="*/ 0 h 1097786"/>
              <a:gd name="connsiteX1" fmla="*/ 561600 w 1080000"/>
              <a:gd name="connsiteY1" fmla="*/ 0 h 1097786"/>
              <a:gd name="connsiteX2" fmla="*/ 1080000 w 1080000"/>
              <a:gd name="connsiteY2" fmla="*/ 0 h 1097786"/>
              <a:gd name="connsiteX3" fmla="*/ 1080000 w 1080000"/>
              <a:gd name="connsiteY3" fmla="*/ 526937 h 1097786"/>
              <a:gd name="connsiteX4" fmla="*/ 1080000 w 1080000"/>
              <a:gd name="connsiteY4" fmla="*/ 1097786 h 1097786"/>
              <a:gd name="connsiteX5" fmla="*/ 572400 w 1080000"/>
              <a:gd name="connsiteY5" fmla="*/ 1097786 h 1097786"/>
              <a:gd name="connsiteX6" fmla="*/ 0 w 1080000"/>
              <a:gd name="connsiteY6" fmla="*/ 1097786 h 1097786"/>
              <a:gd name="connsiteX7" fmla="*/ 0 w 1080000"/>
              <a:gd name="connsiteY7" fmla="*/ 570849 h 1097786"/>
              <a:gd name="connsiteX8" fmla="*/ 0 w 1080000"/>
              <a:gd name="connsiteY8" fmla="*/ 0 h 1097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97786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40612" y="130852"/>
                  <a:pt x="1071840" y="268412"/>
                  <a:pt x="1080000" y="526937"/>
                </a:cubicBezTo>
                <a:cubicBezTo>
                  <a:pt x="1088160" y="785462"/>
                  <a:pt x="1031344" y="929056"/>
                  <a:pt x="1080000" y="1097786"/>
                </a:cubicBezTo>
                <a:cubicBezTo>
                  <a:pt x="904343" y="1152037"/>
                  <a:pt x="765859" y="1075640"/>
                  <a:pt x="572400" y="1097786"/>
                </a:cubicBezTo>
                <a:cubicBezTo>
                  <a:pt x="378941" y="1119932"/>
                  <a:pt x="260535" y="1062947"/>
                  <a:pt x="0" y="1097786"/>
                </a:cubicBezTo>
                <a:cubicBezTo>
                  <a:pt x="-4883" y="965042"/>
                  <a:pt x="25165" y="694361"/>
                  <a:pt x="0" y="570849"/>
                </a:cubicBezTo>
                <a:cubicBezTo>
                  <a:pt x="-25165" y="447337"/>
                  <a:pt x="41446" y="181280"/>
                  <a:pt x="0" y="0"/>
                </a:cubicBezTo>
                <a:close/>
              </a:path>
              <a:path w="1080000" h="1097786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18121" y="218960"/>
                  <a:pt x="1055927" y="277504"/>
                  <a:pt x="1080000" y="526937"/>
                </a:cubicBezTo>
                <a:cubicBezTo>
                  <a:pt x="1104073" y="776370"/>
                  <a:pt x="1064529" y="893316"/>
                  <a:pt x="1080000" y="1097786"/>
                </a:cubicBezTo>
                <a:cubicBezTo>
                  <a:pt x="885066" y="1115297"/>
                  <a:pt x="798561" y="1062749"/>
                  <a:pt x="572400" y="1097786"/>
                </a:cubicBezTo>
                <a:cubicBezTo>
                  <a:pt x="346239" y="1132823"/>
                  <a:pt x="228526" y="1074313"/>
                  <a:pt x="0" y="1097786"/>
                </a:cubicBezTo>
                <a:cubicBezTo>
                  <a:pt x="-15471" y="886935"/>
                  <a:pt x="8812" y="713661"/>
                  <a:pt x="0" y="570849"/>
                </a:cubicBezTo>
                <a:cubicBezTo>
                  <a:pt x="-8812" y="428037"/>
                  <a:pt x="64641" y="1325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4C86035C-85C1-52CA-2788-15DD6BE03A27}"/>
              </a:ext>
            </a:extLst>
          </p:cNvPr>
          <p:cNvSpPr/>
          <p:nvPr/>
        </p:nvSpPr>
        <p:spPr>
          <a:xfrm>
            <a:off x="2457670" y="5181559"/>
            <a:ext cx="1080000" cy="1097786"/>
          </a:xfrm>
          <a:custGeom>
            <a:avLst/>
            <a:gdLst>
              <a:gd name="connsiteX0" fmla="*/ 0 w 1080000"/>
              <a:gd name="connsiteY0" fmla="*/ 0 h 1097786"/>
              <a:gd name="connsiteX1" fmla="*/ 561600 w 1080000"/>
              <a:gd name="connsiteY1" fmla="*/ 0 h 1097786"/>
              <a:gd name="connsiteX2" fmla="*/ 1080000 w 1080000"/>
              <a:gd name="connsiteY2" fmla="*/ 0 h 1097786"/>
              <a:gd name="connsiteX3" fmla="*/ 1080000 w 1080000"/>
              <a:gd name="connsiteY3" fmla="*/ 526937 h 1097786"/>
              <a:gd name="connsiteX4" fmla="*/ 1080000 w 1080000"/>
              <a:gd name="connsiteY4" fmla="*/ 1097786 h 1097786"/>
              <a:gd name="connsiteX5" fmla="*/ 572400 w 1080000"/>
              <a:gd name="connsiteY5" fmla="*/ 1097786 h 1097786"/>
              <a:gd name="connsiteX6" fmla="*/ 0 w 1080000"/>
              <a:gd name="connsiteY6" fmla="*/ 1097786 h 1097786"/>
              <a:gd name="connsiteX7" fmla="*/ 0 w 1080000"/>
              <a:gd name="connsiteY7" fmla="*/ 570849 h 1097786"/>
              <a:gd name="connsiteX8" fmla="*/ 0 w 1080000"/>
              <a:gd name="connsiteY8" fmla="*/ 0 h 1097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97786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40612" y="130852"/>
                  <a:pt x="1071840" y="268412"/>
                  <a:pt x="1080000" y="526937"/>
                </a:cubicBezTo>
                <a:cubicBezTo>
                  <a:pt x="1088160" y="785462"/>
                  <a:pt x="1031344" y="929056"/>
                  <a:pt x="1080000" y="1097786"/>
                </a:cubicBezTo>
                <a:cubicBezTo>
                  <a:pt x="904343" y="1152037"/>
                  <a:pt x="765859" y="1075640"/>
                  <a:pt x="572400" y="1097786"/>
                </a:cubicBezTo>
                <a:cubicBezTo>
                  <a:pt x="378941" y="1119932"/>
                  <a:pt x="260535" y="1062947"/>
                  <a:pt x="0" y="1097786"/>
                </a:cubicBezTo>
                <a:cubicBezTo>
                  <a:pt x="-4883" y="965042"/>
                  <a:pt x="25165" y="694361"/>
                  <a:pt x="0" y="570849"/>
                </a:cubicBezTo>
                <a:cubicBezTo>
                  <a:pt x="-25165" y="447337"/>
                  <a:pt x="41446" y="181280"/>
                  <a:pt x="0" y="0"/>
                </a:cubicBezTo>
                <a:close/>
              </a:path>
              <a:path w="1080000" h="1097786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18121" y="218960"/>
                  <a:pt x="1055927" y="277504"/>
                  <a:pt x="1080000" y="526937"/>
                </a:cubicBezTo>
                <a:cubicBezTo>
                  <a:pt x="1104073" y="776370"/>
                  <a:pt x="1064529" y="893316"/>
                  <a:pt x="1080000" y="1097786"/>
                </a:cubicBezTo>
                <a:cubicBezTo>
                  <a:pt x="885066" y="1115297"/>
                  <a:pt x="798561" y="1062749"/>
                  <a:pt x="572400" y="1097786"/>
                </a:cubicBezTo>
                <a:cubicBezTo>
                  <a:pt x="346239" y="1132823"/>
                  <a:pt x="228526" y="1074313"/>
                  <a:pt x="0" y="1097786"/>
                </a:cubicBezTo>
                <a:cubicBezTo>
                  <a:pt x="-15471" y="886935"/>
                  <a:pt x="8812" y="713661"/>
                  <a:pt x="0" y="570849"/>
                </a:cubicBezTo>
                <a:cubicBezTo>
                  <a:pt x="-8812" y="428037"/>
                  <a:pt x="64641" y="1325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6E8669E8-4BB2-8828-969B-4076F5962275}"/>
              </a:ext>
            </a:extLst>
          </p:cNvPr>
          <p:cNvSpPr/>
          <p:nvPr/>
        </p:nvSpPr>
        <p:spPr>
          <a:xfrm>
            <a:off x="3598472" y="5228625"/>
            <a:ext cx="1080000" cy="1097786"/>
          </a:xfrm>
          <a:custGeom>
            <a:avLst/>
            <a:gdLst>
              <a:gd name="connsiteX0" fmla="*/ 0 w 1080000"/>
              <a:gd name="connsiteY0" fmla="*/ 0 h 1097786"/>
              <a:gd name="connsiteX1" fmla="*/ 561600 w 1080000"/>
              <a:gd name="connsiteY1" fmla="*/ 0 h 1097786"/>
              <a:gd name="connsiteX2" fmla="*/ 1080000 w 1080000"/>
              <a:gd name="connsiteY2" fmla="*/ 0 h 1097786"/>
              <a:gd name="connsiteX3" fmla="*/ 1080000 w 1080000"/>
              <a:gd name="connsiteY3" fmla="*/ 526937 h 1097786"/>
              <a:gd name="connsiteX4" fmla="*/ 1080000 w 1080000"/>
              <a:gd name="connsiteY4" fmla="*/ 1097786 h 1097786"/>
              <a:gd name="connsiteX5" fmla="*/ 572400 w 1080000"/>
              <a:gd name="connsiteY5" fmla="*/ 1097786 h 1097786"/>
              <a:gd name="connsiteX6" fmla="*/ 0 w 1080000"/>
              <a:gd name="connsiteY6" fmla="*/ 1097786 h 1097786"/>
              <a:gd name="connsiteX7" fmla="*/ 0 w 1080000"/>
              <a:gd name="connsiteY7" fmla="*/ 570849 h 1097786"/>
              <a:gd name="connsiteX8" fmla="*/ 0 w 1080000"/>
              <a:gd name="connsiteY8" fmla="*/ 0 h 1097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97786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40612" y="130852"/>
                  <a:pt x="1071840" y="268412"/>
                  <a:pt x="1080000" y="526937"/>
                </a:cubicBezTo>
                <a:cubicBezTo>
                  <a:pt x="1088160" y="785462"/>
                  <a:pt x="1031344" y="929056"/>
                  <a:pt x="1080000" y="1097786"/>
                </a:cubicBezTo>
                <a:cubicBezTo>
                  <a:pt x="904343" y="1152037"/>
                  <a:pt x="765859" y="1075640"/>
                  <a:pt x="572400" y="1097786"/>
                </a:cubicBezTo>
                <a:cubicBezTo>
                  <a:pt x="378941" y="1119932"/>
                  <a:pt x="260535" y="1062947"/>
                  <a:pt x="0" y="1097786"/>
                </a:cubicBezTo>
                <a:cubicBezTo>
                  <a:pt x="-4883" y="965042"/>
                  <a:pt x="25165" y="694361"/>
                  <a:pt x="0" y="570849"/>
                </a:cubicBezTo>
                <a:cubicBezTo>
                  <a:pt x="-25165" y="447337"/>
                  <a:pt x="41446" y="181280"/>
                  <a:pt x="0" y="0"/>
                </a:cubicBezTo>
                <a:close/>
              </a:path>
              <a:path w="1080000" h="1097786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18121" y="218960"/>
                  <a:pt x="1055927" y="277504"/>
                  <a:pt x="1080000" y="526937"/>
                </a:cubicBezTo>
                <a:cubicBezTo>
                  <a:pt x="1104073" y="776370"/>
                  <a:pt x="1064529" y="893316"/>
                  <a:pt x="1080000" y="1097786"/>
                </a:cubicBezTo>
                <a:cubicBezTo>
                  <a:pt x="885066" y="1115297"/>
                  <a:pt x="798561" y="1062749"/>
                  <a:pt x="572400" y="1097786"/>
                </a:cubicBezTo>
                <a:cubicBezTo>
                  <a:pt x="346239" y="1132823"/>
                  <a:pt x="228526" y="1074313"/>
                  <a:pt x="0" y="1097786"/>
                </a:cubicBezTo>
                <a:cubicBezTo>
                  <a:pt x="-15471" y="886935"/>
                  <a:pt x="8812" y="713661"/>
                  <a:pt x="0" y="570849"/>
                </a:cubicBezTo>
                <a:cubicBezTo>
                  <a:pt x="-8812" y="428037"/>
                  <a:pt x="64641" y="1325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5DAB05-42BE-DF88-4B0A-61A0606BC5EE}"/>
              </a:ext>
            </a:extLst>
          </p:cNvPr>
          <p:cNvSpPr/>
          <p:nvPr/>
        </p:nvSpPr>
        <p:spPr>
          <a:xfrm>
            <a:off x="4739274" y="5230662"/>
            <a:ext cx="1080000" cy="1097786"/>
          </a:xfrm>
          <a:custGeom>
            <a:avLst/>
            <a:gdLst>
              <a:gd name="connsiteX0" fmla="*/ 0 w 1080000"/>
              <a:gd name="connsiteY0" fmla="*/ 0 h 1097786"/>
              <a:gd name="connsiteX1" fmla="*/ 561600 w 1080000"/>
              <a:gd name="connsiteY1" fmla="*/ 0 h 1097786"/>
              <a:gd name="connsiteX2" fmla="*/ 1080000 w 1080000"/>
              <a:gd name="connsiteY2" fmla="*/ 0 h 1097786"/>
              <a:gd name="connsiteX3" fmla="*/ 1080000 w 1080000"/>
              <a:gd name="connsiteY3" fmla="*/ 526937 h 1097786"/>
              <a:gd name="connsiteX4" fmla="*/ 1080000 w 1080000"/>
              <a:gd name="connsiteY4" fmla="*/ 1097786 h 1097786"/>
              <a:gd name="connsiteX5" fmla="*/ 572400 w 1080000"/>
              <a:gd name="connsiteY5" fmla="*/ 1097786 h 1097786"/>
              <a:gd name="connsiteX6" fmla="*/ 0 w 1080000"/>
              <a:gd name="connsiteY6" fmla="*/ 1097786 h 1097786"/>
              <a:gd name="connsiteX7" fmla="*/ 0 w 1080000"/>
              <a:gd name="connsiteY7" fmla="*/ 570849 h 1097786"/>
              <a:gd name="connsiteX8" fmla="*/ 0 w 1080000"/>
              <a:gd name="connsiteY8" fmla="*/ 0 h 1097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97786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40612" y="130852"/>
                  <a:pt x="1071840" y="268412"/>
                  <a:pt x="1080000" y="526937"/>
                </a:cubicBezTo>
                <a:cubicBezTo>
                  <a:pt x="1088160" y="785462"/>
                  <a:pt x="1031344" y="929056"/>
                  <a:pt x="1080000" y="1097786"/>
                </a:cubicBezTo>
                <a:cubicBezTo>
                  <a:pt x="904343" y="1152037"/>
                  <a:pt x="765859" y="1075640"/>
                  <a:pt x="572400" y="1097786"/>
                </a:cubicBezTo>
                <a:cubicBezTo>
                  <a:pt x="378941" y="1119932"/>
                  <a:pt x="260535" y="1062947"/>
                  <a:pt x="0" y="1097786"/>
                </a:cubicBezTo>
                <a:cubicBezTo>
                  <a:pt x="-4883" y="965042"/>
                  <a:pt x="25165" y="694361"/>
                  <a:pt x="0" y="570849"/>
                </a:cubicBezTo>
                <a:cubicBezTo>
                  <a:pt x="-25165" y="447337"/>
                  <a:pt x="41446" y="181280"/>
                  <a:pt x="0" y="0"/>
                </a:cubicBezTo>
                <a:close/>
              </a:path>
              <a:path w="1080000" h="1097786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18121" y="218960"/>
                  <a:pt x="1055927" y="277504"/>
                  <a:pt x="1080000" y="526937"/>
                </a:cubicBezTo>
                <a:cubicBezTo>
                  <a:pt x="1104073" y="776370"/>
                  <a:pt x="1064529" y="893316"/>
                  <a:pt x="1080000" y="1097786"/>
                </a:cubicBezTo>
                <a:cubicBezTo>
                  <a:pt x="885066" y="1115297"/>
                  <a:pt x="798561" y="1062749"/>
                  <a:pt x="572400" y="1097786"/>
                </a:cubicBezTo>
                <a:cubicBezTo>
                  <a:pt x="346239" y="1132823"/>
                  <a:pt x="228526" y="1074313"/>
                  <a:pt x="0" y="1097786"/>
                </a:cubicBezTo>
                <a:cubicBezTo>
                  <a:pt x="-15471" y="886935"/>
                  <a:pt x="8812" y="713661"/>
                  <a:pt x="0" y="570849"/>
                </a:cubicBezTo>
                <a:cubicBezTo>
                  <a:pt x="-8812" y="428037"/>
                  <a:pt x="64641" y="13257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6224DADF-7AA7-A84A-2E13-D01B3BD9EE60}"/>
              </a:ext>
            </a:extLst>
          </p:cNvPr>
          <p:cNvSpPr/>
          <p:nvPr/>
        </p:nvSpPr>
        <p:spPr>
          <a:xfrm>
            <a:off x="6708469" y="510680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15F0E856-0D67-2C6D-44A2-E3BFAC88641F}"/>
              </a:ext>
            </a:extLst>
          </p:cNvPr>
          <p:cNvSpPr/>
          <p:nvPr/>
        </p:nvSpPr>
        <p:spPr>
          <a:xfrm>
            <a:off x="9004558" y="510680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B1BD2310-64E2-6B96-5820-BCB0EF85600D}"/>
              </a:ext>
            </a:extLst>
          </p:cNvPr>
          <p:cNvSpPr/>
          <p:nvPr/>
        </p:nvSpPr>
        <p:spPr>
          <a:xfrm>
            <a:off x="7849271" y="510680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4231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5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5400" dirty="0"/>
              <a:t>Before “</a:t>
            </a:r>
            <a:r>
              <a:rPr lang="en-US" altLang="zh-TW" sz="5400" dirty="0" err="1"/>
              <a:t>yi</a:t>
            </a:r>
            <a:r>
              <a:rPr lang="en-US" altLang="zh-TW" sz="5400" dirty="0"/>
              <a:t>” “wu” “</a:t>
            </a:r>
            <a:r>
              <a:rPr lang="en-US" altLang="zh-TW" sz="5400" dirty="0" err="1"/>
              <a:t>yu</a:t>
            </a:r>
            <a:r>
              <a:rPr lang="en-US" altLang="zh-TW" sz="5400" dirty="0"/>
              <a:t>”</a:t>
            </a:r>
            <a:endParaRPr lang="zh-TW" altLang="en-US" sz="5400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0421014-1777-DB33-2AD0-9FF120C18C80}"/>
              </a:ext>
            </a:extLst>
          </p:cNvPr>
          <p:cNvSpPr/>
          <p:nvPr/>
        </p:nvSpPr>
        <p:spPr>
          <a:xfrm>
            <a:off x="682214" y="1713028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C2FE57E-5321-322D-7776-B873326641C4}"/>
              </a:ext>
            </a:extLst>
          </p:cNvPr>
          <p:cNvSpPr/>
          <p:nvPr/>
        </p:nvSpPr>
        <p:spPr>
          <a:xfrm>
            <a:off x="1811290" y="1713028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D2A0FD4-A48A-CE46-82F4-C54B84C9B081}"/>
              </a:ext>
            </a:extLst>
          </p:cNvPr>
          <p:cNvSpPr/>
          <p:nvPr/>
        </p:nvSpPr>
        <p:spPr>
          <a:xfrm>
            <a:off x="2952092" y="1760094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BDEF5B0-672A-5B89-061B-A57B4B7FE685}"/>
              </a:ext>
            </a:extLst>
          </p:cNvPr>
          <p:cNvSpPr/>
          <p:nvPr/>
        </p:nvSpPr>
        <p:spPr>
          <a:xfrm>
            <a:off x="4092894" y="1762131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A8CEEED-06FC-1C0E-7D57-053861DBF344}"/>
              </a:ext>
            </a:extLst>
          </p:cNvPr>
          <p:cNvSpPr/>
          <p:nvPr/>
        </p:nvSpPr>
        <p:spPr>
          <a:xfrm>
            <a:off x="656003" y="2480094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E9630E9-FF46-C25E-B8AF-7C5AAC4B6442}"/>
              </a:ext>
            </a:extLst>
          </p:cNvPr>
          <p:cNvSpPr/>
          <p:nvPr/>
        </p:nvSpPr>
        <p:spPr>
          <a:xfrm>
            <a:off x="1796805" y="2491510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DB38D02-A9C3-1667-4D84-CD8DD342CEEF}"/>
              </a:ext>
            </a:extLst>
          </p:cNvPr>
          <p:cNvSpPr/>
          <p:nvPr/>
        </p:nvSpPr>
        <p:spPr>
          <a:xfrm>
            <a:off x="2937607" y="2501724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4078409" y="2499917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17917B27-A120-11E5-7825-5362B0183FCB}"/>
              </a:ext>
            </a:extLst>
          </p:cNvPr>
          <p:cNvSpPr/>
          <p:nvPr/>
        </p:nvSpPr>
        <p:spPr>
          <a:xfrm>
            <a:off x="616930" y="3301432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4973FCD-0CB1-BD6F-A90E-B946221624E8}"/>
              </a:ext>
            </a:extLst>
          </p:cNvPr>
          <p:cNvSpPr/>
          <p:nvPr/>
        </p:nvSpPr>
        <p:spPr>
          <a:xfrm>
            <a:off x="2913019" y="3301432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A3E316C2-7F0B-BA83-D9C9-4F0B68F0E148}"/>
              </a:ext>
            </a:extLst>
          </p:cNvPr>
          <p:cNvSpPr/>
          <p:nvPr/>
        </p:nvSpPr>
        <p:spPr>
          <a:xfrm>
            <a:off x="638659" y="4111354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EBE1E29-60BA-4000-6934-2BAE687B3F4C}"/>
              </a:ext>
            </a:extLst>
          </p:cNvPr>
          <p:cNvSpPr/>
          <p:nvPr/>
        </p:nvSpPr>
        <p:spPr>
          <a:xfrm>
            <a:off x="1757732" y="4111354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4AD2A46-8828-8C12-F0D5-0052618D611A}"/>
              </a:ext>
            </a:extLst>
          </p:cNvPr>
          <p:cNvSpPr/>
          <p:nvPr/>
        </p:nvSpPr>
        <p:spPr>
          <a:xfrm>
            <a:off x="2876805" y="4111354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583F1A7E-75B8-E0D3-5538-F0B210A272F5}"/>
              </a:ext>
            </a:extLst>
          </p:cNvPr>
          <p:cNvSpPr/>
          <p:nvPr/>
        </p:nvSpPr>
        <p:spPr>
          <a:xfrm>
            <a:off x="1757732" y="3301432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85D06859-3B0A-5123-A7E1-0A176A931ED4}"/>
              </a:ext>
            </a:extLst>
          </p:cNvPr>
          <p:cNvSpPr/>
          <p:nvPr/>
        </p:nvSpPr>
        <p:spPr>
          <a:xfrm>
            <a:off x="638659" y="4889836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4C86035C-85C1-52CA-2788-15DD6BE03A27}"/>
              </a:ext>
            </a:extLst>
          </p:cNvPr>
          <p:cNvSpPr/>
          <p:nvPr/>
        </p:nvSpPr>
        <p:spPr>
          <a:xfrm>
            <a:off x="1767735" y="4889836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6E8669E8-4BB2-8828-969B-4076F5962275}"/>
              </a:ext>
            </a:extLst>
          </p:cNvPr>
          <p:cNvSpPr/>
          <p:nvPr/>
        </p:nvSpPr>
        <p:spPr>
          <a:xfrm>
            <a:off x="2908537" y="4936902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5DAB05-42BE-DF88-4B0A-61A0606BC5EE}"/>
              </a:ext>
            </a:extLst>
          </p:cNvPr>
          <p:cNvSpPr/>
          <p:nvPr/>
        </p:nvSpPr>
        <p:spPr>
          <a:xfrm>
            <a:off x="4049339" y="4938939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6224DADF-7AA7-A84A-2E13-D01B3BD9EE60}"/>
              </a:ext>
            </a:extLst>
          </p:cNvPr>
          <p:cNvSpPr/>
          <p:nvPr/>
        </p:nvSpPr>
        <p:spPr>
          <a:xfrm>
            <a:off x="551646" y="5715384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15F0E856-0D67-2C6D-44A2-E3BFAC88641F}"/>
              </a:ext>
            </a:extLst>
          </p:cNvPr>
          <p:cNvSpPr/>
          <p:nvPr/>
        </p:nvSpPr>
        <p:spPr>
          <a:xfrm>
            <a:off x="2847735" y="5715384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B1BD2310-64E2-6B96-5820-BCB0EF85600D}"/>
              </a:ext>
            </a:extLst>
          </p:cNvPr>
          <p:cNvSpPr/>
          <p:nvPr/>
        </p:nvSpPr>
        <p:spPr>
          <a:xfrm>
            <a:off x="1692448" y="5715384"/>
            <a:ext cx="1080000" cy="720000"/>
          </a:xfrm>
          <a:custGeom>
            <a:avLst/>
            <a:gdLst>
              <a:gd name="connsiteX0" fmla="*/ 0 w 1080000"/>
              <a:gd name="connsiteY0" fmla="*/ 0 h 720000"/>
              <a:gd name="connsiteX1" fmla="*/ 561600 w 1080000"/>
              <a:gd name="connsiteY1" fmla="*/ 0 h 720000"/>
              <a:gd name="connsiteX2" fmla="*/ 1080000 w 1080000"/>
              <a:gd name="connsiteY2" fmla="*/ 0 h 720000"/>
              <a:gd name="connsiteX3" fmla="*/ 1080000 w 1080000"/>
              <a:gd name="connsiteY3" fmla="*/ 345600 h 720000"/>
              <a:gd name="connsiteX4" fmla="*/ 1080000 w 1080000"/>
              <a:gd name="connsiteY4" fmla="*/ 720000 h 720000"/>
              <a:gd name="connsiteX5" fmla="*/ 572400 w 1080000"/>
              <a:gd name="connsiteY5" fmla="*/ 720000 h 720000"/>
              <a:gd name="connsiteX6" fmla="*/ 0 w 1080000"/>
              <a:gd name="connsiteY6" fmla="*/ 720000 h 720000"/>
              <a:gd name="connsiteX7" fmla="*/ 0 w 1080000"/>
              <a:gd name="connsiteY7" fmla="*/ 374400 h 720000"/>
              <a:gd name="connsiteX8" fmla="*/ 0 w 1080000"/>
              <a:gd name="connsiteY8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72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12052" y="126246"/>
                  <a:pt x="1043688" y="241769"/>
                  <a:pt x="1080000" y="345600"/>
                </a:cubicBezTo>
                <a:cubicBezTo>
                  <a:pt x="1116312" y="449431"/>
                  <a:pt x="1051185" y="589502"/>
                  <a:pt x="1080000" y="720000"/>
                </a:cubicBezTo>
                <a:cubicBezTo>
                  <a:pt x="904343" y="774251"/>
                  <a:pt x="765859" y="697854"/>
                  <a:pt x="572400" y="720000"/>
                </a:cubicBezTo>
                <a:cubicBezTo>
                  <a:pt x="378941" y="742146"/>
                  <a:pt x="260535" y="685161"/>
                  <a:pt x="0" y="720000"/>
                </a:cubicBezTo>
                <a:cubicBezTo>
                  <a:pt x="-8357" y="637834"/>
                  <a:pt x="14364" y="511424"/>
                  <a:pt x="0" y="374400"/>
                </a:cubicBezTo>
                <a:cubicBezTo>
                  <a:pt x="-14364" y="237376"/>
                  <a:pt x="34857" y="179012"/>
                  <a:pt x="0" y="0"/>
                </a:cubicBezTo>
                <a:close/>
              </a:path>
              <a:path w="1080000" h="72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08573" y="126666"/>
                  <a:pt x="1054447" y="239334"/>
                  <a:pt x="1080000" y="345600"/>
                </a:cubicBezTo>
                <a:cubicBezTo>
                  <a:pt x="1105553" y="451866"/>
                  <a:pt x="1051854" y="628073"/>
                  <a:pt x="1080000" y="720000"/>
                </a:cubicBezTo>
                <a:cubicBezTo>
                  <a:pt x="885066" y="737511"/>
                  <a:pt x="798561" y="684963"/>
                  <a:pt x="572400" y="720000"/>
                </a:cubicBezTo>
                <a:cubicBezTo>
                  <a:pt x="346239" y="755037"/>
                  <a:pt x="228526" y="696527"/>
                  <a:pt x="0" y="720000"/>
                </a:cubicBezTo>
                <a:cubicBezTo>
                  <a:pt x="-26945" y="576212"/>
                  <a:pt x="36619" y="445782"/>
                  <a:pt x="0" y="374400"/>
                </a:cubicBezTo>
                <a:cubicBezTo>
                  <a:pt x="-36619" y="303018"/>
                  <a:pt x="10422" y="11920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加號 2">
            <a:extLst>
              <a:ext uri="{FF2B5EF4-FFF2-40B4-BE49-F238E27FC236}">
                <a16:creationId xmlns:a16="http://schemas.microsoft.com/office/drawing/2014/main" id="{30583794-F771-1003-30EC-B8E2ED221A45}"/>
              </a:ext>
            </a:extLst>
          </p:cNvPr>
          <p:cNvSpPr/>
          <p:nvPr/>
        </p:nvSpPr>
        <p:spPr>
          <a:xfrm>
            <a:off x="5248181" y="3453266"/>
            <a:ext cx="1715912" cy="1715912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B7CB874-AC28-7699-B8F2-FA982D27B921}"/>
              </a:ext>
            </a:extLst>
          </p:cNvPr>
          <p:cNvSpPr/>
          <p:nvPr/>
        </p:nvSpPr>
        <p:spPr>
          <a:xfrm>
            <a:off x="7401189" y="339135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94F3D25-D6E0-483A-2A5D-B6DC18B1BF49}"/>
              </a:ext>
            </a:extLst>
          </p:cNvPr>
          <p:cNvSpPr/>
          <p:nvPr/>
        </p:nvSpPr>
        <p:spPr>
          <a:xfrm>
            <a:off x="7401189" y="220448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34F19DA1-AD25-69EC-0E68-8C06D9575AC0}"/>
              </a:ext>
            </a:extLst>
          </p:cNvPr>
          <p:cNvGrpSpPr/>
          <p:nvPr/>
        </p:nvGrpSpPr>
        <p:grpSpPr>
          <a:xfrm>
            <a:off x="7401189" y="4547137"/>
            <a:ext cx="1440000" cy="1080000"/>
            <a:chOff x="10451692" y="1179872"/>
            <a:chExt cx="1592826" cy="1592826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79242EE1-C97F-622F-55EA-C9BE1552BA8B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DE435194-60F2-57AD-7F5D-A796C3B1096C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10" name="箭號: 向右 9">
            <a:extLst>
              <a:ext uri="{FF2B5EF4-FFF2-40B4-BE49-F238E27FC236}">
                <a16:creationId xmlns:a16="http://schemas.microsoft.com/office/drawing/2014/main" id="{034138F1-F450-830D-BF52-977285493FF3}"/>
              </a:ext>
            </a:extLst>
          </p:cNvPr>
          <p:cNvSpPr/>
          <p:nvPr/>
        </p:nvSpPr>
        <p:spPr>
          <a:xfrm>
            <a:off x="8748889" y="2596444"/>
            <a:ext cx="933904" cy="49671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5D853734-CE1E-1D23-4F81-38FD9C994047}"/>
              </a:ext>
            </a:extLst>
          </p:cNvPr>
          <p:cNvSpPr/>
          <p:nvPr/>
        </p:nvSpPr>
        <p:spPr>
          <a:xfrm>
            <a:off x="8748889" y="3814510"/>
            <a:ext cx="933904" cy="49671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箭號: 向右 11">
            <a:extLst>
              <a:ext uri="{FF2B5EF4-FFF2-40B4-BE49-F238E27FC236}">
                <a16:creationId xmlns:a16="http://schemas.microsoft.com/office/drawing/2014/main" id="{A1B83A34-632B-07A9-FE49-38CC1286C274}"/>
              </a:ext>
            </a:extLst>
          </p:cNvPr>
          <p:cNvSpPr/>
          <p:nvPr/>
        </p:nvSpPr>
        <p:spPr>
          <a:xfrm>
            <a:off x="8730419" y="4981392"/>
            <a:ext cx="933904" cy="49671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DA1A637-AA69-FD0A-F592-28FDFA08DC49}"/>
              </a:ext>
            </a:extLst>
          </p:cNvPr>
          <p:cNvSpPr/>
          <p:nvPr/>
        </p:nvSpPr>
        <p:spPr>
          <a:xfrm>
            <a:off x="9675195" y="337500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CAB345B3-15E3-3509-248F-C70F8D513EB2}"/>
              </a:ext>
            </a:extLst>
          </p:cNvPr>
          <p:cNvSpPr/>
          <p:nvPr/>
        </p:nvSpPr>
        <p:spPr>
          <a:xfrm>
            <a:off x="9675195" y="218813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967E7786-86DC-FFB2-5DAB-C3BEA646D3BD}"/>
              </a:ext>
            </a:extLst>
          </p:cNvPr>
          <p:cNvSpPr/>
          <p:nvPr/>
        </p:nvSpPr>
        <p:spPr>
          <a:xfrm>
            <a:off x="9675195" y="462917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0375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28" grpId="0" animBg="1"/>
      <p:bldP spid="3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9754" y="46103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 (</a:t>
            </a:r>
            <a:r>
              <a:rPr lang="en-US" altLang="zh-TW" sz="6000" dirty="0" err="1"/>
              <a:t>b,p,m,f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379034" y="235446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1824012" y="235446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6397D00-7F0E-6FFE-3E83-B85D274DDA24}"/>
              </a:ext>
            </a:extLst>
          </p:cNvPr>
          <p:cNvSpPr/>
          <p:nvPr/>
        </p:nvSpPr>
        <p:spPr>
          <a:xfrm>
            <a:off x="3268990" y="235446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CB543F1-0D6C-D85D-60E9-5AD44DFBDD91}"/>
              </a:ext>
            </a:extLst>
          </p:cNvPr>
          <p:cNvSpPr/>
          <p:nvPr/>
        </p:nvSpPr>
        <p:spPr>
          <a:xfrm>
            <a:off x="4713968" y="234900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FF34A10-9864-E973-E164-97C88209C562}"/>
              </a:ext>
            </a:extLst>
          </p:cNvPr>
          <p:cNvSpPr/>
          <p:nvPr/>
        </p:nvSpPr>
        <p:spPr>
          <a:xfrm>
            <a:off x="445477" y="436169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3FF18C3-C003-E89C-2461-7775CE035153}"/>
              </a:ext>
            </a:extLst>
          </p:cNvPr>
          <p:cNvSpPr/>
          <p:nvPr/>
        </p:nvSpPr>
        <p:spPr>
          <a:xfrm>
            <a:off x="1890455" y="436169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786F673-E9E8-1049-8058-A9EED54A5ED8}"/>
              </a:ext>
            </a:extLst>
          </p:cNvPr>
          <p:cNvSpPr/>
          <p:nvPr/>
        </p:nvSpPr>
        <p:spPr>
          <a:xfrm>
            <a:off x="3335433" y="436169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CE558DF-8A44-86E3-556A-09BC6C8FA3AD}"/>
              </a:ext>
            </a:extLst>
          </p:cNvPr>
          <p:cNvSpPr/>
          <p:nvPr/>
        </p:nvSpPr>
        <p:spPr>
          <a:xfrm>
            <a:off x="4780411" y="435623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8378608-728E-D89C-CCE1-3A83B586FB6F}"/>
              </a:ext>
            </a:extLst>
          </p:cNvPr>
          <p:cNvSpPr/>
          <p:nvPr/>
        </p:nvSpPr>
        <p:spPr>
          <a:xfrm>
            <a:off x="6398032" y="297018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7305AD5-B300-A290-7BA9-4C1537BBE66A}"/>
              </a:ext>
            </a:extLst>
          </p:cNvPr>
          <p:cNvSpPr/>
          <p:nvPr/>
        </p:nvSpPr>
        <p:spPr>
          <a:xfrm>
            <a:off x="7843010" y="297018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980C552-0480-AAD3-0A26-E6EA5C7D88FB}"/>
              </a:ext>
            </a:extLst>
          </p:cNvPr>
          <p:cNvSpPr/>
          <p:nvPr/>
        </p:nvSpPr>
        <p:spPr>
          <a:xfrm>
            <a:off x="9287988" y="297018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99ADCA0-CA7B-5AA9-CEAC-BE21757EF085}"/>
              </a:ext>
            </a:extLst>
          </p:cNvPr>
          <p:cNvSpPr/>
          <p:nvPr/>
        </p:nvSpPr>
        <p:spPr>
          <a:xfrm>
            <a:off x="10732966" y="296472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FAED6602-7987-6162-0310-B03D44A8B2CB}"/>
              </a:ext>
            </a:extLst>
          </p:cNvPr>
          <p:cNvSpPr/>
          <p:nvPr/>
        </p:nvSpPr>
        <p:spPr>
          <a:xfrm>
            <a:off x="6398032" y="507140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9A32DC5F-1BE5-4527-DA34-8330A80B85B8}"/>
              </a:ext>
            </a:extLst>
          </p:cNvPr>
          <p:cNvSpPr/>
          <p:nvPr/>
        </p:nvSpPr>
        <p:spPr>
          <a:xfrm>
            <a:off x="7843010" y="507140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71C67594-8B2E-0909-0D22-61E163CC4CE1}"/>
              </a:ext>
            </a:extLst>
          </p:cNvPr>
          <p:cNvSpPr/>
          <p:nvPr/>
        </p:nvSpPr>
        <p:spPr>
          <a:xfrm>
            <a:off x="9287988" y="507140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D5816A80-3090-55D8-5B71-63D68B4629A7}"/>
              </a:ext>
            </a:extLst>
          </p:cNvPr>
          <p:cNvSpPr/>
          <p:nvPr/>
        </p:nvSpPr>
        <p:spPr>
          <a:xfrm>
            <a:off x="8927988" y="50303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F90E9CD-0202-7E67-53AA-177C2213454A}"/>
              </a:ext>
            </a:extLst>
          </p:cNvPr>
          <p:cNvGrpSpPr/>
          <p:nvPr/>
        </p:nvGrpSpPr>
        <p:grpSpPr>
          <a:xfrm>
            <a:off x="10434198" y="503030"/>
            <a:ext cx="1440000" cy="1080000"/>
            <a:chOff x="10451692" y="1179872"/>
            <a:chExt cx="1592826" cy="1592826"/>
          </a:xfrm>
        </p:grpSpPr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FE1A3131-3415-642C-DF36-30A487B74D75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97054BEB-6F78-07F3-DF3B-E0F81C863834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43" name="乘號 42">
            <a:extLst>
              <a:ext uri="{FF2B5EF4-FFF2-40B4-BE49-F238E27FC236}">
                <a16:creationId xmlns:a16="http://schemas.microsoft.com/office/drawing/2014/main" id="{0F49DD50-B140-E7DF-7149-6605C241E24E}"/>
              </a:ext>
            </a:extLst>
          </p:cNvPr>
          <p:cNvSpPr/>
          <p:nvPr/>
        </p:nvSpPr>
        <p:spPr>
          <a:xfrm>
            <a:off x="10452921" y="503030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86755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9754" y="46103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 (</a:t>
            </a:r>
            <a:r>
              <a:rPr lang="en-US" altLang="zh-TW" sz="6000" dirty="0" err="1"/>
              <a:t>b,p,m,f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356456" y="198416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1592870" y="197870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6397D00-7F0E-6FFE-3E83-B85D274DDA24}"/>
              </a:ext>
            </a:extLst>
          </p:cNvPr>
          <p:cNvSpPr/>
          <p:nvPr/>
        </p:nvSpPr>
        <p:spPr>
          <a:xfrm>
            <a:off x="3365955" y="197870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CB543F1-0D6C-D85D-60E9-5AD44DFBDD91}"/>
              </a:ext>
            </a:extLst>
          </p:cNvPr>
          <p:cNvSpPr/>
          <p:nvPr/>
        </p:nvSpPr>
        <p:spPr>
          <a:xfrm>
            <a:off x="4565059" y="197870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FF34A10-9864-E973-E164-97C88209C562}"/>
              </a:ext>
            </a:extLst>
          </p:cNvPr>
          <p:cNvSpPr/>
          <p:nvPr/>
        </p:nvSpPr>
        <p:spPr>
          <a:xfrm>
            <a:off x="445477" y="344074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3FF18C3-C003-E89C-2461-7775CE035153}"/>
              </a:ext>
            </a:extLst>
          </p:cNvPr>
          <p:cNvSpPr/>
          <p:nvPr/>
        </p:nvSpPr>
        <p:spPr>
          <a:xfrm>
            <a:off x="1652117" y="343528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786F673-E9E8-1049-8058-A9EED54A5ED8}"/>
              </a:ext>
            </a:extLst>
          </p:cNvPr>
          <p:cNvSpPr/>
          <p:nvPr/>
        </p:nvSpPr>
        <p:spPr>
          <a:xfrm>
            <a:off x="3335433" y="344074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CE558DF-8A44-86E3-556A-09BC6C8FA3AD}"/>
              </a:ext>
            </a:extLst>
          </p:cNvPr>
          <p:cNvSpPr/>
          <p:nvPr/>
        </p:nvSpPr>
        <p:spPr>
          <a:xfrm>
            <a:off x="4469212" y="343528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B86CCCD-180E-27D1-F64E-284A026844E4}"/>
              </a:ext>
            </a:extLst>
          </p:cNvPr>
          <p:cNvSpPr/>
          <p:nvPr/>
        </p:nvSpPr>
        <p:spPr>
          <a:xfrm>
            <a:off x="6368189" y="273228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E6C1041-EE69-FBAA-1C50-010DC4AF83EF}"/>
              </a:ext>
            </a:extLst>
          </p:cNvPr>
          <p:cNvSpPr/>
          <p:nvPr/>
        </p:nvSpPr>
        <p:spPr>
          <a:xfrm>
            <a:off x="7537210" y="275763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1B273E2-E17B-0DD2-C0CB-B9EEC9C62BF4}"/>
              </a:ext>
            </a:extLst>
          </p:cNvPr>
          <p:cNvSpPr/>
          <p:nvPr/>
        </p:nvSpPr>
        <p:spPr>
          <a:xfrm>
            <a:off x="9370862" y="275792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9BDD97C-E6C8-A3AF-B6DC-BED11E2CE969}"/>
              </a:ext>
            </a:extLst>
          </p:cNvPr>
          <p:cNvSpPr/>
          <p:nvPr/>
        </p:nvSpPr>
        <p:spPr>
          <a:xfrm>
            <a:off x="10546709" y="275763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07966EA-E8FA-815E-86CE-9BC426F4BAA6}"/>
              </a:ext>
            </a:extLst>
          </p:cNvPr>
          <p:cNvSpPr/>
          <p:nvPr/>
        </p:nvSpPr>
        <p:spPr>
          <a:xfrm>
            <a:off x="6457210" y="418887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A6F72E3C-A672-EFEA-A936-99F8DAF11840}"/>
              </a:ext>
            </a:extLst>
          </p:cNvPr>
          <p:cNvSpPr/>
          <p:nvPr/>
        </p:nvSpPr>
        <p:spPr>
          <a:xfrm>
            <a:off x="7596457" y="421421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56BA4958-1CF9-E0B1-BB43-F31614623658}"/>
              </a:ext>
            </a:extLst>
          </p:cNvPr>
          <p:cNvSpPr/>
          <p:nvPr/>
        </p:nvSpPr>
        <p:spPr>
          <a:xfrm>
            <a:off x="9340340" y="421996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9759CA36-9743-70CB-2F75-16742FB60733}"/>
              </a:ext>
            </a:extLst>
          </p:cNvPr>
          <p:cNvSpPr/>
          <p:nvPr/>
        </p:nvSpPr>
        <p:spPr>
          <a:xfrm>
            <a:off x="10450862" y="421421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A3221BE2-B8CD-1686-DBDC-08F9FBE756B7}"/>
              </a:ext>
            </a:extLst>
          </p:cNvPr>
          <p:cNvSpPr/>
          <p:nvPr/>
        </p:nvSpPr>
        <p:spPr>
          <a:xfrm>
            <a:off x="445477" y="507140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EF8286CB-C29C-1BED-7C13-008CB8F81FFC}"/>
              </a:ext>
            </a:extLst>
          </p:cNvPr>
          <p:cNvSpPr/>
          <p:nvPr/>
        </p:nvSpPr>
        <p:spPr>
          <a:xfrm>
            <a:off x="1652117" y="506594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300B417-94A3-F66E-FE93-0066C5A35809}"/>
              </a:ext>
            </a:extLst>
          </p:cNvPr>
          <p:cNvSpPr/>
          <p:nvPr/>
        </p:nvSpPr>
        <p:spPr>
          <a:xfrm>
            <a:off x="3335433" y="507140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85EFC08-9715-61D1-A531-09A049170F07}"/>
              </a:ext>
            </a:extLst>
          </p:cNvPr>
          <p:cNvSpPr/>
          <p:nvPr/>
        </p:nvSpPr>
        <p:spPr>
          <a:xfrm>
            <a:off x="4469212" y="506594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F4006F82-DFE2-A15B-70F1-688BCA9A5843}"/>
              </a:ext>
            </a:extLst>
          </p:cNvPr>
          <p:cNvSpPr/>
          <p:nvPr/>
        </p:nvSpPr>
        <p:spPr>
          <a:xfrm>
            <a:off x="8927988" y="50303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9F6BA6A2-806E-CCAA-1996-3A2F1F16FBF2}"/>
              </a:ext>
            </a:extLst>
          </p:cNvPr>
          <p:cNvGrpSpPr/>
          <p:nvPr/>
        </p:nvGrpSpPr>
        <p:grpSpPr>
          <a:xfrm>
            <a:off x="10434198" y="503030"/>
            <a:ext cx="1440000" cy="1080000"/>
            <a:chOff x="10451692" y="1179872"/>
            <a:chExt cx="1592826" cy="1592826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4B5D4013-A770-C971-E773-04E67F22FFB5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84C727AE-46C1-C5BB-D01E-014138677F25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33" name="乘號 32">
            <a:extLst>
              <a:ext uri="{FF2B5EF4-FFF2-40B4-BE49-F238E27FC236}">
                <a16:creationId xmlns:a16="http://schemas.microsoft.com/office/drawing/2014/main" id="{6E43AA6C-C91B-D5CF-7FDC-A0894F091DE0}"/>
              </a:ext>
            </a:extLst>
          </p:cNvPr>
          <p:cNvSpPr/>
          <p:nvPr/>
        </p:nvSpPr>
        <p:spPr>
          <a:xfrm>
            <a:off x="10452921" y="503030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71168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9754" y="46103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 (</a:t>
            </a:r>
            <a:r>
              <a:rPr lang="en-US" altLang="zh-TW" sz="6000" dirty="0" err="1"/>
              <a:t>d,t,n,l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862842" y="170392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2099256" y="169846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6397D00-7F0E-6FFE-3E83-B85D274DDA24}"/>
              </a:ext>
            </a:extLst>
          </p:cNvPr>
          <p:cNvSpPr/>
          <p:nvPr/>
        </p:nvSpPr>
        <p:spPr>
          <a:xfrm>
            <a:off x="3401654" y="169846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CB543F1-0D6C-D85D-60E9-5AD44DFBDD91}"/>
              </a:ext>
            </a:extLst>
          </p:cNvPr>
          <p:cNvSpPr/>
          <p:nvPr/>
        </p:nvSpPr>
        <p:spPr>
          <a:xfrm>
            <a:off x="4600758" y="169846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FF34A10-9864-E973-E164-97C88209C562}"/>
              </a:ext>
            </a:extLst>
          </p:cNvPr>
          <p:cNvSpPr/>
          <p:nvPr/>
        </p:nvSpPr>
        <p:spPr>
          <a:xfrm>
            <a:off x="6946347" y="210480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3FF18C3-C003-E89C-2461-7775CE035153}"/>
              </a:ext>
            </a:extLst>
          </p:cNvPr>
          <p:cNvSpPr/>
          <p:nvPr/>
        </p:nvSpPr>
        <p:spPr>
          <a:xfrm>
            <a:off x="8152987" y="209934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786F673-E9E8-1049-8058-A9EED54A5ED8}"/>
              </a:ext>
            </a:extLst>
          </p:cNvPr>
          <p:cNvSpPr/>
          <p:nvPr/>
        </p:nvSpPr>
        <p:spPr>
          <a:xfrm>
            <a:off x="9372173" y="224392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CE558DF-8A44-86E3-556A-09BC6C8FA3AD}"/>
              </a:ext>
            </a:extLst>
          </p:cNvPr>
          <p:cNvSpPr/>
          <p:nvPr/>
        </p:nvSpPr>
        <p:spPr>
          <a:xfrm>
            <a:off x="10505952" y="223846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A3221BE2-B8CD-1686-DBDC-08F9FBE756B7}"/>
              </a:ext>
            </a:extLst>
          </p:cNvPr>
          <p:cNvSpPr/>
          <p:nvPr/>
        </p:nvSpPr>
        <p:spPr>
          <a:xfrm>
            <a:off x="465253" y="347590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EF8286CB-C29C-1BED-7C13-008CB8F81FFC}"/>
              </a:ext>
            </a:extLst>
          </p:cNvPr>
          <p:cNvSpPr/>
          <p:nvPr/>
        </p:nvSpPr>
        <p:spPr>
          <a:xfrm>
            <a:off x="1671893" y="347044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300B417-94A3-F66E-FE93-0066C5A35809}"/>
              </a:ext>
            </a:extLst>
          </p:cNvPr>
          <p:cNvSpPr/>
          <p:nvPr/>
        </p:nvSpPr>
        <p:spPr>
          <a:xfrm>
            <a:off x="2863673" y="348136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85EFC08-9715-61D1-A531-09A049170F07}"/>
              </a:ext>
            </a:extLst>
          </p:cNvPr>
          <p:cNvSpPr/>
          <p:nvPr/>
        </p:nvSpPr>
        <p:spPr>
          <a:xfrm>
            <a:off x="3997452" y="347590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5ABCDD61-36B8-D212-3CC5-13E49CA65C07}"/>
              </a:ext>
            </a:extLst>
          </p:cNvPr>
          <p:cNvGrpSpPr/>
          <p:nvPr/>
        </p:nvGrpSpPr>
        <p:grpSpPr>
          <a:xfrm>
            <a:off x="5263031" y="3475900"/>
            <a:ext cx="1080000" cy="1080000"/>
            <a:chOff x="5734791" y="5065942"/>
            <a:chExt cx="1080000" cy="1080000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B59AC5C2-3008-AE1A-0894-5D1CCE2FF85A}"/>
                </a:ext>
              </a:extLst>
            </p:cNvPr>
            <p:cNvSpPr/>
            <p:nvPr/>
          </p:nvSpPr>
          <p:spPr>
            <a:xfrm>
              <a:off x="5734791" y="5065942"/>
              <a:ext cx="1080000" cy="1080000"/>
            </a:xfrm>
            <a:custGeom>
              <a:avLst/>
              <a:gdLst>
                <a:gd name="connsiteX0" fmla="*/ 0 w 1080000"/>
                <a:gd name="connsiteY0" fmla="*/ 0 h 1080000"/>
                <a:gd name="connsiteX1" fmla="*/ 561600 w 1080000"/>
                <a:gd name="connsiteY1" fmla="*/ 0 h 1080000"/>
                <a:gd name="connsiteX2" fmla="*/ 1080000 w 1080000"/>
                <a:gd name="connsiteY2" fmla="*/ 0 h 1080000"/>
                <a:gd name="connsiteX3" fmla="*/ 1080000 w 1080000"/>
                <a:gd name="connsiteY3" fmla="*/ 518400 h 1080000"/>
                <a:gd name="connsiteX4" fmla="*/ 1080000 w 1080000"/>
                <a:gd name="connsiteY4" fmla="*/ 1080000 h 1080000"/>
                <a:gd name="connsiteX5" fmla="*/ 572400 w 1080000"/>
                <a:gd name="connsiteY5" fmla="*/ 1080000 h 1080000"/>
                <a:gd name="connsiteX6" fmla="*/ 0 w 1080000"/>
                <a:gd name="connsiteY6" fmla="*/ 1080000 h 1080000"/>
                <a:gd name="connsiteX7" fmla="*/ 0 w 1080000"/>
                <a:gd name="connsiteY7" fmla="*/ 561600 h 1080000"/>
                <a:gd name="connsiteX8" fmla="*/ 0 w 1080000"/>
                <a:gd name="connsiteY8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080000" fill="none" extrusionOk="0">
                  <a:moveTo>
                    <a:pt x="0" y="0"/>
                  </a:moveTo>
                  <a:cubicBezTo>
                    <a:pt x="278762" y="-59140"/>
                    <a:pt x="414379" y="3547"/>
                    <a:pt x="561600" y="0"/>
                  </a:cubicBezTo>
                  <a:cubicBezTo>
                    <a:pt x="708821" y="-3547"/>
                    <a:pt x="952117" y="25058"/>
                    <a:pt x="1080000" y="0"/>
                  </a:cubicBezTo>
                  <a:cubicBezTo>
                    <a:pt x="1132788" y="163899"/>
                    <a:pt x="1043688" y="338368"/>
                    <a:pt x="1080000" y="518400"/>
                  </a:cubicBezTo>
                  <a:cubicBezTo>
                    <a:pt x="1116312" y="698432"/>
                    <a:pt x="1073649" y="857774"/>
                    <a:pt x="1080000" y="1080000"/>
                  </a:cubicBezTo>
                  <a:cubicBezTo>
                    <a:pt x="904343" y="1134251"/>
                    <a:pt x="765859" y="1057854"/>
                    <a:pt x="572400" y="1080000"/>
                  </a:cubicBezTo>
                  <a:cubicBezTo>
                    <a:pt x="378941" y="1102146"/>
                    <a:pt x="260535" y="1045161"/>
                    <a:pt x="0" y="1080000"/>
                  </a:cubicBezTo>
                  <a:cubicBezTo>
                    <a:pt x="-49829" y="906549"/>
                    <a:pt x="55836" y="721186"/>
                    <a:pt x="0" y="561600"/>
                  </a:cubicBezTo>
                  <a:cubicBezTo>
                    <a:pt x="-55836" y="402014"/>
                    <a:pt x="57321" y="212014"/>
                    <a:pt x="0" y="0"/>
                  </a:cubicBezTo>
                  <a:close/>
                </a:path>
                <a:path w="1080000" h="1080000" stroke="0" extrusionOk="0">
                  <a:moveTo>
                    <a:pt x="0" y="0"/>
                  </a:moveTo>
                  <a:cubicBezTo>
                    <a:pt x="187897" y="-1192"/>
                    <a:pt x="331616" y="53354"/>
                    <a:pt x="507600" y="0"/>
                  </a:cubicBezTo>
                  <a:cubicBezTo>
                    <a:pt x="683584" y="-53354"/>
                    <a:pt x="911730" y="54593"/>
                    <a:pt x="1080000" y="0"/>
                  </a:cubicBezTo>
                  <a:cubicBezTo>
                    <a:pt x="1129309" y="165444"/>
                    <a:pt x="1033711" y="280129"/>
                    <a:pt x="1080000" y="518400"/>
                  </a:cubicBezTo>
                  <a:cubicBezTo>
                    <a:pt x="1126289" y="756671"/>
                    <a:pt x="1029390" y="841515"/>
                    <a:pt x="1080000" y="1080000"/>
                  </a:cubicBezTo>
                  <a:cubicBezTo>
                    <a:pt x="885066" y="1097511"/>
                    <a:pt x="798561" y="1044963"/>
                    <a:pt x="572400" y="1080000"/>
                  </a:cubicBezTo>
                  <a:cubicBezTo>
                    <a:pt x="346239" y="1115037"/>
                    <a:pt x="228526" y="1056527"/>
                    <a:pt x="0" y="1080000"/>
                  </a:cubicBezTo>
                  <a:cubicBezTo>
                    <a:pt x="-26945" y="900022"/>
                    <a:pt x="36619" y="759383"/>
                    <a:pt x="0" y="561600"/>
                  </a:cubicBezTo>
                  <a:cubicBezTo>
                    <a:pt x="-36619" y="363817"/>
                    <a:pt x="55350" y="25908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59036148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5400" dirty="0" err="1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nǚ</a:t>
              </a:r>
              <a:endParaRPr lang="zh-TW" altLang="en-US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B1E0C620-8C3E-BA9C-DC3E-534D37A2C34C}"/>
                </a:ext>
              </a:extLst>
            </p:cNvPr>
            <p:cNvSpPr/>
            <p:nvPr/>
          </p:nvSpPr>
          <p:spPr>
            <a:xfrm>
              <a:off x="6304415" y="5201273"/>
              <a:ext cx="288296" cy="2061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7" name="矩形 26">
            <a:extLst>
              <a:ext uri="{FF2B5EF4-FFF2-40B4-BE49-F238E27FC236}">
                <a16:creationId xmlns:a16="http://schemas.microsoft.com/office/drawing/2014/main" id="{0C64D79A-33F5-0B40-320A-42222C512933}"/>
              </a:ext>
            </a:extLst>
          </p:cNvPr>
          <p:cNvSpPr/>
          <p:nvPr/>
        </p:nvSpPr>
        <p:spPr>
          <a:xfrm>
            <a:off x="5739707" y="4967051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22992371-576C-DC2B-4D5B-35B4C4AF492F}"/>
              </a:ext>
            </a:extLst>
          </p:cNvPr>
          <p:cNvSpPr/>
          <p:nvPr/>
        </p:nvSpPr>
        <p:spPr>
          <a:xfrm>
            <a:off x="6946347" y="4961591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5B2B3B0C-6DEF-53A9-75DA-19C7B00D2170}"/>
              </a:ext>
            </a:extLst>
          </p:cNvPr>
          <p:cNvSpPr/>
          <p:nvPr/>
        </p:nvSpPr>
        <p:spPr>
          <a:xfrm>
            <a:off x="8152987" y="490958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E6C7F09E-FE89-3389-6891-11E41D10FDE8}"/>
              </a:ext>
            </a:extLst>
          </p:cNvPr>
          <p:cNvSpPr/>
          <p:nvPr/>
        </p:nvSpPr>
        <p:spPr>
          <a:xfrm>
            <a:off x="9286766" y="490412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群組 30">
            <a:extLst>
              <a:ext uri="{FF2B5EF4-FFF2-40B4-BE49-F238E27FC236}">
                <a16:creationId xmlns:a16="http://schemas.microsoft.com/office/drawing/2014/main" id="{8BBE1719-4297-7091-71B1-03DD7D92F46D}"/>
              </a:ext>
            </a:extLst>
          </p:cNvPr>
          <p:cNvGrpSpPr/>
          <p:nvPr/>
        </p:nvGrpSpPr>
        <p:grpSpPr>
          <a:xfrm>
            <a:off x="10552345" y="4904129"/>
            <a:ext cx="1080000" cy="1080000"/>
            <a:chOff x="5734791" y="5065942"/>
            <a:chExt cx="1080000" cy="1080000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681AE44E-C8C4-C88C-93DC-1A039F142051}"/>
                </a:ext>
              </a:extLst>
            </p:cNvPr>
            <p:cNvSpPr/>
            <p:nvPr/>
          </p:nvSpPr>
          <p:spPr>
            <a:xfrm>
              <a:off x="5734791" y="5065942"/>
              <a:ext cx="1080000" cy="1080000"/>
            </a:xfrm>
            <a:custGeom>
              <a:avLst/>
              <a:gdLst>
                <a:gd name="connsiteX0" fmla="*/ 0 w 1080000"/>
                <a:gd name="connsiteY0" fmla="*/ 0 h 1080000"/>
                <a:gd name="connsiteX1" fmla="*/ 561600 w 1080000"/>
                <a:gd name="connsiteY1" fmla="*/ 0 h 1080000"/>
                <a:gd name="connsiteX2" fmla="*/ 1080000 w 1080000"/>
                <a:gd name="connsiteY2" fmla="*/ 0 h 1080000"/>
                <a:gd name="connsiteX3" fmla="*/ 1080000 w 1080000"/>
                <a:gd name="connsiteY3" fmla="*/ 518400 h 1080000"/>
                <a:gd name="connsiteX4" fmla="*/ 1080000 w 1080000"/>
                <a:gd name="connsiteY4" fmla="*/ 1080000 h 1080000"/>
                <a:gd name="connsiteX5" fmla="*/ 572400 w 1080000"/>
                <a:gd name="connsiteY5" fmla="*/ 1080000 h 1080000"/>
                <a:gd name="connsiteX6" fmla="*/ 0 w 1080000"/>
                <a:gd name="connsiteY6" fmla="*/ 1080000 h 1080000"/>
                <a:gd name="connsiteX7" fmla="*/ 0 w 1080000"/>
                <a:gd name="connsiteY7" fmla="*/ 561600 h 1080000"/>
                <a:gd name="connsiteX8" fmla="*/ 0 w 1080000"/>
                <a:gd name="connsiteY8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080000" fill="none" extrusionOk="0">
                  <a:moveTo>
                    <a:pt x="0" y="0"/>
                  </a:moveTo>
                  <a:cubicBezTo>
                    <a:pt x="278762" y="-59140"/>
                    <a:pt x="414379" y="3547"/>
                    <a:pt x="561600" y="0"/>
                  </a:cubicBezTo>
                  <a:cubicBezTo>
                    <a:pt x="708821" y="-3547"/>
                    <a:pt x="952117" y="25058"/>
                    <a:pt x="1080000" y="0"/>
                  </a:cubicBezTo>
                  <a:cubicBezTo>
                    <a:pt x="1132788" y="163899"/>
                    <a:pt x="1043688" y="338368"/>
                    <a:pt x="1080000" y="518400"/>
                  </a:cubicBezTo>
                  <a:cubicBezTo>
                    <a:pt x="1116312" y="698432"/>
                    <a:pt x="1073649" y="857774"/>
                    <a:pt x="1080000" y="1080000"/>
                  </a:cubicBezTo>
                  <a:cubicBezTo>
                    <a:pt x="904343" y="1134251"/>
                    <a:pt x="765859" y="1057854"/>
                    <a:pt x="572400" y="1080000"/>
                  </a:cubicBezTo>
                  <a:cubicBezTo>
                    <a:pt x="378941" y="1102146"/>
                    <a:pt x="260535" y="1045161"/>
                    <a:pt x="0" y="1080000"/>
                  </a:cubicBezTo>
                  <a:cubicBezTo>
                    <a:pt x="-49829" y="906549"/>
                    <a:pt x="55836" y="721186"/>
                    <a:pt x="0" y="561600"/>
                  </a:cubicBezTo>
                  <a:cubicBezTo>
                    <a:pt x="-55836" y="402014"/>
                    <a:pt x="57321" y="212014"/>
                    <a:pt x="0" y="0"/>
                  </a:cubicBezTo>
                  <a:close/>
                </a:path>
                <a:path w="1080000" h="1080000" stroke="0" extrusionOk="0">
                  <a:moveTo>
                    <a:pt x="0" y="0"/>
                  </a:moveTo>
                  <a:cubicBezTo>
                    <a:pt x="187897" y="-1192"/>
                    <a:pt x="331616" y="53354"/>
                    <a:pt x="507600" y="0"/>
                  </a:cubicBezTo>
                  <a:cubicBezTo>
                    <a:pt x="683584" y="-53354"/>
                    <a:pt x="911730" y="54593"/>
                    <a:pt x="1080000" y="0"/>
                  </a:cubicBezTo>
                  <a:cubicBezTo>
                    <a:pt x="1129309" y="165444"/>
                    <a:pt x="1033711" y="280129"/>
                    <a:pt x="1080000" y="518400"/>
                  </a:cubicBezTo>
                  <a:cubicBezTo>
                    <a:pt x="1126289" y="756671"/>
                    <a:pt x="1029390" y="841515"/>
                    <a:pt x="1080000" y="1080000"/>
                  </a:cubicBezTo>
                  <a:cubicBezTo>
                    <a:pt x="885066" y="1097511"/>
                    <a:pt x="798561" y="1044963"/>
                    <a:pt x="572400" y="1080000"/>
                  </a:cubicBezTo>
                  <a:cubicBezTo>
                    <a:pt x="346239" y="1115037"/>
                    <a:pt x="228526" y="1056527"/>
                    <a:pt x="0" y="1080000"/>
                  </a:cubicBezTo>
                  <a:cubicBezTo>
                    <a:pt x="-26945" y="900022"/>
                    <a:pt x="36619" y="759383"/>
                    <a:pt x="0" y="561600"/>
                  </a:cubicBezTo>
                  <a:cubicBezTo>
                    <a:pt x="-36619" y="363817"/>
                    <a:pt x="55350" y="25908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59036148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5400" dirty="0" err="1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lǚ</a:t>
              </a:r>
              <a:endParaRPr lang="zh-TW" altLang="en-US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0A27C296-3F3A-9C0A-25E1-1EF86096A213}"/>
                </a:ext>
              </a:extLst>
            </p:cNvPr>
            <p:cNvSpPr/>
            <p:nvPr/>
          </p:nvSpPr>
          <p:spPr>
            <a:xfrm>
              <a:off x="6293126" y="5201273"/>
              <a:ext cx="288296" cy="2061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4" name="矩形 33">
            <a:extLst>
              <a:ext uri="{FF2B5EF4-FFF2-40B4-BE49-F238E27FC236}">
                <a16:creationId xmlns:a16="http://schemas.microsoft.com/office/drawing/2014/main" id="{03728E0C-32CF-E5E1-C58F-103CE6623ADF}"/>
              </a:ext>
            </a:extLst>
          </p:cNvPr>
          <p:cNvSpPr/>
          <p:nvPr/>
        </p:nvSpPr>
        <p:spPr>
          <a:xfrm>
            <a:off x="8711126" y="6041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EEEEAB1-43AF-F6C0-ADD0-799CC7C112F6}"/>
              </a:ext>
            </a:extLst>
          </p:cNvPr>
          <p:cNvGrpSpPr/>
          <p:nvPr/>
        </p:nvGrpSpPr>
        <p:grpSpPr>
          <a:xfrm>
            <a:off x="10217336" y="604195"/>
            <a:ext cx="1440000" cy="1080000"/>
            <a:chOff x="10451692" y="1179872"/>
            <a:chExt cx="1592826" cy="1592826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88D5174C-EAA9-0830-BDD2-89AA93E6B450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9184CBB4-476C-97E8-6DBF-B4F72BB75F2C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39" name="橢圓 38">
            <a:extLst>
              <a:ext uri="{FF2B5EF4-FFF2-40B4-BE49-F238E27FC236}">
                <a16:creationId xmlns:a16="http://schemas.microsoft.com/office/drawing/2014/main" id="{9DC9F7C1-07DD-9C2E-B094-01ED0BED15EC}"/>
              </a:ext>
            </a:extLst>
          </p:cNvPr>
          <p:cNvSpPr/>
          <p:nvPr/>
        </p:nvSpPr>
        <p:spPr>
          <a:xfrm>
            <a:off x="7344896" y="706598"/>
            <a:ext cx="907282" cy="83444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乘號 39">
            <a:extLst>
              <a:ext uri="{FF2B5EF4-FFF2-40B4-BE49-F238E27FC236}">
                <a16:creationId xmlns:a16="http://schemas.microsoft.com/office/drawing/2014/main" id="{68205AE7-98AF-26F3-52EC-801174D840FF}"/>
              </a:ext>
            </a:extLst>
          </p:cNvPr>
          <p:cNvSpPr/>
          <p:nvPr/>
        </p:nvSpPr>
        <p:spPr>
          <a:xfrm>
            <a:off x="10357570" y="604195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649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9754" y="46103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Practice(</a:t>
            </a:r>
            <a:r>
              <a:rPr lang="en-US" altLang="zh-TW" sz="6000" dirty="0" err="1"/>
              <a:t>d,t,n,l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1004784" y="18606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2241198" y="185517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6397D00-7F0E-6FFE-3E83-B85D274DDA24}"/>
              </a:ext>
            </a:extLst>
          </p:cNvPr>
          <p:cNvSpPr/>
          <p:nvPr/>
        </p:nvSpPr>
        <p:spPr>
          <a:xfrm>
            <a:off x="3572622" y="185517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CB543F1-0D6C-D85D-60E9-5AD44DFBDD91}"/>
              </a:ext>
            </a:extLst>
          </p:cNvPr>
          <p:cNvSpPr/>
          <p:nvPr/>
        </p:nvSpPr>
        <p:spPr>
          <a:xfrm>
            <a:off x="4771726" y="185517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FF34A10-9864-E973-E164-97C88209C562}"/>
              </a:ext>
            </a:extLst>
          </p:cNvPr>
          <p:cNvSpPr/>
          <p:nvPr/>
        </p:nvSpPr>
        <p:spPr>
          <a:xfrm>
            <a:off x="6729681" y="18606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3FF18C3-C003-E89C-2461-7775CE035153}"/>
              </a:ext>
            </a:extLst>
          </p:cNvPr>
          <p:cNvSpPr/>
          <p:nvPr/>
        </p:nvSpPr>
        <p:spPr>
          <a:xfrm>
            <a:off x="7936321" y="185517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786F673-E9E8-1049-8058-A9EED54A5ED8}"/>
              </a:ext>
            </a:extLst>
          </p:cNvPr>
          <p:cNvSpPr/>
          <p:nvPr/>
        </p:nvSpPr>
        <p:spPr>
          <a:xfrm>
            <a:off x="9187180" y="18606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CE558DF-8A44-86E3-556A-09BC6C8FA3AD}"/>
              </a:ext>
            </a:extLst>
          </p:cNvPr>
          <p:cNvSpPr/>
          <p:nvPr/>
        </p:nvSpPr>
        <p:spPr>
          <a:xfrm>
            <a:off x="10320959" y="185517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EF8286CB-C29C-1BED-7C13-008CB8F81FFC}"/>
              </a:ext>
            </a:extLst>
          </p:cNvPr>
          <p:cNvSpPr/>
          <p:nvPr/>
        </p:nvSpPr>
        <p:spPr>
          <a:xfrm>
            <a:off x="1161198" y="3406331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85EFC08-9715-61D1-A531-09A049170F07}"/>
              </a:ext>
            </a:extLst>
          </p:cNvPr>
          <p:cNvSpPr/>
          <p:nvPr/>
        </p:nvSpPr>
        <p:spPr>
          <a:xfrm>
            <a:off x="3470432" y="3406331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5ABCDD61-36B8-D212-3CC5-13E49CA65C07}"/>
              </a:ext>
            </a:extLst>
          </p:cNvPr>
          <p:cNvGrpSpPr/>
          <p:nvPr/>
        </p:nvGrpSpPr>
        <p:grpSpPr>
          <a:xfrm>
            <a:off x="4654632" y="3406331"/>
            <a:ext cx="1080000" cy="1080000"/>
            <a:chOff x="5734791" y="5065942"/>
            <a:chExt cx="1080000" cy="1080000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B59AC5C2-3008-AE1A-0894-5D1CCE2FF85A}"/>
                </a:ext>
              </a:extLst>
            </p:cNvPr>
            <p:cNvSpPr/>
            <p:nvPr/>
          </p:nvSpPr>
          <p:spPr>
            <a:xfrm>
              <a:off x="5734791" y="5065942"/>
              <a:ext cx="1080000" cy="1080000"/>
            </a:xfrm>
            <a:custGeom>
              <a:avLst/>
              <a:gdLst>
                <a:gd name="connsiteX0" fmla="*/ 0 w 1080000"/>
                <a:gd name="connsiteY0" fmla="*/ 0 h 1080000"/>
                <a:gd name="connsiteX1" fmla="*/ 561600 w 1080000"/>
                <a:gd name="connsiteY1" fmla="*/ 0 h 1080000"/>
                <a:gd name="connsiteX2" fmla="*/ 1080000 w 1080000"/>
                <a:gd name="connsiteY2" fmla="*/ 0 h 1080000"/>
                <a:gd name="connsiteX3" fmla="*/ 1080000 w 1080000"/>
                <a:gd name="connsiteY3" fmla="*/ 518400 h 1080000"/>
                <a:gd name="connsiteX4" fmla="*/ 1080000 w 1080000"/>
                <a:gd name="connsiteY4" fmla="*/ 1080000 h 1080000"/>
                <a:gd name="connsiteX5" fmla="*/ 572400 w 1080000"/>
                <a:gd name="connsiteY5" fmla="*/ 1080000 h 1080000"/>
                <a:gd name="connsiteX6" fmla="*/ 0 w 1080000"/>
                <a:gd name="connsiteY6" fmla="*/ 1080000 h 1080000"/>
                <a:gd name="connsiteX7" fmla="*/ 0 w 1080000"/>
                <a:gd name="connsiteY7" fmla="*/ 561600 h 1080000"/>
                <a:gd name="connsiteX8" fmla="*/ 0 w 1080000"/>
                <a:gd name="connsiteY8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080000" fill="none" extrusionOk="0">
                  <a:moveTo>
                    <a:pt x="0" y="0"/>
                  </a:moveTo>
                  <a:cubicBezTo>
                    <a:pt x="278762" y="-59140"/>
                    <a:pt x="414379" y="3547"/>
                    <a:pt x="561600" y="0"/>
                  </a:cubicBezTo>
                  <a:cubicBezTo>
                    <a:pt x="708821" y="-3547"/>
                    <a:pt x="952117" y="25058"/>
                    <a:pt x="1080000" y="0"/>
                  </a:cubicBezTo>
                  <a:cubicBezTo>
                    <a:pt x="1132788" y="163899"/>
                    <a:pt x="1043688" y="338368"/>
                    <a:pt x="1080000" y="518400"/>
                  </a:cubicBezTo>
                  <a:cubicBezTo>
                    <a:pt x="1116312" y="698432"/>
                    <a:pt x="1073649" y="857774"/>
                    <a:pt x="1080000" y="1080000"/>
                  </a:cubicBezTo>
                  <a:cubicBezTo>
                    <a:pt x="904343" y="1134251"/>
                    <a:pt x="765859" y="1057854"/>
                    <a:pt x="572400" y="1080000"/>
                  </a:cubicBezTo>
                  <a:cubicBezTo>
                    <a:pt x="378941" y="1102146"/>
                    <a:pt x="260535" y="1045161"/>
                    <a:pt x="0" y="1080000"/>
                  </a:cubicBezTo>
                  <a:cubicBezTo>
                    <a:pt x="-49829" y="906549"/>
                    <a:pt x="55836" y="721186"/>
                    <a:pt x="0" y="561600"/>
                  </a:cubicBezTo>
                  <a:cubicBezTo>
                    <a:pt x="-55836" y="402014"/>
                    <a:pt x="57321" y="212014"/>
                    <a:pt x="0" y="0"/>
                  </a:cubicBezTo>
                  <a:close/>
                </a:path>
                <a:path w="1080000" h="1080000" stroke="0" extrusionOk="0">
                  <a:moveTo>
                    <a:pt x="0" y="0"/>
                  </a:moveTo>
                  <a:cubicBezTo>
                    <a:pt x="187897" y="-1192"/>
                    <a:pt x="331616" y="53354"/>
                    <a:pt x="507600" y="0"/>
                  </a:cubicBezTo>
                  <a:cubicBezTo>
                    <a:pt x="683584" y="-53354"/>
                    <a:pt x="911730" y="54593"/>
                    <a:pt x="1080000" y="0"/>
                  </a:cubicBezTo>
                  <a:cubicBezTo>
                    <a:pt x="1129309" y="165444"/>
                    <a:pt x="1033711" y="280129"/>
                    <a:pt x="1080000" y="518400"/>
                  </a:cubicBezTo>
                  <a:cubicBezTo>
                    <a:pt x="1126289" y="756671"/>
                    <a:pt x="1029390" y="841515"/>
                    <a:pt x="1080000" y="1080000"/>
                  </a:cubicBezTo>
                  <a:cubicBezTo>
                    <a:pt x="885066" y="1097511"/>
                    <a:pt x="798561" y="1044963"/>
                    <a:pt x="572400" y="1080000"/>
                  </a:cubicBezTo>
                  <a:cubicBezTo>
                    <a:pt x="346239" y="1115037"/>
                    <a:pt x="228526" y="1056527"/>
                    <a:pt x="0" y="1080000"/>
                  </a:cubicBezTo>
                  <a:cubicBezTo>
                    <a:pt x="-26945" y="900022"/>
                    <a:pt x="36619" y="759383"/>
                    <a:pt x="0" y="561600"/>
                  </a:cubicBezTo>
                  <a:cubicBezTo>
                    <a:pt x="-36619" y="363817"/>
                    <a:pt x="55350" y="25908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59036148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5400" dirty="0" err="1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nǚ</a:t>
              </a:r>
              <a:endParaRPr lang="zh-TW" altLang="en-US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B1E0C620-8C3E-BA9C-DC3E-534D37A2C34C}"/>
                </a:ext>
              </a:extLst>
            </p:cNvPr>
            <p:cNvSpPr/>
            <p:nvPr/>
          </p:nvSpPr>
          <p:spPr>
            <a:xfrm>
              <a:off x="6304415" y="5201273"/>
              <a:ext cx="288296" cy="2061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6C4D954F-EE9C-29C1-67F5-94089EA1AC99}"/>
              </a:ext>
            </a:extLst>
          </p:cNvPr>
          <p:cNvSpPr/>
          <p:nvPr/>
        </p:nvSpPr>
        <p:spPr>
          <a:xfrm>
            <a:off x="6679915" y="342900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EDF0DF1-3367-6C41-22BE-3E456273BFE0}"/>
              </a:ext>
            </a:extLst>
          </p:cNvPr>
          <p:cNvSpPr/>
          <p:nvPr/>
        </p:nvSpPr>
        <p:spPr>
          <a:xfrm>
            <a:off x="7886555" y="342354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028DC17-9AF3-0F16-6A95-CCAD5B814EC2}"/>
              </a:ext>
            </a:extLst>
          </p:cNvPr>
          <p:cNvSpPr/>
          <p:nvPr/>
        </p:nvSpPr>
        <p:spPr>
          <a:xfrm>
            <a:off x="1063354" y="502606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3E2A19A9-A99D-B920-FB82-1A76DB3306BE}"/>
              </a:ext>
            </a:extLst>
          </p:cNvPr>
          <p:cNvSpPr/>
          <p:nvPr/>
        </p:nvSpPr>
        <p:spPr>
          <a:xfrm>
            <a:off x="2269994" y="502060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B0E23B4E-E66B-292B-59AE-C9F86DB01BEE}"/>
              </a:ext>
            </a:extLst>
          </p:cNvPr>
          <p:cNvSpPr/>
          <p:nvPr/>
        </p:nvSpPr>
        <p:spPr>
          <a:xfrm>
            <a:off x="3520853" y="502606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CE854D2-8F95-8A31-3E58-70E3C1D88F7A}"/>
              </a:ext>
            </a:extLst>
          </p:cNvPr>
          <p:cNvSpPr/>
          <p:nvPr/>
        </p:nvSpPr>
        <p:spPr>
          <a:xfrm>
            <a:off x="4654632" y="502060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3794B2EC-C3FA-0BB5-324E-22196FEBDE5D}"/>
              </a:ext>
            </a:extLst>
          </p:cNvPr>
          <p:cNvSpPr/>
          <p:nvPr/>
        </p:nvSpPr>
        <p:spPr>
          <a:xfrm>
            <a:off x="6771785" y="501374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60CE0A9F-6A3B-AE48-7DFC-29327DB00215}"/>
              </a:ext>
            </a:extLst>
          </p:cNvPr>
          <p:cNvSpPr/>
          <p:nvPr/>
        </p:nvSpPr>
        <p:spPr>
          <a:xfrm>
            <a:off x="7978425" y="500828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4E8C775B-6FBF-D185-51ED-B7E5DBCD168B}"/>
              </a:ext>
            </a:extLst>
          </p:cNvPr>
          <p:cNvSpPr/>
          <p:nvPr/>
        </p:nvSpPr>
        <p:spPr>
          <a:xfrm>
            <a:off x="9229284" y="501374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C8D57470-F435-1B08-5CB9-4212AC49C965}"/>
              </a:ext>
            </a:extLst>
          </p:cNvPr>
          <p:cNvSpPr/>
          <p:nvPr/>
        </p:nvSpPr>
        <p:spPr>
          <a:xfrm>
            <a:off x="10363063" y="5008283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B63CC8BD-6A6B-AB59-5704-D0781AC2C33C}"/>
              </a:ext>
            </a:extLst>
          </p:cNvPr>
          <p:cNvGrpSpPr/>
          <p:nvPr/>
        </p:nvGrpSpPr>
        <p:grpSpPr>
          <a:xfrm>
            <a:off x="2315815" y="3382824"/>
            <a:ext cx="1080000" cy="1080000"/>
            <a:chOff x="5734791" y="5065942"/>
            <a:chExt cx="1080000" cy="1080000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75FB6818-25CF-F630-A822-AE09E2673154}"/>
                </a:ext>
              </a:extLst>
            </p:cNvPr>
            <p:cNvSpPr/>
            <p:nvPr/>
          </p:nvSpPr>
          <p:spPr>
            <a:xfrm>
              <a:off x="5734791" y="5065942"/>
              <a:ext cx="1080000" cy="1080000"/>
            </a:xfrm>
            <a:custGeom>
              <a:avLst/>
              <a:gdLst>
                <a:gd name="connsiteX0" fmla="*/ 0 w 1080000"/>
                <a:gd name="connsiteY0" fmla="*/ 0 h 1080000"/>
                <a:gd name="connsiteX1" fmla="*/ 561600 w 1080000"/>
                <a:gd name="connsiteY1" fmla="*/ 0 h 1080000"/>
                <a:gd name="connsiteX2" fmla="*/ 1080000 w 1080000"/>
                <a:gd name="connsiteY2" fmla="*/ 0 h 1080000"/>
                <a:gd name="connsiteX3" fmla="*/ 1080000 w 1080000"/>
                <a:gd name="connsiteY3" fmla="*/ 518400 h 1080000"/>
                <a:gd name="connsiteX4" fmla="*/ 1080000 w 1080000"/>
                <a:gd name="connsiteY4" fmla="*/ 1080000 h 1080000"/>
                <a:gd name="connsiteX5" fmla="*/ 572400 w 1080000"/>
                <a:gd name="connsiteY5" fmla="*/ 1080000 h 1080000"/>
                <a:gd name="connsiteX6" fmla="*/ 0 w 1080000"/>
                <a:gd name="connsiteY6" fmla="*/ 1080000 h 1080000"/>
                <a:gd name="connsiteX7" fmla="*/ 0 w 1080000"/>
                <a:gd name="connsiteY7" fmla="*/ 561600 h 1080000"/>
                <a:gd name="connsiteX8" fmla="*/ 0 w 1080000"/>
                <a:gd name="connsiteY8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080000" fill="none" extrusionOk="0">
                  <a:moveTo>
                    <a:pt x="0" y="0"/>
                  </a:moveTo>
                  <a:cubicBezTo>
                    <a:pt x="278762" y="-59140"/>
                    <a:pt x="414379" y="3547"/>
                    <a:pt x="561600" y="0"/>
                  </a:cubicBezTo>
                  <a:cubicBezTo>
                    <a:pt x="708821" y="-3547"/>
                    <a:pt x="952117" y="25058"/>
                    <a:pt x="1080000" y="0"/>
                  </a:cubicBezTo>
                  <a:cubicBezTo>
                    <a:pt x="1132788" y="163899"/>
                    <a:pt x="1043688" y="338368"/>
                    <a:pt x="1080000" y="518400"/>
                  </a:cubicBezTo>
                  <a:cubicBezTo>
                    <a:pt x="1116312" y="698432"/>
                    <a:pt x="1073649" y="857774"/>
                    <a:pt x="1080000" y="1080000"/>
                  </a:cubicBezTo>
                  <a:cubicBezTo>
                    <a:pt x="904343" y="1134251"/>
                    <a:pt x="765859" y="1057854"/>
                    <a:pt x="572400" y="1080000"/>
                  </a:cubicBezTo>
                  <a:cubicBezTo>
                    <a:pt x="378941" y="1102146"/>
                    <a:pt x="260535" y="1045161"/>
                    <a:pt x="0" y="1080000"/>
                  </a:cubicBezTo>
                  <a:cubicBezTo>
                    <a:pt x="-49829" y="906549"/>
                    <a:pt x="55836" y="721186"/>
                    <a:pt x="0" y="561600"/>
                  </a:cubicBezTo>
                  <a:cubicBezTo>
                    <a:pt x="-55836" y="402014"/>
                    <a:pt x="57321" y="212014"/>
                    <a:pt x="0" y="0"/>
                  </a:cubicBezTo>
                  <a:close/>
                </a:path>
                <a:path w="1080000" h="1080000" stroke="0" extrusionOk="0">
                  <a:moveTo>
                    <a:pt x="0" y="0"/>
                  </a:moveTo>
                  <a:cubicBezTo>
                    <a:pt x="187897" y="-1192"/>
                    <a:pt x="331616" y="53354"/>
                    <a:pt x="507600" y="0"/>
                  </a:cubicBezTo>
                  <a:cubicBezTo>
                    <a:pt x="683584" y="-53354"/>
                    <a:pt x="911730" y="54593"/>
                    <a:pt x="1080000" y="0"/>
                  </a:cubicBezTo>
                  <a:cubicBezTo>
                    <a:pt x="1129309" y="165444"/>
                    <a:pt x="1033711" y="280129"/>
                    <a:pt x="1080000" y="518400"/>
                  </a:cubicBezTo>
                  <a:cubicBezTo>
                    <a:pt x="1126289" y="756671"/>
                    <a:pt x="1029390" y="841515"/>
                    <a:pt x="1080000" y="1080000"/>
                  </a:cubicBezTo>
                  <a:cubicBezTo>
                    <a:pt x="885066" y="1097511"/>
                    <a:pt x="798561" y="1044963"/>
                    <a:pt x="572400" y="1080000"/>
                  </a:cubicBezTo>
                  <a:cubicBezTo>
                    <a:pt x="346239" y="1115037"/>
                    <a:pt x="228526" y="1056527"/>
                    <a:pt x="0" y="1080000"/>
                  </a:cubicBezTo>
                  <a:cubicBezTo>
                    <a:pt x="-26945" y="900022"/>
                    <a:pt x="36619" y="759383"/>
                    <a:pt x="0" y="561600"/>
                  </a:cubicBezTo>
                  <a:cubicBezTo>
                    <a:pt x="-36619" y="363817"/>
                    <a:pt x="55350" y="25908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59036148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5400" dirty="0" err="1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lǚ</a:t>
              </a:r>
              <a:endParaRPr lang="zh-TW" altLang="en-US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54954F91-2E6F-775C-7A8B-A74F7F0F6947}"/>
                </a:ext>
              </a:extLst>
            </p:cNvPr>
            <p:cNvSpPr/>
            <p:nvPr/>
          </p:nvSpPr>
          <p:spPr>
            <a:xfrm>
              <a:off x="6293126" y="5201273"/>
              <a:ext cx="288296" cy="2061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E6A47EAE-7298-5E22-1205-01F288A0A827}"/>
              </a:ext>
            </a:extLst>
          </p:cNvPr>
          <p:cNvGrpSpPr/>
          <p:nvPr/>
        </p:nvGrpSpPr>
        <p:grpSpPr>
          <a:xfrm>
            <a:off x="9078874" y="3406331"/>
            <a:ext cx="1080000" cy="1080000"/>
            <a:chOff x="5734791" y="5065942"/>
            <a:chExt cx="1080000" cy="1080000"/>
          </a:xfrm>
        </p:grpSpPr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05F565BE-053C-4293-3E5A-FD09AA4B17DD}"/>
                </a:ext>
              </a:extLst>
            </p:cNvPr>
            <p:cNvSpPr/>
            <p:nvPr/>
          </p:nvSpPr>
          <p:spPr>
            <a:xfrm>
              <a:off x="5734791" y="5065942"/>
              <a:ext cx="1080000" cy="1080000"/>
            </a:xfrm>
            <a:custGeom>
              <a:avLst/>
              <a:gdLst>
                <a:gd name="connsiteX0" fmla="*/ 0 w 1080000"/>
                <a:gd name="connsiteY0" fmla="*/ 0 h 1080000"/>
                <a:gd name="connsiteX1" fmla="*/ 561600 w 1080000"/>
                <a:gd name="connsiteY1" fmla="*/ 0 h 1080000"/>
                <a:gd name="connsiteX2" fmla="*/ 1080000 w 1080000"/>
                <a:gd name="connsiteY2" fmla="*/ 0 h 1080000"/>
                <a:gd name="connsiteX3" fmla="*/ 1080000 w 1080000"/>
                <a:gd name="connsiteY3" fmla="*/ 518400 h 1080000"/>
                <a:gd name="connsiteX4" fmla="*/ 1080000 w 1080000"/>
                <a:gd name="connsiteY4" fmla="*/ 1080000 h 1080000"/>
                <a:gd name="connsiteX5" fmla="*/ 572400 w 1080000"/>
                <a:gd name="connsiteY5" fmla="*/ 1080000 h 1080000"/>
                <a:gd name="connsiteX6" fmla="*/ 0 w 1080000"/>
                <a:gd name="connsiteY6" fmla="*/ 1080000 h 1080000"/>
                <a:gd name="connsiteX7" fmla="*/ 0 w 1080000"/>
                <a:gd name="connsiteY7" fmla="*/ 561600 h 1080000"/>
                <a:gd name="connsiteX8" fmla="*/ 0 w 1080000"/>
                <a:gd name="connsiteY8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080000" fill="none" extrusionOk="0">
                  <a:moveTo>
                    <a:pt x="0" y="0"/>
                  </a:moveTo>
                  <a:cubicBezTo>
                    <a:pt x="278762" y="-59140"/>
                    <a:pt x="414379" y="3547"/>
                    <a:pt x="561600" y="0"/>
                  </a:cubicBezTo>
                  <a:cubicBezTo>
                    <a:pt x="708821" y="-3547"/>
                    <a:pt x="952117" y="25058"/>
                    <a:pt x="1080000" y="0"/>
                  </a:cubicBezTo>
                  <a:cubicBezTo>
                    <a:pt x="1132788" y="163899"/>
                    <a:pt x="1043688" y="338368"/>
                    <a:pt x="1080000" y="518400"/>
                  </a:cubicBezTo>
                  <a:cubicBezTo>
                    <a:pt x="1116312" y="698432"/>
                    <a:pt x="1073649" y="857774"/>
                    <a:pt x="1080000" y="1080000"/>
                  </a:cubicBezTo>
                  <a:cubicBezTo>
                    <a:pt x="904343" y="1134251"/>
                    <a:pt x="765859" y="1057854"/>
                    <a:pt x="572400" y="1080000"/>
                  </a:cubicBezTo>
                  <a:cubicBezTo>
                    <a:pt x="378941" y="1102146"/>
                    <a:pt x="260535" y="1045161"/>
                    <a:pt x="0" y="1080000"/>
                  </a:cubicBezTo>
                  <a:cubicBezTo>
                    <a:pt x="-49829" y="906549"/>
                    <a:pt x="55836" y="721186"/>
                    <a:pt x="0" y="561600"/>
                  </a:cubicBezTo>
                  <a:cubicBezTo>
                    <a:pt x="-55836" y="402014"/>
                    <a:pt x="57321" y="212014"/>
                    <a:pt x="0" y="0"/>
                  </a:cubicBezTo>
                  <a:close/>
                </a:path>
                <a:path w="1080000" h="1080000" stroke="0" extrusionOk="0">
                  <a:moveTo>
                    <a:pt x="0" y="0"/>
                  </a:moveTo>
                  <a:cubicBezTo>
                    <a:pt x="187897" y="-1192"/>
                    <a:pt x="331616" y="53354"/>
                    <a:pt x="507600" y="0"/>
                  </a:cubicBezTo>
                  <a:cubicBezTo>
                    <a:pt x="683584" y="-53354"/>
                    <a:pt x="911730" y="54593"/>
                    <a:pt x="1080000" y="0"/>
                  </a:cubicBezTo>
                  <a:cubicBezTo>
                    <a:pt x="1129309" y="165444"/>
                    <a:pt x="1033711" y="280129"/>
                    <a:pt x="1080000" y="518400"/>
                  </a:cubicBezTo>
                  <a:cubicBezTo>
                    <a:pt x="1126289" y="756671"/>
                    <a:pt x="1029390" y="841515"/>
                    <a:pt x="1080000" y="1080000"/>
                  </a:cubicBezTo>
                  <a:cubicBezTo>
                    <a:pt x="885066" y="1097511"/>
                    <a:pt x="798561" y="1044963"/>
                    <a:pt x="572400" y="1080000"/>
                  </a:cubicBezTo>
                  <a:cubicBezTo>
                    <a:pt x="346239" y="1115037"/>
                    <a:pt x="228526" y="1056527"/>
                    <a:pt x="0" y="1080000"/>
                  </a:cubicBezTo>
                  <a:cubicBezTo>
                    <a:pt x="-26945" y="900022"/>
                    <a:pt x="36619" y="759383"/>
                    <a:pt x="0" y="561600"/>
                  </a:cubicBezTo>
                  <a:cubicBezTo>
                    <a:pt x="-36619" y="363817"/>
                    <a:pt x="55350" y="25908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59036148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5400" dirty="0" err="1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lǚ</a:t>
              </a:r>
              <a:endParaRPr lang="zh-TW" altLang="en-US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ED33E681-56C8-5AFA-D938-EBF052DCF984}"/>
                </a:ext>
              </a:extLst>
            </p:cNvPr>
            <p:cNvSpPr/>
            <p:nvPr/>
          </p:nvSpPr>
          <p:spPr>
            <a:xfrm>
              <a:off x="6293126" y="5201273"/>
              <a:ext cx="288296" cy="2061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3" name="群組 42">
            <a:extLst>
              <a:ext uri="{FF2B5EF4-FFF2-40B4-BE49-F238E27FC236}">
                <a16:creationId xmlns:a16="http://schemas.microsoft.com/office/drawing/2014/main" id="{C3E8358B-D3DC-A33F-76FE-24697821310E}"/>
              </a:ext>
            </a:extLst>
          </p:cNvPr>
          <p:cNvGrpSpPr/>
          <p:nvPr/>
        </p:nvGrpSpPr>
        <p:grpSpPr>
          <a:xfrm>
            <a:off x="10301569" y="3406331"/>
            <a:ext cx="1080000" cy="1080000"/>
            <a:chOff x="5734791" y="5065942"/>
            <a:chExt cx="1080000" cy="1080000"/>
          </a:xfrm>
        </p:grpSpPr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6EE93914-EB5C-5346-1942-12B74E76C0A4}"/>
                </a:ext>
              </a:extLst>
            </p:cNvPr>
            <p:cNvSpPr/>
            <p:nvPr/>
          </p:nvSpPr>
          <p:spPr>
            <a:xfrm>
              <a:off x="5734791" y="5065942"/>
              <a:ext cx="1080000" cy="1080000"/>
            </a:xfrm>
            <a:custGeom>
              <a:avLst/>
              <a:gdLst>
                <a:gd name="connsiteX0" fmla="*/ 0 w 1080000"/>
                <a:gd name="connsiteY0" fmla="*/ 0 h 1080000"/>
                <a:gd name="connsiteX1" fmla="*/ 561600 w 1080000"/>
                <a:gd name="connsiteY1" fmla="*/ 0 h 1080000"/>
                <a:gd name="connsiteX2" fmla="*/ 1080000 w 1080000"/>
                <a:gd name="connsiteY2" fmla="*/ 0 h 1080000"/>
                <a:gd name="connsiteX3" fmla="*/ 1080000 w 1080000"/>
                <a:gd name="connsiteY3" fmla="*/ 518400 h 1080000"/>
                <a:gd name="connsiteX4" fmla="*/ 1080000 w 1080000"/>
                <a:gd name="connsiteY4" fmla="*/ 1080000 h 1080000"/>
                <a:gd name="connsiteX5" fmla="*/ 572400 w 1080000"/>
                <a:gd name="connsiteY5" fmla="*/ 1080000 h 1080000"/>
                <a:gd name="connsiteX6" fmla="*/ 0 w 1080000"/>
                <a:gd name="connsiteY6" fmla="*/ 1080000 h 1080000"/>
                <a:gd name="connsiteX7" fmla="*/ 0 w 1080000"/>
                <a:gd name="connsiteY7" fmla="*/ 561600 h 1080000"/>
                <a:gd name="connsiteX8" fmla="*/ 0 w 1080000"/>
                <a:gd name="connsiteY8" fmla="*/ 0 h 10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080000" fill="none" extrusionOk="0">
                  <a:moveTo>
                    <a:pt x="0" y="0"/>
                  </a:moveTo>
                  <a:cubicBezTo>
                    <a:pt x="278762" y="-59140"/>
                    <a:pt x="414379" y="3547"/>
                    <a:pt x="561600" y="0"/>
                  </a:cubicBezTo>
                  <a:cubicBezTo>
                    <a:pt x="708821" y="-3547"/>
                    <a:pt x="952117" y="25058"/>
                    <a:pt x="1080000" y="0"/>
                  </a:cubicBezTo>
                  <a:cubicBezTo>
                    <a:pt x="1132788" y="163899"/>
                    <a:pt x="1043688" y="338368"/>
                    <a:pt x="1080000" y="518400"/>
                  </a:cubicBezTo>
                  <a:cubicBezTo>
                    <a:pt x="1116312" y="698432"/>
                    <a:pt x="1073649" y="857774"/>
                    <a:pt x="1080000" y="1080000"/>
                  </a:cubicBezTo>
                  <a:cubicBezTo>
                    <a:pt x="904343" y="1134251"/>
                    <a:pt x="765859" y="1057854"/>
                    <a:pt x="572400" y="1080000"/>
                  </a:cubicBezTo>
                  <a:cubicBezTo>
                    <a:pt x="378941" y="1102146"/>
                    <a:pt x="260535" y="1045161"/>
                    <a:pt x="0" y="1080000"/>
                  </a:cubicBezTo>
                  <a:cubicBezTo>
                    <a:pt x="-49829" y="906549"/>
                    <a:pt x="55836" y="721186"/>
                    <a:pt x="0" y="561600"/>
                  </a:cubicBezTo>
                  <a:cubicBezTo>
                    <a:pt x="-55836" y="402014"/>
                    <a:pt x="57321" y="212014"/>
                    <a:pt x="0" y="0"/>
                  </a:cubicBezTo>
                  <a:close/>
                </a:path>
                <a:path w="1080000" h="1080000" stroke="0" extrusionOk="0">
                  <a:moveTo>
                    <a:pt x="0" y="0"/>
                  </a:moveTo>
                  <a:cubicBezTo>
                    <a:pt x="187897" y="-1192"/>
                    <a:pt x="331616" y="53354"/>
                    <a:pt x="507600" y="0"/>
                  </a:cubicBezTo>
                  <a:cubicBezTo>
                    <a:pt x="683584" y="-53354"/>
                    <a:pt x="911730" y="54593"/>
                    <a:pt x="1080000" y="0"/>
                  </a:cubicBezTo>
                  <a:cubicBezTo>
                    <a:pt x="1129309" y="165444"/>
                    <a:pt x="1033711" y="280129"/>
                    <a:pt x="1080000" y="518400"/>
                  </a:cubicBezTo>
                  <a:cubicBezTo>
                    <a:pt x="1126289" y="756671"/>
                    <a:pt x="1029390" y="841515"/>
                    <a:pt x="1080000" y="1080000"/>
                  </a:cubicBezTo>
                  <a:cubicBezTo>
                    <a:pt x="885066" y="1097511"/>
                    <a:pt x="798561" y="1044963"/>
                    <a:pt x="572400" y="1080000"/>
                  </a:cubicBezTo>
                  <a:cubicBezTo>
                    <a:pt x="346239" y="1115037"/>
                    <a:pt x="228526" y="1056527"/>
                    <a:pt x="0" y="1080000"/>
                  </a:cubicBezTo>
                  <a:cubicBezTo>
                    <a:pt x="-26945" y="900022"/>
                    <a:pt x="36619" y="759383"/>
                    <a:pt x="0" y="561600"/>
                  </a:cubicBezTo>
                  <a:cubicBezTo>
                    <a:pt x="-36619" y="363817"/>
                    <a:pt x="55350" y="25908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590361487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5400" dirty="0" err="1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nǚ</a:t>
              </a:r>
              <a:endParaRPr lang="zh-TW" altLang="en-US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C6E1921B-BBB9-F54D-9CE2-29D10BCF63D1}"/>
                </a:ext>
              </a:extLst>
            </p:cNvPr>
            <p:cNvSpPr/>
            <p:nvPr/>
          </p:nvSpPr>
          <p:spPr>
            <a:xfrm>
              <a:off x="6304415" y="5201273"/>
              <a:ext cx="288296" cy="2061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6" name="矩形 45">
            <a:extLst>
              <a:ext uri="{FF2B5EF4-FFF2-40B4-BE49-F238E27FC236}">
                <a16:creationId xmlns:a16="http://schemas.microsoft.com/office/drawing/2014/main" id="{4FD6B73E-6FBC-3EA1-6582-D1FBE3287604}"/>
              </a:ext>
            </a:extLst>
          </p:cNvPr>
          <p:cNvSpPr/>
          <p:nvPr/>
        </p:nvSpPr>
        <p:spPr>
          <a:xfrm>
            <a:off x="8711126" y="60419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47" name="群組 46">
            <a:extLst>
              <a:ext uri="{FF2B5EF4-FFF2-40B4-BE49-F238E27FC236}">
                <a16:creationId xmlns:a16="http://schemas.microsoft.com/office/drawing/2014/main" id="{22A297ED-86D0-9865-1404-D1977784E58A}"/>
              </a:ext>
            </a:extLst>
          </p:cNvPr>
          <p:cNvGrpSpPr/>
          <p:nvPr/>
        </p:nvGrpSpPr>
        <p:grpSpPr>
          <a:xfrm>
            <a:off x="10217336" y="604195"/>
            <a:ext cx="1440000" cy="1080000"/>
            <a:chOff x="10451692" y="1179872"/>
            <a:chExt cx="1592826" cy="1592826"/>
          </a:xfrm>
        </p:grpSpPr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B8B5C25B-4C1A-CD6B-77A3-3DCA98B2A3BC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02B78125-A5C3-9A7A-C829-4C944E10F120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50" name="橢圓 49">
            <a:extLst>
              <a:ext uri="{FF2B5EF4-FFF2-40B4-BE49-F238E27FC236}">
                <a16:creationId xmlns:a16="http://schemas.microsoft.com/office/drawing/2014/main" id="{9FECF9A6-C1D8-EECA-8796-9F806BD95EBE}"/>
              </a:ext>
            </a:extLst>
          </p:cNvPr>
          <p:cNvSpPr/>
          <p:nvPr/>
        </p:nvSpPr>
        <p:spPr>
          <a:xfrm>
            <a:off x="7270044" y="706598"/>
            <a:ext cx="982134" cy="83444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乘號 50">
            <a:extLst>
              <a:ext uri="{FF2B5EF4-FFF2-40B4-BE49-F238E27FC236}">
                <a16:creationId xmlns:a16="http://schemas.microsoft.com/office/drawing/2014/main" id="{4F718921-3A3E-2A6D-C35E-695D99BF9D91}"/>
              </a:ext>
            </a:extLst>
          </p:cNvPr>
          <p:cNvSpPr/>
          <p:nvPr/>
        </p:nvSpPr>
        <p:spPr>
          <a:xfrm>
            <a:off x="10357570" y="604195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6568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9754" y="46103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Practice(</a:t>
            </a:r>
            <a:r>
              <a:rPr lang="en-US" altLang="zh-TW" sz="6000" dirty="0" err="1"/>
              <a:t>g,k,h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404691" y="195736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1584441" y="198060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6397D00-7F0E-6FFE-3E83-B85D274DDA24}"/>
              </a:ext>
            </a:extLst>
          </p:cNvPr>
          <p:cNvSpPr/>
          <p:nvPr/>
        </p:nvSpPr>
        <p:spPr>
          <a:xfrm>
            <a:off x="2764191" y="198060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FF34A10-9864-E973-E164-97C88209C562}"/>
              </a:ext>
            </a:extLst>
          </p:cNvPr>
          <p:cNvSpPr/>
          <p:nvPr/>
        </p:nvSpPr>
        <p:spPr>
          <a:xfrm>
            <a:off x="9577099" y="194799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3FF18C3-C003-E89C-2461-7775CE035153}"/>
              </a:ext>
            </a:extLst>
          </p:cNvPr>
          <p:cNvSpPr/>
          <p:nvPr/>
        </p:nvSpPr>
        <p:spPr>
          <a:xfrm>
            <a:off x="4459802" y="198060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786F673-E9E8-1049-8058-A9EED54A5ED8}"/>
              </a:ext>
            </a:extLst>
          </p:cNvPr>
          <p:cNvSpPr/>
          <p:nvPr/>
        </p:nvSpPr>
        <p:spPr>
          <a:xfrm>
            <a:off x="5632682" y="198606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CE558DF-8A44-86E3-556A-09BC6C8FA3AD}"/>
              </a:ext>
            </a:extLst>
          </p:cNvPr>
          <p:cNvSpPr/>
          <p:nvPr/>
        </p:nvSpPr>
        <p:spPr>
          <a:xfrm>
            <a:off x="6766461" y="198060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EF8286CB-C29C-1BED-7C13-008CB8F81FFC}"/>
              </a:ext>
            </a:extLst>
          </p:cNvPr>
          <p:cNvSpPr/>
          <p:nvPr/>
        </p:nvSpPr>
        <p:spPr>
          <a:xfrm>
            <a:off x="8422482" y="193078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85EFC08-9715-61D1-A531-09A049170F07}"/>
              </a:ext>
            </a:extLst>
          </p:cNvPr>
          <p:cNvSpPr/>
          <p:nvPr/>
        </p:nvSpPr>
        <p:spPr>
          <a:xfrm>
            <a:off x="10731716" y="193078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C4D954F-EE9C-29C1-67F5-94089EA1AC99}"/>
              </a:ext>
            </a:extLst>
          </p:cNvPr>
          <p:cNvSpPr/>
          <p:nvPr/>
        </p:nvSpPr>
        <p:spPr>
          <a:xfrm>
            <a:off x="6577296" y="327064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EDF0DF1-3367-6C41-22BE-3E456273BFE0}"/>
              </a:ext>
            </a:extLst>
          </p:cNvPr>
          <p:cNvSpPr/>
          <p:nvPr/>
        </p:nvSpPr>
        <p:spPr>
          <a:xfrm>
            <a:off x="7682670" y="327727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C8D57470-F435-1B08-5CB9-4212AC49C965}"/>
              </a:ext>
            </a:extLst>
          </p:cNvPr>
          <p:cNvSpPr/>
          <p:nvPr/>
        </p:nvSpPr>
        <p:spPr>
          <a:xfrm>
            <a:off x="8788044" y="325164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A41A166-8A95-43B1-0344-3BF4F3DBDCD1}"/>
              </a:ext>
            </a:extLst>
          </p:cNvPr>
          <p:cNvSpPr/>
          <p:nvPr/>
        </p:nvSpPr>
        <p:spPr>
          <a:xfrm>
            <a:off x="9918792" y="327064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046044F-7FF1-6BD3-E444-A833C4A21496}"/>
              </a:ext>
            </a:extLst>
          </p:cNvPr>
          <p:cNvSpPr/>
          <p:nvPr/>
        </p:nvSpPr>
        <p:spPr>
          <a:xfrm>
            <a:off x="1379495" y="327727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095033E-5E41-88E2-39A4-8FA9B8B3D33A}"/>
              </a:ext>
            </a:extLst>
          </p:cNvPr>
          <p:cNvSpPr/>
          <p:nvPr/>
        </p:nvSpPr>
        <p:spPr>
          <a:xfrm>
            <a:off x="2463285" y="330488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E7CAB5B2-F3A8-D9FA-3D11-931C55F9D935}"/>
              </a:ext>
            </a:extLst>
          </p:cNvPr>
          <p:cNvSpPr/>
          <p:nvPr/>
        </p:nvSpPr>
        <p:spPr>
          <a:xfrm>
            <a:off x="3555972" y="331424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2D3378C4-0858-EA4E-AECA-EE69AFAD4793}"/>
              </a:ext>
            </a:extLst>
          </p:cNvPr>
          <p:cNvSpPr/>
          <p:nvPr/>
        </p:nvSpPr>
        <p:spPr>
          <a:xfrm>
            <a:off x="4661346" y="334430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9082C57A-A040-995E-5ABE-84D99BE853B4}"/>
              </a:ext>
            </a:extLst>
          </p:cNvPr>
          <p:cNvSpPr/>
          <p:nvPr/>
        </p:nvSpPr>
        <p:spPr>
          <a:xfrm>
            <a:off x="403726" y="460219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5D7590E9-F9A0-6181-B7DF-D7B131287DF9}"/>
              </a:ext>
            </a:extLst>
          </p:cNvPr>
          <p:cNvSpPr/>
          <p:nvPr/>
        </p:nvSpPr>
        <p:spPr>
          <a:xfrm>
            <a:off x="1487516" y="4629811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5062E93-AB6C-27FE-6A7F-0A01D6F3E3E0}"/>
              </a:ext>
            </a:extLst>
          </p:cNvPr>
          <p:cNvSpPr/>
          <p:nvPr/>
        </p:nvSpPr>
        <p:spPr>
          <a:xfrm>
            <a:off x="2580203" y="4639175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937767CA-9655-5EDA-42E1-139F57045092}"/>
              </a:ext>
            </a:extLst>
          </p:cNvPr>
          <p:cNvSpPr/>
          <p:nvPr/>
        </p:nvSpPr>
        <p:spPr>
          <a:xfrm>
            <a:off x="3685577" y="466922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33CFAAC8-D86B-492C-00CF-642FC475B56B}"/>
              </a:ext>
            </a:extLst>
          </p:cNvPr>
          <p:cNvSpPr/>
          <p:nvPr/>
        </p:nvSpPr>
        <p:spPr>
          <a:xfrm>
            <a:off x="6187865" y="467241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EA3C5E57-DB7A-C8C6-8427-6F3329AD513F}"/>
              </a:ext>
            </a:extLst>
          </p:cNvPr>
          <p:cNvSpPr/>
          <p:nvPr/>
        </p:nvSpPr>
        <p:spPr>
          <a:xfrm>
            <a:off x="5107865" y="467241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3D05D9BD-0E32-288D-6BEC-763B7A7244BC}"/>
              </a:ext>
            </a:extLst>
          </p:cNvPr>
          <p:cNvSpPr/>
          <p:nvPr/>
        </p:nvSpPr>
        <p:spPr>
          <a:xfrm>
            <a:off x="7267865" y="4679035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C0773B02-B030-0801-E952-BF631B24A96E}"/>
              </a:ext>
            </a:extLst>
          </p:cNvPr>
          <p:cNvSpPr/>
          <p:nvPr/>
        </p:nvSpPr>
        <p:spPr>
          <a:xfrm>
            <a:off x="9741314" y="4767941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7D4EEF5F-6561-E2F8-BFB9-C0D8F1B48CFE}"/>
              </a:ext>
            </a:extLst>
          </p:cNvPr>
          <p:cNvSpPr/>
          <p:nvPr/>
        </p:nvSpPr>
        <p:spPr>
          <a:xfrm>
            <a:off x="8661314" y="4767941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2C22F1C9-776F-E2A8-248E-5E49A521A258}"/>
              </a:ext>
            </a:extLst>
          </p:cNvPr>
          <p:cNvSpPr/>
          <p:nvPr/>
        </p:nvSpPr>
        <p:spPr>
          <a:xfrm>
            <a:off x="10821314" y="477456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36828A7D-3E49-4719-460B-70E8DE9E6E58}"/>
              </a:ext>
            </a:extLst>
          </p:cNvPr>
          <p:cNvSpPr/>
          <p:nvPr/>
        </p:nvSpPr>
        <p:spPr>
          <a:xfrm>
            <a:off x="8927988" y="50303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57" name="群組 56">
            <a:extLst>
              <a:ext uri="{FF2B5EF4-FFF2-40B4-BE49-F238E27FC236}">
                <a16:creationId xmlns:a16="http://schemas.microsoft.com/office/drawing/2014/main" id="{DE55F522-D154-5EA4-8958-ACAEDB9680C3}"/>
              </a:ext>
            </a:extLst>
          </p:cNvPr>
          <p:cNvGrpSpPr/>
          <p:nvPr/>
        </p:nvGrpSpPr>
        <p:grpSpPr>
          <a:xfrm>
            <a:off x="10434198" y="503030"/>
            <a:ext cx="1440000" cy="1080000"/>
            <a:chOff x="10451692" y="1179872"/>
            <a:chExt cx="1592826" cy="1592826"/>
          </a:xfrm>
        </p:grpSpPr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E811F84A-DABE-7DB5-2F09-F78C73C009B6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9" name="矩形 58">
              <a:extLst>
                <a:ext uri="{FF2B5EF4-FFF2-40B4-BE49-F238E27FC236}">
                  <a16:creationId xmlns:a16="http://schemas.microsoft.com/office/drawing/2014/main" id="{DEEE188C-0272-AA0E-25D0-EBC102864791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60" name="乘號 59">
            <a:extLst>
              <a:ext uri="{FF2B5EF4-FFF2-40B4-BE49-F238E27FC236}">
                <a16:creationId xmlns:a16="http://schemas.microsoft.com/office/drawing/2014/main" id="{B954412E-A9FC-7397-4A7D-54790EE902E6}"/>
              </a:ext>
            </a:extLst>
          </p:cNvPr>
          <p:cNvSpPr/>
          <p:nvPr/>
        </p:nvSpPr>
        <p:spPr>
          <a:xfrm>
            <a:off x="10452921" y="503030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607972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9754" y="46103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Practice(</a:t>
            </a:r>
            <a:r>
              <a:rPr lang="en-US" altLang="zh-TW" sz="6000" dirty="0" err="1"/>
              <a:t>j,q,x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409132" y="217669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1489132" y="217669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83A1D02-656F-0C88-6442-93A3E7FB4596}"/>
              </a:ext>
            </a:extLst>
          </p:cNvPr>
          <p:cNvSpPr/>
          <p:nvPr/>
        </p:nvSpPr>
        <p:spPr>
          <a:xfrm>
            <a:off x="2643566" y="217669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15A10FB-60DC-9D73-6905-92DBE8AC8708}"/>
              </a:ext>
            </a:extLst>
          </p:cNvPr>
          <p:cNvSpPr/>
          <p:nvPr/>
        </p:nvSpPr>
        <p:spPr>
          <a:xfrm>
            <a:off x="3723566" y="217669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C916346-29D8-036A-13E8-8900E11CD775}"/>
              </a:ext>
            </a:extLst>
          </p:cNvPr>
          <p:cNvSpPr/>
          <p:nvPr/>
        </p:nvSpPr>
        <p:spPr>
          <a:xfrm>
            <a:off x="4880400" y="220393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9CFC2D4-093B-360B-B74F-D332DBB59BF3}"/>
              </a:ext>
            </a:extLst>
          </p:cNvPr>
          <p:cNvSpPr/>
          <p:nvPr/>
        </p:nvSpPr>
        <p:spPr>
          <a:xfrm>
            <a:off x="5960400" y="220393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2A6D3746-0B19-3645-0245-92FDF6155F06}"/>
              </a:ext>
            </a:extLst>
          </p:cNvPr>
          <p:cNvSpPr/>
          <p:nvPr/>
        </p:nvSpPr>
        <p:spPr>
          <a:xfrm>
            <a:off x="7438133" y="253465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C12E022E-7C53-7DC8-DB13-71D12C176329}"/>
              </a:ext>
            </a:extLst>
          </p:cNvPr>
          <p:cNvSpPr/>
          <p:nvPr/>
        </p:nvSpPr>
        <p:spPr>
          <a:xfrm>
            <a:off x="8518133" y="253465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93889F-4F10-C32A-579D-35A829F3E7B2}"/>
              </a:ext>
            </a:extLst>
          </p:cNvPr>
          <p:cNvSpPr/>
          <p:nvPr/>
        </p:nvSpPr>
        <p:spPr>
          <a:xfrm>
            <a:off x="9664157" y="254659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ACBB5ACA-E5D8-5E87-7373-52E3E6E582CF}"/>
              </a:ext>
            </a:extLst>
          </p:cNvPr>
          <p:cNvSpPr/>
          <p:nvPr/>
        </p:nvSpPr>
        <p:spPr>
          <a:xfrm>
            <a:off x="10744157" y="254659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B2B0B29B-0514-BBB8-0699-95E012AB8BE8}"/>
              </a:ext>
            </a:extLst>
          </p:cNvPr>
          <p:cNvSpPr/>
          <p:nvPr/>
        </p:nvSpPr>
        <p:spPr>
          <a:xfrm>
            <a:off x="751665" y="361817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F5050B8F-55BB-56AE-5064-DBEDD80E49FD}"/>
              </a:ext>
            </a:extLst>
          </p:cNvPr>
          <p:cNvSpPr/>
          <p:nvPr/>
        </p:nvSpPr>
        <p:spPr>
          <a:xfrm>
            <a:off x="1831665" y="361817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A1753BD5-E05C-3B97-7EFB-6A81D0015A76}"/>
              </a:ext>
            </a:extLst>
          </p:cNvPr>
          <p:cNvSpPr/>
          <p:nvPr/>
        </p:nvSpPr>
        <p:spPr>
          <a:xfrm>
            <a:off x="2977689" y="363011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0FF8A2CA-1787-22A6-2936-D8DC1068EAB5}"/>
              </a:ext>
            </a:extLst>
          </p:cNvPr>
          <p:cNvSpPr/>
          <p:nvPr/>
        </p:nvSpPr>
        <p:spPr>
          <a:xfrm>
            <a:off x="4057689" y="363011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38731B01-B5C1-D56C-225F-1AAEF17495F4}"/>
              </a:ext>
            </a:extLst>
          </p:cNvPr>
          <p:cNvSpPr/>
          <p:nvPr/>
        </p:nvSpPr>
        <p:spPr>
          <a:xfrm>
            <a:off x="6227979" y="387884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3A66BD2F-331F-21CA-8FD6-4029ED60CF03}"/>
              </a:ext>
            </a:extLst>
          </p:cNvPr>
          <p:cNvSpPr/>
          <p:nvPr/>
        </p:nvSpPr>
        <p:spPr>
          <a:xfrm>
            <a:off x="7307979" y="387884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A387E11-E253-7AD9-1274-8D91D4501D41}"/>
              </a:ext>
            </a:extLst>
          </p:cNvPr>
          <p:cNvSpPr/>
          <p:nvPr/>
        </p:nvSpPr>
        <p:spPr>
          <a:xfrm>
            <a:off x="8454003" y="389078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4E9DD393-1407-A3F0-6D88-C279F26D16AB}"/>
              </a:ext>
            </a:extLst>
          </p:cNvPr>
          <p:cNvSpPr/>
          <p:nvPr/>
        </p:nvSpPr>
        <p:spPr>
          <a:xfrm>
            <a:off x="9534003" y="389078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700F2C60-AFAD-0059-677B-9DE9038ACD55}"/>
              </a:ext>
            </a:extLst>
          </p:cNvPr>
          <p:cNvSpPr/>
          <p:nvPr/>
        </p:nvSpPr>
        <p:spPr>
          <a:xfrm>
            <a:off x="1583063" y="512062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E3DA5E98-255E-F772-CA3D-EA7846C3FF8B}"/>
              </a:ext>
            </a:extLst>
          </p:cNvPr>
          <p:cNvSpPr/>
          <p:nvPr/>
        </p:nvSpPr>
        <p:spPr>
          <a:xfrm>
            <a:off x="2663063" y="512062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E34C55B0-1BDF-6152-A522-5424FFD9E0CE}"/>
              </a:ext>
            </a:extLst>
          </p:cNvPr>
          <p:cNvSpPr/>
          <p:nvPr/>
        </p:nvSpPr>
        <p:spPr>
          <a:xfrm>
            <a:off x="3809087" y="513256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5D74DA74-4016-8EC5-1E34-B5480C9E32F9}"/>
              </a:ext>
            </a:extLst>
          </p:cNvPr>
          <p:cNvSpPr/>
          <p:nvPr/>
        </p:nvSpPr>
        <p:spPr>
          <a:xfrm>
            <a:off x="6161955" y="530502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7AB3BD38-1F1C-9ADC-E8F1-519FD36C9C92}"/>
              </a:ext>
            </a:extLst>
          </p:cNvPr>
          <p:cNvSpPr/>
          <p:nvPr/>
        </p:nvSpPr>
        <p:spPr>
          <a:xfrm>
            <a:off x="7241955" y="530502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30DA9EA4-407E-445A-E855-E723A1951EE9}"/>
              </a:ext>
            </a:extLst>
          </p:cNvPr>
          <p:cNvSpPr/>
          <p:nvPr/>
        </p:nvSpPr>
        <p:spPr>
          <a:xfrm>
            <a:off x="8387979" y="531696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1C486195-9EFC-B5EE-CA9A-B8F0F1B99E93}"/>
              </a:ext>
            </a:extLst>
          </p:cNvPr>
          <p:cNvSpPr/>
          <p:nvPr/>
        </p:nvSpPr>
        <p:spPr>
          <a:xfrm>
            <a:off x="8927988" y="50303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55" name="群組 54">
            <a:extLst>
              <a:ext uri="{FF2B5EF4-FFF2-40B4-BE49-F238E27FC236}">
                <a16:creationId xmlns:a16="http://schemas.microsoft.com/office/drawing/2014/main" id="{9EF8D416-016F-5C06-6183-F26913125F55}"/>
              </a:ext>
            </a:extLst>
          </p:cNvPr>
          <p:cNvGrpSpPr/>
          <p:nvPr/>
        </p:nvGrpSpPr>
        <p:grpSpPr>
          <a:xfrm>
            <a:off x="10434198" y="503030"/>
            <a:ext cx="1440000" cy="1080000"/>
            <a:chOff x="10451692" y="1179872"/>
            <a:chExt cx="1592826" cy="1592826"/>
          </a:xfrm>
        </p:grpSpPr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CD0F3AF8-DEA0-F404-A9D3-D3DD412E6494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EEA2489-1926-5D40-2E82-20A9AED46412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58" name="乘號 57">
            <a:extLst>
              <a:ext uri="{FF2B5EF4-FFF2-40B4-BE49-F238E27FC236}">
                <a16:creationId xmlns:a16="http://schemas.microsoft.com/office/drawing/2014/main" id="{C9C2D5C1-DAAE-0DF3-5A17-581CF056DE95}"/>
              </a:ext>
            </a:extLst>
          </p:cNvPr>
          <p:cNvSpPr/>
          <p:nvPr/>
        </p:nvSpPr>
        <p:spPr>
          <a:xfrm>
            <a:off x="9010600" y="536798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8567851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45" y="362714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Practice(</a:t>
            </a:r>
            <a:r>
              <a:rPr lang="en-US" altLang="zh-TW" sz="6000" dirty="0" err="1"/>
              <a:t>zh,ch,sh,r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365745" y="2211673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1639415" y="2211673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83A1D02-656F-0C88-6442-93A3E7FB4596}"/>
              </a:ext>
            </a:extLst>
          </p:cNvPr>
          <p:cNvSpPr/>
          <p:nvPr/>
        </p:nvSpPr>
        <p:spPr>
          <a:xfrm>
            <a:off x="2913085" y="2251036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15A10FB-60DC-9D73-6905-92DBE8AC8708}"/>
              </a:ext>
            </a:extLst>
          </p:cNvPr>
          <p:cNvSpPr/>
          <p:nvPr/>
        </p:nvSpPr>
        <p:spPr>
          <a:xfrm>
            <a:off x="4156117" y="2211673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1C486195-9EFC-B5EE-CA9A-B8F0F1B99E93}"/>
              </a:ext>
            </a:extLst>
          </p:cNvPr>
          <p:cNvSpPr/>
          <p:nvPr/>
        </p:nvSpPr>
        <p:spPr>
          <a:xfrm>
            <a:off x="8927988" y="50303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55" name="群組 54">
            <a:extLst>
              <a:ext uri="{FF2B5EF4-FFF2-40B4-BE49-F238E27FC236}">
                <a16:creationId xmlns:a16="http://schemas.microsoft.com/office/drawing/2014/main" id="{9EF8D416-016F-5C06-6183-F26913125F55}"/>
              </a:ext>
            </a:extLst>
          </p:cNvPr>
          <p:cNvGrpSpPr/>
          <p:nvPr/>
        </p:nvGrpSpPr>
        <p:grpSpPr>
          <a:xfrm>
            <a:off x="10434198" y="503030"/>
            <a:ext cx="1440000" cy="1080000"/>
            <a:chOff x="10451692" y="1179872"/>
            <a:chExt cx="1592826" cy="1592826"/>
          </a:xfrm>
        </p:grpSpPr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CD0F3AF8-DEA0-F404-A9D3-D3DD412E6494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EEA2489-1926-5D40-2E82-20A9AED46412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58" name="乘號 57">
            <a:extLst>
              <a:ext uri="{FF2B5EF4-FFF2-40B4-BE49-F238E27FC236}">
                <a16:creationId xmlns:a16="http://schemas.microsoft.com/office/drawing/2014/main" id="{C9C2D5C1-DAAE-0DF3-5A17-581CF056DE95}"/>
              </a:ext>
            </a:extLst>
          </p:cNvPr>
          <p:cNvSpPr/>
          <p:nvPr/>
        </p:nvSpPr>
        <p:spPr>
          <a:xfrm>
            <a:off x="10549382" y="461036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C159725-EAAC-CB77-83AC-74E7B891B278}"/>
              </a:ext>
            </a:extLst>
          </p:cNvPr>
          <p:cNvSpPr/>
          <p:nvPr/>
        </p:nvSpPr>
        <p:spPr>
          <a:xfrm>
            <a:off x="5853013" y="225571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02FDB43-C40F-0F83-BA85-5DF5C7B84A7E}"/>
              </a:ext>
            </a:extLst>
          </p:cNvPr>
          <p:cNvSpPr/>
          <p:nvPr/>
        </p:nvSpPr>
        <p:spPr>
          <a:xfrm>
            <a:off x="7103197" y="225571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5EFFCC2-84A7-8A6C-7E1D-B6E30439FD60}"/>
              </a:ext>
            </a:extLst>
          </p:cNvPr>
          <p:cNvSpPr/>
          <p:nvPr/>
        </p:nvSpPr>
        <p:spPr>
          <a:xfrm>
            <a:off x="8353381" y="225571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DD88F07-49C1-08E8-954E-2FB4C7485DA1}"/>
              </a:ext>
            </a:extLst>
          </p:cNvPr>
          <p:cNvSpPr/>
          <p:nvPr/>
        </p:nvSpPr>
        <p:spPr>
          <a:xfrm>
            <a:off x="9627051" y="2311831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DEA3B41-8183-B4E2-4B36-56E25D1EC706}"/>
              </a:ext>
            </a:extLst>
          </p:cNvPr>
          <p:cNvSpPr/>
          <p:nvPr/>
        </p:nvSpPr>
        <p:spPr>
          <a:xfrm>
            <a:off x="1246831" y="371354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059C294-34EA-539D-9C73-BE5959067839}"/>
              </a:ext>
            </a:extLst>
          </p:cNvPr>
          <p:cNvSpPr/>
          <p:nvPr/>
        </p:nvSpPr>
        <p:spPr>
          <a:xfrm>
            <a:off x="2538360" y="3752912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61B889F-C822-5E4E-F34D-59D4456CC293}"/>
              </a:ext>
            </a:extLst>
          </p:cNvPr>
          <p:cNvSpPr/>
          <p:nvPr/>
        </p:nvSpPr>
        <p:spPr>
          <a:xfrm>
            <a:off x="3817477" y="3743107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4F4D60B-9FB7-C7F3-5A5B-199360F25484}"/>
              </a:ext>
            </a:extLst>
          </p:cNvPr>
          <p:cNvSpPr/>
          <p:nvPr/>
        </p:nvSpPr>
        <p:spPr>
          <a:xfrm>
            <a:off x="5088868" y="3743107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6AB075A-3335-127E-66DA-9C47A2CD4965}"/>
              </a:ext>
            </a:extLst>
          </p:cNvPr>
          <p:cNvSpPr/>
          <p:nvPr/>
        </p:nvSpPr>
        <p:spPr>
          <a:xfrm>
            <a:off x="514434" y="5086642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17625DE-9F6C-F99B-0630-0C0DBF320C38}"/>
              </a:ext>
            </a:extLst>
          </p:cNvPr>
          <p:cNvSpPr/>
          <p:nvPr/>
        </p:nvSpPr>
        <p:spPr>
          <a:xfrm>
            <a:off x="1774434" y="5086642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4C3DD22-FB3A-6984-B279-325EB050A496}"/>
              </a:ext>
            </a:extLst>
          </p:cNvPr>
          <p:cNvSpPr/>
          <p:nvPr/>
        </p:nvSpPr>
        <p:spPr>
          <a:xfrm>
            <a:off x="3093302" y="5086642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782B2D3-372B-131C-2FA5-1B9621463C1D}"/>
              </a:ext>
            </a:extLst>
          </p:cNvPr>
          <p:cNvSpPr/>
          <p:nvPr/>
        </p:nvSpPr>
        <p:spPr>
          <a:xfrm>
            <a:off x="4353302" y="5086642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0877CE0B-7449-28F0-D5BE-786C336AEF07}"/>
              </a:ext>
            </a:extLst>
          </p:cNvPr>
          <p:cNvSpPr/>
          <p:nvPr/>
        </p:nvSpPr>
        <p:spPr>
          <a:xfrm>
            <a:off x="7367447" y="46889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6" name="乘號 45">
            <a:extLst>
              <a:ext uri="{FF2B5EF4-FFF2-40B4-BE49-F238E27FC236}">
                <a16:creationId xmlns:a16="http://schemas.microsoft.com/office/drawing/2014/main" id="{24BBAC34-181F-F612-72F7-1264C4EE8697}"/>
              </a:ext>
            </a:extLst>
          </p:cNvPr>
          <p:cNvSpPr/>
          <p:nvPr/>
        </p:nvSpPr>
        <p:spPr>
          <a:xfrm>
            <a:off x="7475229" y="485243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93ACA053-1B48-35ED-0D97-52C779924C2C}"/>
              </a:ext>
            </a:extLst>
          </p:cNvPr>
          <p:cNvSpPr/>
          <p:nvPr/>
        </p:nvSpPr>
        <p:spPr>
          <a:xfrm>
            <a:off x="7473013" y="3645681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B614CC4D-7CAC-2CEB-6804-7F3F8B822D43}"/>
              </a:ext>
            </a:extLst>
          </p:cNvPr>
          <p:cNvSpPr/>
          <p:nvPr/>
        </p:nvSpPr>
        <p:spPr>
          <a:xfrm>
            <a:off x="8752130" y="3635876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1C1DC3F2-464C-CDA3-9E22-2E0F89E345AA}"/>
              </a:ext>
            </a:extLst>
          </p:cNvPr>
          <p:cNvSpPr/>
          <p:nvPr/>
        </p:nvSpPr>
        <p:spPr>
          <a:xfrm>
            <a:off x="10023521" y="3635876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4934993B-4EFF-A4A4-3E1F-EE49D29CD420}"/>
              </a:ext>
            </a:extLst>
          </p:cNvPr>
          <p:cNvSpPr/>
          <p:nvPr/>
        </p:nvSpPr>
        <p:spPr>
          <a:xfrm>
            <a:off x="6346318" y="5177115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6FE8CF43-86C1-22FD-9798-FF233571049C}"/>
              </a:ext>
            </a:extLst>
          </p:cNvPr>
          <p:cNvSpPr/>
          <p:nvPr/>
        </p:nvSpPr>
        <p:spPr>
          <a:xfrm>
            <a:off x="7606318" y="5177115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222F1190-D279-D95C-9265-A3180A871C1D}"/>
              </a:ext>
            </a:extLst>
          </p:cNvPr>
          <p:cNvSpPr/>
          <p:nvPr/>
        </p:nvSpPr>
        <p:spPr>
          <a:xfrm>
            <a:off x="8925186" y="5177115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7B00B59D-930F-FA88-59AC-1F9B477D3FA0}"/>
              </a:ext>
            </a:extLst>
          </p:cNvPr>
          <p:cNvSpPr/>
          <p:nvPr/>
        </p:nvSpPr>
        <p:spPr>
          <a:xfrm>
            <a:off x="10185186" y="5177115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49188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49D758B4-247D-41D6-B5F9-5A1A1F2313BA}"/>
              </a:ext>
            </a:extLst>
          </p:cNvPr>
          <p:cNvSpPr txBox="1"/>
          <p:nvPr/>
        </p:nvSpPr>
        <p:spPr>
          <a:xfrm>
            <a:off x="1130710" y="1173279"/>
            <a:ext cx="9930580" cy="49398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1.) 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迟到</a:t>
            </a:r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分钟算是缺课一堂。</a:t>
            </a:r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1.)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Being 15 minutes late for class counts as an absence.</a:t>
            </a: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2.) 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若无法到课，除了依据学校规定请假，应提早一天告知老师，病假例外。</a:t>
            </a:r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2.) If you are unable to attend class, in addition to asking for leave according to school regulations, you should inform the teacher one day in advance, except for sick leave.</a:t>
            </a: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3.) </a:t>
            </a:r>
            <a:r>
              <a:rPr lang="zh-CN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课程中会根据情况分配作业，提交作业后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才</a:t>
            </a:r>
            <a:r>
              <a:rPr lang="zh-CN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可进行期末考试。</a:t>
            </a:r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3.) In the course, homework will be distributed according to the situation, and the final exam will not be allowed until the homework is submitted.</a:t>
            </a: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endParaRPr lang="zh-TW" altLang="en-US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CD5E963-4C66-4670-BCE5-9C187BE78B07}"/>
              </a:ext>
            </a:extLst>
          </p:cNvPr>
          <p:cNvSpPr txBox="1"/>
          <p:nvPr/>
        </p:nvSpPr>
        <p:spPr>
          <a:xfrm>
            <a:off x="5087711" y="770242"/>
            <a:ext cx="2016579" cy="50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altLang="zh-TW" sz="2812" b="1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Class Rule </a:t>
            </a:r>
            <a:endParaRPr lang="zh-TW" altLang="en-US" sz="2812" b="1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37134219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45" y="362714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Practice(</a:t>
            </a:r>
            <a:r>
              <a:rPr lang="en-US" altLang="zh-TW" sz="6000" dirty="0" err="1"/>
              <a:t>zh,ch,sh,r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365745" y="2211673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1639415" y="2211673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83A1D02-656F-0C88-6442-93A3E7FB4596}"/>
              </a:ext>
            </a:extLst>
          </p:cNvPr>
          <p:cNvSpPr/>
          <p:nvPr/>
        </p:nvSpPr>
        <p:spPr>
          <a:xfrm>
            <a:off x="2913085" y="2251036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15A10FB-60DC-9D73-6905-92DBE8AC8708}"/>
              </a:ext>
            </a:extLst>
          </p:cNvPr>
          <p:cNvSpPr/>
          <p:nvPr/>
        </p:nvSpPr>
        <p:spPr>
          <a:xfrm>
            <a:off x="4156117" y="2211673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1C486195-9EFC-B5EE-CA9A-B8F0F1B99E93}"/>
              </a:ext>
            </a:extLst>
          </p:cNvPr>
          <p:cNvSpPr/>
          <p:nvPr/>
        </p:nvSpPr>
        <p:spPr>
          <a:xfrm>
            <a:off x="8927988" y="50303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55" name="群組 54">
            <a:extLst>
              <a:ext uri="{FF2B5EF4-FFF2-40B4-BE49-F238E27FC236}">
                <a16:creationId xmlns:a16="http://schemas.microsoft.com/office/drawing/2014/main" id="{9EF8D416-016F-5C06-6183-F26913125F55}"/>
              </a:ext>
            </a:extLst>
          </p:cNvPr>
          <p:cNvGrpSpPr/>
          <p:nvPr/>
        </p:nvGrpSpPr>
        <p:grpSpPr>
          <a:xfrm>
            <a:off x="10434198" y="503030"/>
            <a:ext cx="1440000" cy="1080000"/>
            <a:chOff x="10451692" y="1179872"/>
            <a:chExt cx="1592826" cy="1592826"/>
          </a:xfrm>
        </p:grpSpPr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CD0F3AF8-DEA0-F404-A9D3-D3DD412E6494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EEA2489-1926-5D40-2E82-20A9AED46412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58" name="乘號 57">
            <a:extLst>
              <a:ext uri="{FF2B5EF4-FFF2-40B4-BE49-F238E27FC236}">
                <a16:creationId xmlns:a16="http://schemas.microsoft.com/office/drawing/2014/main" id="{C9C2D5C1-DAAE-0DF3-5A17-581CF056DE95}"/>
              </a:ext>
            </a:extLst>
          </p:cNvPr>
          <p:cNvSpPr/>
          <p:nvPr/>
        </p:nvSpPr>
        <p:spPr>
          <a:xfrm>
            <a:off x="10549382" y="461036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C159725-EAAC-CB77-83AC-74E7B891B278}"/>
              </a:ext>
            </a:extLst>
          </p:cNvPr>
          <p:cNvSpPr/>
          <p:nvPr/>
        </p:nvSpPr>
        <p:spPr>
          <a:xfrm>
            <a:off x="5853013" y="225571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02FDB43-C40F-0F83-BA85-5DF5C7B84A7E}"/>
              </a:ext>
            </a:extLst>
          </p:cNvPr>
          <p:cNvSpPr/>
          <p:nvPr/>
        </p:nvSpPr>
        <p:spPr>
          <a:xfrm>
            <a:off x="7103197" y="225571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5EFFCC2-84A7-8A6C-7E1D-B6E30439FD60}"/>
              </a:ext>
            </a:extLst>
          </p:cNvPr>
          <p:cNvSpPr/>
          <p:nvPr/>
        </p:nvSpPr>
        <p:spPr>
          <a:xfrm>
            <a:off x="8353381" y="225571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DD88F07-49C1-08E8-954E-2FB4C7485DA1}"/>
              </a:ext>
            </a:extLst>
          </p:cNvPr>
          <p:cNvSpPr/>
          <p:nvPr/>
        </p:nvSpPr>
        <p:spPr>
          <a:xfrm>
            <a:off x="9627051" y="2311831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DEA3B41-8183-B4E2-4B36-56E25D1EC706}"/>
              </a:ext>
            </a:extLst>
          </p:cNvPr>
          <p:cNvSpPr/>
          <p:nvPr/>
        </p:nvSpPr>
        <p:spPr>
          <a:xfrm>
            <a:off x="1246831" y="371354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059C294-34EA-539D-9C73-BE5959067839}"/>
              </a:ext>
            </a:extLst>
          </p:cNvPr>
          <p:cNvSpPr/>
          <p:nvPr/>
        </p:nvSpPr>
        <p:spPr>
          <a:xfrm>
            <a:off x="2538360" y="3752912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61B889F-C822-5E4E-F34D-59D4456CC293}"/>
              </a:ext>
            </a:extLst>
          </p:cNvPr>
          <p:cNvSpPr/>
          <p:nvPr/>
        </p:nvSpPr>
        <p:spPr>
          <a:xfrm>
            <a:off x="3817477" y="3743107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4F4D60B-9FB7-C7F3-5A5B-199360F25484}"/>
              </a:ext>
            </a:extLst>
          </p:cNvPr>
          <p:cNvSpPr/>
          <p:nvPr/>
        </p:nvSpPr>
        <p:spPr>
          <a:xfrm>
            <a:off x="5088868" y="3743107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6AB075A-3335-127E-66DA-9C47A2CD4965}"/>
              </a:ext>
            </a:extLst>
          </p:cNvPr>
          <p:cNvSpPr/>
          <p:nvPr/>
        </p:nvSpPr>
        <p:spPr>
          <a:xfrm>
            <a:off x="514434" y="5086642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17625DE-9F6C-F99B-0630-0C0DBF320C38}"/>
              </a:ext>
            </a:extLst>
          </p:cNvPr>
          <p:cNvSpPr/>
          <p:nvPr/>
        </p:nvSpPr>
        <p:spPr>
          <a:xfrm>
            <a:off x="1774434" y="5086642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4C3DD22-FB3A-6984-B279-325EB050A496}"/>
              </a:ext>
            </a:extLst>
          </p:cNvPr>
          <p:cNvSpPr/>
          <p:nvPr/>
        </p:nvSpPr>
        <p:spPr>
          <a:xfrm>
            <a:off x="3093302" y="5086642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782B2D3-372B-131C-2FA5-1B9621463C1D}"/>
              </a:ext>
            </a:extLst>
          </p:cNvPr>
          <p:cNvSpPr/>
          <p:nvPr/>
        </p:nvSpPr>
        <p:spPr>
          <a:xfrm>
            <a:off x="4353302" y="5086642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0877CE0B-7449-28F0-D5BE-786C336AEF07}"/>
              </a:ext>
            </a:extLst>
          </p:cNvPr>
          <p:cNvSpPr/>
          <p:nvPr/>
        </p:nvSpPr>
        <p:spPr>
          <a:xfrm>
            <a:off x="7367447" y="46889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6" name="乘號 45">
            <a:extLst>
              <a:ext uri="{FF2B5EF4-FFF2-40B4-BE49-F238E27FC236}">
                <a16:creationId xmlns:a16="http://schemas.microsoft.com/office/drawing/2014/main" id="{24BBAC34-181F-F612-72F7-1264C4EE8697}"/>
              </a:ext>
            </a:extLst>
          </p:cNvPr>
          <p:cNvSpPr/>
          <p:nvPr/>
        </p:nvSpPr>
        <p:spPr>
          <a:xfrm>
            <a:off x="7475229" y="485243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4934993B-4EFF-A4A4-3E1F-EE49D29CD420}"/>
              </a:ext>
            </a:extLst>
          </p:cNvPr>
          <p:cNvSpPr/>
          <p:nvPr/>
        </p:nvSpPr>
        <p:spPr>
          <a:xfrm>
            <a:off x="6346318" y="5177115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6FE8CF43-86C1-22FD-9798-FF233571049C}"/>
              </a:ext>
            </a:extLst>
          </p:cNvPr>
          <p:cNvSpPr/>
          <p:nvPr/>
        </p:nvSpPr>
        <p:spPr>
          <a:xfrm>
            <a:off x="7606318" y="5177115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222F1190-D279-D95C-9265-A3180A871C1D}"/>
              </a:ext>
            </a:extLst>
          </p:cNvPr>
          <p:cNvSpPr/>
          <p:nvPr/>
        </p:nvSpPr>
        <p:spPr>
          <a:xfrm>
            <a:off x="8925186" y="5177115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7B00B59D-930F-FA88-59AC-1F9B477D3FA0}"/>
              </a:ext>
            </a:extLst>
          </p:cNvPr>
          <p:cNvSpPr/>
          <p:nvPr/>
        </p:nvSpPr>
        <p:spPr>
          <a:xfrm>
            <a:off x="10185186" y="5177115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F48842E-6549-929D-D689-E9DAFA599536}"/>
              </a:ext>
            </a:extLst>
          </p:cNvPr>
          <p:cNvSpPr/>
          <p:nvPr/>
        </p:nvSpPr>
        <p:spPr>
          <a:xfrm>
            <a:off x="6725289" y="371354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17C1500-9587-BAD5-0E62-528F198ACC44}"/>
              </a:ext>
            </a:extLst>
          </p:cNvPr>
          <p:cNvSpPr/>
          <p:nvPr/>
        </p:nvSpPr>
        <p:spPr>
          <a:xfrm>
            <a:off x="7985289" y="371354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28DCE3F0-9F91-F83F-B27E-A289FEDF5A02}"/>
              </a:ext>
            </a:extLst>
          </p:cNvPr>
          <p:cNvSpPr/>
          <p:nvPr/>
        </p:nvSpPr>
        <p:spPr>
          <a:xfrm>
            <a:off x="9304157" y="371354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95C1676-EE71-BA1F-86B3-74B52C80E1E9}"/>
              </a:ext>
            </a:extLst>
          </p:cNvPr>
          <p:cNvSpPr/>
          <p:nvPr/>
        </p:nvSpPr>
        <p:spPr>
          <a:xfrm>
            <a:off x="10564157" y="371354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002241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45" y="362714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Practice(</a:t>
            </a:r>
            <a:r>
              <a:rPr lang="en-US" altLang="zh-TW" sz="6000" dirty="0" err="1"/>
              <a:t>zh,ch,sh,r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365745" y="2211673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1639415" y="2211673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83A1D02-656F-0C88-6442-93A3E7FB4596}"/>
              </a:ext>
            </a:extLst>
          </p:cNvPr>
          <p:cNvSpPr/>
          <p:nvPr/>
        </p:nvSpPr>
        <p:spPr>
          <a:xfrm>
            <a:off x="2913085" y="2251036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15A10FB-60DC-9D73-6905-92DBE8AC8708}"/>
              </a:ext>
            </a:extLst>
          </p:cNvPr>
          <p:cNvSpPr/>
          <p:nvPr/>
        </p:nvSpPr>
        <p:spPr>
          <a:xfrm>
            <a:off x="4156117" y="2211673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1C486195-9EFC-B5EE-CA9A-B8F0F1B99E93}"/>
              </a:ext>
            </a:extLst>
          </p:cNvPr>
          <p:cNvSpPr/>
          <p:nvPr/>
        </p:nvSpPr>
        <p:spPr>
          <a:xfrm>
            <a:off x="8927988" y="50303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55" name="群組 54">
            <a:extLst>
              <a:ext uri="{FF2B5EF4-FFF2-40B4-BE49-F238E27FC236}">
                <a16:creationId xmlns:a16="http://schemas.microsoft.com/office/drawing/2014/main" id="{9EF8D416-016F-5C06-6183-F26913125F55}"/>
              </a:ext>
            </a:extLst>
          </p:cNvPr>
          <p:cNvGrpSpPr/>
          <p:nvPr/>
        </p:nvGrpSpPr>
        <p:grpSpPr>
          <a:xfrm>
            <a:off x="10434198" y="503030"/>
            <a:ext cx="1440000" cy="1080000"/>
            <a:chOff x="10451692" y="1179872"/>
            <a:chExt cx="1592826" cy="1592826"/>
          </a:xfrm>
        </p:grpSpPr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CD0F3AF8-DEA0-F404-A9D3-D3DD412E6494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EEA2489-1926-5D40-2E82-20A9AED46412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58" name="乘號 57">
            <a:extLst>
              <a:ext uri="{FF2B5EF4-FFF2-40B4-BE49-F238E27FC236}">
                <a16:creationId xmlns:a16="http://schemas.microsoft.com/office/drawing/2014/main" id="{C9C2D5C1-DAAE-0DF3-5A17-581CF056DE95}"/>
              </a:ext>
            </a:extLst>
          </p:cNvPr>
          <p:cNvSpPr/>
          <p:nvPr/>
        </p:nvSpPr>
        <p:spPr>
          <a:xfrm>
            <a:off x="10549382" y="461036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C159725-EAAC-CB77-83AC-74E7B891B278}"/>
              </a:ext>
            </a:extLst>
          </p:cNvPr>
          <p:cNvSpPr/>
          <p:nvPr/>
        </p:nvSpPr>
        <p:spPr>
          <a:xfrm>
            <a:off x="5853013" y="225571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02FDB43-C40F-0F83-BA85-5DF5C7B84A7E}"/>
              </a:ext>
            </a:extLst>
          </p:cNvPr>
          <p:cNvSpPr/>
          <p:nvPr/>
        </p:nvSpPr>
        <p:spPr>
          <a:xfrm>
            <a:off x="7103197" y="225571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5EFFCC2-84A7-8A6C-7E1D-B6E30439FD60}"/>
              </a:ext>
            </a:extLst>
          </p:cNvPr>
          <p:cNvSpPr/>
          <p:nvPr/>
        </p:nvSpPr>
        <p:spPr>
          <a:xfrm>
            <a:off x="8353381" y="225571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DEA3B41-8183-B4E2-4B36-56E25D1EC706}"/>
              </a:ext>
            </a:extLst>
          </p:cNvPr>
          <p:cNvSpPr/>
          <p:nvPr/>
        </p:nvSpPr>
        <p:spPr>
          <a:xfrm>
            <a:off x="1246831" y="3713549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059C294-34EA-539D-9C73-BE5959067839}"/>
              </a:ext>
            </a:extLst>
          </p:cNvPr>
          <p:cNvSpPr/>
          <p:nvPr/>
        </p:nvSpPr>
        <p:spPr>
          <a:xfrm>
            <a:off x="2538360" y="3752912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61B889F-C822-5E4E-F34D-59D4456CC293}"/>
              </a:ext>
            </a:extLst>
          </p:cNvPr>
          <p:cNvSpPr/>
          <p:nvPr/>
        </p:nvSpPr>
        <p:spPr>
          <a:xfrm>
            <a:off x="3817477" y="3743107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4F4D60B-9FB7-C7F3-5A5B-199360F25484}"/>
              </a:ext>
            </a:extLst>
          </p:cNvPr>
          <p:cNvSpPr/>
          <p:nvPr/>
        </p:nvSpPr>
        <p:spPr>
          <a:xfrm>
            <a:off x="5088868" y="3743107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6AB075A-3335-127E-66DA-9C47A2CD4965}"/>
              </a:ext>
            </a:extLst>
          </p:cNvPr>
          <p:cNvSpPr/>
          <p:nvPr/>
        </p:nvSpPr>
        <p:spPr>
          <a:xfrm>
            <a:off x="3239202" y="5097931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17625DE-9F6C-F99B-0630-0C0DBF320C38}"/>
              </a:ext>
            </a:extLst>
          </p:cNvPr>
          <p:cNvSpPr/>
          <p:nvPr/>
        </p:nvSpPr>
        <p:spPr>
          <a:xfrm>
            <a:off x="4499202" y="5097931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4C3DD22-FB3A-6984-B279-325EB050A496}"/>
              </a:ext>
            </a:extLst>
          </p:cNvPr>
          <p:cNvSpPr/>
          <p:nvPr/>
        </p:nvSpPr>
        <p:spPr>
          <a:xfrm>
            <a:off x="5818070" y="5097931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782B2D3-372B-131C-2FA5-1B9621463C1D}"/>
              </a:ext>
            </a:extLst>
          </p:cNvPr>
          <p:cNvSpPr/>
          <p:nvPr/>
        </p:nvSpPr>
        <p:spPr>
          <a:xfrm>
            <a:off x="7078070" y="5097931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0877CE0B-7449-28F0-D5BE-786C336AEF07}"/>
              </a:ext>
            </a:extLst>
          </p:cNvPr>
          <p:cNvSpPr/>
          <p:nvPr/>
        </p:nvSpPr>
        <p:spPr>
          <a:xfrm>
            <a:off x="7367447" y="46889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6" name="乘號 45">
            <a:extLst>
              <a:ext uri="{FF2B5EF4-FFF2-40B4-BE49-F238E27FC236}">
                <a16:creationId xmlns:a16="http://schemas.microsoft.com/office/drawing/2014/main" id="{24BBAC34-181F-F612-72F7-1264C4EE8697}"/>
              </a:ext>
            </a:extLst>
          </p:cNvPr>
          <p:cNvSpPr/>
          <p:nvPr/>
        </p:nvSpPr>
        <p:spPr>
          <a:xfrm>
            <a:off x="7475229" y="485243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93ACA053-1B48-35ED-0D97-52C779924C2C}"/>
              </a:ext>
            </a:extLst>
          </p:cNvPr>
          <p:cNvSpPr/>
          <p:nvPr/>
        </p:nvSpPr>
        <p:spPr>
          <a:xfrm>
            <a:off x="6626346" y="3831420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B614CC4D-7CAC-2CEB-6804-7F3F8B822D43}"/>
              </a:ext>
            </a:extLst>
          </p:cNvPr>
          <p:cNvSpPr/>
          <p:nvPr/>
        </p:nvSpPr>
        <p:spPr>
          <a:xfrm>
            <a:off x="7905463" y="3821615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1C1DC3F2-464C-CDA3-9E22-2E0F89E345AA}"/>
              </a:ext>
            </a:extLst>
          </p:cNvPr>
          <p:cNvSpPr/>
          <p:nvPr/>
        </p:nvSpPr>
        <p:spPr>
          <a:xfrm>
            <a:off x="9176854" y="3821615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95F2207-2B62-6081-9131-66BA0AC0E642}"/>
              </a:ext>
            </a:extLst>
          </p:cNvPr>
          <p:cNvSpPr/>
          <p:nvPr/>
        </p:nvSpPr>
        <p:spPr>
          <a:xfrm>
            <a:off x="10483523" y="3821615"/>
            <a:ext cx="1260000" cy="1080000"/>
          </a:xfrm>
          <a:custGeom>
            <a:avLst/>
            <a:gdLst>
              <a:gd name="connsiteX0" fmla="*/ 0 w 1260000"/>
              <a:gd name="connsiteY0" fmla="*/ 0 h 1080000"/>
              <a:gd name="connsiteX1" fmla="*/ 394800 w 1260000"/>
              <a:gd name="connsiteY1" fmla="*/ 0 h 1080000"/>
              <a:gd name="connsiteX2" fmla="*/ 802200 w 1260000"/>
              <a:gd name="connsiteY2" fmla="*/ 0 h 1080000"/>
              <a:gd name="connsiteX3" fmla="*/ 1260000 w 1260000"/>
              <a:gd name="connsiteY3" fmla="*/ 0 h 1080000"/>
              <a:gd name="connsiteX4" fmla="*/ 1260000 w 1260000"/>
              <a:gd name="connsiteY4" fmla="*/ 518400 h 1080000"/>
              <a:gd name="connsiteX5" fmla="*/ 1260000 w 1260000"/>
              <a:gd name="connsiteY5" fmla="*/ 1080000 h 1080000"/>
              <a:gd name="connsiteX6" fmla="*/ 827400 w 1260000"/>
              <a:gd name="connsiteY6" fmla="*/ 1080000 h 1080000"/>
              <a:gd name="connsiteX7" fmla="*/ 407400 w 1260000"/>
              <a:gd name="connsiteY7" fmla="*/ 1080000 h 1080000"/>
              <a:gd name="connsiteX8" fmla="*/ 0 w 1260000"/>
              <a:gd name="connsiteY8" fmla="*/ 1080000 h 1080000"/>
              <a:gd name="connsiteX9" fmla="*/ 0 w 1260000"/>
              <a:gd name="connsiteY9" fmla="*/ 540000 h 1080000"/>
              <a:gd name="connsiteX10" fmla="*/ 0 w 126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60000" h="1080000" fill="none" extrusionOk="0">
                <a:moveTo>
                  <a:pt x="0" y="0"/>
                </a:moveTo>
                <a:cubicBezTo>
                  <a:pt x="148506" y="-26987"/>
                  <a:pt x="214282" y="20364"/>
                  <a:pt x="394800" y="0"/>
                </a:cubicBezTo>
                <a:cubicBezTo>
                  <a:pt x="575318" y="-20364"/>
                  <a:pt x="649523" y="2855"/>
                  <a:pt x="802200" y="0"/>
                </a:cubicBezTo>
                <a:cubicBezTo>
                  <a:pt x="954877" y="-2855"/>
                  <a:pt x="1126422" y="13560"/>
                  <a:pt x="1260000" y="0"/>
                </a:cubicBezTo>
                <a:cubicBezTo>
                  <a:pt x="1320652" y="217656"/>
                  <a:pt x="1230317" y="270355"/>
                  <a:pt x="1260000" y="518400"/>
                </a:cubicBezTo>
                <a:cubicBezTo>
                  <a:pt x="1289683" y="766445"/>
                  <a:pt x="1254941" y="865249"/>
                  <a:pt x="1260000" y="1080000"/>
                </a:cubicBezTo>
                <a:cubicBezTo>
                  <a:pt x="1089652" y="1103847"/>
                  <a:pt x="929147" y="1054378"/>
                  <a:pt x="827400" y="1080000"/>
                </a:cubicBezTo>
                <a:cubicBezTo>
                  <a:pt x="725653" y="1105622"/>
                  <a:pt x="548164" y="1041973"/>
                  <a:pt x="407400" y="1080000"/>
                </a:cubicBezTo>
                <a:cubicBezTo>
                  <a:pt x="266636" y="1118027"/>
                  <a:pt x="92784" y="1062179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260000" h="1080000" stroke="0" extrusionOk="0">
                <a:moveTo>
                  <a:pt x="0" y="0"/>
                </a:moveTo>
                <a:cubicBezTo>
                  <a:pt x="182468" y="-24952"/>
                  <a:pt x="268225" y="42338"/>
                  <a:pt x="382200" y="0"/>
                </a:cubicBezTo>
                <a:cubicBezTo>
                  <a:pt x="496175" y="-42338"/>
                  <a:pt x="700067" y="49841"/>
                  <a:pt x="802200" y="0"/>
                </a:cubicBezTo>
                <a:cubicBezTo>
                  <a:pt x="904333" y="-49841"/>
                  <a:pt x="1049447" y="16283"/>
                  <a:pt x="1260000" y="0"/>
                </a:cubicBezTo>
                <a:cubicBezTo>
                  <a:pt x="1316224" y="181797"/>
                  <a:pt x="1254750" y="414790"/>
                  <a:pt x="1260000" y="550800"/>
                </a:cubicBezTo>
                <a:cubicBezTo>
                  <a:pt x="1265250" y="686810"/>
                  <a:pt x="1252887" y="857900"/>
                  <a:pt x="1260000" y="1080000"/>
                </a:cubicBezTo>
                <a:cubicBezTo>
                  <a:pt x="1165431" y="1111391"/>
                  <a:pt x="1045495" y="1065167"/>
                  <a:pt x="840000" y="1080000"/>
                </a:cubicBezTo>
                <a:cubicBezTo>
                  <a:pt x="634505" y="1094833"/>
                  <a:pt x="613763" y="1036529"/>
                  <a:pt x="445200" y="1080000"/>
                </a:cubicBezTo>
                <a:cubicBezTo>
                  <a:pt x="276637" y="1123471"/>
                  <a:pt x="222084" y="1031874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073631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17216-47EF-3995-6E1C-ACC01799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343" y="450805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Practice(</a:t>
            </a:r>
            <a:r>
              <a:rPr lang="en-US" altLang="zh-TW" sz="6000" dirty="0" err="1"/>
              <a:t>z,c,s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634909" y="225571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1714909" y="225571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83A1D02-656F-0C88-6442-93A3E7FB4596}"/>
              </a:ext>
            </a:extLst>
          </p:cNvPr>
          <p:cNvSpPr/>
          <p:nvPr/>
        </p:nvSpPr>
        <p:spPr>
          <a:xfrm>
            <a:off x="2869343" y="225571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15A10FB-60DC-9D73-6905-92DBE8AC8708}"/>
              </a:ext>
            </a:extLst>
          </p:cNvPr>
          <p:cNvSpPr/>
          <p:nvPr/>
        </p:nvSpPr>
        <p:spPr>
          <a:xfrm>
            <a:off x="3949343" y="225571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C159725-EAAC-CB77-83AC-74E7B891B278}"/>
              </a:ext>
            </a:extLst>
          </p:cNvPr>
          <p:cNvSpPr/>
          <p:nvPr/>
        </p:nvSpPr>
        <p:spPr>
          <a:xfrm>
            <a:off x="5853013" y="225571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02FDB43-C40F-0F83-BA85-5DF5C7B84A7E}"/>
              </a:ext>
            </a:extLst>
          </p:cNvPr>
          <p:cNvSpPr/>
          <p:nvPr/>
        </p:nvSpPr>
        <p:spPr>
          <a:xfrm>
            <a:off x="6933013" y="225571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5EFFCC2-84A7-8A6C-7E1D-B6E30439FD60}"/>
              </a:ext>
            </a:extLst>
          </p:cNvPr>
          <p:cNvSpPr/>
          <p:nvPr/>
        </p:nvSpPr>
        <p:spPr>
          <a:xfrm>
            <a:off x="8087447" y="225571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DD88F07-49C1-08E8-954E-2FB4C7485DA1}"/>
              </a:ext>
            </a:extLst>
          </p:cNvPr>
          <p:cNvSpPr/>
          <p:nvPr/>
        </p:nvSpPr>
        <p:spPr>
          <a:xfrm>
            <a:off x="9167447" y="225571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DEA3B41-8183-B4E2-4B36-56E25D1EC706}"/>
              </a:ext>
            </a:extLst>
          </p:cNvPr>
          <p:cNvSpPr/>
          <p:nvPr/>
        </p:nvSpPr>
        <p:spPr>
          <a:xfrm>
            <a:off x="1760934" y="381507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059C294-34EA-539D-9C73-BE5959067839}"/>
              </a:ext>
            </a:extLst>
          </p:cNvPr>
          <p:cNvSpPr/>
          <p:nvPr/>
        </p:nvSpPr>
        <p:spPr>
          <a:xfrm>
            <a:off x="2840934" y="381507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61B889F-C822-5E4E-F34D-59D4456CC293}"/>
              </a:ext>
            </a:extLst>
          </p:cNvPr>
          <p:cNvSpPr/>
          <p:nvPr/>
        </p:nvSpPr>
        <p:spPr>
          <a:xfrm>
            <a:off x="3995368" y="381507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4F4D60B-9FB7-C7F3-5A5B-199360F25484}"/>
              </a:ext>
            </a:extLst>
          </p:cNvPr>
          <p:cNvSpPr/>
          <p:nvPr/>
        </p:nvSpPr>
        <p:spPr>
          <a:xfrm>
            <a:off x="5075368" y="381507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6AB075A-3335-127E-66DA-9C47A2CD4965}"/>
              </a:ext>
            </a:extLst>
          </p:cNvPr>
          <p:cNvSpPr/>
          <p:nvPr/>
        </p:nvSpPr>
        <p:spPr>
          <a:xfrm>
            <a:off x="7032617" y="381507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17625DE-9F6C-F99B-0630-0C0DBF320C38}"/>
              </a:ext>
            </a:extLst>
          </p:cNvPr>
          <p:cNvSpPr/>
          <p:nvPr/>
        </p:nvSpPr>
        <p:spPr>
          <a:xfrm>
            <a:off x="8112617" y="381507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4C3DD22-FB3A-6984-B279-325EB050A496}"/>
              </a:ext>
            </a:extLst>
          </p:cNvPr>
          <p:cNvSpPr/>
          <p:nvPr/>
        </p:nvSpPr>
        <p:spPr>
          <a:xfrm>
            <a:off x="9267051" y="381507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782B2D3-372B-131C-2FA5-1B9621463C1D}"/>
              </a:ext>
            </a:extLst>
          </p:cNvPr>
          <p:cNvSpPr/>
          <p:nvPr/>
        </p:nvSpPr>
        <p:spPr>
          <a:xfrm>
            <a:off x="10347051" y="381507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403C9EDB-CDCF-BB2D-0564-234181444A7B}"/>
              </a:ext>
            </a:extLst>
          </p:cNvPr>
          <p:cNvSpPr/>
          <p:nvPr/>
        </p:nvSpPr>
        <p:spPr>
          <a:xfrm>
            <a:off x="4158579" y="522872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EAE7176A-891A-B614-3A97-06F7A9FE8723}"/>
              </a:ext>
            </a:extLst>
          </p:cNvPr>
          <p:cNvSpPr/>
          <p:nvPr/>
        </p:nvSpPr>
        <p:spPr>
          <a:xfrm>
            <a:off x="5238579" y="522872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712A9305-AC67-3E96-0A1B-2DBE67DCDE30}"/>
              </a:ext>
            </a:extLst>
          </p:cNvPr>
          <p:cNvSpPr/>
          <p:nvPr/>
        </p:nvSpPr>
        <p:spPr>
          <a:xfrm>
            <a:off x="6393013" y="522872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4BA53A9D-DAFA-437C-6F95-A4E5C6132837}"/>
              </a:ext>
            </a:extLst>
          </p:cNvPr>
          <p:cNvSpPr/>
          <p:nvPr/>
        </p:nvSpPr>
        <p:spPr>
          <a:xfrm>
            <a:off x="7473013" y="522872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B359859-8C7F-6063-7BD6-29F426EB7690}"/>
              </a:ext>
            </a:extLst>
          </p:cNvPr>
          <p:cNvSpPr/>
          <p:nvPr/>
        </p:nvSpPr>
        <p:spPr>
          <a:xfrm>
            <a:off x="8927988" y="50303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6676DB8D-BE1B-10D4-D3E8-1A99CF4229AF}"/>
              </a:ext>
            </a:extLst>
          </p:cNvPr>
          <p:cNvGrpSpPr/>
          <p:nvPr/>
        </p:nvGrpSpPr>
        <p:grpSpPr>
          <a:xfrm>
            <a:off x="10434198" y="503030"/>
            <a:ext cx="1440000" cy="1080000"/>
            <a:chOff x="10451692" y="1179872"/>
            <a:chExt cx="1592826" cy="1592826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2E52B631-F831-3E02-21A8-A99E3E2042AF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15E0527C-4886-C330-B8FC-B8F110432B3E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22" name="乘號 21">
            <a:extLst>
              <a:ext uri="{FF2B5EF4-FFF2-40B4-BE49-F238E27FC236}">
                <a16:creationId xmlns:a16="http://schemas.microsoft.com/office/drawing/2014/main" id="{DB10BB86-81E8-7AB2-3D5D-A5D8104E12A9}"/>
              </a:ext>
            </a:extLst>
          </p:cNvPr>
          <p:cNvSpPr/>
          <p:nvPr/>
        </p:nvSpPr>
        <p:spPr>
          <a:xfrm>
            <a:off x="10549382" y="461036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5937EA21-4FB1-8AFA-DCE0-A75212E0F219}"/>
              </a:ext>
            </a:extLst>
          </p:cNvPr>
          <p:cNvSpPr/>
          <p:nvPr/>
        </p:nvSpPr>
        <p:spPr>
          <a:xfrm>
            <a:off x="7367447" y="46889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乘號 28">
            <a:extLst>
              <a:ext uri="{FF2B5EF4-FFF2-40B4-BE49-F238E27FC236}">
                <a16:creationId xmlns:a16="http://schemas.microsoft.com/office/drawing/2014/main" id="{200C2E69-A6CC-9B05-92E8-8D30A1254FEF}"/>
              </a:ext>
            </a:extLst>
          </p:cNvPr>
          <p:cNvSpPr/>
          <p:nvPr/>
        </p:nvSpPr>
        <p:spPr>
          <a:xfrm>
            <a:off x="7475229" y="503030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9358951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643606" y="269598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1723606" y="269598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83A1D02-656F-0C88-6442-93A3E7FB4596}"/>
              </a:ext>
            </a:extLst>
          </p:cNvPr>
          <p:cNvSpPr/>
          <p:nvPr/>
        </p:nvSpPr>
        <p:spPr>
          <a:xfrm>
            <a:off x="2878040" y="269598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15A10FB-60DC-9D73-6905-92DBE8AC8708}"/>
              </a:ext>
            </a:extLst>
          </p:cNvPr>
          <p:cNvSpPr/>
          <p:nvPr/>
        </p:nvSpPr>
        <p:spPr>
          <a:xfrm>
            <a:off x="3958040" y="269598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C159725-EAAC-CB77-83AC-74E7B891B278}"/>
              </a:ext>
            </a:extLst>
          </p:cNvPr>
          <p:cNvSpPr/>
          <p:nvPr/>
        </p:nvSpPr>
        <p:spPr>
          <a:xfrm>
            <a:off x="5861710" y="269598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02FDB43-C40F-0F83-BA85-5DF5C7B84A7E}"/>
              </a:ext>
            </a:extLst>
          </p:cNvPr>
          <p:cNvSpPr/>
          <p:nvPr/>
        </p:nvSpPr>
        <p:spPr>
          <a:xfrm>
            <a:off x="6941710" y="269598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5EFFCC2-84A7-8A6C-7E1D-B6E30439FD60}"/>
              </a:ext>
            </a:extLst>
          </p:cNvPr>
          <p:cNvSpPr/>
          <p:nvPr/>
        </p:nvSpPr>
        <p:spPr>
          <a:xfrm>
            <a:off x="8096144" y="269598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DD88F07-49C1-08E8-954E-2FB4C7485DA1}"/>
              </a:ext>
            </a:extLst>
          </p:cNvPr>
          <p:cNvSpPr/>
          <p:nvPr/>
        </p:nvSpPr>
        <p:spPr>
          <a:xfrm>
            <a:off x="9176144" y="2695986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DEA3B41-8183-B4E2-4B36-56E25D1EC706}"/>
              </a:ext>
            </a:extLst>
          </p:cNvPr>
          <p:cNvSpPr/>
          <p:nvPr/>
        </p:nvSpPr>
        <p:spPr>
          <a:xfrm>
            <a:off x="1769631" y="42553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059C294-34EA-539D-9C73-BE5959067839}"/>
              </a:ext>
            </a:extLst>
          </p:cNvPr>
          <p:cNvSpPr/>
          <p:nvPr/>
        </p:nvSpPr>
        <p:spPr>
          <a:xfrm>
            <a:off x="2849631" y="42553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61B889F-C822-5E4E-F34D-59D4456CC293}"/>
              </a:ext>
            </a:extLst>
          </p:cNvPr>
          <p:cNvSpPr/>
          <p:nvPr/>
        </p:nvSpPr>
        <p:spPr>
          <a:xfrm>
            <a:off x="4004065" y="42553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4F4D60B-9FB7-C7F3-5A5B-199360F25484}"/>
              </a:ext>
            </a:extLst>
          </p:cNvPr>
          <p:cNvSpPr/>
          <p:nvPr/>
        </p:nvSpPr>
        <p:spPr>
          <a:xfrm>
            <a:off x="5084065" y="42553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6AB075A-3335-127E-66DA-9C47A2CD4965}"/>
              </a:ext>
            </a:extLst>
          </p:cNvPr>
          <p:cNvSpPr/>
          <p:nvPr/>
        </p:nvSpPr>
        <p:spPr>
          <a:xfrm>
            <a:off x="7041314" y="42553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17625DE-9F6C-F99B-0630-0C0DBF320C38}"/>
              </a:ext>
            </a:extLst>
          </p:cNvPr>
          <p:cNvSpPr/>
          <p:nvPr/>
        </p:nvSpPr>
        <p:spPr>
          <a:xfrm>
            <a:off x="8121314" y="42553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4C3DD22-FB3A-6984-B279-325EB050A496}"/>
              </a:ext>
            </a:extLst>
          </p:cNvPr>
          <p:cNvSpPr/>
          <p:nvPr/>
        </p:nvSpPr>
        <p:spPr>
          <a:xfrm>
            <a:off x="9275748" y="42553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782B2D3-372B-131C-2FA5-1B9621463C1D}"/>
              </a:ext>
            </a:extLst>
          </p:cNvPr>
          <p:cNvSpPr/>
          <p:nvPr/>
        </p:nvSpPr>
        <p:spPr>
          <a:xfrm>
            <a:off x="10355748" y="425533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CBAA0981-7601-17DC-409A-F253C2289425}"/>
              </a:ext>
            </a:extLst>
          </p:cNvPr>
          <p:cNvSpPr txBox="1">
            <a:spLocks/>
          </p:cNvSpPr>
          <p:nvPr/>
        </p:nvSpPr>
        <p:spPr>
          <a:xfrm>
            <a:off x="450343" y="450805"/>
            <a:ext cx="64815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altLang="zh-TW" sz="6000"/>
              <a:t>Practice(z,c,s)</a:t>
            </a:r>
            <a:endParaRPr lang="zh-TW" altLang="en-US" sz="6000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8E50300-D957-8917-41D2-D7C614FF7823}"/>
              </a:ext>
            </a:extLst>
          </p:cNvPr>
          <p:cNvSpPr/>
          <p:nvPr/>
        </p:nvSpPr>
        <p:spPr>
          <a:xfrm>
            <a:off x="8927988" y="50303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D4E8C3A9-4631-58B3-5EAB-E940287F656B}"/>
              </a:ext>
            </a:extLst>
          </p:cNvPr>
          <p:cNvGrpSpPr/>
          <p:nvPr/>
        </p:nvGrpSpPr>
        <p:grpSpPr>
          <a:xfrm>
            <a:off x="10434198" y="503030"/>
            <a:ext cx="1440000" cy="1080000"/>
            <a:chOff x="10451692" y="1179872"/>
            <a:chExt cx="1592826" cy="1592826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00FCA505-1A4F-2889-1784-D2A503B45C3C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64291D7F-56E5-C3F9-C031-78FB9D270A3D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30" name="乘號 29">
            <a:extLst>
              <a:ext uri="{FF2B5EF4-FFF2-40B4-BE49-F238E27FC236}">
                <a16:creationId xmlns:a16="http://schemas.microsoft.com/office/drawing/2014/main" id="{8D17FF4B-9944-659F-FD5E-3E6A92EAAD06}"/>
              </a:ext>
            </a:extLst>
          </p:cNvPr>
          <p:cNvSpPr/>
          <p:nvPr/>
        </p:nvSpPr>
        <p:spPr>
          <a:xfrm>
            <a:off x="10549382" y="461036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41BC0D4B-71F8-1F44-DD73-DBA5800E21F2}"/>
              </a:ext>
            </a:extLst>
          </p:cNvPr>
          <p:cNvSpPr/>
          <p:nvPr/>
        </p:nvSpPr>
        <p:spPr>
          <a:xfrm>
            <a:off x="7367447" y="46889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乘號 31">
            <a:extLst>
              <a:ext uri="{FF2B5EF4-FFF2-40B4-BE49-F238E27FC236}">
                <a16:creationId xmlns:a16="http://schemas.microsoft.com/office/drawing/2014/main" id="{9C1EBEC4-9208-FC95-1210-BCB4DFB7FEFB}"/>
              </a:ext>
            </a:extLst>
          </p:cNvPr>
          <p:cNvSpPr/>
          <p:nvPr/>
        </p:nvSpPr>
        <p:spPr>
          <a:xfrm>
            <a:off x="7475229" y="503030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5384373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extLst>
              <a:ext uri="{FF2B5EF4-FFF2-40B4-BE49-F238E27FC236}">
                <a16:creationId xmlns:a16="http://schemas.microsoft.com/office/drawing/2014/main" id="{12A2CAFC-BFCC-425A-AD1A-078F72E3B072}"/>
              </a:ext>
            </a:extLst>
          </p:cNvPr>
          <p:cNvSpPr/>
          <p:nvPr/>
        </p:nvSpPr>
        <p:spPr>
          <a:xfrm>
            <a:off x="559754" y="204123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4B87B3-C71A-95E7-3067-2DC2E9D9B006}"/>
              </a:ext>
            </a:extLst>
          </p:cNvPr>
          <p:cNvSpPr/>
          <p:nvPr/>
        </p:nvSpPr>
        <p:spPr>
          <a:xfrm>
            <a:off x="1639754" y="204123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83A1D02-656F-0C88-6442-93A3E7FB4596}"/>
              </a:ext>
            </a:extLst>
          </p:cNvPr>
          <p:cNvSpPr/>
          <p:nvPr/>
        </p:nvSpPr>
        <p:spPr>
          <a:xfrm>
            <a:off x="2719754" y="207303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F104A35-5543-89A8-2CE0-3E8FE4208D41}"/>
              </a:ext>
            </a:extLst>
          </p:cNvPr>
          <p:cNvSpPr/>
          <p:nvPr/>
        </p:nvSpPr>
        <p:spPr>
          <a:xfrm>
            <a:off x="4262509" y="204123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77507CF-6BB2-33BC-91A7-9CCDD97B5FF5}"/>
              </a:ext>
            </a:extLst>
          </p:cNvPr>
          <p:cNvSpPr/>
          <p:nvPr/>
        </p:nvSpPr>
        <p:spPr>
          <a:xfrm>
            <a:off x="5342509" y="204123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E0D6EDA8-36F2-8932-460C-66D402F5F3F6}"/>
              </a:ext>
            </a:extLst>
          </p:cNvPr>
          <p:cNvSpPr/>
          <p:nvPr/>
        </p:nvSpPr>
        <p:spPr>
          <a:xfrm>
            <a:off x="6422509" y="207303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096A185-AF70-656A-1982-F4B27EA89002}"/>
              </a:ext>
            </a:extLst>
          </p:cNvPr>
          <p:cNvSpPr/>
          <p:nvPr/>
        </p:nvSpPr>
        <p:spPr>
          <a:xfrm>
            <a:off x="7965264" y="204123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C78FE190-C7A2-51CF-AEE4-EC9E03B9A8C5}"/>
              </a:ext>
            </a:extLst>
          </p:cNvPr>
          <p:cNvSpPr/>
          <p:nvPr/>
        </p:nvSpPr>
        <p:spPr>
          <a:xfrm>
            <a:off x="9045264" y="2041230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B8AD7A5E-194C-1B68-7371-AFBB6630D805}"/>
              </a:ext>
            </a:extLst>
          </p:cNvPr>
          <p:cNvSpPr/>
          <p:nvPr/>
        </p:nvSpPr>
        <p:spPr>
          <a:xfrm>
            <a:off x="10125264" y="2073038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4D204BB-813E-D08A-8A3B-91F5AE780157}"/>
              </a:ext>
            </a:extLst>
          </p:cNvPr>
          <p:cNvSpPr/>
          <p:nvPr/>
        </p:nvSpPr>
        <p:spPr>
          <a:xfrm>
            <a:off x="2447988" y="3581301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4DF58DDF-A2B0-B266-8DBE-3BCBE8DD84AD}"/>
              </a:ext>
            </a:extLst>
          </p:cNvPr>
          <p:cNvSpPr/>
          <p:nvPr/>
        </p:nvSpPr>
        <p:spPr>
          <a:xfrm>
            <a:off x="3527988" y="3581301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9DF7103-46DC-D3CC-C83B-8153A764BED5}"/>
              </a:ext>
            </a:extLst>
          </p:cNvPr>
          <p:cNvSpPr/>
          <p:nvPr/>
        </p:nvSpPr>
        <p:spPr>
          <a:xfrm>
            <a:off x="4607988" y="361310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AE82A3D5-06D5-A0A7-A34C-FB84F218C5F6}"/>
              </a:ext>
            </a:extLst>
          </p:cNvPr>
          <p:cNvSpPr/>
          <p:nvPr/>
        </p:nvSpPr>
        <p:spPr>
          <a:xfrm>
            <a:off x="6150743" y="3581301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33D6BFF8-0E5B-1F8C-5945-781DE878BE88}"/>
              </a:ext>
            </a:extLst>
          </p:cNvPr>
          <p:cNvSpPr/>
          <p:nvPr/>
        </p:nvSpPr>
        <p:spPr>
          <a:xfrm>
            <a:off x="7230743" y="3581301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98E2BA5B-E8EA-ADE9-6F8C-C221D7C1A2D8}"/>
              </a:ext>
            </a:extLst>
          </p:cNvPr>
          <p:cNvSpPr/>
          <p:nvPr/>
        </p:nvSpPr>
        <p:spPr>
          <a:xfrm>
            <a:off x="8310743" y="3613109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60EFEAF1-0384-2C63-789B-0A91BB26B7DD}"/>
              </a:ext>
            </a:extLst>
          </p:cNvPr>
          <p:cNvSpPr/>
          <p:nvPr/>
        </p:nvSpPr>
        <p:spPr>
          <a:xfrm>
            <a:off x="6767988" y="503959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2F6FCD4-9F16-C6B7-C2F4-4F0B05789957}"/>
              </a:ext>
            </a:extLst>
          </p:cNvPr>
          <p:cNvSpPr/>
          <p:nvPr/>
        </p:nvSpPr>
        <p:spPr>
          <a:xfrm>
            <a:off x="7847988" y="5039594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F9AAE92D-3B63-559A-1006-B70D7CE42E60}"/>
              </a:ext>
            </a:extLst>
          </p:cNvPr>
          <p:cNvSpPr/>
          <p:nvPr/>
        </p:nvSpPr>
        <p:spPr>
          <a:xfrm>
            <a:off x="8927988" y="5071402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B5B9E98E-13A3-F38E-8E69-EEB17D89FBC7}"/>
              </a:ext>
            </a:extLst>
          </p:cNvPr>
          <p:cNvSpPr/>
          <p:nvPr/>
        </p:nvSpPr>
        <p:spPr>
          <a:xfrm>
            <a:off x="2910743" y="503547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86D4ECF7-C197-0E8D-017F-2C267764AB42}"/>
              </a:ext>
            </a:extLst>
          </p:cNvPr>
          <p:cNvSpPr/>
          <p:nvPr/>
        </p:nvSpPr>
        <p:spPr>
          <a:xfrm>
            <a:off x="3990743" y="5035477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3CEDDB4A-16F1-6477-97DA-E2D283DFD796}"/>
              </a:ext>
            </a:extLst>
          </p:cNvPr>
          <p:cNvSpPr/>
          <p:nvPr/>
        </p:nvSpPr>
        <p:spPr>
          <a:xfrm>
            <a:off x="5070743" y="5067285"/>
            <a:ext cx="1080000" cy="1080000"/>
          </a:xfrm>
          <a:custGeom>
            <a:avLst/>
            <a:gdLst>
              <a:gd name="connsiteX0" fmla="*/ 0 w 1080000"/>
              <a:gd name="connsiteY0" fmla="*/ 0 h 1080000"/>
              <a:gd name="connsiteX1" fmla="*/ 561600 w 1080000"/>
              <a:gd name="connsiteY1" fmla="*/ 0 h 1080000"/>
              <a:gd name="connsiteX2" fmla="*/ 1080000 w 1080000"/>
              <a:gd name="connsiteY2" fmla="*/ 0 h 1080000"/>
              <a:gd name="connsiteX3" fmla="*/ 1080000 w 1080000"/>
              <a:gd name="connsiteY3" fmla="*/ 518400 h 1080000"/>
              <a:gd name="connsiteX4" fmla="*/ 1080000 w 1080000"/>
              <a:gd name="connsiteY4" fmla="*/ 1080000 h 1080000"/>
              <a:gd name="connsiteX5" fmla="*/ 572400 w 1080000"/>
              <a:gd name="connsiteY5" fmla="*/ 1080000 h 1080000"/>
              <a:gd name="connsiteX6" fmla="*/ 0 w 1080000"/>
              <a:gd name="connsiteY6" fmla="*/ 1080000 h 1080000"/>
              <a:gd name="connsiteX7" fmla="*/ 0 w 1080000"/>
              <a:gd name="connsiteY7" fmla="*/ 561600 h 1080000"/>
              <a:gd name="connsiteX8" fmla="*/ 0 w 1080000"/>
              <a:gd name="connsiteY8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080000" fill="none" extrusionOk="0">
                <a:moveTo>
                  <a:pt x="0" y="0"/>
                </a:moveTo>
                <a:cubicBezTo>
                  <a:pt x="278762" y="-59140"/>
                  <a:pt x="414379" y="3547"/>
                  <a:pt x="561600" y="0"/>
                </a:cubicBezTo>
                <a:cubicBezTo>
                  <a:pt x="708821" y="-3547"/>
                  <a:pt x="952117" y="25058"/>
                  <a:pt x="1080000" y="0"/>
                </a:cubicBezTo>
                <a:cubicBezTo>
                  <a:pt x="1132788" y="163899"/>
                  <a:pt x="1043688" y="338368"/>
                  <a:pt x="1080000" y="518400"/>
                </a:cubicBezTo>
                <a:cubicBezTo>
                  <a:pt x="1116312" y="698432"/>
                  <a:pt x="1073649" y="857774"/>
                  <a:pt x="1080000" y="1080000"/>
                </a:cubicBezTo>
                <a:cubicBezTo>
                  <a:pt x="904343" y="1134251"/>
                  <a:pt x="765859" y="1057854"/>
                  <a:pt x="572400" y="1080000"/>
                </a:cubicBezTo>
                <a:cubicBezTo>
                  <a:pt x="378941" y="1102146"/>
                  <a:pt x="260535" y="1045161"/>
                  <a:pt x="0" y="1080000"/>
                </a:cubicBezTo>
                <a:cubicBezTo>
                  <a:pt x="-49829" y="906549"/>
                  <a:pt x="55836" y="721186"/>
                  <a:pt x="0" y="561600"/>
                </a:cubicBezTo>
                <a:cubicBezTo>
                  <a:pt x="-55836" y="402014"/>
                  <a:pt x="57321" y="212014"/>
                  <a:pt x="0" y="0"/>
                </a:cubicBezTo>
                <a:close/>
              </a:path>
              <a:path w="1080000" h="1080000" stroke="0" extrusionOk="0">
                <a:moveTo>
                  <a:pt x="0" y="0"/>
                </a:moveTo>
                <a:cubicBezTo>
                  <a:pt x="187897" y="-1192"/>
                  <a:pt x="331616" y="53354"/>
                  <a:pt x="507600" y="0"/>
                </a:cubicBezTo>
                <a:cubicBezTo>
                  <a:pt x="683584" y="-53354"/>
                  <a:pt x="911730" y="54593"/>
                  <a:pt x="1080000" y="0"/>
                </a:cubicBezTo>
                <a:cubicBezTo>
                  <a:pt x="1129309" y="165444"/>
                  <a:pt x="1033711" y="280129"/>
                  <a:pt x="1080000" y="518400"/>
                </a:cubicBezTo>
                <a:cubicBezTo>
                  <a:pt x="1126289" y="756671"/>
                  <a:pt x="1029390" y="841515"/>
                  <a:pt x="1080000" y="1080000"/>
                </a:cubicBezTo>
                <a:cubicBezTo>
                  <a:pt x="885066" y="1097511"/>
                  <a:pt x="798561" y="1044963"/>
                  <a:pt x="572400" y="1080000"/>
                </a:cubicBezTo>
                <a:cubicBezTo>
                  <a:pt x="346239" y="1115037"/>
                  <a:pt x="228526" y="1056527"/>
                  <a:pt x="0" y="1080000"/>
                </a:cubicBezTo>
                <a:cubicBezTo>
                  <a:pt x="-26945" y="900022"/>
                  <a:pt x="36619" y="759383"/>
                  <a:pt x="0" y="561600"/>
                </a:cubicBezTo>
                <a:cubicBezTo>
                  <a:pt x="-36619" y="363817"/>
                  <a:pt x="55350" y="25908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343" y="450805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Practice(</a:t>
            </a:r>
            <a:r>
              <a:rPr lang="en-US" altLang="zh-TW" sz="6000" dirty="0" err="1"/>
              <a:t>z,c,s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A49CC6B4-D8DF-7B46-171A-041A8203CC0E}"/>
              </a:ext>
            </a:extLst>
          </p:cNvPr>
          <p:cNvSpPr/>
          <p:nvPr/>
        </p:nvSpPr>
        <p:spPr>
          <a:xfrm>
            <a:off x="8927988" y="50303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41" name="群組 40">
            <a:extLst>
              <a:ext uri="{FF2B5EF4-FFF2-40B4-BE49-F238E27FC236}">
                <a16:creationId xmlns:a16="http://schemas.microsoft.com/office/drawing/2014/main" id="{F2929A01-C71F-67AC-06DA-7BBB644F5812}"/>
              </a:ext>
            </a:extLst>
          </p:cNvPr>
          <p:cNvGrpSpPr/>
          <p:nvPr/>
        </p:nvGrpSpPr>
        <p:grpSpPr>
          <a:xfrm>
            <a:off x="10434198" y="503030"/>
            <a:ext cx="1440000" cy="1080000"/>
            <a:chOff x="10451692" y="1179872"/>
            <a:chExt cx="1592826" cy="1592826"/>
          </a:xfrm>
        </p:grpSpPr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D6A3CC45-5D6D-1673-B445-A2375A24BEFE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32F0DF94-947C-BD65-D824-B0B2802C6006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44" name="乘號 43">
            <a:extLst>
              <a:ext uri="{FF2B5EF4-FFF2-40B4-BE49-F238E27FC236}">
                <a16:creationId xmlns:a16="http://schemas.microsoft.com/office/drawing/2014/main" id="{4071B912-74A9-AD77-CBA1-99509824F06E}"/>
              </a:ext>
            </a:extLst>
          </p:cNvPr>
          <p:cNvSpPr/>
          <p:nvPr/>
        </p:nvSpPr>
        <p:spPr>
          <a:xfrm>
            <a:off x="10549382" y="461036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6B9A47D9-5E09-EB73-0C12-357AED5EAC8E}"/>
              </a:ext>
            </a:extLst>
          </p:cNvPr>
          <p:cNvSpPr/>
          <p:nvPr/>
        </p:nvSpPr>
        <p:spPr>
          <a:xfrm>
            <a:off x="7367447" y="46889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6" name="乘號 45">
            <a:extLst>
              <a:ext uri="{FF2B5EF4-FFF2-40B4-BE49-F238E27FC236}">
                <a16:creationId xmlns:a16="http://schemas.microsoft.com/office/drawing/2014/main" id="{C3BD5E15-251A-129E-2532-F9C028BB9EAE}"/>
              </a:ext>
            </a:extLst>
          </p:cNvPr>
          <p:cNvSpPr/>
          <p:nvPr/>
        </p:nvSpPr>
        <p:spPr>
          <a:xfrm>
            <a:off x="7475229" y="503030"/>
            <a:ext cx="1274775" cy="127477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5340967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20" y="25559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combination</a:t>
            </a:r>
            <a:endParaRPr lang="zh-TW" altLang="en-US" sz="6000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13521A5-1825-4BC0-9985-C0BEF5B3F0E2}"/>
              </a:ext>
            </a:extLst>
          </p:cNvPr>
          <p:cNvSpPr/>
          <p:nvPr/>
        </p:nvSpPr>
        <p:spPr>
          <a:xfrm>
            <a:off x="1169847" y="331760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4C2B7DF9-3A7C-17C4-FBA4-B5B8CBB4E325}"/>
              </a:ext>
            </a:extLst>
          </p:cNvPr>
          <p:cNvGrpSpPr/>
          <p:nvPr/>
        </p:nvGrpSpPr>
        <p:grpSpPr>
          <a:xfrm>
            <a:off x="1169847" y="4721344"/>
            <a:ext cx="1440000" cy="1080000"/>
            <a:chOff x="10451692" y="1179872"/>
            <a:chExt cx="1592826" cy="1592826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1B98ECC0-BAD1-EEB3-1783-AC0CD56E1A31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68B70EE2-168D-C1BF-FA68-0A0888302502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EC64246B-37D9-F030-FDF7-4EF5A1744B80}"/>
              </a:ext>
            </a:extLst>
          </p:cNvPr>
          <p:cNvSpPr/>
          <p:nvPr/>
        </p:nvSpPr>
        <p:spPr>
          <a:xfrm>
            <a:off x="1169847" y="191387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D2EBC13-7A51-4906-70AA-D554ACEC80E4}"/>
              </a:ext>
            </a:extLst>
          </p:cNvPr>
          <p:cNvSpPr/>
          <p:nvPr/>
        </p:nvSpPr>
        <p:spPr>
          <a:xfrm>
            <a:off x="440267" y="1309511"/>
            <a:ext cx="914400" cy="711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1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DDBC469-809D-E294-BB9B-33DAA328EEA5}"/>
              </a:ext>
            </a:extLst>
          </p:cNvPr>
          <p:cNvSpPr/>
          <p:nvPr/>
        </p:nvSpPr>
        <p:spPr>
          <a:xfrm>
            <a:off x="3800158" y="328938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BF7B3698-F5ED-CD9C-65BB-CE457052DF38}"/>
              </a:ext>
            </a:extLst>
          </p:cNvPr>
          <p:cNvGrpSpPr/>
          <p:nvPr/>
        </p:nvGrpSpPr>
        <p:grpSpPr>
          <a:xfrm>
            <a:off x="3800158" y="4693122"/>
            <a:ext cx="1440000" cy="1080000"/>
            <a:chOff x="10451692" y="1179872"/>
            <a:chExt cx="1592826" cy="1592826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69E82A07-F549-2A2F-84DB-74B48CEE88FB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153FFC0-58B8-9470-5DC1-BD6ACAFE1690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6B165852-D5FF-5CBB-15CB-1065006F0DBB}"/>
              </a:ext>
            </a:extLst>
          </p:cNvPr>
          <p:cNvSpPr/>
          <p:nvPr/>
        </p:nvSpPr>
        <p:spPr>
          <a:xfrm>
            <a:off x="3800158" y="188564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27910CB-7DED-5DD1-32EB-1E581F9166C0}"/>
              </a:ext>
            </a:extLst>
          </p:cNvPr>
          <p:cNvSpPr/>
          <p:nvPr/>
        </p:nvSpPr>
        <p:spPr>
          <a:xfrm>
            <a:off x="3070578" y="1281289"/>
            <a:ext cx="914400" cy="711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2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5306266" y="3317607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0EDCC59-A6AA-910B-DDC8-15540BE7B5AC}"/>
              </a:ext>
            </a:extLst>
          </p:cNvPr>
          <p:cNvSpPr/>
          <p:nvPr/>
        </p:nvSpPr>
        <p:spPr>
          <a:xfrm>
            <a:off x="6231844" y="188564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34FAAF23-B534-97EB-9F1B-AEE0F2B32765}"/>
              </a:ext>
            </a:extLst>
          </p:cNvPr>
          <p:cNvSpPr/>
          <p:nvPr/>
        </p:nvSpPr>
        <p:spPr>
          <a:xfrm>
            <a:off x="6231844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69EB59F2-7094-CE7F-A253-D35CD1B2DCF4}"/>
              </a:ext>
            </a:extLst>
          </p:cNvPr>
          <p:cNvSpPr/>
          <p:nvPr/>
        </p:nvSpPr>
        <p:spPr>
          <a:xfrm>
            <a:off x="6226105" y="385760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C8B4E704-6071-1BCD-387D-DFE678FED134}"/>
              </a:ext>
            </a:extLst>
          </p:cNvPr>
          <p:cNvSpPr/>
          <p:nvPr/>
        </p:nvSpPr>
        <p:spPr>
          <a:xfrm>
            <a:off x="6226105" y="475511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9" name="等於 48">
            <a:extLst>
              <a:ext uri="{FF2B5EF4-FFF2-40B4-BE49-F238E27FC236}">
                <a16:creationId xmlns:a16="http://schemas.microsoft.com/office/drawing/2014/main" id="{832CE83F-3665-65F5-6C14-68C87D8627BF}"/>
              </a:ext>
            </a:extLst>
          </p:cNvPr>
          <p:cNvSpPr/>
          <p:nvPr/>
        </p:nvSpPr>
        <p:spPr>
          <a:xfrm>
            <a:off x="8009372" y="3320059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489A90BD-DDA1-DACD-CD2A-BF146517913F}"/>
              </a:ext>
            </a:extLst>
          </p:cNvPr>
          <p:cNvSpPr/>
          <p:nvPr/>
        </p:nvSpPr>
        <p:spPr>
          <a:xfrm>
            <a:off x="9192971" y="32786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51" name="群組 50">
            <a:extLst>
              <a:ext uri="{FF2B5EF4-FFF2-40B4-BE49-F238E27FC236}">
                <a16:creationId xmlns:a16="http://schemas.microsoft.com/office/drawing/2014/main" id="{8494D259-F529-64BA-7118-C77E9CDB2551}"/>
              </a:ext>
            </a:extLst>
          </p:cNvPr>
          <p:cNvGrpSpPr/>
          <p:nvPr/>
        </p:nvGrpSpPr>
        <p:grpSpPr>
          <a:xfrm>
            <a:off x="9192971" y="4682374"/>
            <a:ext cx="1440000" cy="1080000"/>
            <a:chOff x="10451692" y="1179872"/>
            <a:chExt cx="1592826" cy="1592826"/>
          </a:xfrm>
        </p:grpSpPr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8E14DCCB-66B7-5DCD-849E-CED5FD5ED34A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yu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3F872B4A-6DBF-067B-91D7-03C4F6B3EE3B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54" name="矩形 53">
            <a:extLst>
              <a:ext uri="{FF2B5EF4-FFF2-40B4-BE49-F238E27FC236}">
                <a16:creationId xmlns:a16="http://schemas.microsoft.com/office/drawing/2014/main" id="{869C2395-32B8-DCFD-027D-204EE9157DC0}"/>
              </a:ext>
            </a:extLst>
          </p:cNvPr>
          <p:cNvSpPr/>
          <p:nvPr/>
        </p:nvSpPr>
        <p:spPr>
          <a:xfrm>
            <a:off x="9192971" y="18749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18361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20" y="25559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combination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4082152" y="3429000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9" name="等於 48">
            <a:extLst>
              <a:ext uri="{FF2B5EF4-FFF2-40B4-BE49-F238E27FC236}">
                <a16:creationId xmlns:a16="http://schemas.microsoft.com/office/drawing/2014/main" id="{832CE83F-3665-65F5-6C14-68C87D8627BF}"/>
              </a:ext>
            </a:extLst>
          </p:cNvPr>
          <p:cNvSpPr/>
          <p:nvPr/>
        </p:nvSpPr>
        <p:spPr>
          <a:xfrm>
            <a:off x="6756306" y="3333707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8281087-4A79-B937-1FDD-62727C6930D7}"/>
              </a:ext>
            </a:extLst>
          </p:cNvPr>
          <p:cNvSpPr/>
          <p:nvPr/>
        </p:nvSpPr>
        <p:spPr>
          <a:xfrm>
            <a:off x="5077049" y="329606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A767CA5F-978A-E1DE-6544-E0CE2BEB2E6A}"/>
              </a:ext>
            </a:extLst>
          </p:cNvPr>
          <p:cNvGrpSpPr/>
          <p:nvPr/>
        </p:nvGrpSpPr>
        <p:grpSpPr>
          <a:xfrm>
            <a:off x="5077049" y="4699801"/>
            <a:ext cx="1440000" cy="1080000"/>
            <a:chOff x="10451692" y="1179872"/>
            <a:chExt cx="1592826" cy="1592826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4F466D7-94E7-ACB6-9A79-59AAB3920B7C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D97DEE1-07BD-0604-2327-9D6C58F51676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1A89F9B5-34B7-D6D8-CDF7-81021925EC41}"/>
              </a:ext>
            </a:extLst>
          </p:cNvPr>
          <p:cNvSpPr/>
          <p:nvPr/>
        </p:nvSpPr>
        <p:spPr>
          <a:xfrm>
            <a:off x="5077049" y="189232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343999EB-B911-747F-CE51-B79297E34F42}"/>
              </a:ext>
            </a:extLst>
          </p:cNvPr>
          <p:cNvGrpSpPr/>
          <p:nvPr/>
        </p:nvGrpSpPr>
        <p:grpSpPr>
          <a:xfrm>
            <a:off x="2495248" y="4680216"/>
            <a:ext cx="1440000" cy="1080000"/>
            <a:chOff x="10451692" y="1179872"/>
            <a:chExt cx="1592826" cy="1592826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D0EB1A62-A530-17FF-ECDE-B337BBAC0EEC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841CE06C-7CBF-2D04-E1FC-9E848846669D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4C2B7DF9-3A7C-17C4-FBA4-B5B8CBB4E325}"/>
              </a:ext>
            </a:extLst>
          </p:cNvPr>
          <p:cNvGrpSpPr/>
          <p:nvPr/>
        </p:nvGrpSpPr>
        <p:grpSpPr>
          <a:xfrm>
            <a:off x="2488560" y="3769326"/>
            <a:ext cx="1440000" cy="1080000"/>
            <a:chOff x="10451692" y="1179872"/>
            <a:chExt cx="1592826" cy="1592826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1B98ECC0-BAD1-EEB3-1783-AC0CD56E1A31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m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68B70EE2-168D-C1BF-FA68-0A0888302502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A13521A5-1825-4BC0-9985-C0BEF5B3F0E2}"/>
              </a:ext>
            </a:extLst>
          </p:cNvPr>
          <p:cNvSpPr/>
          <p:nvPr/>
        </p:nvSpPr>
        <p:spPr>
          <a:xfrm>
            <a:off x="2495248" y="2754738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C64246B-37D9-F030-FDF7-4EF5A1744B80}"/>
              </a:ext>
            </a:extLst>
          </p:cNvPr>
          <p:cNvSpPr/>
          <p:nvPr/>
        </p:nvSpPr>
        <p:spPr>
          <a:xfrm>
            <a:off x="2501936" y="190926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D2EBC13-7A51-4906-70AA-D554ACEC80E4}"/>
              </a:ext>
            </a:extLst>
          </p:cNvPr>
          <p:cNvSpPr/>
          <p:nvPr/>
        </p:nvSpPr>
        <p:spPr>
          <a:xfrm>
            <a:off x="1772356" y="1304901"/>
            <a:ext cx="914400" cy="711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3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7BC038A-DA80-7B75-13A4-4CAEBFAEC37B}"/>
              </a:ext>
            </a:extLst>
          </p:cNvPr>
          <p:cNvSpPr/>
          <p:nvPr/>
        </p:nvSpPr>
        <p:spPr>
          <a:xfrm>
            <a:off x="7794884" y="332049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5" name="群組 24">
            <a:extLst>
              <a:ext uri="{FF2B5EF4-FFF2-40B4-BE49-F238E27FC236}">
                <a16:creationId xmlns:a16="http://schemas.microsoft.com/office/drawing/2014/main" id="{1861F8C8-A7CC-6DD5-3A90-E5D24B75FA56}"/>
              </a:ext>
            </a:extLst>
          </p:cNvPr>
          <p:cNvGrpSpPr/>
          <p:nvPr/>
        </p:nvGrpSpPr>
        <p:grpSpPr>
          <a:xfrm>
            <a:off x="7794884" y="4724227"/>
            <a:ext cx="1440000" cy="1080000"/>
            <a:chOff x="10451692" y="1179872"/>
            <a:chExt cx="1592826" cy="1592826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52FDC07F-90D9-51E5-5427-1059E50427CF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u/ǚ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2CE22BC-3EAB-FF5B-2B1F-C1A28F23F548}"/>
                </a:ext>
              </a:extLst>
            </p:cNvPr>
            <p:cNvSpPr/>
            <p:nvPr/>
          </p:nvSpPr>
          <p:spPr>
            <a:xfrm>
              <a:off x="11270023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28" name="矩形 27">
            <a:extLst>
              <a:ext uri="{FF2B5EF4-FFF2-40B4-BE49-F238E27FC236}">
                <a16:creationId xmlns:a16="http://schemas.microsoft.com/office/drawing/2014/main" id="{25C46D78-E3DF-F782-CF1A-646695D48909}"/>
              </a:ext>
            </a:extLst>
          </p:cNvPr>
          <p:cNvSpPr/>
          <p:nvPr/>
        </p:nvSpPr>
        <p:spPr>
          <a:xfrm>
            <a:off x="7794884" y="191675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30563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20" y="25559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combination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2951176" y="3382973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9" name="等於 48">
            <a:extLst>
              <a:ext uri="{FF2B5EF4-FFF2-40B4-BE49-F238E27FC236}">
                <a16:creationId xmlns:a16="http://schemas.microsoft.com/office/drawing/2014/main" id="{832CE83F-3665-65F5-6C14-68C87D8627BF}"/>
              </a:ext>
            </a:extLst>
          </p:cNvPr>
          <p:cNvSpPr/>
          <p:nvPr/>
        </p:nvSpPr>
        <p:spPr>
          <a:xfrm>
            <a:off x="9059239" y="3250037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8281087-4A79-B937-1FDD-62727C6930D7}"/>
              </a:ext>
            </a:extLst>
          </p:cNvPr>
          <p:cNvSpPr/>
          <p:nvPr/>
        </p:nvSpPr>
        <p:spPr>
          <a:xfrm>
            <a:off x="3946073" y="32500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A767CA5F-978A-E1DE-6544-E0CE2BEB2E6A}"/>
              </a:ext>
            </a:extLst>
          </p:cNvPr>
          <p:cNvGrpSpPr/>
          <p:nvPr/>
        </p:nvGrpSpPr>
        <p:grpSpPr>
          <a:xfrm>
            <a:off x="3946073" y="4653774"/>
            <a:ext cx="1440000" cy="1080000"/>
            <a:chOff x="10451692" y="1179872"/>
            <a:chExt cx="1592826" cy="1592826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4F466D7-94E7-ACB6-9A79-59AAB3920B7C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D97DEE1-07BD-0604-2327-9D6C58F51676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1A89F9B5-34B7-D6D8-CDF7-81021925EC41}"/>
              </a:ext>
            </a:extLst>
          </p:cNvPr>
          <p:cNvSpPr/>
          <p:nvPr/>
        </p:nvSpPr>
        <p:spPr>
          <a:xfrm>
            <a:off x="3946073" y="18463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343999EB-B911-747F-CE51-B79297E34F42}"/>
              </a:ext>
            </a:extLst>
          </p:cNvPr>
          <p:cNvGrpSpPr/>
          <p:nvPr/>
        </p:nvGrpSpPr>
        <p:grpSpPr>
          <a:xfrm>
            <a:off x="1364272" y="4634189"/>
            <a:ext cx="1440000" cy="1080000"/>
            <a:chOff x="10451692" y="1179872"/>
            <a:chExt cx="1592826" cy="1592826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D0EB1A62-A530-17FF-ECDE-B337BBAC0EEC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841CE06C-7CBF-2D04-E1FC-9E848846669D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4C2B7DF9-3A7C-17C4-FBA4-B5B8CBB4E325}"/>
              </a:ext>
            </a:extLst>
          </p:cNvPr>
          <p:cNvGrpSpPr/>
          <p:nvPr/>
        </p:nvGrpSpPr>
        <p:grpSpPr>
          <a:xfrm>
            <a:off x="1357584" y="3723299"/>
            <a:ext cx="1440000" cy="1080000"/>
            <a:chOff x="10451692" y="1179872"/>
            <a:chExt cx="1592826" cy="1592826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1B98ECC0-BAD1-EEB3-1783-AC0CD56E1A31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m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68B70EE2-168D-C1BF-FA68-0A0888302502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A13521A5-1825-4BC0-9985-C0BEF5B3F0E2}"/>
              </a:ext>
            </a:extLst>
          </p:cNvPr>
          <p:cNvSpPr/>
          <p:nvPr/>
        </p:nvSpPr>
        <p:spPr>
          <a:xfrm>
            <a:off x="1364272" y="270871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C64246B-37D9-F030-FDF7-4EF5A1744B80}"/>
              </a:ext>
            </a:extLst>
          </p:cNvPr>
          <p:cNvSpPr/>
          <p:nvPr/>
        </p:nvSpPr>
        <p:spPr>
          <a:xfrm>
            <a:off x="1370960" y="186323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D2EBC13-7A51-4906-70AA-D554ACEC80E4}"/>
              </a:ext>
            </a:extLst>
          </p:cNvPr>
          <p:cNvSpPr/>
          <p:nvPr/>
        </p:nvSpPr>
        <p:spPr>
          <a:xfrm>
            <a:off x="641380" y="1258874"/>
            <a:ext cx="914400" cy="711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400" dirty="0">
                <a:solidFill>
                  <a:srgbClr val="FF0000"/>
                </a:solidFill>
              </a:rPr>
              <a:t>4</a:t>
            </a:r>
            <a:endParaRPr lang="zh-TW" altLang="en-US" sz="4400" dirty="0">
              <a:solidFill>
                <a:srgbClr val="FF0000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7BC038A-DA80-7B75-13A4-4CAEBFAEC37B}"/>
              </a:ext>
            </a:extLst>
          </p:cNvPr>
          <p:cNvSpPr/>
          <p:nvPr/>
        </p:nvSpPr>
        <p:spPr>
          <a:xfrm>
            <a:off x="10097817" y="323682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5" name="群組 24">
            <a:extLst>
              <a:ext uri="{FF2B5EF4-FFF2-40B4-BE49-F238E27FC236}">
                <a16:creationId xmlns:a16="http://schemas.microsoft.com/office/drawing/2014/main" id="{1861F8C8-A7CC-6DD5-3A90-E5D24B75FA56}"/>
              </a:ext>
            </a:extLst>
          </p:cNvPr>
          <p:cNvGrpSpPr/>
          <p:nvPr/>
        </p:nvGrpSpPr>
        <p:grpSpPr>
          <a:xfrm>
            <a:off x="10097817" y="4640557"/>
            <a:ext cx="1440000" cy="1080000"/>
            <a:chOff x="10451692" y="1179872"/>
            <a:chExt cx="1592826" cy="1592826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52FDC07F-90D9-51E5-5427-1059E50427CF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u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B2CE22BC-3EAB-FF5B-2B1F-C1A28F23F548}"/>
                </a:ext>
              </a:extLst>
            </p:cNvPr>
            <p:cNvSpPr/>
            <p:nvPr/>
          </p:nvSpPr>
          <p:spPr>
            <a:xfrm>
              <a:off x="11270023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28" name="矩形 27">
            <a:extLst>
              <a:ext uri="{FF2B5EF4-FFF2-40B4-BE49-F238E27FC236}">
                <a16:creationId xmlns:a16="http://schemas.microsoft.com/office/drawing/2014/main" id="{25C46D78-E3DF-F782-CF1A-646695D48909}"/>
              </a:ext>
            </a:extLst>
          </p:cNvPr>
          <p:cNvSpPr/>
          <p:nvPr/>
        </p:nvSpPr>
        <p:spPr>
          <a:xfrm>
            <a:off x="10097817" y="183308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A725751-28FE-7D61-6DD7-F9A475924736}"/>
              </a:ext>
            </a:extLst>
          </p:cNvPr>
          <p:cNvSpPr/>
          <p:nvPr/>
        </p:nvSpPr>
        <p:spPr>
          <a:xfrm>
            <a:off x="6808443" y="18281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B659FA0-4AB7-F37E-CD0B-B5796B635815}"/>
              </a:ext>
            </a:extLst>
          </p:cNvPr>
          <p:cNvSpPr/>
          <p:nvPr/>
        </p:nvSpPr>
        <p:spPr>
          <a:xfrm>
            <a:off x="6808443" y="283147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69DBD4D-C78D-68D7-4327-BE474E2060C9}"/>
              </a:ext>
            </a:extLst>
          </p:cNvPr>
          <p:cNvSpPr/>
          <p:nvPr/>
        </p:nvSpPr>
        <p:spPr>
          <a:xfrm>
            <a:off x="6802704" y="380008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A49D0658-9AD0-8773-4968-00C88497E5DF}"/>
              </a:ext>
            </a:extLst>
          </p:cNvPr>
          <p:cNvSpPr/>
          <p:nvPr/>
        </p:nvSpPr>
        <p:spPr>
          <a:xfrm>
            <a:off x="6802704" y="469758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ts val="1200"/>
              </a:lnSpc>
            </a:pPr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.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加號 22">
            <a:extLst>
              <a:ext uri="{FF2B5EF4-FFF2-40B4-BE49-F238E27FC236}">
                <a16:creationId xmlns:a16="http://schemas.microsoft.com/office/drawing/2014/main" id="{FCDE21F7-48DE-2BF1-0397-C09822C8F7DB}"/>
              </a:ext>
            </a:extLst>
          </p:cNvPr>
          <p:cNvSpPr/>
          <p:nvPr/>
        </p:nvSpPr>
        <p:spPr>
          <a:xfrm>
            <a:off x="5655774" y="3327763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879516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20" y="25559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practice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2976650" y="2060130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9" name="等於 48">
            <a:extLst>
              <a:ext uri="{FF2B5EF4-FFF2-40B4-BE49-F238E27FC236}">
                <a16:creationId xmlns:a16="http://schemas.microsoft.com/office/drawing/2014/main" id="{832CE83F-3665-65F5-6C14-68C87D8627BF}"/>
              </a:ext>
            </a:extLst>
          </p:cNvPr>
          <p:cNvSpPr/>
          <p:nvPr/>
        </p:nvSpPr>
        <p:spPr>
          <a:xfrm>
            <a:off x="8422571" y="1964837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8281087-4A79-B937-1FDD-62727C6930D7}"/>
              </a:ext>
            </a:extLst>
          </p:cNvPr>
          <p:cNvSpPr/>
          <p:nvPr/>
        </p:nvSpPr>
        <p:spPr>
          <a:xfrm>
            <a:off x="3946073" y="3539711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A767CA5F-978A-E1DE-6544-E0CE2BEB2E6A}"/>
              </a:ext>
            </a:extLst>
          </p:cNvPr>
          <p:cNvGrpSpPr/>
          <p:nvPr/>
        </p:nvGrpSpPr>
        <p:grpSpPr>
          <a:xfrm>
            <a:off x="3969924" y="5233122"/>
            <a:ext cx="1440000" cy="1080000"/>
            <a:chOff x="10451692" y="1179872"/>
            <a:chExt cx="1592826" cy="1592826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4F466D7-94E7-ACB6-9A79-59AAB3920B7C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D97DEE1-07BD-0604-2327-9D6C58F51676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1A89F9B5-34B7-D6D8-CDF7-81021925EC41}"/>
              </a:ext>
            </a:extLst>
          </p:cNvPr>
          <p:cNvSpPr/>
          <p:nvPr/>
        </p:nvSpPr>
        <p:spPr>
          <a:xfrm>
            <a:off x="3946073" y="18463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13521A5-1825-4BC0-9985-C0BEF5B3F0E2}"/>
              </a:ext>
            </a:extLst>
          </p:cNvPr>
          <p:cNvSpPr/>
          <p:nvPr/>
        </p:nvSpPr>
        <p:spPr>
          <a:xfrm>
            <a:off x="1415220" y="358231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C64246B-37D9-F030-FDF7-4EF5A1744B80}"/>
              </a:ext>
            </a:extLst>
          </p:cNvPr>
          <p:cNvSpPr/>
          <p:nvPr/>
        </p:nvSpPr>
        <p:spPr>
          <a:xfrm>
            <a:off x="1415220" y="18463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7BC038A-DA80-7B75-13A4-4CAEBFAEC37B}"/>
              </a:ext>
            </a:extLst>
          </p:cNvPr>
          <p:cNvSpPr/>
          <p:nvPr/>
        </p:nvSpPr>
        <p:spPr>
          <a:xfrm>
            <a:off x="9823137" y="3591779"/>
            <a:ext cx="1665416" cy="1080000"/>
          </a:xfrm>
          <a:custGeom>
            <a:avLst/>
            <a:gdLst>
              <a:gd name="connsiteX0" fmla="*/ 0 w 1665416"/>
              <a:gd name="connsiteY0" fmla="*/ 0 h 1080000"/>
              <a:gd name="connsiteX1" fmla="*/ 538485 w 1665416"/>
              <a:gd name="connsiteY1" fmla="*/ 0 h 1080000"/>
              <a:gd name="connsiteX2" fmla="*/ 1076969 w 1665416"/>
              <a:gd name="connsiteY2" fmla="*/ 0 h 1080000"/>
              <a:gd name="connsiteX3" fmla="*/ 1665416 w 1665416"/>
              <a:gd name="connsiteY3" fmla="*/ 0 h 1080000"/>
              <a:gd name="connsiteX4" fmla="*/ 1665416 w 1665416"/>
              <a:gd name="connsiteY4" fmla="*/ 529200 h 1080000"/>
              <a:gd name="connsiteX5" fmla="*/ 1665416 w 1665416"/>
              <a:gd name="connsiteY5" fmla="*/ 1080000 h 1080000"/>
              <a:gd name="connsiteX6" fmla="*/ 1160240 w 1665416"/>
              <a:gd name="connsiteY6" fmla="*/ 1080000 h 1080000"/>
              <a:gd name="connsiteX7" fmla="*/ 605101 w 1665416"/>
              <a:gd name="connsiteY7" fmla="*/ 1080000 h 1080000"/>
              <a:gd name="connsiteX8" fmla="*/ 0 w 1665416"/>
              <a:gd name="connsiteY8" fmla="*/ 1080000 h 1080000"/>
              <a:gd name="connsiteX9" fmla="*/ 0 w 1665416"/>
              <a:gd name="connsiteY9" fmla="*/ 540000 h 1080000"/>
              <a:gd name="connsiteX10" fmla="*/ 0 w 1665416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65416" h="1080000" fill="none" extrusionOk="0">
                <a:moveTo>
                  <a:pt x="0" y="0"/>
                </a:moveTo>
                <a:cubicBezTo>
                  <a:pt x="206598" y="-46018"/>
                  <a:pt x="386491" y="45782"/>
                  <a:pt x="538485" y="0"/>
                </a:cubicBezTo>
                <a:cubicBezTo>
                  <a:pt x="690480" y="-45782"/>
                  <a:pt x="937946" y="19622"/>
                  <a:pt x="1076969" y="0"/>
                </a:cubicBezTo>
                <a:cubicBezTo>
                  <a:pt x="1215992" y="-19622"/>
                  <a:pt x="1474589" y="47139"/>
                  <a:pt x="1665416" y="0"/>
                </a:cubicBezTo>
                <a:cubicBezTo>
                  <a:pt x="1678479" y="207995"/>
                  <a:pt x="1663701" y="419283"/>
                  <a:pt x="1665416" y="529200"/>
                </a:cubicBezTo>
                <a:cubicBezTo>
                  <a:pt x="1667131" y="639117"/>
                  <a:pt x="1631561" y="957395"/>
                  <a:pt x="1665416" y="1080000"/>
                </a:cubicBezTo>
                <a:cubicBezTo>
                  <a:pt x="1491570" y="1086368"/>
                  <a:pt x="1273607" y="1076090"/>
                  <a:pt x="1160240" y="1080000"/>
                </a:cubicBezTo>
                <a:cubicBezTo>
                  <a:pt x="1046873" y="1083910"/>
                  <a:pt x="834736" y="1042919"/>
                  <a:pt x="605101" y="1080000"/>
                </a:cubicBezTo>
                <a:cubicBezTo>
                  <a:pt x="375466" y="1117081"/>
                  <a:pt x="294766" y="1073132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665416" h="1080000" stroke="0" extrusionOk="0">
                <a:moveTo>
                  <a:pt x="0" y="0"/>
                </a:moveTo>
                <a:cubicBezTo>
                  <a:pt x="148684" y="-32991"/>
                  <a:pt x="310600" y="1967"/>
                  <a:pt x="505176" y="0"/>
                </a:cubicBezTo>
                <a:cubicBezTo>
                  <a:pt x="699752" y="-1967"/>
                  <a:pt x="886141" y="63556"/>
                  <a:pt x="1076969" y="0"/>
                </a:cubicBezTo>
                <a:cubicBezTo>
                  <a:pt x="1267797" y="-63556"/>
                  <a:pt x="1382961" y="39554"/>
                  <a:pt x="1665416" y="0"/>
                </a:cubicBezTo>
                <a:cubicBezTo>
                  <a:pt x="1728215" y="159253"/>
                  <a:pt x="1609251" y="442242"/>
                  <a:pt x="1665416" y="561600"/>
                </a:cubicBezTo>
                <a:cubicBezTo>
                  <a:pt x="1721581" y="680958"/>
                  <a:pt x="1610429" y="955337"/>
                  <a:pt x="1665416" y="1080000"/>
                </a:cubicBezTo>
                <a:cubicBezTo>
                  <a:pt x="1419902" y="1100146"/>
                  <a:pt x="1271114" y="1074545"/>
                  <a:pt x="1076969" y="1080000"/>
                </a:cubicBezTo>
                <a:cubicBezTo>
                  <a:pt x="882824" y="1085455"/>
                  <a:pt x="773260" y="1041446"/>
                  <a:pt x="505176" y="1080000"/>
                </a:cubicBezTo>
                <a:cubicBezTo>
                  <a:pt x="237092" y="1118554"/>
                  <a:pt x="161474" y="1071275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duo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25C46D78-E3DF-F782-CF1A-646695D48909}"/>
              </a:ext>
            </a:extLst>
          </p:cNvPr>
          <p:cNvSpPr/>
          <p:nvPr/>
        </p:nvSpPr>
        <p:spPr>
          <a:xfrm>
            <a:off x="9844941" y="185757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A725751-28FE-7D61-6DD7-F9A475924736}"/>
              </a:ext>
            </a:extLst>
          </p:cNvPr>
          <p:cNvSpPr/>
          <p:nvPr/>
        </p:nvSpPr>
        <p:spPr>
          <a:xfrm>
            <a:off x="6808443" y="182812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a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B659FA0-4AB7-F37E-CD0B-B5796B635815}"/>
              </a:ext>
            </a:extLst>
          </p:cNvPr>
          <p:cNvSpPr/>
          <p:nvPr/>
        </p:nvSpPr>
        <p:spPr>
          <a:xfrm>
            <a:off x="6808443" y="358857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加號 22">
            <a:extLst>
              <a:ext uri="{FF2B5EF4-FFF2-40B4-BE49-F238E27FC236}">
                <a16:creationId xmlns:a16="http://schemas.microsoft.com/office/drawing/2014/main" id="{FCDE21F7-48DE-2BF1-0397-C09822C8F7DB}"/>
              </a:ext>
            </a:extLst>
          </p:cNvPr>
          <p:cNvSpPr/>
          <p:nvPr/>
        </p:nvSpPr>
        <p:spPr>
          <a:xfrm>
            <a:off x="5694037" y="2078307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16" name="加號 15">
            <a:extLst>
              <a:ext uri="{FF2B5EF4-FFF2-40B4-BE49-F238E27FC236}">
                <a16:creationId xmlns:a16="http://schemas.microsoft.com/office/drawing/2014/main" id="{0E7E961F-D8BF-5C59-848D-A07ABFF5E27D}"/>
              </a:ext>
            </a:extLst>
          </p:cNvPr>
          <p:cNvSpPr/>
          <p:nvPr/>
        </p:nvSpPr>
        <p:spPr>
          <a:xfrm>
            <a:off x="3070580" y="3805609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17" name="等於 16">
            <a:extLst>
              <a:ext uri="{FF2B5EF4-FFF2-40B4-BE49-F238E27FC236}">
                <a16:creationId xmlns:a16="http://schemas.microsoft.com/office/drawing/2014/main" id="{E5E6411D-663F-42C9-8C99-A31B8E140BA1}"/>
              </a:ext>
            </a:extLst>
          </p:cNvPr>
          <p:cNvSpPr/>
          <p:nvPr/>
        </p:nvSpPr>
        <p:spPr>
          <a:xfrm>
            <a:off x="8516501" y="3710316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9" name="加號 28">
            <a:extLst>
              <a:ext uri="{FF2B5EF4-FFF2-40B4-BE49-F238E27FC236}">
                <a16:creationId xmlns:a16="http://schemas.microsoft.com/office/drawing/2014/main" id="{63DEB69B-853C-64DF-598A-5FD300BF877B}"/>
              </a:ext>
            </a:extLst>
          </p:cNvPr>
          <p:cNvSpPr/>
          <p:nvPr/>
        </p:nvSpPr>
        <p:spPr>
          <a:xfrm>
            <a:off x="5787967" y="3823786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0" name="加號 29">
            <a:extLst>
              <a:ext uri="{FF2B5EF4-FFF2-40B4-BE49-F238E27FC236}">
                <a16:creationId xmlns:a16="http://schemas.microsoft.com/office/drawing/2014/main" id="{88A0233C-CB63-2F76-76F0-579110179735}"/>
              </a:ext>
            </a:extLst>
          </p:cNvPr>
          <p:cNvSpPr/>
          <p:nvPr/>
        </p:nvSpPr>
        <p:spPr>
          <a:xfrm>
            <a:off x="3055672" y="5364580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1" name="等於 30">
            <a:extLst>
              <a:ext uri="{FF2B5EF4-FFF2-40B4-BE49-F238E27FC236}">
                <a16:creationId xmlns:a16="http://schemas.microsoft.com/office/drawing/2014/main" id="{22C6C8C9-2B84-B50C-8704-9501ADE15422}"/>
              </a:ext>
            </a:extLst>
          </p:cNvPr>
          <p:cNvSpPr/>
          <p:nvPr/>
        </p:nvSpPr>
        <p:spPr>
          <a:xfrm>
            <a:off x="8501593" y="5269287"/>
            <a:ext cx="1038578" cy="103857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E346C41D-46CC-E9A7-39FF-4048A87E1BD9}"/>
              </a:ext>
            </a:extLst>
          </p:cNvPr>
          <p:cNvSpPr/>
          <p:nvPr/>
        </p:nvSpPr>
        <p:spPr>
          <a:xfrm>
            <a:off x="1494242" y="515075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0E7EF9C7-A2D4-2071-C802-80DB4C63B297}"/>
              </a:ext>
            </a:extLst>
          </p:cNvPr>
          <p:cNvSpPr/>
          <p:nvPr/>
        </p:nvSpPr>
        <p:spPr>
          <a:xfrm>
            <a:off x="9923963" y="5162029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xue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197F462A-89BF-9069-1701-87D774C16B24}"/>
              </a:ext>
            </a:extLst>
          </p:cNvPr>
          <p:cNvSpPr/>
          <p:nvPr/>
        </p:nvSpPr>
        <p:spPr>
          <a:xfrm>
            <a:off x="6887465" y="5132573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加號 34">
            <a:extLst>
              <a:ext uri="{FF2B5EF4-FFF2-40B4-BE49-F238E27FC236}">
                <a16:creationId xmlns:a16="http://schemas.microsoft.com/office/drawing/2014/main" id="{3E1E7DD8-42D5-E7CB-333B-30062849156A}"/>
              </a:ext>
            </a:extLst>
          </p:cNvPr>
          <p:cNvSpPr/>
          <p:nvPr/>
        </p:nvSpPr>
        <p:spPr>
          <a:xfrm>
            <a:off x="5773059" y="5382757"/>
            <a:ext cx="847993" cy="847993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77902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標題 1">
            <a:extLst>
              <a:ext uri="{FF2B5EF4-FFF2-40B4-BE49-F238E27FC236}">
                <a16:creationId xmlns:a16="http://schemas.microsoft.com/office/drawing/2014/main" id="{4F7689E3-9A2A-B301-571D-98CF34C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220" y="255596"/>
            <a:ext cx="648156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TW" sz="6000" dirty="0"/>
              <a:t>exception</a:t>
            </a:r>
            <a:endParaRPr lang="zh-TW" altLang="en-US" sz="6000" dirty="0"/>
          </a:p>
        </p:txBody>
      </p:sp>
      <p:sp>
        <p:nvSpPr>
          <p:cNvPr id="18" name="加號 17">
            <a:extLst>
              <a:ext uri="{FF2B5EF4-FFF2-40B4-BE49-F238E27FC236}">
                <a16:creationId xmlns:a16="http://schemas.microsoft.com/office/drawing/2014/main" id="{AA071B1F-1DBC-59DC-2A03-7ACB18D9AA75}"/>
              </a:ext>
            </a:extLst>
          </p:cNvPr>
          <p:cNvSpPr/>
          <p:nvPr/>
        </p:nvSpPr>
        <p:spPr>
          <a:xfrm>
            <a:off x="2349169" y="1652475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9" name="等於 48">
            <a:extLst>
              <a:ext uri="{FF2B5EF4-FFF2-40B4-BE49-F238E27FC236}">
                <a16:creationId xmlns:a16="http://schemas.microsoft.com/office/drawing/2014/main" id="{832CE83F-3665-65F5-6C14-68C87D8627BF}"/>
              </a:ext>
            </a:extLst>
          </p:cNvPr>
          <p:cNvSpPr/>
          <p:nvPr/>
        </p:nvSpPr>
        <p:spPr>
          <a:xfrm>
            <a:off x="7770839" y="1677155"/>
            <a:ext cx="1038578" cy="72000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A767CA5F-978A-E1DE-6544-E0CE2BEB2E6A}"/>
              </a:ext>
            </a:extLst>
          </p:cNvPr>
          <p:cNvGrpSpPr/>
          <p:nvPr/>
        </p:nvGrpSpPr>
        <p:grpSpPr>
          <a:xfrm>
            <a:off x="3426267" y="5374116"/>
            <a:ext cx="1440000" cy="755610"/>
            <a:chOff x="1135841" y="8500334"/>
            <a:chExt cx="1592826" cy="1671605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4F466D7-94E7-ACB6-9A79-59AAB3920B7C}"/>
                </a:ext>
              </a:extLst>
            </p:cNvPr>
            <p:cNvSpPr/>
            <p:nvPr/>
          </p:nvSpPr>
          <p:spPr>
            <a:xfrm>
              <a:off x="1135841" y="8579113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 err="1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yǚ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5D97DEE1-07BD-0604-2327-9D6C58F51676}"/>
                </a:ext>
              </a:extLst>
            </p:cNvPr>
            <p:cNvSpPr/>
            <p:nvPr/>
          </p:nvSpPr>
          <p:spPr>
            <a:xfrm>
              <a:off x="1838763" y="8500334"/>
              <a:ext cx="570272" cy="367401"/>
            </a:xfrm>
            <a:custGeom>
              <a:avLst/>
              <a:gdLst>
                <a:gd name="connsiteX0" fmla="*/ 0 w 570272"/>
                <a:gd name="connsiteY0" fmla="*/ 0 h 367401"/>
                <a:gd name="connsiteX1" fmla="*/ 570272 w 570272"/>
                <a:gd name="connsiteY1" fmla="*/ 0 h 367401"/>
                <a:gd name="connsiteX2" fmla="*/ 570272 w 570272"/>
                <a:gd name="connsiteY2" fmla="*/ 367401 h 367401"/>
                <a:gd name="connsiteX3" fmla="*/ 0 w 570272"/>
                <a:gd name="connsiteY3" fmla="*/ 367401 h 367401"/>
                <a:gd name="connsiteX4" fmla="*/ 0 w 570272"/>
                <a:gd name="connsiteY4" fmla="*/ 0 h 36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1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8099" y="103355"/>
                    <a:pt x="555338" y="213008"/>
                    <a:pt x="570272" y="367401"/>
                  </a:cubicBezTo>
                  <a:cubicBezTo>
                    <a:pt x="306998" y="393698"/>
                    <a:pt x="142779" y="351115"/>
                    <a:pt x="0" y="367401"/>
                  </a:cubicBezTo>
                  <a:cubicBezTo>
                    <a:pt x="-39738" y="205232"/>
                    <a:pt x="520" y="130554"/>
                    <a:pt x="0" y="0"/>
                  </a:cubicBezTo>
                  <a:close/>
                </a:path>
                <a:path w="570272" h="367401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602585" y="118409"/>
                    <a:pt x="557994" y="267116"/>
                    <a:pt x="570272" y="367401"/>
                  </a:cubicBezTo>
                  <a:cubicBezTo>
                    <a:pt x="356700" y="413155"/>
                    <a:pt x="165787" y="320645"/>
                    <a:pt x="0" y="367401"/>
                  </a:cubicBezTo>
                  <a:cubicBezTo>
                    <a:pt x="-28102" y="288067"/>
                    <a:pt x="30047" y="12486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19" name="矩形 18">
            <a:extLst>
              <a:ext uri="{FF2B5EF4-FFF2-40B4-BE49-F238E27FC236}">
                <a16:creationId xmlns:a16="http://schemas.microsoft.com/office/drawing/2014/main" id="{1A89F9B5-34B7-D6D8-CDF7-81021925EC41}"/>
              </a:ext>
            </a:extLst>
          </p:cNvPr>
          <p:cNvSpPr/>
          <p:nvPr/>
        </p:nvSpPr>
        <p:spPr>
          <a:xfrm>
            <a:off x="3426267" y="160866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yi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C64246B-37D9-F030-FDF7-4EF5A1744B80}"/>
              </a:ext>
            </a:extLst>
          </p:cNvPr>
          <p:cNvSpPr/>
          <p:nvPr/>
        </p:nvSpPr>
        <p:spPr>
          <a:xfrm>
            <a:off x="712850" y="160866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25C46D78-E3DF-F782-CF1A-646695D48909}"/>
              </a:ext>
            </a:extLst>
          </p:cNvPr>
          <p:cNvSpPr/>
          <p:nvPr/>
        </p:nvSpPr>
        <p:spPr>
          <a:xfrm>
            <a:off x="9187827" y="1673017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A725751-28FE-7D61-6DD7-F9A475924736}"/>
              </a:ext>
            </a:extLst>
          </p:cNvPr>
          <p:cNvSpPr/>
          <p:nvPr/>
        </p:nvSpPr>
        <p:spPr>
          <a:xfrm>
            <a:off x="6096000" y="165247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加號 22">
            <a:extLst>
              <a:ext uri="{FF2B5EF4-FFF2-40B4-BE49-F238E27FC236}">
                <a16:creationId xmlns:a16="http://schemas.microsoft.com/office/drawing/2014/main" id="{FCDE21F7-48DE-2BF1-0397-C09822C8F7DB}"/>
              </a:ext>
            </a:extLst>
          </p:cNvPr>
          <p:cNvSpPr/>
          <p:nvPr/>
        </p:nvSpPr>
        <p:spPr>
          <a:xfrm>
            <a:off x="5009347" y="1608660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29" name="加號 28">
            <a:extLst>
              <a:ext uri="{FF2B5EF4-FFF2-40B4-BE49-F238E27FC236}">
                <a16:creationId xmlns:a16="http://schemas.microsoft.com/office/drawing/2014/main" id="{B7F4AD37-D76E-657B-48BA-3E63297B6AE8}"/>
              </a:ext>
            </a:extLst>
          </p:cNvPr>
          <p:cNvSpPr/>
          <p:nvPr/>
        </p:nvSpPr>
        <p:spPr>
          <a:xfrm>
            <a:off x="2349169" y="2564745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0" name="等於 29">
            <a:extLst>
              <a:ext uri="{FF2B5EF4-FFF2-40B4-BE49-F238E27FC236}">
                <a16:creationId xmlns:a16="http://schemas.microsoft.com/office/drawing/2014/main" id="{07BF5633-475F-3F01-3B8D-68969E8FE241}"/>
              </a:ext>
            </a:extLst>
          </p:cNvPr>
          <p:cNvSpPr/>
          <p:nvPr/>
        </p:nvSpPr>
        <p:spPr>
          <a:xfrm>
            <a:off x="7770839" y="2589425"/>
            <a:ext cx="1038578" cy="72000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7A4119DA-DA34-1C78-F490-EA3DCA6B5D85}"/>
              </a:ext>
            </a:extLst>
          </p:cNvPr>
          <p:cNvSpPr/>
          <p:nvPr/>
        </p:nvSpPr>
        <p:spPr>
          <a:xfrm>
            <a:off x="3426267" y="252093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0DA9C8E7-45FF-7DAC-CEED-C808FBEB0A28}"/>
              </a:ext>
            </a:extLst>
          </p:cNvPr>
          <p:cNvSpPr/>
          <p:nvPr/>
        </p:nvSpPr>
        <p:spPr>
          <a:xfrm>
            <a:off x="712850" y="252093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F59B1889-29F2-A729-B1D3-5A1C9A4B8DAC}"/>
              </a:ext>
            </a:extLst>
          </p:cNvPr>
          <p:cNvSpPr/>
          <p:nvPr/>
        </p:nvSpPr>
        <p:spPr>
          <a:xfrm>
            <a:off x="9187827" y="2585287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sui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E8FE6DD0-CC69-7410-E331-8FE147AC9F24}"/>
              </a:ext>
            </a:extLst>
          </p:cNvPr>
          <p:cNvSpPr/>
          <p:nvPr/>
        </p:nvSpPr>
        <p:spPr>
          <a:xfrm>
            <a:off x="6096000" y="256474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ei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加號 34">
            <a:extLst>
              <a:ext uri="{FF2B5EF4-FFF2-40B4-BE49-F238E27FC236}">
                <a16:creationId xmlns:a16="http://schemas.microsoft.com/office/drawing/2014/main" id="{4F892146-881D-CBA7-994D-3E57BB266C2D}"/>
              </a:ext>
            </a:extLst>
          </p:cNvPr>
          <p:cNvSpPr/>
          <p:nvPr/>
        </p:nvSpPr>
        <p:spPr>
          <a:xfrm>
            <a:off x="5009347" y="2520930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6" name="加號 35">
            <a:extLst>
              <a:ext uri="{FF2B5EF4-FFF2-40B4-BE49-F238E27FC236}">
                <a16:creationId xmlns:a16="http://schemas.microsoft.com/office/drawing/2014/main" id="{9814707C-4B9D-BB91-DAD7-C0A3439B0628}"/>
              </a:ext>
            </a:extLst>
          </p:cNvPr>
          <p:cNvSpPr/>
          <p:nvPr/>
        </p:nvSpPr>
        <p:spPr>
          <a:xfrm>
            <a:off x="2349169" y="3520830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7" name="等於 36">
            <a:extLst>
              <a:ext uri="{FF2B5EF4-FFF2-40B4-BE49-F238E27FC236}">
                <a16:creationId xmlns:a16="http://schemas.microsoft.com/office/drawing/2014/main" id="{668B2711-1DDC-434D-A978-5019008B11D5}"/>
              </a:ext>
            </a:extLst>
          </p:cNvPr>
          <p:cNvSpPr/>
          <p:nvPr/>
        </p:nvSpPr>
        <p:spPr>
          <a:xfrm>
            <a:off x="7770839" y="3545510"/>
            <a:ext cx="1038578" cy="72000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EEEC9600-667C-078C-46F4-378E4B953E24}"/>
              </a:ext>
            </a:extLst>
          </p:cNvPr>
          <p:cNvSpPr/>
          <p:nvPr/>
        </p:nvSpPr>
        <p:spPr>
          <a:xfrm>
            <a:off x="3426267" y="347701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6D4448E8-2982-17C7-573A-C78DC25B7822}"/>
              </a:ext>
            </a:extLst>
          </p:cNvPr>
          <p:cNvSpPr/>
          <p:nvPr/>
        </p:nvSpPr>
        <p:spPr>
          <a:xfrm>
            <a:off x="712850" y="347701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84826D8B-EE9C-204A-B1F6-35E00573F7E6}"/>
              </a:ext>
            </a:extLst>
          </p:cNvPr>
          <p:cNvSpPr/>
          <p:nvPr/>
        </p:nvSpPr>
        <p:spPr>
          <a:xfrm>
            <a:off x="9187826" y="3541372"/>
            <a:ext cx="1581773" cy="720000"/>
          </a:xfrm>
          <a:custGeom>
            <a:avLst/>
            <a:gdLst>
              <a:gd name="connsiteX0" fmla="*/ 0 w 1581773"/>
              <a:gd name="connsiteY0" fmla="*/ 0 h 720000"/>
              <a:gd name="connsiteX1" fmla="*/ 511440 w 1581773"/>
              <a:gd name="connsiteY1" fmla="*/ 0 h 720000"/>
              <a:gd name="connsiteX2" fmla="*/ 1022880 w 1581773"/>
              <a:gd name="connsiteY2" fmla="*/ 0 h 720000"/>
              <a:gd name="connsiteX3" fmla="*/ 1581773 w 1581773"/>
              <a:gd name="connsiteY3" fmla="*/ 0 h 720000"/>
              <a:gd name="connsiteX4" fmla="*/ 1581773 w 1581773"/>
              <a:gd name="connsiteY4" fmla="*/ 352800 h 720000"/>
              <a:gd name="connsiteX5" fmla="*/ 1581773 w 1581773"/>
              <a:gd name="connsiteY5" fmla="*/ 720000 h 720000"/>
              <a:gd name="connsiteX6" fmla="*/ 1101969 w 1581773"/>
              <a:gd name="connsiteY6" fmla="*/ 720000 h 720000"/>
              <a:gd name="connsiteX7" fmla="*/ 574711 w 1581773"/>
              <a:gd name="connsiteY7" fmla="*/ 720000 h 720000"/>
              <a:gd name="connsiteX8" fmla="*/ 0 w 1581773"/>
              <a:gd name="connsiteY8" fmla="*/ 720000 h 720000"/>
              <a:gd name="connsiteX9" fmla="*/ 0 w 1581773"/>
              <a:gd name="connsiteY9" fmla="*/ 360000 h 720000"/>
              <a:gd name="connsiteX10" fmla="*/ 0 w 1581773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81773" h="720000" fill="none" extrusionOk="0">
                <a:moveTo>
                  <a:pt x="0" y="0"/>
                </a:moveTo>
                <a:cubicBezTo>
                  <a:pt x="188271" y="-30745"/>
                  <a:pt x="342635" y="3601"/>
                  <a:pt x="511440" y="0"/>
                </a:cubicBezTo>
                <a:cubicBezTo>
                  <a:pt x="680245" y="-3601"/>
                  <a:pt x="837043" y="32679"/>
                  <a:pt x="1022880" y="0"/>
                </a:cubicBezTo>
                <a:cubicBezTo>
                  <a:pt x="1208717" y="-32679"/>
                  <a:pt x="1322573" y="40492"/>
                  <a:pt x="1581773" y="0"/>
                </a:cubicBezTo>
                <a:cubicBezTo>
                  <a:pt x="1594836" y="108616"/>
                  <a:pt x="1580058" y="271602"/>
                  <a:pt x="1581773" y="352800"/>
                </a:cubicBezTo>
                <a:cubicBezTo>
                  <a:pt x="1583488" y="433998"/>
                  <a:pt x="1547918" y="625967"/>
                  <a:pt x="1581773" y="720000"/>
                </a:cubicBezTo>
                <a:cubicBezTo>
                  <a:pt x="1364322" y="745935"/>
                  <a:pt x="1230929" y="664661"/>
                  <a:pt x="1101969" y="720000"/>
                </a:cubicBezTo>
                <a:cubicBezTo>
                  <a:pt x="973009" y="775339"/>
                  <a:pt x="763156" y="702452"/>
                  <a:pt x="574711" y="720000"/>
                </a:cubicBezTo>
                <a:cubicBezTo>
                  <a:pt x="386266" y="737548"/>
                  <a:pt x="231983" y="665664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581773" h="720000" stroke="0" extrusionOk="0">
                <a:moveTo>
                  <a:pt x="0" y="0"/>
                </a:moveTo>
                <a:cubicBezTo>
                  <a:pt x="147412" y="-53057"/>
                  <a:pt x="314863" y="12798"/>
                  <a:pt x="479804" y="0"/>
                </a:cubicBezTo>
                <a:cubicBezTo>
                  <a:pt x="644745" y="-12798"/>
                  <a:pt x="894624" y="993"/>
                  <a:pt x="1022880" y="0"/>
                </a:cubicBezTo>
                <a:cubicBezTo>
                  <a:pt x="1151136" y="-993"/>
                  <a:pt x="1423457" y="53149"/>
                  <a:pt x="1581773" y="0"/>
                </a:cubicBezTo>
                <a:cubicBezTo>
                  <a:pt x="1599644" y="177645"/>
                  <a:pt x="1570536" y="291033"/>
                  <a:pt x="1581773" y="374400"/>
                </a:cubicBezTo>
                <a:cubicBezTo>
                  <a:pt x="1593010" y="457767"/>
                  <a:pt x="1547522" y="620315"/>
                  <a:pt x="1581773" y="720000"/>
                </a:cubicBezTo>
                <a:cubicBezTo>
                  <a:pt x="1328788" y="748577"/>
                  <a:pt x="1241401" y="668924"/>
                  <a:pt x="1022880" y="720000"/>
                </a:cubicBezTo>
                <a:cubicBezTo>
                  <a:pt x="804359" y="771076"/>
                  <a:pt x="612038" y="684871"/>
                  <a:pt x="479804" y="720000"/>
                </a:cubicBezTo>
                <a:cubicBezTo>
                  <a:pt x="347570" y="755129"/>
                  <a:pt x="123012" y="693797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dun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1E1C63AF-E3CF-B450-0811-7B12875FB26A}"/>
              </a:ext>
            </a:extLst>
          </p:cNvPr>
          <p:cNvSpPr/>
          <p:nvPr/>
        </p:nvSpPr>
        <p:spPr>
          <a:xfrm>
            <a:off x="6096000" y="352083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en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加號 42">
            <a:extLst>
              <a:ext uri="{FF2B5EF4-FFF2-40B4-BE49-F238E27FC236}">
                <a16:creationId xmlns:a16="http://schemas.microsoft.com/office/drawing/2014/main" id="{F930B56A-4944-04F1-CDDC-3AE109B219FA}"/>
              </a:ext>
            </a:extLst>
          </p:cNvPr>
          <p:cNvSpPr/>
          <p:nvPr/>
        </p:nvSpPr>
        <p:spPr>
          <a:xfrm>
            <a:off x="5009347" y="3477015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4" name="加號 43">
            <a:extLst>
              <a:ext uri="{FF2B5EF4-FFF2-40B4-BE49-F238E27FC236}">
                <a16:creationId xmlns:a16="http://schemas.microsoft.com/office/drawing/2014/main" id="{FA87F1E1-2115-49AB-05B2-E513E2A18BF6}"/>
              </a:ext>
            </a:extLst>
          </p:cNvPr>
          <p:cNvSpPr/>
          <p:nvPr/>
        </p:nvSpPr>
        <p:spPr>
          <a:xfrm>
            <a:off x="2349169" y="4433100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45" name="等於 44">
            <a:extLst>
              <a:ext uri="{FF2B5EF4-FFF2-40B4-BE49-F238E27FC236}">
                <a16:creationId xmlns:a16="http://schemas.microsoft.com/office/drawing/2014/main" id="{53CAC3E3-55B4-29C1-FFBA-FE2186B7A62D}"/>
              </a:ext>
            </a:extLst>
          </p:cNvPr>
          <p:cNvSpPr/>
          <p:nvPr/>
        </p:nvSpPr>
        <p:spPr>
          <a:xfrm>
            <a:off x="7770839" y="4457780"/>
            <a:ext cx="1038578" cy="72000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C5F277B7-4057-B343-A721-740D9ACD7D09}"/>
              </a:ext>
            </a:extLst>
          </p:cNvPr>
          <p:cNvSpPr/>
          <p:nvPr/>
        </p:nvSpPr>
        <p:spPr>
          <a:xfrm>
            <a:off x="3426267" y="438928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wu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7E14EED6-7C5D-BBE6-8E66-E7AC9399C508}"/>
              </a:ext>
            </a:extLst>
          </p:cNvPr>
          <p:cNvSpPr/>
          <p:nvPr/>
        </p:nvSpPr>
        <p:spPr>
          <a:xfrm>
            <a:off x="712850" y="438928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C9EC3738-17A4-7C7A-0C22-58D0E019ACF8}"/>
              </a:ext>
            </a:extLst>
          </p:cNvPr>
          <p:cNvSpPr/>
          <p:nvPr/>
        </p:nvSpPr>
        <p:spPr>
          <a:xfrm>
            <a:off x="9187826" y="4453642"/>
            <a:ext cx="1943018" cy="720000"/>
          </a:xfrm>
          <a:custGeom>
            <a:avLst/>
            <a:gdLst>
              <a:gd name="connsiteX0" fmla="*/ 0 w 1943018"/>
              <a:gd name="connsiteY0" fmla="*/ 0 h 720000"/>
              <a:gd name="connsiteX1" fmla="*/ 427464 w 1943018"/>
              <a:gd name="connsiteY1" fmla="*/ 0 h 720000"/>
              <a:gd name="connsiteX2" fmla="*/ 874358 w 1943018"/>
              <a:gd name="connsiteY2" fmla="*/ 0 h 720000"/>
              <a:gd name="connsiteX3" fmla="*/ 1340682 w 1943018"/>
              <a:gd name="connsiteY3" fmla="*/ 0 h 720000"/>
              <a:gd name="connsiteX4" fmla="*/ 1943018 w 1943018"/>
              <a:gd name="connsiteY4" fmla="*/ 0 h 720000"/>
              <a:gd name="connsiteX5" fmla="*/ 1943018 w 1943018"/>
              <a:gd name="connsiteY5" fmla="*/ 367200 h 720000"/>
              <a:gd name="connsiteX6" fmla="*/ 1943018 w 1943018"/>
              <a:gd name="connsiteY6" fmla="*/ 720000 h 720000"/>
              <a:gd name="connsiteX7" fmla="*/ 1476694 w 1943018"/>
              <a:gd name="connsiteY7" fmla="*/ 720000 h 720000"/>
              <a:gd name="connsiteX8" fmla="*/ 990939 w 1943018"/>
              <a:gd name="connsiteY8" fmla="*/ 720000 h 720000"/>
              <a:gd name="connsiteX9" fmla="*/ 505185 w 1943018"/>
              <a:gd name="connsiteY9" fmla="*/ 720000 h 720000"/>
              <a:gd name="connsiteX10" fmla="*/ 0 w 1943018"/>
              <a:gd name="connsiteY10" fmla="*/ 720000 h 720000"/>
              <a:gd name="connsiteX11" fmla="*/ 0 w 1943018"/>
              <a:gd name="connsiteY11" fmla="*/ 374400 h 720000"/>
              <a:gd name="connsiteX12" fmla="*/ 0 w 1943018"/>
              <a:gd name="connsiteY12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43018" h="720000" fill="none" extrusionOk="0">
                <a:moveTo>
                  <a:pt x="0" y="0"/>
                </a:moveTo>
                <a:cubicBezTo>
                  <a:pt x="124706" y="-23543"/>
                  <a:pt x="282240" y="35516"/>
                  <a:pt x="427464" y="0"/>
                </a:cubicBezTo>
                <a:cubicBezTo>
                  <a:pt x="572688" y="-35516"/>
                  <a:pt x="700377" y="52375"/>
                  <a:pt x="874358" y="0"/>
                </a:cubicBezTo>
                <a:cubicBezTo>
                  <a:pt x="1048339" y="-52375"/>
                  <a:pt x="1132222" y="46604"/>
                  <a:pt x="1340682" y="0"/>
                </a:cubicBezTo>
                <a:cubicBezTo>
                  <a:pt x="1549142" y="-46604"/>
                  <a:pt x="1725871" y="46318"/>
                  <a:pt x="1943018" y="0"/>
                </a:cubicBezTo>
                <a:cubicBezTo>
                  <a:pt x="1978052" y="153168"/>
                  <a:pt x="1921545" y="276152"/>
                  <a:pt x="1943018" y="367200"/>
                </a:cubicBezTo>
                <a:cubicBezTo>
                  <a:pt x="1964491" y="458248"/>
                  <a:pt x="1930817" y="638700"/>
                  <a:pt x="1943018" y="720000"/>
                </a:cubicBezTo>
                <a:cubicBezTo>
                  <a:pt x="1714472" y="725111"/>
                  <a:pt x="1697888" y="672794"/>
                  <a:pt x="1476694" y="720000"/>
                </a:cubicBezTo>
                <a:cubicBezTo>
                  <a:pt x="1255500" y="767206"/>
                  <a:pt x="1123338" y="669468"/>
                  <a:pt x="990939" y="720000"/>
                </a:cubicBezTo>
                <a:cubicBezTo>
                  <a:pt x="858541" y="770532"/>
                  <a:pt x="713153" y="716287"/>
                  <a:pt x="505185" y="720000"/>
                </a:cubicBezTo>
                <a:cubicBezTo>
                  <a:pt x="297217" y="723713"/>
                  <a:pt x="132129" y="662628"/>
                  <a:pt x="0" y="720000"/>
                </a:cubicBezTo>
                <a:cubicBezTo>
                  <a:pt x="-17760" y="605015"/>
                  <a:pt x="24083" y="483389"/>
                  <a:pt x="0" y="374400"/>
                </a:cubicBezTo>
                <a:cubicBezTo>
                  <a:pt x="-24083" y="265411"/>
                  <a:pt x="3929" y="180639"/>
                  <a:pt x="0" y="0"/>
                </a:cubicBezTo>
                <a:close/>
              </a:path>
              <a:path w="1943018" h="720000" stroke="0" extrusionOk="0">
                <a:moveTo>
                  <a:pt x="0" y="0"/>
                </a:moveTo>
                <a:cubicBezTo>
                  <a:pt x="190453" y="-9735"/>
                  <a:pt x="218433" y="40945"/>
                  <a:pt x="427464" y="0"/>
                </a:cubicBezTo>
                <a:cubicBezTo>
                  <a:pt x="636495" y="-40945"/>
                  <a:pt x="823674" y="25801"/>
                  <a:pt x="932649" y="0"/>
                </a:cubicBezTo>
                <a:cubicBezTo>
                  <a:pt x="1041624" y="-25801"/>
                  <a:pt x="1316066" y="49984"/>
                  <a:pt x="1437833" y="0"/>
                </a:cubicBezTo>
                <a:cubicBezTo>
                  <a:pt x="1559600" y="-49984"/>
                  <a:pt x="1793131" y="33836"/>
                  <a:pt x="1943018" y="0"/>
                </a:cubicBezTo>
                <a:cubicBezTo>
                  <a:pt x="1946534" y="147693"/>
                  <a:pt x="1919135" y="245246"/>
                  <a:pt x="1943018" y="374400"/>
                </a:cubicBezTo>
                <a:cubicBezTo>
                  <a:pt x="1966901" y="503554"/>
                  <a:pt x="1902430" y="580328"/>
                  <a:pt x="1943018" y="720000"/>
                </a:cubicBezTo>
                <a:cubicBezTo>
                  <a:pt x="1733599" y="774893"/>
                  <a:pt x="1546802" y="714938"/>
                  <a:pt x="1437833" y="720000"/>
                </a:cubicBezTo>
                <a:cubicBezTo>
                  <a:pt x="1328865" y="725062"/>
                  <a:pt x="1050030" y="707001"/>
                  <a:pt x="913218" y="720000"/>
                </a:cubicBezTo>
                <a:cubicBezTo>
                  <a:pt x="776407" y="732999"/>
                  <a:pt x="403416" y="629437"/>
                  <a:pt x="0" y="720000"/>
                </a:cubicBezTo>
                <a:cubicBezTo>
                  <a:pt x="-26861" y="615292"/>
                  <a:pt x="39598" y="480909"/>
                  <a:pt x="0" y="367200"/>
                </a:cubicBezTo>
                <a:cubicBezTo>
                  <a:pt x="-39598" y="253491"/>
                  <a:pt x="20749" y="17610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dong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67B68C97-5CE7-6C92-ED12-E39BF4F141B6}"/>
              </a:ext>
            </a:extLst>
          </p:cNvPr>
          <p:cNvSpPr/>
          <p:nvPr/>
        </p:nvSpPr>
        <p:spPr>
          <a:xfrm>
            <a:off x="6096000" y="443310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" name="加號 50">
            <a:extLst>
              <a:ext uri="{FF2B5EF4-FFF2-40B4-BE49-F238E27FC236}">
                <a16:creationId xmlns:a16="http://schemas.microsoft.com/office/drawing/2014/main" id="{0ADA3A1D-C917-5775-C164-E842209166C8}"/>
              </a:ext>
            </a:extLst>
          </p:cNvPr>
          <p:cNvSpPr/>
          <p:nvPr/>
        </p:nvSpPr>
        <p:spPr>
          <a:xfrm>
            <a:off x="5009347" y="4389285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59" name="加號 58">
            <a:extLst>
              <a:ext uri="{FF2B5EF4-FFF2-40B4-BE49-F238E27FC236}">
                <a16:creationId xmlns:a16="http://schemas.microsoft.com/office/drawing/2014/main" id="{D224269E-B183-D1A7-2472-5AF24863F70E}"/>
              </a:ext>
            </a:extLst>
          </p:cNvPr>
          <p:cNvSpPr/>
          <p:nvPr/>
        </p:nvSpPr>
        <p:spPr>
          <a:xfrm>
            <a:off x="2349169" y="5389185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60" name="等於 59">
            <a:extLst>
              <a:ext uri="{FF2B5EF4-FFF2-40B4-BE49-F238E27FC236}">
                <a16:creationId xmlns:a16="http://schemas.microsoft.com/office/drawing/2014/main" id="{CC2EDDF7-AE3C-E23C-55AC-A0300E853A81}"/>
              </a:ext>
            </a:extLst>
          </p:cNvPr>
          <p:cNvSpPr/>
          <p:nvPr/>
        </p:nvSpPr>
        <p:spPr>
          <a:xfrm>
            <a:off x="7770839" y="5413865"/>
            <a:ext cx="1038578" cy="720000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72D9E684-5408-74BF-E100-DE4092B0889F}"/>
              </a:ext>
            </a:extLst>
          </p:cNvPr>
          <p:cNvSpPr/>
          <p:nvPr/>
        </p:nvSpPr>
        <p:spPr>
          <a:xfrm>
            <a:off x="712850" y="5345370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5443CE83-FC65-FA11-056E-D94CC7DC053F}"/>
              </a:ext>
            </a:extLst>
          </p:cNvPr>
          <p:cNvSpPr/>
          <p:nvPr/>
        </p:nvSpPr>
        <p:spPr>
          <a:xfrm>
            <a:off x="9187826" y="5409727"/>
            <a:ext cx="2291324" cy="720000"/>
          </a:xfrm>
          <a:custGeom>
            <a:avLst/>
            <a:gdLst>
              <a:gd name="connsiteX0" fmla="*/ 0 w 2291324"/>
              <a:gd name="connsiteY0" fmla="*/ 0 h 720000"/>
              <a:gd name="connsiteX1" fmla="*/ 504091 w 2291324"/>
              <a:gd name="connsiteY1" fmla="*/ 0 h 720000"/>
              <a:gd name="connsiteX2" fmla="*/ 1031096 w 2291324"/>
              <a:gd name="connsiteY2" fmla="*/ 0 h 720000"/>
              <a:gd name="connsiteX3" fmla="*/ 1581014 w 2291324"/>
              <a:gd name="connsiteY3" fmla="*/ 0 h 720000"/>
              <a:gd name="connsiteX4" fmla="*/ 2291324 w 2291324"/>
              <a:gd name="connsiteY4" fmla="*/ 0 h 720000"/>
              <a:gd name="connsiteX5" fmla="*/ 2291324 w 2291324"/>
              <a:gd name="connsiteY5" fmla="*/ 367200 h 720000"/>
              <a:gd name="connsiteX6" fmla="*/ 2291324 w 2291324"/>
              <a:gd name="connsiteY6" fmla="*/ 720000 h 720000"/>
              <a:gd name="connsiteX7" fmla="*/ 1741406 w 2291324"/>
              <a:gd name="connsiteY7" fmla="*/ 720000 h 720000"/>
              <a:gd name="connsiteX8" fmla="*/ 1168575 w 2291324"/>
              <a:gd name="connsiteY8" fmla="*/ 720000 h 720000"/>
              <a:gd name="connsiteX9" fmla="*/ 595744 w 2291324"/>
              <a:gd name="connsiteY9" fmla="*/ 720000 h 720000"/>
              <a:gd name="connsiteX10" fmla="*/ 0 w 2291324"/>
              <a:gd name="connsiteY10" fmla="*/ 720000 h 720000"/>
              <a:gd name="connsiteX11" fmla="*/ 0 w 2291324"/>
              <a:gd name="connsiteY11" fmla="*/ 374400 h 720000"/>
              <a:gd name="connsiteX12" fmla="*/ 0 w 2291324"/>
              <a:gd name="connsiteY12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91324" h="720000" fill="none" extrusionOk="0">
                <a:moveTo>
                  <a:pt x="0" y="0"/>
                </a:moveTo>
                <a:cubicBezTo>
                  <a:pt x="114704" y="-30289"/>
                  <a:pt x="338822" y="11659"/>
                  <a:pt x="504091" y="0"/>
                </a:cubicBezTo>
                <a:cubicBezTo>
                  <a:pt x="669360" y="-11659"/>
                  <a:pt x="818056" y="13451"/>
                  <a:pt x="1031096" y="0"/>
                </a:cubicBezTo>
                <a:cubicBezTo>
                  <a:pt x="1244136" y="-13451"/>
                  <a:pt x="1360641" y="1392"/>
                  <a:pt x="1581014" y="0"/>
                </a:cubicBezTo>
                <a:cubicBezTo>
                  <a:pt x="1801387" y="-1392"/>
                  <a:pt x="2130090" y="42704"/>
                  <a:pt x="2291324" y="0"/>
                </a:cubicBezTo>
                <a:cubicBezTo>
                  <a:pt x="2326358" y="153168"/>
                  <a:pt x="2269851" y="276152"/>
                  <a:pt x="2291324" y="367200"/>
                </a:cubicBezTo>
                <a:cubicBezTo>
                  <a:pt x="2312797" y="458248"/>
                  <a:pt x="2279123" y="638700"/>
                  <a:pt x="2291324" y="720000"/>
                </a:cubicBezTo>
                <a:cubicBezTo>
                  <a:pt x="2032307" y="732211"/>
                  <a:pt x="1881902" y="704814"/>
                  <a:pt x="1741406" y="720000"/>
                </a:cubicBezTo>
                <a:cubicBezTo>
                  <a:pt x="1600910" y="735186"/>
                  <a:pt x="1443622" y="712305"/>
                  <a:pt x="1168575" y="720000"/>
                </a:cubicBezTo>
                <a:cubicBezTo>
                  <a:pt x="893528" y="727695"/>
                  <a:pt x="808419" y="659636"/>
                  <a:pt x="595744" y="720000"/>
                </a:cubicBezTo>
                <a:cubicBezTo>
                  <a:pt x="383069" y="780364"/>
                  <a:pt x="216599" y="654248"/>
                  <a:pt x="0" y="720000"/>
                </a:cubicBezTo>
                <a:cubicBezTo>
                  <a:pt x="-17760" y="605015"/>
                  <a:pt x="24083" y="483389"/>
                  <a:pt x="0" y="374400"/>
                </a:cubicBezTo>
                <a:cubicBezTo>
                  <a:pt x="-24083" y="265411"/>
                  <a:pt x="3929" y="180639"/>
                  <a:pt x="0" y="0"/>
                </a:cubicBezTo>
                <a:close/>
              </a:path>
              <a:path w="2291324" h="720000" stroke="0" extrusionOk="0">
                <a:moveTo>
                  <a:pt x="0" y="0"/>
                </a:moveTo>
                <a:cubicBezTo>
                  <a:pt x="245049" y="-35153"/>
                  <a:pt x="330234" y="26419"/>
                  <a:pt x="504091" y="0"/>
                </a:cubicBezTo>
                <a:cubicBezTo>
                  <a:pt x="677948" y="-26419"/>
                  <a:pt x="892188" y="15883"/>
                  <a:pt x="1099836" y="0"/>
                </a:cubicBezTo>
                <a:cubicBezTo>
                  <a:pt x="1307484" y="-15883"/>
                  <a:pt x="1476400" y="68281"/>
                  <a:pt x="1695580" y="0"/>
                </a:cubicBezTo>
                <a:cubicBezTo>
                  <a:pt x="1914760" y="-68281"/>
                  <a:pt x="2102122" y="12557"/>
                  <a:pt x="2291324" y="0"/>
                </a:cubicBezTo>
                <a:cubicBezTo>
                  <a:pt x="2294840" y="147693"/>
                  <a:pt x="2267441" y="245246"/>
                  <a:pt x="2291324" y="374400"/>
                </a:cubicBezTo>
                <a:cubicBezTo>
                  <a:pt x="2315207" y="503554"/>
                  <a:pt x="2250736" y="580328"/>
                  <a:pt x="2291324" y="720000"/>
                </a:cubicBezTo>
                <a:cubicBezTo>
                  <a:pt x="2069874" y="724850"/>
                  <a:pt x="1847488" y="678067"/>
                  <a:pt x="1695580" y="720000"/>
                </a:cubicBezTo>
                <a:cubicBezTo>
                  <a:pt x="1543672" y="761933"/>
                  <a:pt x="1375766" y="676329"/>
                  <a:pt x="1076922" y="720000"/>
                </a:cubicBezTo>
                <a:cubicBezTo>
                  <a:pt x="778078" y="763671"/>
                  <a:pt x="393437" y="604514"/>
                  <a:pt x="0" y="720000"/>
                </a:cubicBezTo>
                <a:cubicBezTo>
                  <a:pt x="-26861" y="615292"/>
                  <a:pt x="39598" y="480909"/>
                  <a:pt x="0" y="367200"/>
                </a:cubicBezTo>
                <a:cubicBezTo>
                  <a:pt x="-39598" y="253491"/>
                  <a:pt x="20749" y="176104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xiong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497DF061-23A8-F42C-8648-7713CBC07483}"/>
              </a:ext>
            </a:extLst>
          </p:cNvPr>
          <p:cNvSpPr/>
          <p:nvPr/>
        </p:nvSpPr>
        <p:spPr>
          <a:xfrm>
            <a:off x="6096000" y="5389185"/>
            <a:ext cx="1440000" cy="720000"/>
          </a:xfrm>
          <a:custGeom>
            <a:avLst/>
            <a:gdLst>
              <a:gd name="connsiteX0" fmla="*/ 0 w 1440000"/>
              <a:gd name="connsiteY0" fmla="*/ 0 h 720000"/>
              <a:gd name="connsiteX1" fmla="*/ 465600 w 1440000"/>
              <a:gd name="connsiteY1" fmla="*/ 0 h 720000"/>
              <a:gd name="connsiteX2" fmla="*/ 931200 w 1440000"/>
              <a:gd name="connsiteY2" fmla="*/ 0 h 720000"/>
              <a:gd name="connsiteX3" fmla="*/ 1440000 w 1440000"/>
              <a:gd name="connsiteY3" fmla="*/ 0 h 720000"/>
              <a:gd name="connsiteX4" fmla="*/ 1440000 w 1440000"/>
              <a:gd name="connsiteY4" fmla="*/ 352800 h 720000"/>
              <a:gd name="connsiteX5" fmla="*/ 1440000 w 1440000"/>
              <a:gd name="connsiteY5" fmla="*/ 720000 h 720000"/>
              <a:gd name="connsiteX6" fmla="*/ 1003200 w 1440000"/>
              <a:gd name="connsiteY6" fmla="*/ 720000 h 720000"/>
              <a:gd name="connsiteX7" fmla="*/ 523200 w 1440000"/>
              <a:gd name="connsiteY7" fmla="*/ 720000 h 720000"/>
              <a:gd name="connsiteX8" fmla="*/ 0 w 1440000"/>
              <a:gd name="connsiteY8" fmla="*/ 720000 h 720000"/>
              <a:gd name="connsiteX9" fmla="*/ 0 w 1440000"/>
              <a:gd name="connsiteY9" fmla="*/ 360000 h 720000"/>
              <a:gd name="connsiteX10" fmla="*/ 0 w 1440000"/>
              <a:gd name="connsiteY10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72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108616"/>
                  <a:pt x="1438285" y="271602"/>
                  <a:pt x="1440000" y="352800"/>
                </a:cubicBezTo>
                <a:cubicBezTo>
                  <a:pt x="1441715" y="433998"/>
                  <a:pt x="1406145" y="625967"/>
                  <a:pt x="1440000" y="720000"/>
                </a:cubicBezTo>
                <a:cubicBezTo>
                  <a:pt x="1318783" y="736831"/>
                  <a:pt x="1122312" y="677584"/>
                  <a:pt x="1003200" y="720000"/>
                </a:cubicBezTo>
                <a:cubicBezTo>
                  <a:pt x="884088" y="762416"/>
                  <a:pt x="677809" y="716278"/>
                  <a:pt x="523200" y="720000"/>
                </a:cubicBezTo>
                <a:cubicBezTo>
                  <a:pt x="368591" y="723722"/>
                  <a:pt x="226134" y="667629"/>
                  <a:pt x="0" y="720000"/>
                </a:cubicBezTo>
                <a:cubicBezTo>
                  <a:pt x="-22289" y="629907"/>
                  <a:pt x="10657" y="471091"/>
                  <a:pt x="0" y="360000"/>
                </a:cubicBezTo>
                <a:cubicBezTo>
                  <a:pt x="-10657" y="248909"/>
                  <a:pt x="32744" y="128842"/>
                  <a:pt x="0" y="0"/>
                </a:cubicBezTo>
                <a:close/>
              </a:path>
              <a:path w="1440000" h="72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457871" y="177645"/>
                  <a:pt x="1428763" y="291033"/>
                  <a:pt x="1440000" y="374400"/>
                </a:cubicBezTo>
                <a:cubicBezTo>
                  <a:pt x="1451237" y="457767"/>
                  <a:pt x="1405749" y="620315"/>
                  <a:pt x="1440000" y="720000"/>
                </a:cubicBezTo>
                <a:cubicBezTo>
                  <a:pt x="1294743" y="731252"/>
                  <a:pt x="1070486" y="706103"/>
                  <a:pt x="931200" y="720000"/>
                </a:cubicBezTo>
                <a:cubicBezTo>
                  <a:pt x="791914" y="733897"/>
                  <a:pt x="674189" y="703922"/>
                  <a:pt x="436800" y="720000"/>
                </a:cubicBezTo>
                <a:cubicBezTo>
                  <a:pt x="199411" y="736078"/>
                  <a:pt x="116659" y="701759"/>
                  <a:pt x="0" y="720000"/>
                </a:cubicBezTo>
                <a:cubicBezTo>
                  <a:pt x="-41797" y="540585"/>
                  <a:pt x="11816" y="478832"/>
                  <a:pt x="0" y="345600"/>
                </a:cubicBezTo>
                <a:cubicBezTo>
                  <a:pt x="-11816" y="212368"/>
                  <a:pt x="27502" y="14753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eng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5" name="加號 64">
            <a:extLst>
              <a:ext uri="{FF2B5EF4-FFF2-40B4-BE49-F238E27FC236}">
                <a16:creationId xmlns:a16="http://schemas.microsoft.com/office/drawing/2014/main" id="{2DA04C42-B908-D31E-A02E-D0D9A22BD5C9}"/>
              </a:ext>
            </a:extLst>
          </p:cNvPr>
          <p:cNvSpPr/>
          <p:nvPr/>
        </p:nvSpPr>
        <p:spPr>
          <a:xfrm>
            <a:off x="5009347" y="5345370"/>
            <a:ext cx="847993" cy="72000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grpSp>
        <p:nvGrpSpPr>
          <p:cNvPr id="66" name="群組 65">
            <a:extLst>
              <a:ext uri="{FF2B5EF4-FFF2-40B4-BE49-F238E27FC236}">
                <a16:creationId xmlns:a16="http://schemas.microsoft.com/office/drawing/2014/main" id="{F47CEC0E-B0BE-0683-2FBD-94FFDECB2BED}"/>
              </a:ext>
            </a:extLst>
          </p:cNvPr>
          <p:cNvGrpSpPr/>
          <p:nvPr/>
        </p:nvGrpSpPr>
        <p:grpSpPr>
          <a:xfrm>
            <a:off x="722062" y="4073100"/>
            <a:ext cx="1440000" cy="2056626"/>
            <a:chOff x="10451692" y="1179872"/>
            <a:chExt cx="1592826" cy="1592826"/>
          </a:xfrm>
        </p:grpSpPr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93421755-7422-2BA4-2866-D8DC894436BC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</a:p>
            <a:p>
              <a:pPr algn="ctr">
                <a:lnSpc>
                  <a:spcPts val="1200"/>
                </a:lnSpc>
              </a:pPr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.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2B8363C7-88FB-C184-4F05-7C67B18F0638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grpSp>
        <p:nvGrpSpPr>
          <p:cNvPr id="69" name="群組 68">
            <a:extLst>
              <a:ext uri="{FF2B5EF4-FFF2-40B4-BE49-F238E27FC236}">
                <a16:creationId xmlns:a16="http://schemas.microsoft.com/office/drawing/2014/main" id="{41F5175F-EC0D-2572-94E9-6BCB27A67E98}"/>
              </a:ext>
            </a:extLst>
          </p:cNvPr>
          <p:cNvGrpSpPr/>
          <p:nvPr/>
        </p:nvGrpSpPr>
        <p:grpSpPr>
          <a:xfrm>
            <a:off x="715374" y="3162210"/>
            <a:ext cx="1440000" cy="1080000"/>
            <a:chOff x="10451692" y="1179872"/>
            <a:chExt cx="1592826" cy="1592826"/>
          </a:xfrm>
        </p:grpSpPr>
        <p:sp>
          <p:nvSpPr>
            <p:cNvPr id="70" name="矩形 69">
              <a:extLst>
                <a:ext uri="{FF2B5EF4-FFF2-40B4-BE49-F238E27FC236}">
                  <a16:creationId xmlns:a16="http://schemas.microsoft.com/office/drawing/2014/main" id="{E7AFAC81-FC34-D0FB-A2D6-4F8AAC5C4811}"/>
                </a:ext>
              </a:extLst>
            </p:cNvPr>
            <p:cNvSpPr/>
            <p:nvPr/>
          </p:nvSpPr>
          <p:spPr>
            <a:xfrm>
              <a:off x="10451692" y="1179872"/>
              <a:ext cx="1592826" cy="1592826"/>
            </a:xfrm>
            <a:custGeom>
              <a:avLst/>
              <a:gdLst>
                <a:gd name="connsiteX0" fmla="*/ 0 w 1592826"/>
                <a:gd name="connsiteY0" fmla="*/ 0 h 1592826"/>
                <a:gd name="connsiteX1" fmla="*/ 530942 w 1592826"/>
                <a:gd name="connsiteY1" fmla="*/ 0 h 1592826"/>
                <a:gd name="connsiteX2" fmla="*/ 1030027 w 1592826"/>
                <a:gd name="connsiteY2" fmla="*/ 0 h 1592826"/>
                <a:gd name="connsiteX3" fmla="*/ 1592826 w 1592826"/>
                <a:gd name="connsiteY3" fmla="*/ 0 h 1592826"/>
                <a:gd name="connsiteX4" fmla="*/ 1592826 w 1592826"/>
                <a:gd name="connsiteY4" fmla="*/ 546870 h 1592826"/>
                <a:gd name="connsiteX5" fmla="*/ 1592826 w 1592826"/>
                <a:gd name="connsiteY5" fmla="*/ 1077812 h 1592826"/>
                <a:gd name="connsiteX6" fmla="*/ 1592826 w 1592826"/>
                <a:gd name="connsiteY6" fmla="*/ 1592826 h 1592826"/>
                <a:gd name="connsiteX7" fmla="*/ 1030027 w 1592826"/>
                <a:gd name="connsiteY7" fmla="*/ 1592826 h 1592826"/>
                <a:gd name="connsiteX8" fmla="*/ 515014 w 1592826"/>
                <a:gd name="connsiteY8" fmla="*/ 1592826 h 1592826"/>
                <a:gd name="connsiteX9" fmla="*/ 0 w 1592826"/>
                <a:gd name="connsiteY9" fmla="*/ 1592826 h 1592826"/>
                <a:gd name="connsiteX10" fmla="*/ 0 w 1592826"/>
                <a:gd name="connsiteY10" fmla="*/ 1030027 h 1592826"/>
                <a:gd name="connsiteX11" fmla="*/ 0 w 1592826"/>
                <a:gd name="connsiteY11" fmla="*/ 515014 h 1592826"/>
                <a:gd name="connsiteX12" fmla="*/ 0 w 1592826"/>
                <a:gd name="connsiteY12" fmla="*/ 0 h 159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2826" h="1592826" fill="none" extrusionOk="0">
                  <a:moveTo>
                    <a:pt x="0" y="0"/>
                  </a:moveTo>
                  <a:cubicBezTo>
                    <a:pt x="141589" y="-61998"/>
                    <a:pt x="347321" y="25069"/>
                    <a:pt x="530942" y="0"/>
                  </a:cubicBezTo>
                  <a:cubicBezTo>
                    <a:pt x="714563" y="-25069"/>
                    <a:pt x="916431" y="53234"/>
                    <a:pt x="1030027" y="0"/>
                  </a:cubicBezTo>
                  <a:cubicBezTo>
                    <a:pt x="1143623" y="-53234"/>
                    <a:pt x="1480102" y="58115"/>
                    <a:pt x="1592826" y="0"/>
                  </a:cubicBezTo>
                  <a:cubicBezTo>
                    <a:pt x="1605365" y="260539"/>
                    <a:pt x="1539883" y="334452"/>
                    <a:pt x="1592826" y="546870"/>
                  </a:cubicBezTo>
                  <a:cubicBezTo>
                    <a:pt x="1645769" y="759288"/>
                    <a:pt x="1558923" y="848814"/>
                    <a:pt x="1592826" y="1077812"/>
                  </a:cubicBezTo>
                  <a:cubicBezTo>
                    <a:pt x="1626729" y="1306810"/>
                    <a:pt x="1583757" y="1373159"/>
                    <a:pt x="1592826" y="1592826"/>
                  </a:cubicBezTo>
                  <a:cubicBezTo>
                    <a:pt x="1390456" y="1629553"/>
                    <a:pt x="1249725" y="1577552"/>
                    <a:pt x="1030027" y="1592826"/>
                  </a:cubicBezTo>
                  <a:cubicBezTo>
                    <a:pt x="810329" y="1608100"/>
                    <a:pt x="698418" y="1552899"/>
                    <a:pt x="515014" y="1592826"/>
                  </a:cubicBezTo>
                  <a:cubicBezTo>
                    <a:pt x="331610" y="1632753"/>
                    <a:pt x="221551" y="1592121"/>
                    <a:pt x="0" y="1592826"/>
                  </a:cubicBezTo>
                  <a:cubicBezTo>
                    <a:pt x="-54302" y="1358082"/>
                    <a:pt x="22927" y="1271587"/>
                    <a:pt x="0" y="1030027"/>
                  </a:cubicBezTo>
                  <a:cubicBezTo>
                    <a:pt x="-22927" y="788467"/>
                    <a:pt x="52507" y="705758"/>
                    <a:pt x="0" y="515014"/>
                  </a:cubicBezTo>
                  <a:cubicBezTo>
                    <a:pt x="-52507" y="324270"/>
                    <a:pt x="60691" y="220883"/>
                    <a:pt x="0" y="0"/>
                  </a:cubicBezTo>
                  <a:close/>
                </a:path>
                <a:path w="1592826" h="1592826" stroke="0" extrusionOk="0">
                  <a:moveTo>
                    <a:pt x="0" y="0"/>
                  </a:moveTo>
                  <a:cubicBezTo>
                    <a:pt x="124056" y="-31284"/>
                    <a:pt x="375453" y="42511"/>
                    <a:pt x="483157" y="0"/>
                  </a:cubicBezTo>
                  <a:cubicBezTo>
                    <a:pt x="590861" y="-42511"/>
                    <a:pt x="854234" y="13440"/>
                    <a:pt x="1030027" y="0"/>
                  </a:cubicBezTo>
                  <a:cubicBezTo>
                    <a:pt x="1205820" y="-13440"/>
                    <a:pt x="1406227" y="17153"/>
                    <a:pt x="1592826" y="0"/>
                  </a:cubicBezTo>
                  <a:cubicBezTo>
                    <a:pt x="1642352" y="212306"/>
                    <a:pt x="1557974" y="353320"/>
                    <a:pt x="1592826" y="499085"/>
                  </a:cubicBezTo>
                  <a:cubicBezTo>
                    <a:pt x="1627678" y="644850"/>
                    <a:pt x="1586120" y="903288"/>
                    <a:pt x="1592826" y="1045956"/>
                  </a:cubicBezTo>
                  <a:cubicBezTo>
                    <a:pt x="1599532" y="1188624"/>
                    <a:pt x="1578797" y="1435352"/>
                    <a:pt x="1592826" y="1592826"/>
                  </a:cubicBezTo>
                  <a:cubicBezTo>
                    <a:pt x="1409330" y="1609856"/>
                    <a:pt x="1289059" y="1537863"/>
                    <a:pt x="1030027" y="1592826"/>
                  </a:cubicBezTo>
                  <a:cubicBezTo>
                    <a:pt x="770995" y="1647789"/>
                    <a:pt x="743278" y="1545848"/>
                    <a:pt x="467229" y="1592826"/>
                  </a:cubicBezTo>
                  <a:cubicBezTo>
                    <a:pt x="191180" y="1639804"/>
                    <a:pt x="226324" y="1572623"/>
                    <a:pt x="0" y="1592826"/>
                  </a:cubicBezTo>
                  <a:cubicBezTo>
                    <a:pt x="-3004" y="1410275"/>
                    <a:pt x="61744" y="1222455"/>
                    <a:pt x="0" y="1061884"/>
                  </a:cubicBezTo>
                  <a:cubicBezTo>
                    <a:pt x="-61744" y="901313"/>
                    <a:pt x="20533" y="679168"/>
                    <a:pt x="0" y="499085"/>
                  </a:cubicBezTo>
                  <a:cubicBezTo>
                    <a:pt x="-20533" y="319002"/>
                    <a:pt x="41057" y="1979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205894916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6600" dirty="0">
                  <a:solidFill>
                    <a:sysClr val="windowText" lastClr="000000"/>
                  </a:solidFill>
                  <a:cs typeface="Times New Roman" panose="02020603050405020304" pitchFamily="18" charset="0"/>
                </a:rPr>
                <a:t>m</a:t>
              </a:r>
              <a:endParaRPr lang="zh-TW" altLang="en-US" sz="6600" dirty="0">
                <a:solidFill>
                  <a:sysClr val="windowText" lastClr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1" name="矩形 70">
              <a:extLst>
                <a:ext uri="{FF2B5EF4-FFF2-40B4-BE49-F238E27FC236}">
                  <a16:creationId xmlns:a16="http://schemas.microsoft.com/office/drawing/2014/main" id="{633DB4EE-D83B-8EC2-3705-C1D4CFE178F3}"/>
                </a:ext>
              </a:extLst>
            </p:cNvPr>
            <p:cNvSpPr/>
            <p:nvPr/>
          </p:nvSpPr>
          <p:spPr>
            <a:xfrm>
              <a:off x="11157639" y="1229674"/>
              <a:ext cx="570272" cy="367400"/>
            </a:xfrm>
            <a:custGeom>
              <a:avLst/>
              <a:gdLst>
                <a:gd name="connsiteX0" fmla="*/ 0 w 570272"/>
                <a:gd name="connsiteY0" fmla="*/ 0 h 367400"/>
                <a:gd name="connsiteX1" fmla="*/ 570272 w 570272"/>
                <a:gd name="connsiteY1" fmla="*/ 0 h 367400"/>
                <a:gd name="connsiteX2" fmla="*/ 570272 w 570272"/>
                <a:gd name="connsiteY2" fmla="*/ 367400 h 367400"/>
                <a:gd name="connsiteX3" fmla="*/ 0 w 570272"/>
                <a:gd name="connsiteY3" fmla="*/ 367400 h 367400"/>
                <a:gd name="connsiteX4" fmla="*/ 0 w 570272"/>
                <a:gd name="connsiteY4" fmla="*/ 0 h 3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272" h="367400" fill="none" extrusionOk="0">
                  <a:moveTo>
                    <a:pt x="0" y="0"/>
                  </a:moveTo>
                  <a:cubicBezTo>
                    <a:pt x="190398" y="-34147"/>
                    <a:pt x="314242" y="56636"/>
                    <a:pt x="570272" y="0"/>
                  </a:cubicBezTo>
                  <a:cubicBezTo>
                    <a:pt x="604418" y="111792"/>
                    <a:pt x="544286" y="217013"/>
                    <a:pt x="570272" y="367400"/>
                  </a:cubicBezTo>
                  <a:cubicBezTo>
                    <a:pt x="306998" y="393697"/>
                    <a:pt x="142779" y="351114"/>
                    <a:pt x="0" y="367400"/>
                  </a:cubicBezTo>
                  <a:cubicBezTo>
                    <a:pt x="-31966" y="200509"/>
                    <a:pt x="1085" y="129937"/>
                    <a:pt x="0" y="0"/>
                  </a:cubicBezTo>
                  <a:close/>
                </a:path>
                <a:path w="570272" h="367400" stroke="0" extrusionOk="0">
                  <a:moveTo>
                    <a:pt x="0" y="0"/>
                  </a:moveTo>
                  <a:cubicBezTo>
                    <a:pt x="254995" y="-55490"/>
                    <a:pt x="321497" y="45665"/>
                    <a:pt x="570272" y="0"/>
                  </a:cubicBezTo>
                  <a:cubicBezTo>
                    <a:pt x="598226" y="126046"/>
                    <a:pt x="553525" y="272111"/>
                    <a:pt x="570272" y="367400"/>
                  </a:cubicBezTo>
                  <a:cubicBezTo>
                    <a:pt x="356700" y="413154"/>
                    <a:pt x="165787" y="320644"/>
                    <a:pt x="0" y="367400"/>
                  </a:cubicBezTo>
                  <a:cubicBezTo>
                    <a:pt x="-26476" y="283371"/>
                    <a:pt x="32604" y="12058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extLst>
                <a:ext uri="{C807C97D-BFC1-408E-A445-0C87EB9F89A2}">
                  <ask:lineSketchStyleProps xmlns:ask="http://schemas.microsoft.com/office/drawing/2018/sketchyshapes" sd="2950992463">
                    <a:prstGeom prst="rect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6600" dirty="0"/>
            </a:p>
          </p:txBody>
        </p:sp>
      </p:grpSp>
      <p:sp>
        <p:nvSpPr>
          <p:cNvPr id="72" name="矩形 71">
            <a:extLst>
              <a:ext uri="{FF2B5EF4-FFF2-40B4-BE49-F238E27FC236}">
                <a16:creationId xmlns:a16="http://schemas.microsoft.com/office/drawing/2014/main" id="{B195B7DB-F138-8FCF-D596-A57E8DCD9FD8}"/>
              </a:ext>
            </a:extLst>
          </p:cNvPr>
          <p:cNvSpPr/>
          <p:nvPr/>
        </p:nvSpPr>
        <p:spPr>
          <a:xfrm>
            <a:off x="722062" y="2147622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p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39F2F22F-857A-6883-DAAE-F99AAC5A7AC8}"/>
              </a:ext>
            </a:extLst>
          </p:cNvPr>
          <p:cNvSpPr/>
          <p:nvPr/>
        </p:nvSpPr>
        <p:spPr>
          <a:xfrm>
            <a:off x="728750" y="1302144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65600 w 1440000"/>
              <a:gd name="connsiteY1" fmla="*/ 0 h 1080000"/>
              <a:gd name="connsiteX2" fmla="*/ 9312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29200 h 1080000"/>
              <a:gd name="connsiteX5" fmla="*/ 1440000 w 1440000"/>
              <a:gd name="connsiteY5" fmla="*/ 1080000 h 1080000"/>
              <a:gd name="connsiteX6" fmla="*/ 1003200 w 1440000"/>
              <a:gd name="connsiteY6" fmla="*/ 1080000 h 1080000"/>
              <a:gd name="connsiteX7" fmla="*/ 5232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87775" y="-36563"/>
                  <a:pt x="367689" y="2766"/>
                  <a:pt x="465600" y="0"/>
                </a:cubicBezTo>
                <a:cubicBezTo>
                  <a:pt x="563511" y="-2766"/>
                  <a:pt x="717605" y="53127"/>
                  <a:pt x="931200" y="0"/>
                </a:cubicBezTo>
                <a:cubicBezTo>
                  <a:pt x="1144795" y="-53127"/>
                  <a:pt x="1271101" y="27655"/>
                  <a:pt x="1440000" y="0"/>
                </a:cubicBezTo>
                <a:cubicBezTo>
                  <a:pt x="1453063" y="207995"/>
                  <a:pt x="1438285" y="419283"/>
                  <a:pt x="1440000" y="529200"/>
                </a:cubicBezTo>
                <a:cubicBezTo>
                  <a:pt x="1441715" y="639117"/>
                  <a:pt x="1406145" y="957395"/>
                  <a:pt x="1440000" y="1080000"/>
                </a:cubicBezTo>
                <a:cubicBezTo>
                  <a:pt x="1318783" y="1096831"/>
                  <a:pt x="1122312" y="1037584"/>
                  <a:pt x="1003200" y="1080000"/>
                </a:cubicBezTo>
                <a:cubicBezTo>
                  <a:pt x="884088" y="1122416"/>
                  <a:pt x="677809" y="1076278"/>
                  <a:pt x="523200" y="1080000"/>
                </a:cubicBezTo>
                <a:cubicBezTo>
                  <a:pt x="368591" y="1083722"/>
                  <a:pt x="226134" y="1027629"/>
                  <a:pt x="0" y="1080000"/>
                </a:cubicBezTo>
                <a:cubicBezTo>
                  <a:pt x="-43889" y="837516"/>
                  <a:pt x="32257" y="795032"/>
                  <a:pt x="0" y="540000"/>
                </a:cubicBezTo>
                <a:cubicBezTo>
                  <a:pt x="-32257" y="284968"/>
                  <a:pt x="11144" y="205745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47464" y="-18980"/>
                  <a:pt x="321147" y="20454"/>
                  <a:pt x="436800" y="0"/>
                </a:cubicBezTo>
                <a:cubicBezTo>
                  <a:pt x="552453" y="-20454"/>
                  <a:pt x="821852" y="49208"/>
                  <a:pt x="931200" y="0"/>
                </a:cubicBezTo>
                <a:cubicBezTo>
                  <a:pt x="1040548" y="-49208"/>
                  <a:pt x="1248536" y="21802"/>
                  <a:pt x="1440000" y="0"/>
                </a:cubicBezTo>
                <a:cubicBezTo>
                  <a:pt x="1502799" y="159253"/>
                  <a:pt x="1383835" y="442242"/>
                  <a:pt x="1440000" y="561600"/>
                </a:cubicBezTo>
                <a:cubicBezTo>
                  <a:pt x="1496165" y="680958"/>
                  <a:pt x="1385013" y="955337"/>
                  <a:pt x="1440000" y="1080000"/>
                </a:cubicBezTo>
                <a:cubicBezTo>
                  <a:pt x="1294743" y="1091252"/>
                  <a:pt x="1070486" y="1066103"/>
                  <a:pt x="931200" y="1080000"/>
                </a:cubicBezTo>
                <a:cubicBezTo>
                  <a:pt x="791914" y="1093897"/>
                  <a:pt x="674189" y="1063922"/>
                  <a:pt x="436800" y="1080000"/>
                </a:cubicBezTo>
                <a:cubicBezTo>
                  <a:pt x="199411" y="1096078"/>
                  <a:pt x="116659" y="1061759"/>
                  <a:pt x="0" y="1080000"/>
                </a:cubicBezTo>
                <a:cubicBezTo>
                  <a:pt x="-41797" y="963449"/>
                  <a:pt x="34280" y="789975"/>
                  <a:pt x="0" y="518400"/>
                </a:cubicBezTo>
                <a:cubicBezTo>
                  <a:pt x="-34280" y="246825"/>
                  <a:pt x="27502" y="17056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014442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b</a:t>
            </a:r>
            <a:endParaRPr lang="zh-TW" altLang="en-US" sz="66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270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49D758B4-247D-41D6-B5F9-5A1A1F2313BA}"/>
              </a:ext>
            </a:extLst>
          </p:cNvPr>
          <p:cNvSpPr txBox="1"/>
          <p:nvPr/>
        </p:nvSpPr>
        <p:spPr>
          <a:xfrm>
            <a:off x="294969" y="711162"/>
            <a:ext cx="11415250" cy="5632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4.) </a:t>
            </a:r>
            <a:r>
              <a:rPr lang="zh-CN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每完成一堂课都有一个测验。只有在完成所有考试后才能参加期末考试。如果由于某种原因无法参加考试，请向老师要求补考。</a:t>
            </a:r>
            <a:endParaRPr lang="en-US" altLang="zh-CN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4.) There is a quiz for every completed lesson. The final exam can only be taken after all exams have been completed. If for some reason you are unable to take a test, please ask  teacher for a make-up test.</a:t>
            </a: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5.) </a:t>
            </a:r>
            <a:r>
              <a:rPr lang="zh-CN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因为需要向学校提交班级证明，所以有时需要给班级拍照（不是针对个人，只拍整个教室的班级情况）。</a:t>
            </a:r>
            <a:endParaRPr lang="en-US" altLang="zh-CN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5.) Because I need to submit a class certificate to the school, sometimes I need to take pictures of the class (not for individuals, just take pictures of the class status of the entire classroom).</a:t>
            </a: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6.) </a:t>
            </a:r>
            <a:r>
              <a:rPr lang="zh-CN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课堂主题仅用作语言练习的工具。如果某个话题让您感到不舒服，您有权拒绝参与。</a:t>
            </a:r>
            <a:endParaRPr lang="en-US" altLang="zh-CN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6.) Topics in class are used only as a tool for language practice. If a topic makes you uncomfortable, you have the right to refuse to participate.</a:t>
            </a:r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CD5E963-4C66-4670-BCE5-9C187BE78B07}"/>
              </a:ext>
            </a:extLst>
          </p:cNvPr>
          <p:cNvSpPr txBox="1"/>
          <p:nvPr/>
        </p:nvSpPr>
        <p:spPr>
          <a:xfrm>
            <a:off x="4849792" y="337621"/>
            <a:ext cx="2449952" cy="50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altLang="zh-TW" sz="2812" b="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Helvetica Neue"/>
              </a:rPr>
              <a:t>Class Rule </a:t>
            </a:r>
            <a:endParaRPr lang="zh-TW" altLang="en-US" sz="2812" b="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86313440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7CB8B3F-F2FE-B075-83DD-664DF01C5CB7}"/>
              </a:ext>
            </a:extLst>
          </p:cNvPr>
          <p:cNvSpPr/>
          <p:nvPr/>
        </p:nvSpPr>
        <p:spPr>
          <a:xfrm>
            <a:off x="541419" y="397521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EFFFC01-0AB8-DAEF-66A7-57C39D77E754}"/>
              </a:ext>
            </a:extLst>
          </p:cNvPr>
          <p:cNvSpPr/>
          <p:nvPr/>
        </p:nvSpPr>
        <p:spPr>
          <a:xfrm>
            <a:off x="5000973" y="399379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73480 w 2124000"/>
              <a:gd name="connsiteY1" fmla="*/ 0 h 1445342"/>
              <a:gd name="connsiteX2" fmla="*/ 1125720 w 2124000"/>
              <a:gd name="connsiteY2" fmla="*/ 0 h 1445342"/>
              <a:gd name="connsiteX3" fmla="*/ 2124000 w 2124000"/>
              <a:gd name="connsiteY3" fmla="*/ 0 h 1445342"/>
              <a:gd name="connsiteX4" fmla="*/ 2124000 w 2124000"/>
              <a:gd name="connsiteY4" fmla="*/ 467327 h 1445342"/>
              <a:gd name="connsiteX5" fmla="*/ 2124000 w 2124000"/>
              <a:gd name="connsiteY5" fmla="*/ 920201 h 1445342"/>
              <a:gd name="connsiteX6" fmla="*/ 2124000 w 2124000"/>
              <a:gd name="connsiteY6" fmla="*/ 1445342 h 1445342"/>
              <a:gd name="connsiteX7" fmla="*/ 1656720 w 2124000"/>
              <a:gd name="connsiteY7" fmla="*/ 1445342 h 1445342"/>
              <a:gd name="connsiteX8" fmla="*/ 1083240 w 2124000"/>
              <a:gd name="connsiteY8" fmla="*/ 1445342 h 1445342"/>
              <a:gd name="connsiteX9" fmla="*/ 594720 w 2124000"/>
              <a:gd name="connsiteY9" fmla="*/ 1445342 h 1445342"/>
              <a:gd name="connsiteX10" fmla="*/ 0 w 2124000"/>
              <a:gd name="connsiteY10" fmla="*/ 1445342 h 1445342"/>
              <a:gd name="connsiteX11" fmla="*/ 0 w 2124000"/>
              <a:gd name="connsiteY11" fmla="*/ 934654 h 1445342"/>
              <a:gd name="connsiteX12" fmla="*/ 0 w 2124000"/>
              <a:gd name="connsiteY12" fmla="*/ 452874 h 1445342"/>
              <a:gd name="connsiteX13" fmla="*/ 0 w 2124000"/>
              <a:gd name="connsiteY13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260406" y="-14738"/>
                  <a:pt x="357008" y="9498"/>
                  <a:pt x="573480" y="0"/>
                </a:cubicBezTo>
                <a:cubicBezTo>
                  <a:pt x="789952" y="-9498"/>
                  <a:pt x="851217" y="6166"/>
                  <a:pt x="1125720" y="0"/>
                </a:cubicBezTo>
                <a:cubicBezTo>
                  <a:pt x="1400223" y="-6166"/>
                  <a:pt x="1864243" y="37151"/>
                  <a:pt x="2124000" y="0"/>
                </a:cubicBezTo>
                <a:cubicBezTo>
                  <a:pt x="2122235" y="103724"/>
                  <a:pt x="2130412" y="304701"/>
                  <a:pt x="2124000" y="467327"/>
                </a:cubicBezTo>
                <a:cubicBezTo>
                  <a:pt x="2117588" y="629953"/>
                  <a:pt x="2123998" y="702799"/>
                  <a:pt x="2124000" y="920201"/>
                </a:cubicBezTo>
                <a:cubicBezTo>
                  <a:pt x="2124002" y="1137603"/>
                  <a:pt x="2103988" y="1255044"/>
                  <a:pt x="2124000" y="1445342"/>
                </a:cubicBezTo>
                <a:cubicBezTo>
                  <a:pt x="2019616" y="1426172"/>
                  <a:pt x="1889134" y="1426330"/>
                  <a:pt x="1656720" y="1445342"/>
                </a:cubicBezTo>
                <a:cubicBezTo>
                  <a:pt x="1424306" y="1464354"/>
                  <a:pt x="1339316" y="1443870"/>
                  <a:pt x="1083240" y="1445342"/>
                </a:cubicBezTo>
                <a:cubicBezTo>
                  <a:pt x="827164" y="1446814"/>
                  <a:pt x="729755" y="1433241"/>
                  <a:pt x="594720" y="1445342"/>
                </a:cubicBezTo>
                <a:cubicBezTo>
                  <a:pt x="459685" y="1457443"/>
                  <a:pt x="126041" y="1473396"/>
                  <a:pt x="0" y="1445342"/>
                </a:cubicBezTo>
                <a:cubicBezTo>
                  <a:pt x="-18396" y="1221996"/>
                  <a:pt x="9108" y="1183463"/>
                  <a:pt x="0" y="934654"/>
                </a:cubicBezTo>
                <a:cubicBezTo>
                  <a:pt x="-9108" y="685845"/>
                  <a:pt x="3490" y="649048"/>
                  <a:pt x="0" y="452874"/>
                </a:cubicBezTo>
                <a:cubicBezTo>
                  <a:pt x="-3490" y="256700"/>
                  <a:pt x="1457" y="213953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57055" y="-16601"/>
                  <a:pt x="314855" y="-15263"/>
                  <a:pt x="573480" y="0"/>
                </a:cubicBezTo>
                <a:cubicBezTo>
                  <a:pt x="832105" y="15263"/>
                  <a:pt x="911219" y="12178"/>
                  <a:pt x="1104480" y="0"/>
                </a:cubicBezTo>
                <a:cubicBezTo>
                  <a:pt x="1297741" y="-12178"/>
                  <a:pt x="1401135" y="-866"/>
                  <a:pt x="1614240" y="0"/>
                </a:cubicBezTo>
                <a:cubicBezTo>
                  <a:pt x="1827345" y="866"/>
                  <a:pt x="1940135" y="4240"/>
                  <a:pt x="2124000" y="0"/>
                </a:cubicBezTo>
                <a:cubicBezTo>
                  <a:pt x="2135539" y="247172"/>
                  <a:pt x="2143104" y="361426"/>
                  <a:pt x="2124000" y="496234"/>
                </a:cubicBezTo>
                <a:cubicBezTo>
                  <a:pt x="2104896" y="631042"/>
                  <a:pt x="2123074" y="785987"/>
                  <a:pt x="2124000" y="949108"/>
                </a:cubicBezTo>
                <a:cubicBezTo>
                  <a:pt x="2124926" y="1112229"/>
                  <a:pt x="2109378" y="1324655"/>
                  <a:pt x="2124000" y="1445342"/>
                </a:cubicBezTo>
                <a:cubicBezTo>
                  <a:pt x="1892768" y="1447455"/>
                  <a:pt x="1692117" y="1455273"/>
                  <a:pt x="1550520" y="1445342"/>
                </a:cubicBezTo>
                <a:cubicBezTo>
                  <a:pt x="1408923" y="1435411"/>
                  <a:pt x="1248524" y="1438208"/>
                  <a:pt x="1083240" y="1445342"/>
                </a:cubicBezTo>
                <a:cubicBezTo>
                  <a:pt x="917956" y="1452476"/>
                  <a:pt x="718365" y="1426177"/>
                  <a:pt x="509760" y="1445342"/>
                </a:cubicBezTo>
                <a:cubicBezTo>
                  <a:pt x="301155" y="1464507"/>
                  <a:pt x="181117" y="1461601"/>
                  <a:pt x="0" y="1445342"/>
                </a:cubicBezTo>
                <a:cubicBezTo>
                  <a:pt x="8391" y="1214147"/>
                  <a:pt x="-15544" y="1089063"/>
                  <a:pt x="0" y="963561"/>
                </a:cubicBezTo>
                <a:cubicBezTo>
                  <a:pt x="15544" y="838059"/>
                  <a:pt x="-3328" y="660882"/>
                  <a:pt x="0" y="467327"/>
                </a:cubicBezTo>
                <a:cubicBezTo>
                  <a:pt x="3328" y="273772"/>
                  <a:pt x="20064" y="14849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85323524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385150C-7B82-FBDB-7806-62E6A3DB27C0}"/>
              </a:ext>
            </a:extLst>
          </p:cNvPr>
          <p:cNvSpPr/>
          <p:nvPr/>
        </p:nvSpPr>
        <p:spPr>
          <a:xfrm>
            <a:off x="9503518" y="399379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52240 w 2124000"/>
              <a:gd name="connsiteY1" fmla="*/ 0 h 1445342"/>
              <a:gd name="connsiteX2" fmla="*/ 1083240 w 2124000"/>
              <a:gd name="connsiteY2" fmla="*/ 0 h 1445342"/>
              <a:gd name="connsiteX3" fmla="*/ 165672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63561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3100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68501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221484" y="26225"/>
                  <a:pt x="300068" y="-6055"/>
                  <a:pt x="552240" y="0"/>
                </a:cubicBezTo>
                <a:cubicBezTo>
                  <a:pt x="804412" y="6055"/>
                  <a:pt x="912418" y="7151"/>
                  <a:pt x="1083240" y="0"/>
                </a:cubicBezTo>
                <a:cubicBezTo>
                  <a:pt x="1254062" y="-7151"/>
                  <a:pt x="1504993" y="3982"/>
                  <a:pt x="1656720" y="0"/>
                </a:cubicBezTo>
                <a:cubicBezTo>
                  <a:pt x="1808447" y="-3982"/>
                  <a:pt x="2030325" y="-7408"/>
                  <a:pt x="2124000" y="0"/>
                </a:cubicBezTo>
                <a:cubicBezTo>
                  <a:pt x="2128025" y="108989"/>
                  <a:pt x="2123902" y="234329"/>
                  <a:pt x="2124000" y="467327"/>
                </a:cubicBezTo>
                <a:cubicBezTo>
                  <a:pt x="2124098" y="700325"/>
                  <a:pt x="2143293" y="815831"/>
                  <a:pt x="2124000" y="963561"/>
                </a:cubicBezTo>
                <a:cubicBezTo>
                  <a:pt x="2104707" y="1111291"/>
                  <a:pt x="2105549" y="1285601"/>
                  <a:pt x="2124000" y="1445342"/>
                </a:cubicBezTo>
                <a:cubicBezTo>
                  <a:pt x="1974911" y="1466096"/>
                  <a:pt x="1804816" y="1466766"/>
                  <a:pt x="1593000" y="1445342"/>
                </a:cubicBezTo>
                <a:cubicBezTo>
                  <a:pt x="1381184" y="1423918"/>
                  <a:pt x="1276917" y="1442611"/>
                  <a:pt x="1062000" y="1445342"/>
                </a:cubicBezTo>
                <a:cubicBezTo>
                  <a:pt x="847083" y="1448073"/>
                  <a:pt x="785082" y="1444078"/>
                  <a:pt x="531000" y="1445342"/>
                </a:cubicBezTo>
                <a:cubicBezTo>
                  <a:pt x="276918" y="1446606"/>
                  <a:pt x="143162" y="1440880"/>
                  <a:pt x="0" y="1445342"/>
                </a:cubicBezTo>
                <a:cubicBezTo>
                  <a:pt x="12079" y="1353038"/>
                  <a:pt x="1973" y="1197489"/>
                  <a:pt x="0" y="1006922"/>
                </a:cubicBezTo>
                <a:cubicBezTo>
                  <a:pt x="-1973" y="816355"/>
                  <a:pt x="-19948" y="657905"/>
                  <a:pt x="0" y="568501"/>
                </a:cubicBezTo>
                <a:cubicBezTo>
                  <a:pt x="19948" y="479097"/>
                  <a:pt x="-4995" y="240286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6543" y="-25491"/>
                  <a:pt x="430920" y="13834"/>
                  <a:pt x="573480" y="0"/>
                </a:cubicBezTo>
                <a:cubicBezTo>
                  <a:pt x="716040" y="-13834"/>
                  <a:pt x="852855" y="12815"/>
                  <a:pt x="1062000" y="0"/>
                </a:cubicBezTo>
                <a:cubicBezTo>
                  <a:pt x="1271145" y="-12815"/>
                  <a:pt x="1432639" y="-22297"/>
                  <a:pt x="1571760" y="0"/>
                </a:cubicBezTo>
                <a:cubicBezTo>
                  <a:pt x="1710881" y="22297"/>
                  <a:pt x="2005601" y="26428"/>
                  <a:pt x="2124000" y="0"/>
                </a:cubicBezTo>
                <a:cubicBezTo>
                  <a:pt x="2105256" y="117637"/>
                  <a:pt x="2124929" y="317877"/>
                  <a:pt x="2124000" y="452874"/>
                </a:cubicBezTo>
                <a:cubicBezTo>
                  <a:pt x="2123071" y="587871"/>
                  <a:pt x="2136541" y="709633"/>
                  <a:pt x="2124000" y="891294"/>
                </a:cubicBezTo>
                <a:cubicBezTo>
                  <a:pt x="2111459" y="1072955"/>
                  <a:pt x="2102547" y="1230301"/>
                  <a:pt x="2124000" y="1445342"/>
                </a:cubicBezTo>
                <a:cubicBezTo>
                  <a:pt x="1978981" y="1465866"/>
                  <a:pt x="1724905" y="1465639"/>
                  <a:pt x="1550520" y="1445342"/>
                </a:cubicBezTo>
                <a:cubicBezTo>
                  <a:pt x="1376135" y="1425045"/>
                  <a:pt x="1255459" y="1467954"/>
                  <a:pt x="998280" y="1445342"/>
                </a:cubicBezTo>
                <a:cubicBezTo>
                  <a:pt x="741101" y="1422730"/>
                  <a:pt x="594371" y="1426709"/>
                  <a:pt x="467280" y="1445342"/>
                </a:cubicBezTo>
                <a:cubicBezTo>
                  <a:pt x="340189" y="1463975"/>
                  <a:pt x="160794" y="1423552"/>
                  <a:pt x="0" y="1445342"/>
                </a:cubicBezTo>
                <a:cubicBezTo>
                  <a:pt x="-21902" y="1255930"/>
                  <a:pt x="6117" y="1117240"/>
                  <a:pt x="0" y="992468"/>
                </a:cubicBezTo>
                <a:cubicBezTo>
                  <a:pt x="-6117" y="867696"/>
                  <a:pt x="22685" y="704864"/>
                  <a:pt x="0" y="525141"/>
                </a:cubicBezTo>
                <a:cubicBezTo>
                  <a:pt x="-22685" y="345418"/>
                  <a:pt x="21046" y="14147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35667861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DB86ECE-D1DA-2257-E4BB-9183694340EC}"/>
              </a:ext>
            </a:extLst>
          </p:cNvPr>
          <p:cNvSpPr/>
          <p:nvPr/>
        </p:nvSpPr>
        <p:spPr>
          <a:xfrm>
            <a:off x="541419" y="1960850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467280 w 2124000"/>
              <a:gd name="connsiteY1" fmla="*/ 0 h 1445342"/>
              <a:gd name="connsiteX2" fmla="*/ 998280 w 2124000"/>
              <a:gd name="connsiteY2" fmla="*/ 0 h 1445342"/>
              <a:gd name="connsiteX3" fmla="*/ 146556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38420 h 1445342"/>
              <a:gd name="connsiteX6" fmla="*/ 2124000 w 2124000"/>
              <a:gd name="connsiteY6" fmla="*/ 920201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83240 w 2124000"/>
              <a:gd name="connsiteY9" fmla="*/ 1445342 h 1445342"/>
              <a:gd name="connsiteX10" fmla="*/ 6159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963561 h 1445342"/>
              <a:gd name="connsiteX13" fmla="*/ 0 w 2124000"/>
              <a:gd name="connsiteY13" fmla="*/ 467327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4635" y="-15065"/>
                  <a:pt x="275264" y="-5754"/>
                  <a:pt x="467280" y="0"/>
                </a:cubicBezTo>
                <a:cubicBezTo>
                  <a:pt x="659296" y="5754"/>
                  <a:pt x="748390" y="-23915"/>
                  <a:pt x="998280" y="0"/>
                </a:cubicBezTo>
                <a:cubicBezTo>
                  <a:pt x="1248170" y="23915"/>
                  <a:pt x="1334841" y="15705"/>
                  <a:pt x="1465560" y="0"/>
                </a:cubicBezTo>
                <a:cubicBezTo>
                  <a:pt x="1596279" y="-15705"/>
                  <a:pt x="1871738" y="21042"/>
                  <a:pt x="2124000" y="0"/>
                </a:cubicBezTo>
                <a:cubicBezTo>
                  <a:pt x="2131436" y="154167"/>
                  <a:pt x="2104008" y="332509"/>
                  <a:pt x="2124000" y="438420"/>
                </a:cubicBezTo>
                <a:cubicBezTo>
                  <a:pt x="2143992" y="544331"/>
                  <a:pt x="2123764" y="728908"/>
                  <a:pt x="2124000" y="920201"/>
                </a:cubicBezTo>
                <a:cubicBezTo>
                  <a:pt x="2124236" y="1111494"/>
                  <a:pt x="2119241" y="1241791"/>
                  <a:pt x="2124000" y="1445342"/>
                </a:cubicBezTo>
                <a:cubicBezTo>
                  <a:pt x="1982250" y="1441428"/>
                  <a:pt x="1790619" y="1462825"/>
                  <a:pt x="1593000" y="1445342"/>
                </a:cubicBezTo>
                <a:cubicBezTo>
                  <a:pt x="1395381" y="1427859"/>
                  <a:pt x="1190911" y="1437819"/>
                  <a:pt x="1083240" y="1445342"/>
                </a:cubicBezTo>
                <a:cubicBezTo>
                  <a:pt x="975569" y="1452865"/>
                  <a:pt x="749683" y="1452036"/>
                  <a:pt x="615960" y="1445342"/>
                </a:cubicBezTo>
                <a:cubicBezTo>
                  <a:pt x="482237" y="1438648"/>
                  <a:pt x="124750" y="1428606"/>
                  <a:pt x="0" y="1445342"/>
                </a:cubicBezTo>
                <a:cubicBezTo>
                  <a:pt x="-1172" y="1348416"/>
                  <a:pt x="-16760" y="1069588"/>
                  <a:pt x="0" y="963561"/>
                </a:cubicBezTo>
                <a:cubicBezTo>
                  <a:pt x="16760" y="857534"/>
                  <a:pt x="-16182" y="578579"/>
                  <a:pt x="0" y="467327"/>
                </a:cubicBezTo>
                <a:cubicBezTo>
                  <a:pt x="16182" y="356075"/>
                  <a:pt x="9624" y="179562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73832" y="-19795"/>
                  <a:pt x="328375" y="-15832"/>
                  <a:pt x="509760" y="0"/>
                </a:cubicBezTo>
                <a:cubicBezTo>
                  <a:pt x="691145" y="15832"/>
                  <a:pt x="761660" y="22055"/>
                  <a:pt x="998280" y="0"/>
                </a:cubicBezTo>
                <a:cubicBezTo>
                  <a:pt x="1234900" y="-22055"/>
                  <a:pt x="1304633" y="24015"/>
                  <a:pt x="1529280" y="0"/>
                </a:cubicBezTo>
                <a:cubicBezTo>
                  <a:pt x="1753927" y="-24015"/>
                  <a:pt x="1994120" y="25641"/>
                  <a:pt x="2124000" y="0"/>
                </a:cubicBezTo>
                <a:cubicBezTo>
                  <a:pt x="2133585" y="145037"/>
                  <a:pt x="2127749" y="287208"/>
                  <a:pt x="2124000" y="452874"/>
                </a:cubicBezTo>
                <a:cubicBezTo>
                  <a:pt x="2120251" y="618540"/>
                  <a:pt x="2114467" y="815711"/>
                  <a:pt x="2124000" y="949108"/>
                </a:cubicBezTo>
                <a:cubicBezTo>
                  <a:pt x="2133533" y="1082505"/>
                  <a:pt x="2118199" y="1244770"/>
                  <a:pt x="2124000" y="1445342"/>
                </a:cubicBezTo>
                <a:cubicBezTo>
                  <a:pt x="1927899" y="1460697"/>
                  <a:pt x="1815878" y="1435479"/>
                  <a:pt x="1656720" y="1445342"/>
                </a:cubicBezTo>
                <a:cubicBezTo>
                  <a:pt x="1497562" y="1455205"/>
                  <a:pt x="1341999" y="1450626"/>
                  <a:pt x="1189440" y="1445342"/>
                </a:cubicBezTo>
                <a:cubicBezTo>
                  <a:pt x="1036881" y="1440058"/>
                  <a:pt x="849950" y="1462951"/>
                  <a:pt x="722160" y="1445342"/>
                </a:cubicBezTo>
                <a:cubicBezTo>
                  <a:pt x="594370" y="1427733"/>
                  <a:pt x="178803" y="1478178"/>
                  <a:pt x="0" y="1445342"/>
                </a:cubicBezTo>
                <a:cubicBezTo>
                  <a:pt x="-20772" y="1335282"/>
                  <a:pt x="13971" y="1119772"/>
                  <a:pt x="0" y="978015"/>
                </a:cubicBezTo>
                <a:cubicBezTo>
                  <a:pt x="-13971" y="836258"/>
                  <a:pt x="12829" y="693928"/>
                  <a:pt x="0" y="467327"/>
                </a:cubicBezTo>
                <a:cubicBezTo>
                  <a:pt x="-12829" y="240726"/>
                  <a:pt x="-2957" y="14163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79710346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xia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AA7EF77-EF83-8A42-CAB8-219055FBF6C7}"/>
              </a:ext>
            </a:extLst>
          </p:cNvPr>
          <p:cNvSpPr/>
          <p:nvPr/>
        </p:nvSpPr>
        <p:spPr>
          <a:xfrm>
            <a:off x="2742765" y="1964566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52240 w 2124000"/>
              <a:gd name="connsiteY1" fmla="*/ 0 h 1445342"/>
              <a:gd name="connsiteX2" fmla="*/ 1104480 w 2124000"/>
              <a:gd name="connsiteY2" fmla="*/ 0 h 1445342"/>
              <a:gd name="connsiteX3" fmla="*/ 163548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510688 h 1445342"/>
              <a:gd name="connsiteX6" fmla="*/ 2124000 w 2124000"/>
              <a:gd name="connsiteY6" fmla="*/ 992468 h 1445342"/>
              <a:gd name="connsiteX7" fmla="*/ 2124000 w 2124000"/>
              <a:gd name="connsiteY7" fmla="*/ 1445342 h 1445342"/>
              <a:gd name="connsiteX8" fmla="*/ 1656720 w 2124000"/>
              <a:gd name="connsiteY8" fmla="*/ 1445342 h 1445342"/>
              <a:gd name="connsiteX9" fmla="*/ 1146960 w 2124000"/>
              <a:gd name="connsiteY9" fmla="*/ 1445342 h 1445342"/>
              <a:gd name="connsiteX10" fmla="*/ 59472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949108 h 1445342"/>
              <a:gd name="connsiteX13" fmla="*/ 0 w 2124000"/>
              <a:gd name="connsiteY13" fmla="*/ 51068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88521" y="-25360"/>
                  <a:pt x="357629" y="-12266"/>
                  <a:pt x="552240" y="0"/>
                </a:cubicBezTo>
                <a:cubicBezTo>
                  <a:pt x="746851" y="12266"/>
                  <a:pt x="843656" y="6362"/>
                  <a:pt x="1104480" y="0"/>
                </a:cubicBezTo>
                <a:cubicBezTo>
                  <a:pt x="1365304" y="-6362"/>
                  <a:pt x="1378481" y="23133"/>
                  <a:pt x="1635480" y="0"/>
                </a:cubicBezTo>
                <a:cubicBezTo>
                  <a:pt x="1892479" y="-23133"/>
                  <a:pt x="1922160" y="19521"/>
                  <a:pt x="2124000" y="0"/>
                </a:cubicBezTo>
                <a:cubicBezTo>
                  <a:pt x="2103326" y="156357"/>
                  <a:pt x="2119396" y="266553"/>
                  <a:pt x="2124000" y="510688"/>
                </a:cubicBezTo>
                <a:cubicBezTo>
                  <a:pt x="2128604" y="754823"/>
                  <a:pt x="2132937" y="864865"/>
                  <a:pt x="2124000" y="992468"/>
                </a:cubicBezTo>
                <a:cubicBezTo>
                  <a:pt x="2115063" y="1120071"/>
                  <a:pt x="2104328" y="1354040"/>
                  <a:pt x="2124000" y="1445342"/>
                </a:cubicBezTo>
                <a:cubicBezTo>
                  <a:pt x="1949011" y="1468558"/>
                  <a:pt x="1850356" y="1457383"/>
                  <a:pt x="1656720" y="1445342"/>
                </a:cubicBezTo>
                <a:cubicBezTo>
                  <a:pt x="1463084" y="1433301"/>
                  <a:pt x="1292916" y="1469104"/>
                  <a:pt x="1146960" y="1445342"/>
                </a:cubicBezTo>
                <a:cubicBezTo>
                  <a:pt x="1001004" y="1421580"/>
                  <a:pt x="847231" y="1472854"/>
                  <a:pt x="594720" y="1445342"/>
                </a:cubicBezTo>
                <a:cubicBezTo>
                  <a:pt x="342209" y="1417830"/>
                  <a:pt x="208045" y="1464541"/>
                  <a:pt x="0" y="1445342"/>
                </a:cubicBezTo>
                <a:cubicBezTo>
                  <a:pt x="3075" y="1337425"/>
                  <a:pt x="17286" y="1097414"/>
                  <a:pt x="0" y="949108"/>
                </a:cubicBezTo>
                <a:cubicBezTo>
                  <a:pt x="-17286" y="800802"/>
                  <a:pt x="18828" y="694236"/>
                  <a:pt x="0" y="510688"/>
                </a:cubicBezTo>
                <a:cubicBezTo>
                  <a:pt x="-18828" y="327140"/>
                  <a:pt x="16232" y="189816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232210" y="-14689"/>
                  <a:pt x="311854" y="22875"/>
                  <a:pt x="467280" y="0"/>
                </a:cubicBezTo>
                <a:cubicBezTo>
                  <a:pt x="622706" y="-22875"/>
                  <a:pt x="747371" y="-4326"/>
                  <a:pt x="934560" y="0"/>
                </a:cubicBezTo>
                <a:cubicBezTo>
                  <a:pt x="1121749" y="4326"/>
                  <a:pt x="1227808" y="17519"/>
                  <a:pt x="1401840" y="0"/>
                </a:cubicBezTo>
                <a:cubicBezTo>
                  <a:pt x="1575872" y="-17519"/>
                  <a:pt x="1922490" y="24472"/>
                  <a:pt x="2124000" y="0"/>
                </a:cubicBezTo>
                <a:cubicBezTo>
                  <a:pt x="2104656" y="201521"/>
                  <a:pt x="2111461" y="273623"/>
                  <a:pt x="2124000" y="510688"/>
                </a:cubicBezTo>
                <a:cubicBezTo>
                  <a:pt x="2136539" y="747753"/>
                  <a:pt x="2145020" y="859396"/>
                  <a:pt x="2124000" y="1021375"/>
                </a:cubicBezTo>
                <a:cubicBezTo>
                  <a:pt x="2102980" y="1183354"/>
                  <a:pt x="2116537" y="1335248"/>
                  <a:pt x="2124000" y="1445342"/>
                </a:cubicBezTo>
                <a:cubicBezTo>
                  <a:pt x="1898963" y="1457438"/>
                  <a:pt x="1780915" y="1473322"/>
                  <a:pt x="1550520" y="1445342"/>
                </a:cubicBezTo>
                <a:cubicBezTo>
                  <a:pt x="1320125" y="1417362"/>
                  <a:pt x="1220100" y="1451864"/>
                  <a:pt x="1040760" y="1445342"/>
                </a:cubicBezTo>
                <a:cubicBezTo>
                  <a:pt x="861420" y="1438820"/>
                  <a:pt x="693585" y="1455516"/>
                  <a:pt x="509760" y="1445342"/>
                </a:cubicBezTo>
                <a:cubicBezTo>
                  <a:pt x="325935" y="1435168"/>
                  <a:pt x="253638" y="1431619"/>
                  <a:pt x="0" y="1445342"/>
                </a:cubicBezTo>
                <a:cubicBezTo>
                  <a:pt x="-5071" y="1274640"/>
                  <a:pt x="13922" y="1155679"/>
                  <a:pt x="0" y="978015"/>
                </a:cubicBezTo>
                <a:cubicBezTo>
                  <a:pt x="-13922" y="800351"/>
                  <a:pt x="-2396" y="571194"/>
                  <a:pt x="0" y="467327"/>
                </a:cubicBezTo>
                <a:cubicBezTo>
                  <a:pt x="2396" y="363460"/>
                  <a:pt x="-18353" y="190363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78124118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xiong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8CDC5D73-E417-CB39-8E1D-EF16D26C20B7}"/>
              </a:ext>
            </a:extLst>
          </p:cNvPr>
          <p:cNvSpPr/>
          <p:nvPr/>
        </p:nvSpPr>
        <p:spPr>
          <a:xfrm>
            <a:off x="5000973" y="1962708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09760 w 2124000"/>
              <a:gd name="connsiteY1" fmla="*/ 0 h 1445342"/>
              <a:gd name="connsiteX2" fmla="*/ 998280 w 2124000"/>
              <a:gd name="connsiteY2" fmla="*/ 0 h 1445342"/>
              <a:gd name="connsiteX3" fmla="*/ 157176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96234 h 1445342"/>
              <a:gd name="connsiteX6" fmla="*/ 2124000 w 2124000"/>
              <a:gd name="connsiteY6" fmla="*/ 1006922 h 1445342"/>
              <a:gd name="connsiteX7" fmla="*/ 2124000 w 2124000"/>
              <a:gd name="connsiteY7" fmla="*/ 1445342 h 1445342"/>
              <a:gd name="connsiteX8" fmla="*/ 1571760 w 2124000"/>
              <a:gd name="connsiteY8" fmla="*/ 1445342 h 1445342"/>
              <a:gd name="connsiteX9" fmla="*/ 1019520 w 2124000"/>
              <a:gd name="connsiteY9" fmla="*/ 1445342 h 1445342"/>
              <a:gd name="connsiteX10" fmla="*/ 0 w 2124000"/>
              <a:gd name="connsiteY10" fmla="*/ 1445342 h 1445342"/>
              <a:gd name="connsiteX11" fmla="*/ 0 w 2124000"/>
              <a:gd name="connsiteY11" fmla="*/ 992468 h 1445342"/>
              <a:gd name="connsiteX12" fmla="*/ 0 w 2124000"/>
              <a:gd name="connsiteY12" fmla="*/ 525141 h 1445342"/>
              <a:gd name="connsiteX13" fmla="*/ 0 w 2124000"/>
              <a:gd name="connsiteY13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09541" y="-4142"/>
                  <a:pt x="385299" y="21075"/>
                  <a:pt x="509760" y="0"/>
                </a:cubicBezTo>
                <a:cubicBezTo>
                  <a:pt x="634221" y="-21075"/>
                  <a:pt x="889208" y="-19500"/>
                  <a:pt x="998280" y="0"/>
                </a:cubicBezTo>
                <a:cubicBezTo>
                  <a:pt x="1107352" y="19500"/>
                  <a:pt x="1315858" y="-11380"/>
                  <a:pt x="1571760" y="0"/>
                </a:cubicBezTo>
                <a:cubicBezTo>
                  <a:pt x="1827662" y="11380"/>
                  <a:pt x="1866138" y="20290"/>
                  <a:pt x="2124000" y="0"/>
                </a:cubicBezTo>
                <a:cubicBezTo>
                  <a:pt x="2141883" y="157421"/>
                  <a:pt x="2123214" y="288187"/>
                  <a:pt x="2124000" y="496234"/>
                </a:cubicBezTo>
                <a:cubicBezTo>
                  <a:pt x="2124786" y="704281"/>
                  <a:pt x="2115032" y="855142"/>
                  <a:pt x="2124000" y="1006922"/>
                </a:cubicBezTo>
                <a:cubicBezTo>
                  <a:pt x="2132968" y="1158702"/>
                  <a:pt x="2127819" y="1230513"/>
                  <a:pt x="2124000" y="1445342"/>
                </a:cubicBezTo>
                <a:cubicBezTo>
                  <a:pt x="1885810" y="1462251"/>
                  <a:pt x="1684417" y="1436837"/>
                  <a:pt x="1571760" y="1445342"/>
                </a:cubicBezTo>
                <a:cubicBezTo>
                  <a:pt x="1459103" y="1453847"/>
                  <a:pt x="1205436" y="1450833"/>
                  <a:pt x="1019520" y="1445342"/>
                </a:cubicBezTo>
                <a:cubicBezTo>
                  <a:pt x="833604" y="1439851"/>
                  <a:pt x="314923" y="1438313"/>
                  <a:pt x="0" y="1445342"/>
                </a:cubicBezTo>
                <a:cubicBezTo>
                  <a:pt x="-1187" y="1316739"/>
                  <a:pt x="-9502" y="1124107"/>
                  <a:pt x="0" y="992468"/>
                </a:cubicBezTo>
                <a:cubicBezTo>
                  <a:pt x="9502" y="860829"/>
                  <a:pt x="11086" y="627101"/>
                  <a:pt x="0" y="525141"/>
                </a:cubicBezTo>
                <a:cubicBezTo>
                  <a:pt x="-11086" y="423181"/>
                  <a:pt x="21594" y="239424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37188" y="-10506"/>
                  <a:pt x="361475" y="27030"/>
                  <a:pt x="552240" y="0"/>
                </a:cubicBezTo>
                <a:cubicBezTo>
                  <a:pt x="743005" y="-27030"/>
                  <a:pt x="912978" y="9095"/>
                  <a:pt x="1040760" y="0"/>
                </a:cubicBezTo>
                <a:cubicBezTo>
                  <a:pt x="1168542" y="-9095"/>
                  <a:pt x="1314583" y="20527"/>
                  <a:pt x="1529280" y="0"/>
                </a:cubicBezTo>
                <a:cubicBezTo>
                  <a:pt x="1743977" y="-20527"/>
                  <a:pt x="1839250" y="-17367"/>
                  <a:pt x="2124000" y="0"/>
                </a:cubicBezTo>
                <a:cubicBezTo>
                  <a:pt x="2116199" y="160867"/>
                  <a:pt x="2110348" y="335869"/>
                  <a:pt x="2124000" y="438420"/>
                </a:cubicBezTo>
                <a:cubicBezTo>
                  <a:pt x="2137652" y="540971"/>
                  <a:pt x="2113361" y="771194"/>
                  <a:pt x="2124000" y="905748"/>
                </a:cubicBezTo>
                <a:cubicBezTo>
                  <a:pt x="2134639" y="1040302"/>
                  <a:pt x="2117475" y="1190679"/>
                  <a:pt x="2124000" y="1445342"/>
                </a:cubicBezTo>
                <a:cubicBezTo>
                  <a:pt x="2011287" y="1463038"/>
                  <a:pt x="1784172" y="1452137"/>
                  <a:pt x="1593000" y="1445342"/>
                </a:cubicBezTo>
                <a:cubicBezTo>
                  <a:pt x="1401828" y="1438547"/>
                  <a:pt x="1299453" y="1446420"/>
                  <a:pt x="1083240" y="1445342"/>
                </a:cubicBezTo>
                <a:cubicBezTo>
                  <a:pt x="867027" y="1444264"/>
                  <a:pt x="670594" y="1464006"/>
                  <a:pt x="531000" y="1445342"/>
                </a:cubicBezTo>
                <a:cubicBezTo>
                  <a:pt x="391406" y="1426678"/>
                  <a:pt x="222379" y="1470105"/>
                  <a:pt x="0" y="1445342"/>
                </a:cubicBezTo>
                <a:cubicBezTo>
                  <a:pt x="-6716" y="1265333"/>
                  <a:pt x="18906" y="1103062"/>
                  <a:pt x="0" y="992468"/>
                </a:cubicBezTo>
                <a:cubicBezTo>
                  <a:pt x="-18906" y="881874"/>
                  <a:pt x="15407" y="665291"/>
                  <a:pt x="0" y="554048"/>
                </a:cubicBezTo>
                <a:cubicBezTo>
                  <a:pt x="-15407" y="442805"/>
                  <a:pt x="-24432" y="14772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31020105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E2541F6D-DDD3-345E-7E63-872476B12839}"/>
              </a:ext>
            </a:extLst>
          </p:cNvPr>
          <p:cNvSpPr/>
          <p:nvPr/>
        </p:nvSpPr>
        <p:spPr>
          <a:xfrm>
            <a:off x="541419" y="3524179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09760 w 2124000"/>
              <a:gd name="connsiteY1" fmla="*/ 0 h 1445342"/>
              <a:gd name="connsiteX2" fmla="*/ 1083240 w 2124000"/>
              <a:gd name="connsiteY2" fmla="*/ 0 h 1445342"/>
              <a:gd name="connsiteX3" fmla="*/ 155052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656720 w 2124000"/>
              <a:gd name="connsiteY8" fmla="*/ 1445342 h 1445342"/>
              <a:gd name="connsiteX9" fmla="*/ 1083240 w 2124000"/>
              <a:gd name="connsiteY9" fmla="*/ 1445342 h 1445342"/>
              <a:gd name="connsiteX10" fmla="*/ 59472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949108 h 1445342"/>
              <a:gd name="connsiteX13" fmla="*/ 0 w 2124000"/>
              <a:gd name="connsiteY13" fmla="*/ 481781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211623" y="-4580"/>
                  <a:pt x="344923" y="7541"/>
                  <a:pt x="509760" y="0"/>
                </a:cubicBezTo>
                <a:cubicBezTo>
                  <a:pt x="674597" y="-7541"/>
                  <a:pt x="902021" y="-4279"/>
                  <a:pt x="1083240" y="0"/>
                </a:cubicBezTo>
                <a:cubicBezTo>
                  <a:pt x="1264459" y="4279"/>
                  <a:pt x="1363874" y="-17055"/>
                  <a:pt x="1550520" y="0"/>
                </a:cubicBezTo>
                <a:cubicBezTo>
                  <a:pt x="1737166" y="17055"/>
                  <a:pt x="1851182" y="-11916"/>
                  <a:pt x="2124000" y="0"/>
                </a:cubicBezTo>
                <a:cubicBezTo>
                  <a:pt x="2116923" y="152339"/>
                  <a:pt x="2131080" y="320688"/>
                  <a:pt x="2124000" y="467327"/>
                </a:cubicBezTo>
                <a:cubicBezTo>
                  <a:pt x="2116920" y="613966"/>
                  <a:pt x="2131320" y="747526"/>
                  <a:pt x="2124000" y="905748"/>
                </a:cubicBezTo>
                <a:cubicBezTo>
                  <a:pt x="2116680" y="1063970"/>
                  <a:pt x="2130236" y="1311351"/>
                  <a:pt x="2124000" y="1445342"/>
                </a:cubicBezTo>
                <a:cubicBezTo>
                  <a:pt x="1980055" y="1458887"/>
                  <a:pt x="1767096" y="1465144"/>
                  <a:pt x="1656720" y="1445342"/>
                </a:cubicBezTo>
                <a:cubicBezTo>
                  <a:pt x="1546344" y="1425540"/>
                  <a:pt x="1254962" y="1457015"/>
                  <a:pt x="1083240" y="1445342"/>
                </a:cubicBezTo>
                <a:cubicBezTo>
                  <a:pt x="911518" y="1433669"/>
                  <a:pt x="706252" y="1433802"/>
                  <a:pt x="594720" y="1445342"/>
                </a:cubicBezTo>
                <a:cubicBezTo>
                  <a:pt x="483188" y="1456882"/>
                  <a:pt x="279411" y="1421666"/>
                  <a:pt x="0" y="1445342"/>
                </a:cubicBezTo>
                <a:cubicBezTo>
                  <a:pt x="12516" y="1344582"/>
                  <a:pt x="-7712" y="1141736"/>
                  <a:pt x="0" y="949108"/>
                </a:cubicBezTo>
                <a:cubicBezTo>
                  <a:pt x="7712" y="756480"/>
                  <a:pt x="-5758" y="591200"/>
                  <a:pt x="0" y="481781"/>
                </a:cubicBezTo>
                <a:cubicBezTo>
                  <a:pt x="5758" y="372362"/>
                  <a:pt x="5191" y="12850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25948" y="-21552"/>
                  <a:pt x="339151" y="-20618"/>
                  <a:pt x="531000" y="0"/>
                </a:cubicBezTo>
                <a:cubicBezTo>
                  <a:pt x="722849" y="20618"/>
                  <a:pt x="777022" y="12741"/>
                  <a:pt x="1019520" y="0"/>
                </a:cubicBezTo>
                <a:cubicBezTo>
                  <a:pt x="1262018" y="-12741"/>
                  <a:pt x="1440476" y="-25806"/>
                  <a:pt x="1550520" y="0"/>
                </a:cubicBezTo>
                <a:cubicBezTo>
                  <a:pt x="1660564" y="25806"/>
                  <a:pt x="2001379" y="-15117"/>
                  <a:pt x="2124000" y="0"/>
                </a:cubicBezTo>
                <a:cubicBezTo>
                  <a:pt x="2103097" y="222646"/>
                  <a:pt x="2144362" y="343041"/>
                  <a:pt x="2124000" y="496234"/>
                </a:cubicBezTo>
                <a:cubicBezTo>
                  <a:pt x="2103638" y="649427"/>
                  <a:pt x="2101247" y="867595"/>
                  <a:pt x="2124000" y="963561"/>
                </a:cubicBezTo>
                <a:cubicBezTo>
                  <a:pt x="2146753" y="1059527"/>
                  <a:pt x="2142054" y="1247917"/>
                  <a:pt x="2124000" y="1445342"/>
                </a:cubicBezTo>
                <a:cubicBezTo>
                  <a:pt x="1993108" y="1422786"/>
                  <a:pt x="1730914" y="1453126"/>
                  <a:pt x="1571760" y="1445342"/>
                </a:cubicBezTo>
                <a:cubicBezTo>
                  <a:pt x="1412606" y="1437558"/>
                  <a:pt x="1329618" y="1464213"/>
                  <a:pt x="1104480" y="1445342"/>
                </a:cubicBezTo>
                <a:cubicBezTo>
                  <a:pt x="879342" y="1426471"/>
                  <a:pt x="822855" y="1455830"/>
                  <a:pt x="594720" y="1445342"/>
                </a:cubicBezTo>
                <a:cubicBezTo>
                  <a:pt x="366585" y="1434854"/>
                  <a:pt x="294262" y="1461674"/>
                  <a:pt x="0" y="1445342"/>
                </a:cubicBezTo>
                <a:cubicBezTo>
                  <a:pt x="9513" y="1280070"/>
                  <a:pt x="-13028" y="1213995"/>
                  <a:pt x="0" y="992468"/>
                </a:cubicBezTo>
                <a:cubicBezTo>
                  <a:pt x="13028" y="770941"/>
                  <a:pt x="19971" y="726673"/>
                  <a:pt x="0" y="539594"/>
                </a:cubicBezTo>
                <a:cubicBezTo>
                  <a:pt x="-19971" y="352515"/>
                  <a:pt x="-8254" y="138188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469106380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A78990E-A432-C0DF-0061-8101C4EF6870}"/>
              </a:ext>
            </a:extLst>
          </p:cNvPr>
          <p:cNvSpPr/>
          <p:nvPr/>
        </p:nvSpPr>
        <p:spPr>
          <a:xfrm>
            <a:off x="5000973" y="3526037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467280 w 2124000"/>
              <a:gd name="connsiteY1" fmla="*/ 0 h 1445342"/>
              <a:gd name="connsiteX2" fmla="*/ 1040760 w 2124000"/>
              <a:gd name="connsiteY2" fmla="*/ 0 h 1445342"/>
              <a:gd name="connsiteX3" fmla="*/ 159300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81781 h 1445342"/>
              <a:gd name="connsiteX6" fmla="*/ 2124000 w 2124000"/>
              <a:gd name="connsiteY6" fmla="*/ 992468 h 1445342"/>
              <a:gd name="connsiteX7" fmla="*/ 2124000 w 2124000"/>
              <a:gd name="connsiteY7" fmla="*/ 1445342 h 1445342"/>
              <a:gd name="connsiteX8" fmla="*/ 1614240 w 2124000"/>
              <a:gd name="connsiteY8" fmla="*/ 1445342 h 1445342"/>
              <a:gd name="connsiteX9" fmla="*/ 1083240 w 2124000"/>
              <a:gd name="connsiteY9" fmla="*/ 1445342 h 1445342"/>
              <a:gd name="connsiteX10" fmla="*/ 57348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25141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09601" y="12842"/>
                  <a:pt x="324203" y="21688"/>
                  <a:pt x="467280" y="0"/>
                </a:cubicBezTo>
                <a:cubicBezTo>
                  <a:pt x="610357" y="-21688"/>
                  <a:pt x="845336" y="-16524"/>
                  <a:pt x="1040760" y="0"/>
                </a:cubicBezTo>
                <a:cubicBezTo>
                  <a:pt x="1236184" y="16524"/>
                  <a:pt x="1463294" y="26441"/>
                  <a:pt x="1593000" y="0"/>
                </a:cubicBezTo>
                <a:cubicBezTo>
                  <a:pt x="1722706" y="-26441"/>
                  <a:pt x="2004068" y="-863"/>
                  <a:pt x="2124000" y="0"/>
                </a:cubicBezTo>
                <a:cubicBezTo>
                  <a:pt x="2131868" y="170612"/>
                  <a:pt x="2111837" y="346285"/>
                  <a:pt x="2124000" y="481781"/>
                </a:cubicBezTo>
                <a:cubicBezTo>
                  <a:pt x="2136163" y="617277"/>
                  <a:pt x="2125260" y="746946"/>
                  <a:pt x="2124000" y="992468"/>
                </a:cubicBezTo>
                <a:cubicBezTo>
                  <a:pt x="2122740" y="1237990"/>
                  <a:pt x="2132379" y="1343982"/>
                  <a:pt x="2124000" y="1445342"/>
                </a:cubicBezTo>
                <a:cubicBezTo>
                  <a:pt x="1909538" y="1456009"/>
                  <a:pt x="1831818" y="1467344"/>
                  <a:pt x="1614240" y="1445342"/>
                </a:cubicBezTo>
                <a:cubicBezTo>
                  <a:pt x="1396662" y="1423340"/>
                  <a:pt x="1227663" y="1461789"/>
                  <a:pt x="1083240" y="1445342"/>
                </a:cubicBezTo>
                <a:cubicBezTo>
                  <a:pt x="938817" y="1428895"/>
                  <a:pt x="743570" y="1423162"/>
                  <a:pt x="573480" y="1445342"/>
                </a:cubicBezTo>
                <a:cubicBezTo>
                  <a:pt x="403390" y="1467522"/>
                  <a:pt x="136946" y="1438054"/>
                  <a:pt x="0" y="1445342"/>
                </a:cubicBezTo>
                <a:cubicBezTo>
                  <a:pt x="17361" y="1234241"/>
                  <a:pt x="19468" y="1095403"/>
                  <a:pt x="0" y="1006922"/>
                </a:cubicBezTo>
                <a:cubicBezTo>
                  <a:pt x="-19468" y="918441"/>
                  <a:pt x="-5094" y="658650"/>
                  <a:pt x="0" y="525141"/>
                </a:cubicBezTo>
                <a:cubicBezTo>
                  <a:pt x="5094" y="391632"/>
                  <a:pt x="-9731" y="151186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239365" y="-6756"/>
                  <a:pt x="454340" y="-19388"/>
                  <a:pt x="573480" y="0"/>
                </a:cubicBezTo>
                <a:cubicBezTo>
                  <a:pt x="692620" y="19388"/>
                  <a:pt x="895590" y="-20808"/>
                  <a:pt x="1125720" y="0"/>
                </a:cubicBezTo>
                <a:cubicBezTo>
                  <a:pt x="1355850" y="20808"/>
                  <a:pt x="1419326" y="16910"/>
                  <a:pt x="1656720" y="0"/>
                </a:cubicBezTo>
                <a:cubicBezTo>
                  <a:pt x="1894114" y="-16910"/>
                  <a:pt x="1997369" y="-12172"/>
                  <a:pt x="2124000" y="0"/>
                </a:cubicBezTo>
                <a:cubicBezTo>
                  <a:pt x="2127954" y="214894"/>
                  <a:pt x="2144776" y="361366"/>
                  <a:pt x="2124000" y="467327"/>
                </a:cubicBezTo>
                <a:cubicBezTo>
                  <a:pt x="2103224" y="573288"/>
                  <a:pt x="2106919" y="786160"/>
                  <a:pt x="2124000" y="934654"/>
                </a:cubicBezTo>
                <a:cubicBezTo>
                  <a:pt x="2141081" y="1083148"/>
                  <a:pt x="2099538" y="1279403"/>
                  <a:pt x="2124000" y="1445342"/>
                </a:cubicBezTo>
                <a:cubicBezTo>
                  <a:pt x="1934153" y="1433476"/>
                  <a:pt x="1824447" y="1459916"/>
                  <a:pt x="1635480" y="1445342"/>
                </a:cubicBezTo>
                <a:cubicBezTo>
                  <a:pt x="1446513" y="1430768"/>
                  <a:pt x="1364416" y="1463984"/>
                  <a:pt x="1168200" y="1445342"/>
                </a:cubicBezTo>
                <a:cubicBezTo>
                  <a:pt x="971984" y="1426700"/>
                  <a:pt x="716487" y="1462317"/>
                  <a:pt x="594720" y="1445342"/>
                </a:cubicBezTo>
                <a:cubicBezTo>
                  <a:pt x="472953" y="1428367"/>
                  <a:pt x="154108" y="1441249"/>
                  <a:pt x="0" y="1445342"/>
                </a:cubicBezTo>
                <a:cubicBezTo>
                  <a:pt x="7072" y="1229655"/>
                  <a:pt x="23127" y="1110252"/>
                  <a:pt x="0" y="963561"/>
                </a:cubicBezTo>
                <a:cubicBezTo>
                  <a:pt x="-23127" y="816870"/>
                  <a:pt x="-919" y="637606"/>
                  <a:pt x="0" y="525141"/>
                </a:cubicBezTo>
                <a:cubicBezTo>
                  <a:pt x="919" y="412676"/>
                  <a:pt x="-1252" y="15767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360347603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52EC7EA2-B75E-3FA6-04F5-88A68D72598C}"/>
              </a:ext>
            </a:extLst>
          </p:cNvPr>
          <p:cNvSpPr/>
          <p:nvPr/>
        </p:nvSpPr>
        <p:spPr>
          <a:xfrm>
            <a:off x="9503518" y="3526037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73480 w 2124000"/>
              <a:gd name="connsiteY1" fmla="*/ 0 h 1445342"/>
              <a:gd name="connsiteX2" fmla="*/ 104076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96234 h 1445342"/>
              <a:gd name="connsiteX6" fmla="*/ 2124000 w 2124000"/>
              <a:gd name="connsiteY6" fmla="*/ 1006922 h 1445342"/>
              <a:gd name="connsiteX7" fmla="*/ 2124000 w 2124000"/>
              <a:gd name="connsiteY7" fmla="*/ 1445342 h 1445342"/>
              <a:gd name="connsiteX8" fmla="*/ 1571760 w 2124000"/>
              <a:gd name="connsiteY8" fmla="*/ 1445342 h 1445342"/>
              <a:gd name="connsiteX9" fmla="*/ 1083240 w 2124000"/>
              <a:gd name="connsiteY9" fmla="*/ 1445342 h 1445342"/>
              <a:gd name="connsiteX10" fmla="*/ 55224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949108 h 1445342"/>
              <a:gd name="connsiteX13" fmla="*/ 0 w 2124000"/>
              <a:gd name="connsiteY13" fmla="*/ 438420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56939" y="-27480"/>
                  <a:pt x="330584" y="-80"/>
                  <a:pt x="573480" y="0"/>
                </a:cubicBezTo>
                <a:cubicBezTo>
                  <a:pt x="816376" y="80"/>
                  <a:pt x="902878" y="11577"/>
                  <a:pt x="1040760" y="0"/>
                </a:cubicBezTo>
                <a:cubicBezTo>
                  <a:pt x="1178642" y="-11577"/>
                  <a:pt x="1303530" y="-17783"/>
                  <a:pt x="1508040" y="0"/>
                </a:cubicBezTo>
                <a:cubicBezTo>
                  <a:pt x="1712550" y="17783"/>
                  <a:pt x="1891283" y="9385"/>
                  <a:pt x="2124000" y="0"/>
                </a:cubicBezTo>
                <a:cubicBezTo>
                  <a:pt x="2123996" y="230896"/>
                  <a:pt x="2121909" y="263295"/>
                  <a:pt x="2124000" y="496234"/>
                </a:cubicBezTo>
                <a:cubicBezTo>
                  <a:pt x="2126091" y="729173"/>
                  <a:pt x="2121786" y="773579"/>
                  <a:pt x="2124000" y="1006922"/>
                </a:cubicBezTo>
                <a:cubicBezTo>
                  <a:pt x="2126214" y="1240265"/>
                  <a:pt x="2142311" y="1318266"/>
                  <a:pt x="2124000" y="1445342"/>
                </a:cubicBezTo>
                <a:cubicBezTo>
                  <a:pt x="1943483" y="1427124"/>
                  <a:pt x="1801771" y="1454088"/>
                  <a:pt x="1571760" y="1445342"/>
                </a:cubicBezTo>
                <a:cubicBezTo>
                  <a:pt x="1341749" y="1436596"/>
                  <a:pt x="1269508" y="1460039"/>
                  <a:pt x="1083240" y="1445342"/>
                </a:cubicBezTo>
                <a:cubicBezTo>
                  <a:pt x="896972" y="1430645"/>
                  <a:pt x="668636" y="1470519"/>
                  <a:pt x="552240" y="1445342"/>
                </a:cubicBezTo>
                <a:cubicBezTo>
                  <a:pt x="435844" y="1420165"/>
                  <a:pt x="210320" y="1471105"/>
                  <a:pt x="0" y="1445342"/>
                </a:cubicBezTo>
                <a:cubicBezTo>
                  <a:pt x="10061" y="1273912"/>
                  <a:pt x="24785" y="1165939"/>
                  <a:pt x="0" y="949108"/>
                </a:cubicBezTo>
                <a:cubicBezTo>
                  <a:pt x="-24785" y="732277"/>
                  <a:pt x="3948" y="648348"/>
                  <a:pt x="0" y="438420"/>
                </a:cubicBezTo>
                <a:cubicBezTo>
                  <a:pt x="-3948" y="228492"/>
                  <a:pt x="-13645" y="107312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270111" y="23133"/>
                  <a:pt x="384362" y="9188"/>
                  <a:pt x="573480" y="0"/>
                </a:cubicBezTo>
                <a:cubicBezTo>
                  <a:pt x="762598" y="-9188"/>
                  <a:pt x="906920" y="26878"/>
                  <a:pt x="1146960" y="0"/>
                </a:cubicBezTo>
                <a:cubicBezTo>
                  <a:pt x="1387000" y="-26878"/>
                  <a:pt x="1846652" y="-37298"/>
                  <a:pt x="2124000" y="0"/>
                </a:cubicBezTo>
                <a:cubicBezTo>
                  <a:pt x="2103783" y="170235"/>
                  <a:pt x="2146818" y="275645"/>
                  <a:pt x="2124000" y="510688"/>
                </a:cubicBezTo>
                <a:cubicBezTo>
                  <a:pt x="2101182" y="745731"/>
                  <a:pt x="2128933" y="817134"/>
                  <a:pt x="2124000" y="1006922"/>
                </a:cubicBezTo>
                <a:cubicBezTo>
                  <a:pt x="2119067" y="1196710"/>
                  <a:pt x="2115950" y="1240797"/>
                  <a:pt x="2124000" y="1445342"/>
                </a:cubicBezTo>
                <a:cubicBezTo>
                  <a:pt x="1927302" y="1425112"/>
                  <a:pt x="1881393" y="1447805"/>
                  <a:pt x="1656720" y="1445342"/>
                </a:cubicBezTo>
                <a:cubicBezTo>
                  <a:pt x="1432047" y="1442879"/>
                  <a:pt x="1406704" y="1433586"/>
                  <a:pt x="1189440" y="1445342"/>
                </a:cubicBezTo>
                <a:cubicBezTo>
                  <a:pt x="972176" y="1457098"/>
                  <a:pt x="852345" y="1422359"/>
                  <a:pt x="637200" y="1445342"/>
                </a:cubicBezTo>
                <a:cubicBezTo>
                  <a:pt x="422055" y="1468325"/>
                  <a:pt x="140327" y="1430540"/>
                  <a:pt x="0" y="1445342"/>
                </a:cubicBezTo>
                <a:cubicBezTo>
                  <a:pt x="-6045" y="1257409"/>
                  <a:pt x="-16551" y="1122349"/>
                  <a:pt x="0" y="1006922"/>
                </a:cubicBezTo>
                <a:cubicBezTo>
                  <a:pt x="16551" y="891495"/>
                  <a:pt x="-14351" y="676054"/>
                  <a:pt x="0" y="510688"/>
                </a:cubicBezTo>
                <a:cubicBezTo>
                  <a:pt x="14351" y="345322"/>
                  <a:pt x="-4568" y="14866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93088554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xiong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DA4C7878-FF74-E66D-1959-CAAA47A2AB62}"/>
              </a:ext>
            </a:extLst>
          </p:cNvPr>
          <p:cNvSpPr/>
          <p:nvPr/>
        </p:nvSpPr>
        <p:spPr>
          <a:xfrm>
            <a:off x="541419" y="5087508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09760 w 2124000"/>
              <a:gd name="connsiteY1" fmla="*/ 0 h 1445342"/>
              <a:gd name="connsiteX2" fmla="*/ 1083240 w 2124000"/>
              <a:gd name="connsiteY2" fmla="*/ 0 h 1445342"/>
              <a:gd name="connsiteX3" fmla="*/ 159300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83240 w 2124000"/>
              <a:gd name="connsiteY9" fmla="*/ 1445342 h 1445342"/>
              <a:gd name="connsiteX10" fmla="*/ 57348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934654 h 1445342"/>
              <a:gd name="connsiteX13" fmla="*/ 0 w 2124000"/>
              <a:gd name="connsiteY13" fmla="*/ 438420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83264" y="21591"/>
                  <a:pt x="394682" y="-18507"/>
                  <a:pt x="509760" y="0"/>
                </a:cubicBezTo>
                <a:cubicBezTo>
                  <a:pt x="624838" y="18507"/>
                  <a:pt x="896579" y="28036"/>
                  <a:pt x="1083240" y="0"/>
                </a:cubicBezTo>
                <a:cubicBezTo>
                  <a:pt x="1269901" y="-28036"/>
                  <a:pt x="1396551" y="14043"/>
                  <a:pt x="1593000" y="0"/>
                </a:cubicBezTo>
                <a:cubicBezTo>
                  <a:pt x="1789449" y="-14043"/>
                  <a:pt x="2004813" y="-15513"/>
                  <a:pt x="2124000" y="0"/>
                </a:cubicBezTo>
                <a:cubicBezTo>
                  <a:pt x="2116943" y="207843"/>
                  <a:pt x="2111168" y="351712"/>
                  <a:pt x="2124000" y="467327"/>
                </a:cubicBezTo>
                <a:cubicBezTo>
                  <a:pt x="2136832" y="582942"/>
                  <a:pt x="2107790" y="729607"/>
                  <a:pt x="2124000" y="905748"/>
                </a:cubicBezTo>
                <a:cubicBezTo>
                  <a:pt x="2140210" y="1081889"/>
                  <a:pt x="2126200" y="1325898"/>
                  <a:pt x="2124000" y="1445342"/>
                </a:cubicBezTo>
                <a:cubicBezTo>
                  <a:pt x="1876712" y="1459525"/>
                  <a:pt x="1812111" y="1461284"/>
                  <a:pt x="1593000" y="1445342"/>
                </a:cubicBezTo>
                <a:cubicBezTo>
                  <a:pt x="1373889" y="1429400"/>
                  <a:pt x="1277185" y="1427716"/>
                  <a:pt x="1083240" y="1445342"/>
                </a:cubicBezTo>
                <a:cubicBezTo>
                  <a:pt x="889295" y="1462968"/>
                  <a:pt x="747128" y="1426862"/>
                  <a:pt x="573480" y="1445342"/>
                </a:cubicBezTo>
                <a:cubicBezTo>
                  <a:pt x="399832" y="1463822"/>
                  <a:pt x="273367" y="1434850"/>
                  <a:pt x="0" y="1445342"/>
                </a:cubicBezTo>
                <a:cubicBezTo>
                  <a:pt x="11986" y="1336011"/>
                  <a:pt x="-16647" y="1038860"/>
                  <a:pt x="0" y="934654"/>
                </a:cubicBezTo>
                <a:cubicBezTo>
                  <a:pt x="16647" y="830448"/>
                  <a:pt x="-16999" y="587868"/>
                  <a:pt x="0" y="438420"/>
                </a:cubicBezTo>
                <a:cubicBezTo>
                  <a:pt x="16999" y="288972"/>
                  <a:pt x="-14972" y="136794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238359" y="7777"/>
                  <a:pt x="271149" y="-7957"/>
                  <a:pt x="509760" y="0"/>
                </a:cubicBezTo>
                <a:cubicBezTo>
                  <a:pt x="748371" y="7957"/>
                  <a:pt x="837100" y="19561"/>
                  <a:pt x="998280" y="0"/>
                </a:cubicBezTo>
                <a:cubicBezTo>
                  <a:pt x="1159460" y="-19561"/>
                  <a:pt x="1298018" y="-5737"/>
                  <a:pt x="1486800" y="0"/>
                </a:cubicBezTo>
                <a:cubicBezTo>
                  <a:pt x="1675582" y="5737"/>
                  <a:pt x="1872073" y="25171"/>
                  <a:pt x="2124000" y="0"/>
                </a:cubicBezTo>
                <a:cubicBezTo>
                  <a:pt x="2112963" y="122127"/>
                  <a:pt x="2107430" y="335796"/>
                  <a:pt x="2124000" y="467327"/>
                </a:cubicBezTo>
                <a:cubicBezTo>
                  <a:pt x="2140570" y="598858"/>
                  <a:pt x="2144987" y="765370"/>
                  <a:pt x="2124000" y="934654"/>
                </a:cubicBezTo>
                <a:cubicBezTo>
                  <a:pt x="2103013" y="1103938"/>
                  <a:pt x="2118905" y="1220525"/>
                  <a:pt x="2124000" y="1445342"/>
                </a:cubicBezTo>
                <a:cubicBezTo>
                  <a:pt x="2018853" y="1442471"/>
                  <a:pt x="1865985" y="1460083"/>
                  <a:pt x="1614240" y="1445342"/>
                </a:cubicBezTo>
                <a:cubicBezTo>
                  <a:pt x="1362495" y="1430601"/>
                  <a:pt x="1256479" y="1432519"/>
                  <a:pt x="1146960" y="1445342"/>
                </a:cubicBezTo>
                <a:cubicBezTo>
                  <a:pt x="1037441" y="1458165"/>
                  <a:pt x="826233" y="1434744"/>
                  <a:pt x="615960" y="1445342"/>
                </a:cubicBezTo>
                <a:cubicBezTo>
                  <a:pt x="405687" y="1455940"/>
                  <a:pt x="230160" y="1430080"/>
                  <a:pt x="0" y="1445342"/>
                </a:cubicBezTo>
                <a:cubicBezTo>
                  <a:pt x="-23570" y="1262010"/>
                  <a:pt x="24755" y="1130767"/>
                  <a:pt x="0" y="934654"/>
                </a:cubicBezTo>
                <a:cubicBezTo>
                  <a:pt x="-24755" y="738541"/>
                  <a:pt x="17947" y="691636"/>
                  <a:pt x="0" y="496234"/>
                </a:cubicBezTo>
                <a:cubicBezTo>
                  <a:pt x="-17947" y="300832"/>
                  <a:pt x="4473" y="18257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9571735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C3D1E34F-8785-C561-6FAF-D32F550D9894}"/>
              </a:ext>
            </a:extLst>
          </p:cNvPr>
          <p:cNvSpPr/>
          <p:nvPr/>
        </p:nvSpPr>
        <p:spPr>
          <a:xfrm>
            <a:off x="2742765" y="5091224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488520 w 2124000"/>
              <a:gd name="connsiteY1" fmla="*/ 0 h 1445342"/>
              <a:gd name="connsiteX2" fmla="*/ 1062000 w 2124000"/>
              <a:gd name="connsiteY2" fmla="*/ 0 h 1445342"/>
              <a:gd name="connsiteX3" fmla="*/ 159300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52874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125720 w 2124000"/>
              <a:gd name="connsiteY9" fmla="*/ 1445342 h 1445342"/>
              <a:gd name="connsiteX10" fmla="*/ 59472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992468 h 1445342"/>
              <a:gd name="connsiteX13" fmla="*/ 0 w 2124000"/>
              <a:gd name="connsiteY13" fmla="*/ 525141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22785" y="-2006"/>
                  <a:pt x="287489" y="-8615"/>
                  <a:pt x="488520" y="0"/>
                </a:cubicBezTo>
                <a:cubicBezTo>
                  <a:pt x="689551" y="8615"/>
                  <a:pt x="775891" y="-5572"/>
                  <a:pt x="1062000" y="0"/>
                </a:cubicBezTo>
                <a:cubicBezTo>
                  <a:pt x="1348109" y="5572"/>
                  <a:pt x="1346510" y="-453"/>
                  <a:pt x="1593000" y="0"/>
                </a:cubicBezTo>
                <a:cubicBezTo>
                  <a:pt x="1839490" y="453"/>
                  <a:pt x="1907032" y="5828"/>
                  <a:pt x="2124000" y="0"/>
                </a:cubicBezTo>
                <a:cubicBezTo>
                  <a:pt x="2134542" y="220233"/>
                  <a:pt x="2138870" y="342089"/>
                  <a:pt x="2124000" y="452874"/>
                </a:cubicBezTo>
                <a:cubicBezTo>
                  <a:pt x="2109130" y="563659"/>
                  <a:pt x="2116683" y="680939"/>
                  <a:pt x="2124000" y="905748"/>
                </a:cubicBezTo>
                <a:cubicBezTo>
                  <a:pt x="2131317" y="1130557"/>
                  <a:pt x="2108333" y="1271642"/>
                  <a:pt x="2124000" y="1445342"/>
                </a:cubicBezTo>
                <a:cubicBezTo>
                  <a:pt x="1974098" y="1422460"/>
                  <a:pt x="1834801" y="1424212"/>
                  <a:pt x="1593000" y="1445342"/>
                </a:cubicBezTo>
                <a:cubicBezTo>
                  <a:pt x="1351199" y="1466472"/>
                  <a:pt x="1224485" y="1438559"/>
                  <a:pt x="1125720" y="1445342"/>
                </a:cubicBezTo>
                <a:cubicBezTo>
                  <a:pt x="1026955" y="1452125"/>
                  <a:pt x="755595" y="1462738"/>
                  <a:pt x="594720" y="1445342"/>
                </a:cubicBezTo>
                <a:cubicBezTo>
                  <a:pt x="433845" y="1427946"/>
                  <a:pt x="181970" y="1452929"/>
                  <a:pt x="0" y="1445342"/>
                </a:cubicBezTo>
                <a:cubicBezTo>
                  <a:pt x="-5788" y="1310498"/>
                  <a:pt x="-4670" y="1170888"/>
                  <a:pt x="0" y="992468"/>
                </a:cubicBezTo>
                <a:cubicBezTo>
                  <a:pt x="4670" y="814048"/>
                  <a:pt x="-18582" y="710247"/>
                  <a:pt x="0" y="525141"/>
                </a:cubicBezTo>
                <a:cubicBezTo>
                  <a:pt x="18582" y="340035"/>
                  <a:pt x="18726" y="134529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224086" y="-10867"/>
                  <a:pt x="289291" y="-13616"/>
                  <a:pt x="467280" y="0"/>
                </a:cubicBezTo>
                <a:cubicBezTo>
                  <a:pt x="645269" y="13616"/>
                  <a:pt x="774754" y="-4684"/>
                  <a:pt x="1040760" y="0"/>
                </a:cubicBezTo>
                <a:cubicBezTo>
                  <a:pt x="1306766" y="4684"/>
                  <a:pt x="1431488" y="-2651"/>
                  <a:pt x="1614240" y="0"/>
                </a:cubicBezTo>
                <a:cubicBezTo>
                  <a:pt x="1796992" y="2651"/>
                  <a:pt x="1884648" y="-16356"/>
                  <a:pt x="2124000" y="0"/>
                </a:cubicBezTo>
                <a:cubicBezTo>
                  <a:pt x="2140352" y="165691"/>
                  <a:pt x="2122413" y="286474"/>
                  <a:pt x="2124000" y="467327"/>
                </a:cubicBezTo>
                <a:cubicBezTo>
                  <a:pt x="2125587" y="648180"/>
                  <a:pt x="2146846" y="709325"/>
                  <a:pt x="2124000" y="934654"/>
                </a:cubicBezTo>
                <a:cubicBezTo>
                  <a:pt x="2101154" y="1159983"/>
                  <a:pt x="2125382" y="1309835"/>
                  <a:pt x="2124000" y="1445342"/>
                </a:cubicBezTo>
                <a:cubicBezTo>
                  <a:pt x="1895988" y="1443095"/>
                  <a:pt x="1835935" y="1422399"/>
                  <a:pt x="1593000" y="1445342"/>
                </a:cubicBezTo>
                <a:cubicBezTo>
                  <a:pt x="1350065" y="1468285"/>
                  <a:pt x="1277796" y="1462167"/>
                  <a:pt x="1104480" y="1445342"/>
                </a:cubicBezTo>
                <a:cubicBezTo>
                  <a:pt x="931164" y="1428517"/>
                  <a:pt x="772449" y="1464207"/>
                  <a:pt x="552240" y="1445342"/>
                </a:cubicBezTo>
                <a:cubicBezTo>
                  <a:pt x="332031" y="1426477"/>
                  <a:pt x="193819" y="1427770"/>
                  <a:pt x="0" y="1445342"/>
                </a:cubicBezTo>
                <a:cubicBezTo>
                  <a:pt x="194" y="1295099"/>
                  <a:pt x="11530" y="1110523"/>
                  <a:pt x="0" y="978015"/>
                </a:cubicBezTo>
                <a:cubicBezTo>
                  <a:pt x="-11530" y="845507"/>
                  <a:pt x="-607" y="689047"/>
                  <a:pt x="0" y="510688"/>
                </a:cubicBezTo>
                <a:cubicBezTo>
                  <a:pt x="607" y="332329"/>
                  <a:pt x="6708" y="140582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414893757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dun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260D3D2-67CF-E423-9870-7DD4CD6906E7}"/>
              </a:ext>
            </a:extLst>
          </p:cNvPr>
          <p:cNvSpPr/>
          <p:nvPr/>
        </p:nvSpPr>
        <p:spPr>
          <a:xfrm>
            <a:off x="7263933" y="5091225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09760 w 2124000"/>
              <a:gd name="connsiteY1" fmla="*/ 0 h 1445342"/>
              <a:gd name="connsiteX2" fmla="*/ 1062000 w 2124000"/>
              <a:gd name="connsiteY2" fmla="*/ 0 h 1445342"/>
              <a:gd name="connsiteX3" fmla="*/ 155052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38420 h 1445342"/>
              <a:gd name="connsiteX6" fmla="*/ 2124000 w 2124000"/>
              <a:gd name="connsiteY6" fmla="*/ 920201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125720 w 2124000"/>
              <a:gd name="connsiteY9" fmla="*/ 1445342 h 1445342"/>
              <a:gd name="connsiteX10" fmla="*/ 57348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992468 h 1445342"/>
              <a:gd name="connsiteX13" fmla="*/ 0 w 2124000"/>
              <a:gd name="connsiteY13" fmla="*/ 539594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52731" y="-3560"/>
                  <a:pt x="293257" y="-5763"/>
                  <a:pt x="509760" y="0"/>
                </a:cubicBezTo>
                <a:cubicBezTo>
                  <a:pt x="726263" y="5763"/>
                  <a:pt x="862217" y="13782"/>
                  <a:pt x="1062000" y="0"/>
                </a:cubicBezTo>
                <a:cubicBezTo>
                  <a:pt x="1261783" y="-13782"/>
                  <a:pt x="1450217" y="7425"/>
                  <a:pt x="1550520" y="0"/>
                </a:cubicBezTo>
                <a:cubicBezTo>
                  <a:pt x="1650823" y="-7425"/>
                  <a:pt x="2008555" y="-5284"/>
                  <a:pt x="2124000" y="0"/>
                </a:cubicBezTo>
                <a:cubicBezTo>
                  <a:pt x="2144528" y="114533"/>
                  <a:pt x="2115933" y="233200"/>
                  <a:pt x="2124000" y="438420"/>
                </a:cubicBezTo>
                <a:cubicBezTo>
                  <a:pt x="2132067" y="643640"/>
                  <a:pt x="2107163" y="726964"/>
                  <a:pt x="2124000" y="920201"/>
                </a:cubicBezTo>
                <a:cubicBezTo>
                  <a:pt x="2140837" y="1113438"/>
                  <a:pt x="2112610" y="1274421"/>
                  <a:pt x="2124000" y="1445342"/>
                </a:cubicBezTo>
                <a:cubicBezTo>
                  <a:pt x="1884186" y="1452889"/>
                  <a:pt x="1856297" y="1455356"/>
                  <a:pt x="1593000" y="1445342"/>
                </a:cubicBezTo>
                <a:cubicBezTo>
                  <a:pt x="1329703" y="1435328"/>
                  <a:pt x="1311645" y="1431114"/>
                  <a:pt x="1125720" y="1445342"/>
                </a:cubicBezTo>
                <a:cubicBezTo>
                  <a:pt x="939795" y="1459570"/>
                  <a:pt x="822432" y="1439897"/>
                  <a:pt x="573480" y="1445342"/>
                </a:cubicBezTo>
                <a:cubicBezTo>
                  <a:pt x="324528" y="1450787"/>
                  <a:pt x="262628" y="1457991"/>
                  <a:pt x="0" y="1445342"/>
                </a:cubicBezTo>
                <a:cubicBezTo>
                  <a:pt x="1538" y="1276354"/>
                  <a:pt x="10759" y="1181349"/>
                  <a:pt x="0" y="992468"/>
                </a:cubicBezTo>
                <a:cubicBezTo>
                  <a:pt x="-10759" y="803587"/>
                  <a:pt x="-17235" y="761598"/>
                  <a:pt x="0" y="539594"/>
                </a:cubicBezTo>
                <a:cubicBezTo>
                  <a:pt x="17235" y="317590"/>
                  <a:pt x="-21549" y="111262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208741" y="-1589"/>
                  <a:pt x="371685" y="22304"/>
                  <a:pt x="573480" y="0"/>
                </a:cubicBezTo>
                <a:cubicBezTo>
                  <a:pt x="775275" y="-22304"/>
                  <a:pt x="972473" y="-6644"/>
                  <a:pt x="1146960" y="0"/>
                </a:cubicBezTo>
                <a:cubicBezTo>
                  <a:pt x="1321447" y="6644"/>
                  <a:pt x="1440915" y="2472"/>
                  <a:pt x="1614240" y="0"/>
                </a:cubicBezTo>
                <a:cubicBezTo>
                  <a:pt x="1787565" y="-2472"/>
                  <a:pt x="1975650" y="24512"/>
                  <a:pt x="2124000" y="0"/>
                </a:cubicBezTo>
                <a:cubicBezTo>
                  <a:pt x="2139977" y="131321"/>
                  <a:pt x="2132789" y="351866"/>
                  <a:pt x="2124000" y="496234"/>
                </a:cubicBezTo>
                <a:cubicBezTo>
                  <a:pt x="2115211" y="640602"/>
                  <a:pt x="2131692" y="775276"/>
                  <a:pt x="2124000" y="978015"/>
                </a:cubicBezTo>
                <a:cubicBezTo>
                  <a:pt x="2116308" y="1180754"/>
                  <a:pt x="2100860" y="1274657"/>
                  <a:pt x="2124000" y="1445342"/>
                </a:cubicBezTo>
                <a:cubicBezTo>
                  <a:pt x="1979983" y="1420941"/>
                  <a:pt x="1716113" y="1469567"/>
                  <a:pt x="1593000" y="1445342"/>
                </a:cubicBezTo>
                <a:cubicBezTo>
                  <a:pt x="1469887" y="1421117"/>
                  <a:pt x="1222506" y="1447842"/>
                  <a:pt x="1104480" y="1445342"/>
                </a:cubicBezTo>
                <a:cubicBezTo>
                  <a:pt x="986454" y="1442842"/>
                  <a:pt x="732926" y="1441649"/>
                  <a:pt x="531000" y="1445342"/>
                </a:cubicBezTo>
                <a:cubicBezTo>
                  <a:pt x="329074" y="1449035"/>
                  <a:pt x="128578" y="1470608"/>
                  <a:pt x="0" y="1445342"/>
                </a:cubicBezTo>
                <a:cubicBezTo>
                  <a:pt x="-16002" y="1327719"/>
                  <a:pt x="8211" y="1120826"/>
                  <a:pt x="0" y="1006922"/>
                </a:cubicBezTo>
                <a:cubicBezTo>
                  <a:pt x="-8211" y="893018"/>
                  <a:pt x="6390" y="743611"/>
                  <a:pt x="0" y="554048"/>
                </a:cubicBezTo>
                <a:cubicBezTo>
                  <a:pt x="-6390" y="364485"/>
                  <a:pt x="-16374" y="174337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226964687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9169E9E-2FF1-67D0-67D4-E13E7EA1BF34}"/>
              </a:ext>
            </a:extLst>
          </p:cNvPr>
          <p:cNvSpPr/>
          <p:nvPr/>
        </p:nvSpPr>
        <p:spPr>
          <a:xfrm>
            <a:off x="9503518" y="5089366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09760 w 2124000"/>
              <a:gd name="connsiteY1" fmla="*/ 0 h 1445342"/>
              <a:gd name="connsiteX2" fmla="*/ 977040 w 2124000"/>
              <a:gd name="connsiteY2" fmla="*/ 0 h 1445342"/>
              <a:gd name="connsiteX3" fmla="*/ 144432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96234 h 1445342"/>
              <a:gd name="connsiteX6" fmla="*/ 2124000 w 2124000"/>
              <a:gd name="connsiteY6" fmla="*/ 94910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992468 h 1445342"/>
              <a:gd name="connsiteX13" fmla="*/ 0 w 2124000"/>
              <a:gd name="connsiteY13" fmla="*/ 539594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82380" y="-714"/>
                  <a:pt x="258296" y="12728"/>
                  <a:pt x="509760" y="0"/>
                </a:cubicBezTo>
                <a:cubicBezTo>
                  <a:pt x="761224" y="-12728"/>
                  <a:pt x="809273" y="16033"/>
                  <a:pt x="977040" y="0"/>
                </a:cubicBezTo>
                <a:cubicBezTo>
                  <a:pt x="1144807" y="-16033"/>
                  <a:pt x="1268895" y="-22809"/>
                  <a:pt x="1444320" y="0"/>
                </a:cubicBezTo>
                <a:cubicBezTo>
                  <a:pt x="1619745" y="22809"/>
                  <a:pt x="1847767" y="9953"/>
                  <a:pt x="2124000" y="0"/>
                </a:cubicBezTo>
                <a:cubicBezTo>
                  <a:pt x="2141644" y="193956"/>
                  <a:pt x="2126803" y="350094"/>
                  <a:pt x="2124000" y="496234"/>
                </a:cubicBezTo>
                <a:cubicBezTo>
                  <a:pt x="2121197" y="642374"/>
                  <a:pt x="2102254" y="746424"/>
                  <a:pt x="2124000" y="949108"/>
                </a:cubicBezTo>
                <a:cubicBezTo>
                  <a:pt x="2145746" y="1151792"/>
                  <a:pt x="2104041" y="1329563"/>
                  <a:pt x="2124000" y="1445342"/>
                </a:cubicBezTo>
                <a:cubicBezTo>
                  <a:pt x="1905842" y="1421090"/>
                  <a:pt x="1814013" y="1467405"/>
                  <a:pt x="1593000" y="1445342"/>
                </a:cubicBezTo>
                <a:cubicBezTo>
                  <a:pt x="1371987" y="1423279"/>
                  <a:pt x="1295351" y="1424256"/>
                  <a:pt x="1062000" y="1445342"/>
                </a:cubicBezTo>
                <a:cubicBezTo>
                  <a:pt x="828649" y="1466428"/>
                  <a:pt x="703976" y="1441887"/>
                  <a:pt x="509760" y="1445342"/>
                </a:cubicBezTo>
                <a:cubicBezTo>
                  <a:pt x="315544" y="1448797"/>
                  <a:pt x="234919" y="1445441"/>
                  <a:pt x="0" y="1445342"/>
                </a:cubicBezTo>
                <a:cubicBezTo>
                  <a:pt x="3009" y="1221664"/>
                  <a:pt x="-581" y="1174469"/>
                  <a:pt x="0" y="992468"/>
                </a:cubicBezTo>
                <a:cubicBezTo>
                  <a:pt x="581" y="810467"/>
                  <a:pt x="-19423" y="688052"/>
                  <a:pt x="0" y="539594"/>
                </a:cubicBezTo>
                <a:cubicBezTo>
                  <a:pt x="19423" y="391136"/>
                  <a:pt x="-22667" y="246485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4252" y="20434"/>
                  <a:pt x="402747" y="22011"/>
                  <a:pt x="509760" y="0"/>
                </a:cubicBezTo>
                <a:cubicBezTo>
                  <a:pt x="616773" y="-22011"/>
                  <a:pt x="872890" y="11161"/>
                  <a:pt x="1083240" y="0"/>
                </a:cubicBezTo>
                <a:cubicBezTo>
                  <a:pt x="1293590" y="-11161"/>
                  <a:pt x="1413258" y="4184"/>
                  <a:pt x="1571760" y="0"/>
                </a:cubicBezTo>
                <a:cubicBezTo>
                  <a:pt x="1730262" y="-4184"/>
                  <a:pt x="1852099" y="-3063"/>
                  <a:pt x="2124000" y="0"/>
                </a:cubicBezTo>
                <a:cubicBezTo>
                  <a:pt x="2144958" y="122124"/>
                  <a:pt x="2147009" y="383830"/>
                  <a:pt x="2124000" y="496234"/>
                </a:cubicBezTo>
                <a:cubicBezTo>
                  <a:pt x="2100991" y="608638"/>
                  <a:pt x="2113752" y="734713"/>
                  <a:pt x="2124000" y="949108"/>
                </a:cubicBezTo>
                <a:cubicBezTo>
                  <a:pt x="2134248" y="1163503"/>
                  <a:pt x="2108834" y="1274153"/>
                  <a:pt x="2124000" y="1445342"/>
                </a:cubicBezTo>
                <a:cubicBezTo>
                  <a:pt x="2026101" y="1464186"/>
                  <a:pt x="1859072" y="1425549"/>
                  <a:pt x="1656720" y="1445342"/>
                </a:cubicBezTo>
                <a:cubicBezTo>
                  <a:pt x="1454368" y="1465135"/>
                  <a:pt x="1368092" y="1457508"/>
                  <a:pt x="1168200" y="1445342"/>
                </a:cubicBezTo>
                <a:cubicBezTo>
                  <a:pt x="968308" y="1433176"/>
                  <a:pt x="780811" y="1422312"/>
                  <a:pt x="615960" y="1445342"/>
                </a:cubicBezTo>
                <a:cubicBezTo>
                  <a:pt x="451109" y="1468372"/>
                  <a:pt x="272821" y="1463434"/>
                  <a:pt x="0" y="1445342"/>
                </a:cubicBezTo>
                <a:cubicBezTo>
                  <a:pt x="-17586" y="1335533"/>
                  <a:pt x="-21293" y="1108152"/>
                  <a:pt x="0" y="963561"/>
                </a:cubicBezTo>
                <a:cubicBezTo>
                  <a:pt x="21293" y="818970"/>
                  <a:pt x="-9983" y="697615"/>
                  <a:pt x="0" y="452874"/>
                </a:cubicBezTo>
                <a:cubicBezTo>
                  <a:pt x="9983" y="208133"/>
                  <a:pt x="18168" y="18548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224398591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xia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3A037EFA-2280-6AEF-D26A-FA6DF78B6697}"/>
              </a:ext>
            </a:extLst>
          </p:cNvPr>
          <p:cNvSpPr/>
          <p:nvPr/>
        </p:nvSpPr>
        <p:spPr>
          <a:xfrm>
            <a:off x="2741836" y="399379"/>
            <a:ext cx="2124000" cy="1447200"/>
          </a:xfrm>
          <a:custGeom>
            <a:avLst/>
            <a:gdLst>
              <a:gd name="connsiteX0" fmla="*/ 0 w 2124000"/>
              <a:gd name="connsiteY0" fmla="*/ 0 h 1447200"/>
              <a:gd name="connsiteX1" fmla="*/ 488520 w 2124000"/>
              <a:gd name="connsiteY1" fmla="*/ 0 h 1447200"/>
              <a:gd name="connsiteX2" fmla="*/ 1040760 w 2124000"/>
              <a:gd name="connsiteY2" fmla="*/ 0 h 1447200"/>
              <a:gd name="connsiteX3" fmla="*/ 1529280 w 2124000"/>
              <a:gd name="connsiteY3" fmla="*/ 0 h 1447200"/>
              <a:gd name="connsiteX4" fmla="*/ 2124000 w 2124000"/>
              <a:gd name="connsiteY4" fmla="*/ 0 h 1447200"/>
              <a:gd name="connsiteX5" fmla="*/ 2124000 w 2124000"/>
              <a:gd name="connsiteY5" fmla="*/ 511344 h 1447200"/>
              <a:gd name="connsiteX6" fmla="*/ 2124000 w 2124000"/>
              <a:gd name="connsiteY6" fmla="*/ 993744 h 1447200"/>
              <a:gd name="connsiteX7" fmla="*/ 2124000 w 2124000"/>
              <a:gd name="connsiteY7" fmla="*/ 1447200 h 1447200"/>
              <a:gd name="connsiteX8" fmla="*/ 1656720 w 2124000"/>
              <a:gd name="connsiteY8" fmla="*/ 1447200 h 1447200"/>
              <a:gd name="connsiteX9" fmla="*/ 1125720 w 2124000"/>
              <a:gd name="connsiteY9" fmla="*/ 1447200 h 1447200"/>
              <a:gd name="connsiteX10" fmla="*/ 594720 w 2124000"/>
              <a:gd name="connsiteY10" fmla="*/ 1447200 h 1447200"/>
              <a:gd name="connsiteX11" fmla="*/ 0 w 2124000"/>
              <a:gd name="connsiteY11" fmla="*/ 1447200 h 1447200"/>
              <a:gd name="connsiteX12" fmla="*/ 0 w 2124000"/>
              <a:gd name="connsiteY12" fmla="*/ 979272 h 1447200"/>
              <a:gd name="connsiteX13" fmla="*/ 0 w 2124000"/>
              <a:gd name="connsiteY13" fmla="*/ 482400 h 1447200"/>
              <a:gd name="connsiteX14" fmla="*/ 0 w 2124000"/>
              <a:gd name="connsiteY14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7200" fill="none" extrusionOk="0">
                <a:moveTo>
                  <a:pt x="0" y="0"/>
                </a:moveTo>
                <a:cubicBezTo>
                  <a:pt x="208270" y="23837"/>
                  <a:pt x="369556" y="14259"/>
                  <a:pt x="488520" y="0"/>
                </a:cubicBezTo>
                <a:cubicBezTo>
                  <a:pt x="607484" y="-14259"/>
                  <a:pt x="818697" y="-9889"/>
                  <a:pt x="1040760" y="0"/>
                </a:cubicBezTo>
                <a:cubicBezTo>
                  <a:pt x="1262823" y="9889"/>
                  <a:pt x="1388649" y="18339"/>
                  <a:pt x="1529280" y="0"/>
                </a:cubicBezTo>
                <a:cubicBezTo>
                  <a:pt x="1669911" y="-18339"/>
                  <a:pt x="1931043" y="12520"/>
                  <a:pt x="2124000" y="0"/>
                </a:cubicBezTo>
                <a:cubicBezTo>
                  <a:pt x="2127206" y="221464"/>
                  <a:pt x="2102360" y="378425"/>
                  <a:pt x="2124000" y="511344"/>
                </a:cubicBezTo>
                <a:cubicBezTo>
                  <a:pt x="2145640" y="644263"/>
                  <a:pt x="2145388" y="808690"/>
                  <a:pt x="2124000" y="993744"/>
                </a:cubicBezTo>
                <a:cubicBezTo>
                  <a:pt x="2102612" y="1178798"/>
                  <a:pt x="2102539" y="1267990"/>
                  <a:pt x="2124000" y="1447200"/>
                </a:cubicBezTo>
                <a:cubicBezTo>
                  <a:pt x="1891987" y="1460077"/>
                  <a:pt x="1778609" y="1454422"/>
                  <a:pt x="1656720" y="1447200"/>
                </a:cubicBezTo>
                <a:cubicBezTo>
                  <a:pt x="1534831" y="1439978"/>
                  <a:pt x="1371873" y="1453726"/>
                  <a:pt x="1125720" y="1447200"/>
                </a:cubicBezTo>
                <a:cubicBezTo>
                  <a:pt x="879567" y="1440674"/>
                  <a:pt x="839940" y="1451444"/>
                  <a:pt x="594720" y="1447200"/>
                </a:cubicBezTo>
                <a:cubicBezTo>
                  <a:pt x="349500" y="1442956"/>
                  <a:pt x="232435" y="1425641"/>
                  <a:pt x="0" y="1447200"/>
                </a:cubicBezTo>
                <a:cubicBezTo>
                  <a:pt x="22885" y="1352932"/>
                  <a:pt x="1975" y="1075293"/>
                  <a:pt x="0" y="979272"/>
                </a:cubicBezTo>
                <a:cubicBezTo>
                  <a:pt x="-1975" y="883251"/>
                  <a:pt x="8031" y="659992"/>
                  <a:pt x="0" y="482400"/>
                </a:cubicBezTo>
                <a:cubicBezTo>
                  <a:pt x="-8031" y="304808"/>
                  <a:pt x="3902" y="167261"/>
                  <a:pt x="0" y="0"/>
                </a:cubicBezTo>
                <a:close/>
              </a:path>
              <a:path w="2124000" h="1447200" stroke="0" extrusionOk="0">
                <a:moveTo>
                  <a:pt x="0" y="0"/>
                </a:moveTo>
                <a:cubicBezTo>
                  <a:pt x="146274" y="-14819"/>
                  <a:pt x="235383" y="-799"/>
                  <a:pt x="467280" y="0"/>
                </a:cubicBezTo>
                <a:cubicBezTo>
                  <a:pt x="699177" y="799"/>
                  <a:pt x="800268" y="24272"/>
                  <a:pt x="1019520" y="0"/>
                </a:cubicBezTo>
                <a:cubicBezTo>
                  <a:pt x="1238772" y="-24272"/>
                  <a:pt x="1298650" y="-15181"/>
                  <a:pt x="1550520" y="0"/>
                </a:cubicBezTo>
                <a:cubicBezTo>
                  <a:pt x="1802390" y="15181"/>
                  <a:pt x="1843806" y="-7531"/>
                  <a:pt x="2124000" y="0"/>
                </a:cubicBezTo>
                <a:cubicBezTo>
                  <a:pt x="2129924" y="143051"/>
                  <a:pt x="2127488" y="264071"/>
                  <a:pt x="2124000" y="496872"/>
                </a:cubicBezTo>
                <a:cubicBezTo>
                  <a:pt x="2120512" y="729673"/>
                  <a:pt x="2132227" y="768539"/>
                  <a:pt x="2124000" y="993744"/>
                </a:cubicBezTo>
                <a:cubicBezTo>
                  <a:pt x="2115773" y="1218949"/>
                  <a:pt x="2113286" y="1330339"/>
                  <a:pt x="2124000" y="1447200"/>
                </a:cubicBezTo>
                <a:cubicBezTo>
                  <a:pt x="1937362" y="1456597"/>
                  <a:pt x="1766188" y="1450020"/>
                  <a:pt x="1656720" y="1447200"/>
                </a:cubicBezTo>
                <a:cubicBezTo>
                  <a:pt x="1547252" y="1444380"/>
                  <a:pt x="1276930" y="1426187"/>
                  <a:pt x="1168200" y="1447200"/>
                </a:cubicBezTo>
                <a:cubicBezTo>
                  <a:pt x="1059470" y="1468213"/>
                  <a:pt x="892854" y="1449759"/>
                  <a:pt x="637200" y="1447200"/>
                </a:cubicBezTo>
                <a:cubicBezTo>
                  <a:pt x="381546" y="1444641"/>
                  <a:pt x="169081" y="1441693"/>
                  <a:pt x="0" y="1447200"/>
                </a:cubicBezTo>
                <a:cubicBezTo>
                  <a:pt x="10045" y="1221342"/>
                  <a:pt x="-24788" y="1166978"/>
                  <a:pt x="0" y="950328"/>
                </a:cubicBezTo>
                <a:cubicBezTo>
                  <a:pt x="24788" y="733678"/>
                  <a:pt x="-20655" y="685952"/>
                  <a:pt x="0" y="467928"/>
                </a:cubicBezTo>
                <a:cubicBezTo>
                  <a:pt x="20655" y="249904"/>
                  <a:pt x="2438" y="18945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C03B9A89-979A-4BFF-B64B-6EBD626AB244}"/>
              </a:ext>
            </a:extLst>
          </p:cNvPr>
          <p:cNvSpPr/>
          <p:nvPr/>
        </p:nvSpPr>
        <p:spPr>
          <a:xfrm>
            <a:off x="5000044" y="5087508"/>
            <a:ext cx="2124000" cy="1447200"/>
          </a:xfrm>
          <a:custGeom>
            <a:avLst/>
            <a:gdLst>
              <a:gd name="connsiteX0" fmla="*/ 0 w 2124000"/>
              <a:gd name="connsiteY0" fmla="*/ 0 h 1447200"/>
              <a:gd name="connsiteX1" fmla="*/ 488520 w 2124000"/>
              <a:gd name="connsiteY1" fmla="*/ 0 h 1447200"/>
              <a:gd name="connsiteX2" fmla="*/ 1040760 w 2124000"/>
              <a:gd name="connsiteY2" fmla="*/ 0 h 1447200"/>
              <a:gd name="connsiteX3" fmla="*/ 1529280 w 2124000"/>
              <a:gd name="connsiteY3" fmla="*/ 0 h 1447200"/>
              <a:gd name="connsiteX4" fmla="*/ 2124000 w 2124000"/>
              <a:gd name="connsiteY4" fmla="*/ 0 h 1447200"/>
              <a:gd name="connsiteX5" fmla="*/ 2124000 w 2124000"/>
              <a:gd name="connsiteY5" fmla="*/ 511344 h 1447200"/>
              <a:gd name="connsiteX6" fmla="*/ 2124000 w 2124000"/>
              <a:gd name="connsiteY6" fmla="*/ 993744 h 1447200"/>
              <a:gd name="connsiteX7" fmla="*/ 2124000 w 2124000"/>
              <a:gd name="connsiteY7" fmla="*/ 1447200 h 1447200"/>
              <a:gd name="connsiteX8" fmla="*/ 1656720 w 2124000"/>
              <a:gd name="connsiteY8" fmla="*/ 1447200 h 1447200"/>
              <a:gd name="connsiteX9" fmla="*/ 1125720 w 2124000"/>
              <a:gd name="connsiteY9" fmla="*/ 1447200 h 1447200"/>
              <a:gd name="connsiteX10" fmla="*/ 594720 w 2124000"/>
              <a:gd name="connsiteY10" fmla="*/ 1447200 h 1447200"/>
              <a:gd name="connsiteX11" fmla="*/ 0 w 2124000"/>
              <a:gd name="connsiteY11" fmla="*/ 1447200 h 1447200"/>
              <a:gd name="connsiteX12" fmla="*/ 0 w 2124000"/>
              <a:gd name="connsiteY12" fmla="*/ 979272 h 1447200"/>
              <a:gd name="connsiteX13" fmla="*/ 0 w 2124000"/>
              <a:gd name="connsiteY13" fmla="*/ 482400 h 1447200"/>
              <a:gd name="connsiteX14" fmla="*/ 0 w 2124000"/>
              <a:gd name="connsiteY14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7200" fill="none" extrusionOk="0">
                <a:moveTo>
                  <a:pt x="0" y="0"/>
                </a:moveTo>
                <a:cubicBezTo>
                  <a:pt x="208270" y="23837"/>
                  <a:pt x="369556" y="14259"/>
                  <a:pt x="488520" y="0"/>
                </a:cubicBezTo>
                <a:cubicBezTo>
                  <a:pt x="607484" y="-14259"/>
                  <a:pt x="818697" y="-9889"/>
                  <a:pt x="1040760" y="0"/>
                </a:cubicBezTo>
                <a:cubicBezTo>
                  <a:pt x="1262823" y="9889"/>
                  <a:pt x="1388649" y="18339"/>
                  <a:pt x="1529280" y="0"/>
                </a:cubicBezTo>
                <a:cubicBezTo>
                  <a:pt x="1669911" y="-18339"/>
                  <a:pt x="1931043" y="12520"/>
                  <a:pt x="2124000" y="0"/>
                </a:cubicBezTo>
                <a:cubicBezTo>
                  <a:pt x="2127206" y="221464"/>
                  <a:pt x="2102360" y="378425"/>
                  <a:pt x="2124000" y="511344"/>
                </a:cubicBezTo>
                <a:cubicBezTo>
                  <a:pt x="2145640" y="644263"/>
                  <a:pt x="2145388" y="808690"/>
                  <a:pt x="2124000" y="993744"/>
                </a:cubicBezTo>
                <a:cubicBezTo>
                  <a:pt x="2102612" y="1178798"/>
                  <a:pt x="2102539" y="1267990"/>
                  <a:pt x="2124000" y="1447200"/>
                </a:cubicBezTo>
                <a:cubicBezTo>
                  <a:pt x="1891987" y="1460077"/>
                  <a:pt x="1778609" y="1454422"/>
                  <a:pt x="1656720" y="1447200"/>
                </a:cubicBezTo>
                <a:cubicBezTo>
                  <a:pt x="1534831" y="1439978"/>
                  <a:pt x="1371873" y="1453726"/>
                  <a:pt x="1125720" y="1447200"/>
                </a:cubicBezTo>
                <a:cubicBezTo>
                  <a:pt x="879567" y="1440674"/>
                  <a:pt x="839940" y="1451444"/>
                  <a:pt x="594720" y="1447200"/>
                </a:cubicBezTo>
                <a:cubicBezTo>
                  <a:pt x="349500" y="1442956"/>
                  <a:pt x="232435" y="1425641"/>
                  <a:pt x="0" y="1447200"/>
                </a:cubicBezTo>
                <a:cubicBezTo>
                  <a:pt x="22885" y="1352932"/>
                  <a:pt x="1975" y="1075293"/>
                  <a:pt x="0" y="979272"/>
                </a:cubicBezTo>
                <a:cubicBezTo>
                  <a:pt x="-1975" y="883251"/>
                  <a:pt x="8031" y="659992"/>
                  <a:pt x="0" y="482400"/>
                </a:cubicBezTo>
                <a:cubicBezTo>
                  <a:pt x="-8031" y="304808"/>
                  <a:pt x="3902" y="167261"/>
                  <a:pt x="0" y="0"/>
                </a:cubicBezTo>
                <a:close/>
              </a:path>
              <a:path w="2124000" h="1447200" stroke="0" extrusionOk="0">
                <a:moveTo>
                  <a:pt x="0" y="0"/>
                </a:moveTo>
                <a:cubicBezTo>
                  <a:pt x="146274" y="-14819"/>
                  <a:pt x="235383" y="-799"/>
                  <a:pt x="467280" y="0"/>
                </a:cubicBezTo>
                <a:cubicBezTo>
                  <a:pt x="699177" y="799"/>
                  <a:pt x="800268" y="24272"/>
                  <a:pt x="1019520" y="0"/>
                </a:cubicBezTo>
                <a:cubicBezTo>
                  <a:pt x="1238772" y="-24272"/>
                  <a:pt x="1298650" y="-15181"/>
                  <a:pt x="1550520" y="0"/>
                </a:cubicBezTo>
                <a:cubicBezTo>
                  <a:pt x="1802390" y="15181"/>
                  <a:pt x="1843806" y="-7531"/>
                  <a:pt x="2124000" y="0"/>
                </a:cubicBezTo>
                <a:cubicBezTo>
                  <a:pt x="2129924" y="143051"/>
                  <a:pt x="2127488" y="264071"/>
                  <a:pt x="2124000" y="496872"/>
                </a:cubicBezTo>
                <a:cubicBezTo>
                  <a:pt x="2120512" y="729673"/>
                  <a:pt x="2132227" y="768539"/>
                  <a:pt x="2124000" y="993744"/>
                </a:cubicBezTo>
                <a:cubicBezTo>
                  <a:pt x="2115773" y="1218949"/>
                  <a:pt x="2113286" y="1330339"/>
                  <a:pt x="2124000" y="1447200"/>
                </a:cubicBezTo>
                <a:cubicBezTo>
                  <a:pt x="1937362" y="1456597"/>
                  <a:pt x="1766188" y="1450020"/>
                  <a:pt x="1656720" y="1447200"/>
                </a:cubicBezTo>
                <a:cubicBezTo>
                  <a:pt x="1547252" y="1444380"/>
                  <a:pt x="1276930" y="1426187"/>
                  <a:pt x="1168200" y="1447200"/>
                </a:cubicBezTo>
                <a:cubicBezTo>
                  <a:pt x="1059470" y="1468213"/>
                  <a:pt x="892854" y="1449759"/>
                  <a:pt x="637200" y="1447200"/>
                </a:cubicBezTo>
                <a:cubicBezTo>
                  <a:pt x="381546" y="1444641"/>
                  <a:pt x="169081" y="1441693"/>
                  <a:pt x="0" y="1447200"/>
                </a:cubicBezTo>
                <a:cubicBezTo>
                  <a:pt x="10045" y="1221342"/>
                  <a:pt x="-24788" y="1166978"/>
                  <a:pt x="0" y="950328"/>
                </a:cubicBezTo>
                <a:cubicBezTo>
                  <a:pt x="24788" y="733678"/>
                  <a:pt x="-20655" y="685952"/>
                  <a:pt x="0" y="467928"/>
                </a:cubicBezTo>
                <a:cubicBezTo>
                  <a:pt x="20655" y="249904"/>
                  <a:pt x="2438" y="189450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058949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9E087BA6-BD0B-65A7-334D-EE1FE24C347E}"/>
              </a:ext>
            </a:extLst>
          </p:cNvPr>
          <p:cNvSpPr/>
          <p:nvPr/>
        </p:nvSpPr>
        <p:spPr>
          <a:xfrm>
            <a:off x="7262074" y="399379"/>
            <a:ext cx="2124000" cy="1447200"/>
          </a:xfrm>
          <a:custGeom>
            <a:avLst/>
            <a:gdLst>
              <a:gd name="connsiteX0" fmla="*/ 0 w 2124000"/>
              <a:gd name="connsiteY0" fmla="*/ 0 h 1447200"/>
              <a:gd name="connsiteX1" fmla="*/ 488520 w 2124000"/>
              <a:gd name="connsiteY1" fmla="*/ 0 h 1447200"/>
              <a:gd name="connsiteX2" fmla="*/ 1040760 w 2124000"/>
              <a:gd name="connsiteY2" fmla="*/ 0 h 1447200"/>
              <a:gd name="connsiteX3" fmla="*/ 1614240 w 2124000"/>
              <a:gd name="connsiteY3" fmla="*/ 0 h 1447200"/>
              <a:gd name="connsiteX4" fmla="*/ 2124000 w 2124000"/>
              <a:gd name="connsiteY4" fmla="*/ 0 h 1447200"/>
              <a:gd name="connsiteX5" fmla="*/ 2124000 w 2124000"/>
              <a:gd name="connsiteY5" fmla="*/ 511344 h 1447200"/>
              <a:gd name="connsiteX6" fmla="*/ 2124000 w 2124000"/>
              <a:gd name="connsiteY6" fmla="*/ 950328 h 1447200"/>
              <a:gd name="connsiteX7" fmla="*/ 2124000 w 2124000"/>
              <a:gd name="connsiteY7" fmla="*/ 1447200 h 1447200"/>
              <a:gd name="connsiteX8" fmla="*/ 1571760 w 2124000"/>
              <a:gd name="connsiteY8" fmla="*/ 1447200 h 1447200"/>
              <a:gd name="connsiteX9" fmla="*/ 1083240 w 2124000"/>
              <a:gd name="connsiteY9" fmla="*/ 1447200 h 1447200"/>
              <a:gd name="connsiteX10" fmla="*/ 594720 w 2124000"/>
              <a:gd name="connsiteY10" fmla="*/ 1447200 h 1447200"/>
              <a:gd name="connsiteX11" fmla="*/ 0 w 2124000"/>
              <a:gd name="connsiteY11" fmla="*/ 1447200 h 1447200"/>
              <a:gd name="connsiteX12" fmla="*/ 0 w 2124000"/>
              <a:gd name="connsiteY12" fmla="*/ 1008216 h 1447200"/>
              <a:gd name="connsiteX13" fmla="*/ 0 w 2124000"/>
              <a:gd name="connsiteY13" fmla="*/ 540288 h 1447200"/>
              <a:gd name="connsiteX14" fmla="*/ 0 w 2124000"/>
              <a:gd name="connsiteY14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7200" fill="none" extrusionOk="0">
                <a:moveTo>
                  <a:pt x="0" y="0"/>
                </a:moveTo>
                <a:cubicBezTo>
                  <a:pt x="197271" y="-20303"/>
                  <a:pt x="330810" y="-23479"/>
                  <a:pt x="488520" y="0"/>
                </a:cubicBezTo>
                <a:cubicBezTo>
                  <a:pt x="646230" y="23479"/>
                  <a:pt x="767475" y="5686"/>
                  <a:pt x="1040760" y="0"/>
                </a:cubicBezTo>
                <a:cubicBezTo>
                  <a:pt x="1314045" y="-5686"/>
                  <a:pt x="1355851" y="417"/>
                  <a:pt x="1614240" y="0"/>
                </a:cubicBezTo>
                <a:cubicBezTo>
                  <a:pt x="1872629" y="-417"/>
                  <a:pt x="1873517" y="12346"/>
                  <a:pt x="2124000" y="0"/>
                </a:cubicBezTo>
                <a:cubicBezTo>
                  <a:pt x="2115745" y="206652"/>
                  <a:pt x="2127615" y="258075"/>
                  <a:pt x="2124000" y="511344"/>
                </a:cubicBezTo>
                <a:cubicBezTo>
                  <a:pt x="2120385" y="764613"/>
                  <a:pt x="2122136" y="742289"/>
                  <a:pt x="2124000" y="950328"/>
                </a:cubicBezTo>
                <a:cubicBezTo>
                  <a:pt x="2125864" y="1158367"/>
                  <a:pt x="2101898" y="1327950"/>
                  <a:pt x="2124000" y="1447200"/>
                </a:cubicBezTo>
                <a:cubicBezTo>
                  <a:pt x="1940227" y="1447335"/>
                  <a:pt x="1697790" y="1445693"/>
                  <a:pt x="1571760" y="1447200"/>
                </a:cubicBezTo>
                <a:cubicBezTo>
                  <a:pt x="1445730" y="1448707"/>
                  <a:pt x="1202067" y="1455612"/>
                  <a:pt x="1083240" y="1447200"/>
                </a:cubicBezTo>
                <a:cubicBezTo>
                  <a:pt x="964413" y="1438788"/>
                  <a:pt x="714288" y="1429537"/>
                  <a:pt x="594720" y="1447200"/>
                </a:cubicBezTo>
                <a:cubicBezTo>
                  <a:pt x="475152" y="1464863"/>
                  <a:pt x="255639" y="1455196"/>
                  <a:pt x="0" y="1447200"/>
                </a:cubicBezTo>
                <a:cubicBezTo>
                  <a:pt x="11717" y="1229526"/>
                  <a:pt x="181" y="1098173"/>
                  <a:pt x="0" y="1008216"/>
                </a:cubicBezTo>
                <a:cubicBezTo>
                  <a:pt x="-181" y="918259"/>
                  <a:pt x="-14" y="734195"/>
                  <a:pt x="0" y="540288"/>
                </a:cubicBezTo>
                <a:cubicBezTo>
                  <a:pt x="14" y="346381"/>
                  <a:pt x="-24682" y="212728"/>
                  <a:pt x="0" y="0"/>
                </a:cubicBezTo>
                <a:close/>
              </a:path>
              <a:path w="2124000" h="1447200" stroke="0" extrusionOk="0">
                <a:moveTo>
                  <a:pt x="0" y="0"/>
                </a:moveTo>
                <a:cubicBezTo>
                  <a:pt x="240146" y="2995"/>
                  <a:pt x="309978" y="-16019"/>
                  <a:pt x="488520" y="0"/>
                </a:cubicBezTo>
                <a:cubicBezTo>
                  <a:pt x="667062" y="16019"/>
                  <a:pt x="896515" y="21330"/>
                  <a:pt x="1040760" y="0"/>
                </a:cubicBezTo>
                <a:cubicBezTo>
                  <a:pt x="1185005" y="-21330"/>
                  <a:pt x="1362942" y="-25531"/>
                  <a:pt x="1593000" y="0"/>
                </a:cubicBezTo>
                <a:cubicBezTo>
                  <a:pt x="1823058" y="25531"/>
                  <a:pt x="1922043" y="7639"/>
                  <a:pt x="2124000" y="0"/>
                </a:cubicBezTo>
                <a:cubicBezTo>
                  <a:pt x="2126364" y="187583"/>
                  <a:pt x="2142841" y="231512"/>
                  <a:pt x="2124000" y="453456"/>
                </a:cubicBezTo>
                <a:cubicBezTo>
                  <a:pt x="2105159" y="675400"/>
                  <a:pt x="2111130" y="688695"/>
                  <a:pt x="2124000" y="892440"/>
                </a:cubicBezTo>
                <a:cubicBezTo>
                  <a:pt x="2136870" y="1096185"/>
                  <a:pt x="2109233" y="1281734"/>
                  <a:pt x="2124000" y="1447200"/>
                </a:cubicBezTo>
                <a:cubicBezTo>
                  <a:pt x="1930798" y="1431022"/>
                  <a:pt x="1842337" y="1435036"/>
                  <a:pt x="1593000" y="1447200"/>
                </a:cubicBezTo>
                <a:cubicBezTo>
                  <a:pt x="1343663" y="1459364"/>
                  <a:pt x="1269040" y="1451939"/>
                  <a:pt x="1062000" y="1447200"/>
                </a:cubicBezTo>
                <a:cubicBezTo>
                  <a:pt x="854960" y="1442461"/>
                  <a:pt x="719610" y="1450139"/>
                  <a:pt x="509760" y="1447200"/>
                </a:cubicBezTo>
                <a:cubicBezTo>
                  <a:pt x="299910" y="1444261"/>
                  <a:pt x="120836" y="1443768"/>
                  <a:pt x="0" y="1447200"/>
                </a:cubicBezTo>
                <a:cubicBezTo>
                  <a:pt x="-5767" y="1230615"/>
                  <a:pt x="21169" y="1182055"/>
                  <a:pt x="0" y="979272"/>
                </a:cubicBezTo>
                <a:cubicBezTo>
                  <a:pt x="-21169" y="776489"/>
                  <a:pt x="-15271" y="632312"/>
                  <a:pt x="0" y="540288"/>
                </a:cubicBezTo>
                <a:cubicBezTo>
                  <a:pt x="15271" y="448264"/>
                  <a:pt x="22971" y="16086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388908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3807BA85-6C33-15CF-5975-F1D3B6CA5B21}"/>
              </a:ext>
            </a:extLst>
          </p:cNvPr>
          <p:cNvSpPr/>
          <p:nvPr/>
        </p:nvSpPr>
        <p:spPr>
          <a:xfrm>
            <a:off x="9503518" y="1962708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52240 w 2124000"/>
              <a:gd name="connsiteY1" fmla="*/ 0 h 1445342"/>
              <a:gd name="connsiteX2" fmla="*/ 1083240 w 2124000"/>
              <a:gd name="connsiteY2" fmla="*/ 0 h 1445342"/>
              <a:gd name="connsiteX3" fmla="*/ 165672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63561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3100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68501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221484" y="26225"/>
                  <a:pt x="300068" y="-6055"/>
                  <a:pt x="552240" y="0"/>
                </a:cubicBezTo>
                <a:cubicBezTo>
                  <a:pt x="804412" y="6055"/>
                  <a:pt x="912418" y="7151"/>
                  <a:pt x="1083240" y="0"/>
                </a:cubicBezTo>
                <a:cubicBezTo>
                  <a:pt x="1254062" y="-7151"/>
                  <a:pt x="1504993" y="3982"/>
                  <a:pt x="1656720" y="0"/>
                </a:cubicBezTo>
                <a:cubicBezTo>
                  <a:pt x="1808447" y="-3982"/>
                  <a:pt x="2030325" y="-7408"/>
                  <a:pt x="2124000" y="0"/>
                </a:cubicBezTo>
                <a:cubicBezTo>
                  <a:pt x="2128025" y="108989"/>
                  <a:pt x="2123902" y="234329"/>
                  <a:pt x="2124000" y="467327"/>
                </a:cubicBezTo>
                <a:cubicBezTo>
                  <a:pt x="2124098" y="700325"/>
                  <a:pt x="2143293" y="815831"/>
                  <a:pt x="2124000" y="963561"/>
                </a:cubicBezTo>
                <a:cubicBezTo>
                  <a:pt x="2104707" y="1111291"/>
                  <a:pt x="2105549" y="1285601"/>
                  <a:pt x="2124000" y="1445342"/>
                </a:cubicBezTo>
                <a:cubicBezTo>
                  <a:pt x="1974911" y="1466096"/>
                  <a:pt x="1804816" y="1466766"/>
                  <a:pt x="1593000" y="1445342"/>
                </a:cubicBezTo>
                <a:cubicBezTo>
                  <a:pt x="1381184" y="1423918"/>
                  <a:pt x="1276917" y="1442611"/>
                  <a:pt x="1062000" y="1445342"/>
                </a:cubicBezTo>
                <a:cubicBezTo>
                  <a:pt x="847083" y="1448073"/>
                  <a:pt x="785082" y="1444078"/>
                  <a:pt x="531000" y="1445342"/>
                </a:cubicBezTo>
                <a:cubicBezTo>
                  <a:pt x="276918" y="1446606"/>
                  <a:pt x="143162" y="1440880"/>
                  <a:pt x="0" y="1445342"/>
                </a:cubicBezTo>
                <a:cubicBezTo>
                  <a:pt x="12079" y="1353038"/>
                  <a:pt x="1973" y="1197489"/>
                  <a:pt x="0" y="1006922"/>
                </a:cubicBezTo>
                <a:cubicBezTo>
                  <a:pt x="-1973" y="816355"/>
                  <a:pt x="-19948" y="657905"/>
                  <a:pt x="0" y="568501"/>
                </a:cubicBezTo>
                <a:cubicBezTo>
                  <a:pt x="19948" y="479097"/>
                  <a:pt x="-4995" y="240286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6543" y="-25491"/>
                  <a:pt x="430920" y="13834"/>
                  <a:pt x="573480" y="0"/>
                </a:cubicBezTo>
                <a:cubicBezTo>
                  <a:pt x="716040" y="-13834"/>
                  <a:pt x="852855" y="12815"/>
                  <a:pt x="1062000" y="0"/>
                </a:cubicBezTo>
                <a:cubicBezTo>
                  <a:pt x="1271145" y="-12815"/>
                  <a:pt x="1432639" y="-22297"/>
                  <a:pt x="1571760" y="0"/>
                </a:cubicBezTo>
                <a:cubicBezTo>
                  <a:pt x="1710881" y="22297"/>
                  <a:pt x="2005601" y="26428"/>
                  <a:pt x="2124000" y="0"/>
                </a:cubicBezTo>
                <a:cubicBezTo>
                  <a:pt x="2105256" y="117637"/>
                  <a:pt x="2124929" y="317877"/>
                  <a:pt x="2124000" y="452874"/>
                </a:cubicBezTo>
                <a:cubicBezTo>
                  <a:pt x="2123071" y="587871"/>
                  <a:pt x="2136541" y="709633"/>
                  <a:pt x="2124000" y="891294"/>
                </a:cubicBezTo>
                <a:cubicBezTo>
                  <a:pt x="2111459" y="1072955"/>
                  <a:pt x="2102547" y="1230301"/>
                  <a:pt x="2124000" y="1445342"/>
                </a:cubicBezTo>
                <a:cubicBezTo>
                  <a:pt x="1978981" y="1465866"/>
                  <a:pt x="1724905" y="1465639"/>
                  <a:pt x="1550520" y="1445342"/>
                </a:cubicBezTo>
                <a:cubicBezTo>
                  <a:pt x="1376135" y="1425045"/>
                  <a:pt x="1255459" y="1467954"/>
                  <a:pt x="998280" y="1445342"/>
                </a:cubicBezTo>
                <a:cubicBezTo>
                  <a:pt x="741101" y="1422730"/>
                  <a:pt x="594371" y="1426709"/>
                  <a:pt x="467280" y="1445342"/>
                </a:cubicBezTo>
                <a:cubicBezTo>
                  <a:pt x="340189" y="1463975"/>
                  <a:pt x="160794" y="1423552"/>
                  <a:pt x="0" y="1445342"/>
                </a:cubicBezTo>
                <a:cubicBezTo>
                  <a:pt x="-21902" y="1255930"/>
                  <a:pt x="6117" y="1117240"/>
                  <a:pt x="0" y="992468"/>
                </a:cubicBezTo>
                <a:cubicBezTo>
                  <a:pt x="-6117" y="867696"/>
                  <a:pt x="22685" y="704864"/>
                  <a:pt x="0" y="525141"/>
                </a:cubicBezTo>
                <a:cubicBezTo>
                  <a:pt x="-22685" y="345418"/>
                  <a:pt x="21046" y="141476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extLst>
              <a:ext uri="{C807C97D-BFC1-408E-A445-0C87EB9F89A2}">
                <ask:lineSketchStyleProps xmlns:ask="http://schemas.microsoft.com/office/drawing/2018/sketchyshapes" sd="135667861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27FEE01A-F30D-B93A-88B6-7B698C5895B4}"/>
              </a:ext>
            </a:extLst>
          </p:cNvPr>
          <p:cNvSpPr/>
          <p:nvPr/>
        </p:nvSpPr>
        <p:spPr>
          <a:xfrm>
            <a:off x="7263004" y="1970078"/>
            <a:ext cx="2124000" cy="1447200"/>
          </a:xfrm>
          <a:custGeom>
            <a:avLst/>
            <a:gdLst>
              <a:gd name="connsiteX0" fmla="*/ 0 w 2124000"/>
              <a:gd name="connsiteY0" fmla="*/ 0 h 1447200"/>
              <a:gd name="connsiteX1" fmla="*/ 488520 w 2124000"/>
              <a:gd name="connsiteY1" fmla="*/ 0 h 1447200"/>
              <a:gd name="connsiteX2" fmla="*/ 1040760 w 2124000"/>
              <a:gd name="connsiteY2" fmla="*/ 0 h 1447200"/>
              <a:gd name="connsiteX3" fmla="*/ 1614240 w 2124000"/>
              <a:gd name="connsiteY3" fmla="*/ 0 h 1447200"/>
              <a:gd name="connsiteX4" fmla="*/ 2124000 w 2124000"/>
              <a:gd name="connsiteY4" fmla="*/ 0 h 1447200"/>
              <a:gd name="connsiteX5" fmla="*/ 2124000 w 2124000"/>
              <a:gd name="connsiteY5" fmla="*/ 511344 h 1447200"/>
              <a:gd name="connsiteX6" fmla="*/ 2124000 w 2124000"/>
              <a:gd name="connsiteY6" fmla="*/ 950328 h 1447200"/>
              <a:gd name="connsiteX7" fmla="*/ 2124000 w 2124000"/>
              <a:gd name="connsiteY7" fmla="*/ 1447200 h 1447200"/>
              <a:gd name="connsiteX8" fmla="*/ 1571760 w 2124000"/>
              <a:gd name="connsiteY8" fmla="*/ 1447200 h 1447200"/>
              <a:gd name="connsiteX9" fmla="*/ 1083240 w 2124000"/>
              <a:gd name="connsiteY9" fmla="*/ 1447200 h 1447200"/>
              <a:gd name="connsiteX10" fmla="*/ 594720 w 2124000"/>
              <a:gd name="connsiteY10" fmla="*/ 1447200 h 1447200"/>
              <a:gd name="connsiteX11" fmla="*/ 0 w 2124000"/>
              <a:gd name="connsiteY11" fmla="*/ 1447200 h 1447200"/>
              <a:gd name="connsiteX12" fmla="*/ 0 w 2124000"/>
              <a:gd name="connsiteY12" fmla="*/ 1008216 h 1447200"/>
              <a:gd name="connsiteX13" fmla="*/ 0 w 2124000"/>
              <a:gd name="connsiteY13" fmla="*/ 540288 h 1447200"/>
              <a:gd name="connsiteX14" fmla="*/ 0 w 2124000"/>
              <a:gd name="connsiteY14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7200" fill="none" extrusionOk="0">
                <a:moveTo>
                  <a:pt x="0" y="0"/>
                </a:moveTo>
                <a:cubicBezTo>
                  <a:pt x="197271" y="-20303"/>
                  <a:pt x="330810" y="-23479"/>
                  <a:pt x="488520" y="0"/>
                </a:cubicBezTo>
                <a:cubicBezTo>
                  <a:pt x="646230" y="23479"/>
                  <a:pt x="767475" y="5686"/>
                  <a:pt x="1040760" y="0"/>
                </a:cubicBezTo>
                <a:cubicBezTo>
                  <a:pt x="1314045" y="-5686"/>
                  <a:pt x="1355851" y="417"/>
                  <a:pt x="1614240" y="0"/>
                </a:cubicBezTo>
                <a:cubicBezTo>
                  <a:pt x="1872629" y="-417"/>
                  <a:pt x="1873517" y="12346"/>
                  <a:pt x="2124000" y="0"/>
                </a:cubicBezTo>
                <a:cubicBezTo>
                  <a:pt x="2115745" y="206652"/>
                  <a:pt x="2127615" y="258075"/>
                  <a:pt x="2124000" y="511344"/>
                </a:cubicBezTo>
                <a:cubicBezTo>
                  <a:pt x="2120385" y="764613"/>
                  <a:pt x="2122136" y="742289"/>
                  <a:pt x="2124000" y="950328"/>
                </a:cubicBezTo>
                <a:cubicBezTo>
                  <a:pt x="2125864" y="1158367"/>
                  <a:pt x="2101898" y="1327950"/>
                  <a:pt x="2124000" y="1447200"/>
                </a:cubicBezTo>
                <a:cubicBezTo>
                  <a:pt x="1940227" y="1447335"/>
                  <a:pt x="1697790" y="1445693"/>
                  <a:pt x="1571760" y="1447200"/>
                </a:cubicBezTo>
                <a:cubicBezTo>
                  <a:pt x="1445730" y="1448707"/>
                  <a:pt x="1202067" y="1455612"/>
                  <a:pt x="1083240" y="1447200"/>
                </a:cubicBezTo>
                <a:cubicBezTo>
                  <a:pt x="964413" y="1438788"/>
                  <a:pt x="714288" y="1429537"/>
                  <a:pt x="594720" y="1447200"/>
                </a:cubicBezTo>
                <a:cubicBezTo>
                  <a:pt x="475152" y="1464863"/>
                  <a:pt x="255639" y="1455196"/>
                  <a:pt x="0" y="1447200"/>
                </a:cubicBezTo>
                <a:cubicBezTo>
                  <a:pt x="11717" y="1229526"/>
                  <a:pt x="181" y="1098173"/>
                  <a:pt x="0" y="1008216"/>
                </a:cubicBezTo>
                <a:cubicBezTo>
                  <a:pt x="-181" y="918259"/>
                  <a:pt x="-14" y="734195"/>
                  <a:pt x="0" y="540288"/>
                </a:cubicBezTo>
                <a:cubicBezTo>
                  <a:pt x="14" y="346381"/>
                  <a:pt x="-24682" y="212728"/>
                  <a:pt x="0" y="0"/>
                </a:cubicBezTo>
                <a:close/>
              </a:path>
              <a:path w="2124000" h="1447200" stroke="0" extrusionOk="0">
                <a:moveTo>
                  <a:pt x="0" y="0"/>
                </a:moveTo>
                <a:cubicBezTo>
                  <a:pt x="240146" y="2995"/>
                  <a:pt x="309978" y="-16019"/>
                  <a:pt x="488520" y="0"/>
                </a:cubicBezTo>
                <a:cubicBezTo>
                  <a:pt x="667062" y="16019"/>
                  <a:pt x="896515" y="21330"/>
                  <a:pt x="1040760" y="0"/>
                </a:cubicBezTo>
                <a:cubicBezTo>
                  <a:pt x="1185005" y="-21330"/>
                  <a:pt x="1362942" y="-25531"/>
                  <a:pt x="1593000" y="0"/>
                </a:cubicBezTo>
                <a:cubicBezTo>
                  <a:pt x="1823058" y="25531"/>
                  <a:pt x="1922043" y="7639"/>
                  <a:pt x="2124000" y="0"/>
                </a:cubicBezTo>
                <a:cubicBezTo>
                  <a:pt x="2126364" y="187583"/>
                  <a:pt x="2142841" y="231512"/>
                  <a:pt x="2124000" y="453456"/>
                </a:cubicBezTo>
                <a:cubicBezTo>
                  <a:pt x="2105159" y="675400"/>
                  <a:pt x="2111130" y="688695"/>
                  <a:pt x="2124000" y="892440"/>
                </a:cubicBezTo>
                <a:cubicBezTo>
                  <a:pt x="2136870" y="1096185"/>
                  <a:pt x="2109233" y="1281734"/>
                  <a:pt x="2124000" y="1447200"/>
                </a:cubicBezTo>
                <a:cubicBezTo>
                  <a:pt x="1930798" y="1431022"/>
                  <a:pt x="1842337" y="1435036"/>
                  <a:pt x="1593000" y="1447200"/>
                </a:cubicBezTo>
                <a:cubicBezTo>
                  <a:pt x="1343663" y="1459364"/>
                  <a:pt x="1269040" y="1451939"/>
                  <a:pt x="1062000" y="1447200"/>
                </a:cubicBezTo>
                <a:cubicBezTo>
                  <a:pt x="854960" y="1442461"/>
                  <a:pt x="719610" y="1450139"/>
                  <a:pt x="509760" y="1447200"/>
                </a:cubicBezTo>
                <a:cubicBezTo>
                  <a:pt x="299910" y="1444261"/>
                  <a:pt x="120836" y="1443768"/>
                  <a:pt x="0" y="1447200"/>
                </a:cubicBezTo>
                <a:cubicBezTo>
                  <a:pt x="-5767" y="1230615"/>
                  <a:pt x="21169" y="1182055"/>
                  <a:pt x="0" y="979272"/>
                </a:cubicBezTo>
                <a:cubicBezTo>
                  <a:pt x="-21169" y="776489"/>
                  <a:pt x="-15271" y="632312"/>
                  <a:pt x="0" y="540288"/>
                </a:cubicBezTo>
                <a:cubicBezTo>
                  <a:pt x="15271" y="448264"/>
                  <a:pt x="22971" y="16086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388908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xiu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C82FD1C1-7DDE-BEC9-9681-C1D33C1E3C66}"/>
              </a:ext>
            </a:extLst>
          </p:cNvPr>
          <p:cNvSpPr/>
          <p:nvPr/>
        </p:nvSpPr>
        <p:spPr>
          <a:xfrm>
            <a:off x="7262074" y="3540778"/>
            <a:ext cx="2124000" cy="1447200"/>
          </a:xfrm>
          <a:custGeom>
            <a:avLst/>
            <a:gdLst>
              <a:gd name="connsiteX0" fmla="*/ 0 w 2124000"/>
              <a:gd name="connsiteY0" fmla="*/ 0 h 1447200"/>
              <a:gd name="connsiteX1" fmla="*/ 488520 w 2124000"/>
              <a:gd name="connsiteY1" fmla="*/ 0 h 1447200"/>
              <a:gd name="connsiteX2" fmla="*/ 1040760 w 2124000"/>
              <a:gd name="connsiteY2" fmla="*/ 0 h 1447200"/>
              <a:gd name="connsiteX3" fmla="*/ 1614240 w 2124000"/>
              <a:gd name="connsiteY3" fmla="*/ 0 h 1447200"/>
              <a:gd name="connsiteX4" fmla="*/ 2124000 w 2124000"/>
              <a:gd name="connsiteY4" fmla="*/ 0 h 1447200"/>
              <a:gd name="connsiteX5" fmla="*/ 2124000 w 2124000"/>
              <a:gd name="connsiteY5" fmla="*/ 511344 h 1447200"/>
              <a:gd name="connsiteX6" fmla="*/ 2124000 w 2124000"/>
              <a:gd name="connsiteY6" fmla="*/ 950328 h 1447200"/>
              <a:gd name="connsiteX7" fmla="*/ 2124000 w 2124000"/>
              <a:gd name="connsiteY7" fmla="*/ 1447200 h 1447200"/>
              <a:gd name="connsiteX8" fmla="*/ 1571760 w 2124000"/>
              <a:gd name="connsiteY8" fmla="*/ 1447200 h 1447200"/>
              <a:gd name="connsiteX9" fmla="*/ 1083240 w 2124000"/>
              <a:gd name="connsiteY9" fmla="*/ 1447200 h 1447200"/>
              <a:gd name="connsiteX10" fmla="*/ 594720 w 2124000"/>
              <a:gd name="connsiteY10" fmla="*/ 1447200 h 1447200"/>
              <a:gd name="connsiteX11" fmla="*/ 0 w 2124000"/>
              <a:gd name="connsiteY11" fmla="*/ 1447200 h 1447200"/>
              <a:gd name="connsiteX12" fmla="*/ 0 w 2124000"/>
              <a:gd name="connsiteY12" fmla="*/ 1008216 h 1447200"/>
              <a:gd name="connsiteX13" fmla="*/ 0 w 2124000"/>
              <a:gd name="connsiteY13" fmla="*/ 540288 h 1447200"/>
              <a:gd name="connsiteX14" fmla="*/ 0 w 2124000"/>
              <a:gd name="connsiteY14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7200" fill="none" extrusionOk="0">
                <a:moveTo>
                  <a:pt x="0" y="0"/>
                </a:moveTo>
                <a:cubicBezTo>
                  <a:pt x="197271" y="-20303"/>
                  <a:pt x="330810" y="-23479"/>
                  <a:pt x="488520" y="0"/>
                </a:cubicBezTo>
                <a:cubicBezTo>
                  <a:pt x="646230" y="23479"/>
                  <a:pt x="767475" y="5686"/>
                  <a:pt x="1040760" y="0"/>
                </a:cubicBezTo>
                <a:cubicBezTo>
                  <a:pt x="1314045" y="-5686"/>
                  <a:pt x="1355851" y="417"/>
                  <a:pt x="1614240" y="0"/>
                </a:cubicBezTo>
                <a:cubicBezTo>
                  <a:pt x="1872629" y="-417"/>
                  <a:pt x="1873517" y="12346"/>
                  <a:pt x="2124000" y="0"/>
                </a:cubicBezTo>
                <a:cubicBezTo>
                  <a:pt x="2115745" y="206652"/>
                  <a:pt x="2127615" y="258075"/>
                  <a:pt x="2124000" y="511344"/>
                </a:cubicBezTo>
                <a:cubicBezTo>
                  <a:pt x="2120385" y="764613"/>
                  <a:pt x="2122136" y="742289"/>
                  <a:pt x="2124000" y="950328"/>
                </a:cubicBezTo>
                <a:cubicBezTo>
                  <a:pt x="2125864" y="1158367"/>
                  <a:pt x="2101898" y="1327950"/>
                  <a:pt x="2124000" y="1447200"/>
                </a:cubicBezTo>
                <a:cubicBezTo>
                  <a:pt x="1940227" y="1447335"/>
                  <a:pt x="1697790" y="1445693"/>
                  <a:pt x="1571760" y="1447200"/>
                </a:cubicBezTo>
                <a:cubicBezTo>
                  <a:pt x="1445730" y="1448707"/>
                  <a:pt x="1202067" y="1455612"/>
                  <a:pt x="1083240" y="1447200"/>
                </a:cubicBezTo>
                <a:cubicBezTo>
                  <a:pt x="964413" y="1438788"/>
                  <a:pt x="714288" y="1429537"/>
                  <a:pt x="594720" y="1447200"/>
                </a:cubicBezTo>
                <a:cubicBezTo>
                  <a:pt x="475152" y="1464863"/>
                  <a:pt x="255639" y="1455196"/>
                  <a:pt x="0" y="1447200"/>
                </a:cubicBezTo>
                <a:cubicBezTo>
                  <a:pt x="11717" y="1229526"/>
                  <a:pt x="181" y="1098173"/>
                  <a:pt x="0" y="1008216"/>
                </a:cubicBezTo>
                <a:cubicBezTo>
                  <a:pt x="-181" y="918259"/>
                  <a:pt x="-14" y="734195"/>
                  <a:pt x="0" y="540288"/>
                </a:cubicBezTo>
                <a:cubicBezTo>
                  <a:pt x="14" y="346381"/>
                  <a:pt x="-24682" y="212728"/>
                  <a:pt x="0" y="0"/>
                </a:cubicBezTo>
                <a:close/>
              </a:path>
              <a:path w="2124000" h="1447200" stroke="0" extrusionOk="0">
                <a:moveTo>
                  <a:pt x="0" y="0"/>
                </a:moveTo>
                <a:cubicBezTo>
                  <a:pt x="240146" y="2995"/>
                  <a:pt x="309978" y="-16019"/>
                  <a:pt x="488520" y="0"/>
                </a:cubicBezTo>
                <a:cubicBezTo>
                  <a:pt x="667062" y="16019"/>
                  <a:pt x="896515" y="21330"/>
                  <a:pt x="1040760" y="0"/>
                </a:cubicBezTo>
                <a:cubicBezTo>
                  <a:pt x="1185005" y="-21330"/>
                  <a:pt x="1362942" y="-25531"/>
                  <a:pt x="1593000" y="0"/>
                </a:cubicBezTo>
                <a:cubicBezTo>
                  <a:pt x="1823058" y="25531"/>
                  <a:pt x="1922043" y="7639"/>
                  <a:pt x="2124000" y="0"/>
                </a:cubicBezTo>
                <a:cubicBezTo>
                  <a:pt x="2126364" y="187583"/>
                  <a:pt x="2142841" y="231512"/>
                  <a:pt x="2124000" y="453456"/>
                </a:cubicBezTo>
                <a:cubicBezTo>
                  <a:pt x="2105159" y="675400"/>
                  <a:pt x="2111130" y="688695"/>
                  <a:pt x="2124000" y="892440"/>
                </a:cubicBezTo>
                <a:cubicBezTo>
                  <a:pt x="2136870" y="1096185"/>
                  <a:pt x="2109233" y="1281734"/>
                  <a:pt x="2124000" y="1447200"/>
                </a:cubicBezTo>
                <a:cubicBezTo>
                  <a:pt x="1930798" y="1431022"/>
                  <a:pt x="1842337" y="1435036"/>
                  <a:pt x="1593000" y="1447200"/>
                </a:cubicBezTo>
                <a:cubicBezTo>
                  <a:pt x="1343663" y="1459364"/>
                  <a:pt x="1269040" y="1451939"/>
                  <a:pt x="1062000" y="1447200"/>
                </a:cubicBezTo>
                <a:cubicBezTo>
                  <a:pt x="854960" y="1442461"/>
                  <a:pt x="719610" y="1450139"/>
                  <a:pt x="509760" y="1447200"/>
                </a:cubicBezTo>
                <a:cubicBezTo>
                  <a:pt x="299910" y="1444261"/>
                  <a:pt x="120836" y="1443768"/>
                  <a:pt x="0" y="1447200"/>
                </a:cubicBezTo>
                <a:cubicBezTo>
                  <a:pt x="-5767" y="1230615"/>
                  <a:pt x="21169" y="1182055"/>
                  <a:pt x="0" y="979272"/>
                </a:cubicBezTo>
                <a:cubicBezTo>
                  <a:pt x="-21169" y="776489"/>
                  <a:pt x="-15271" y="632312"/>
                  <a:pt x="0" y="540288"/>
                </a:cubicBezTo>
                <a:cubicBezTo>
                  <a:pt x="15271" y="448264"/>
                  <a:pt x="22971" y="16086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388908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dong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id="{347D59D0-D825-EAAE-9679-E979B06B6E1D}"/>
              </a:ext>
            </a:extLst>
          </p:cNvPr>
          <p:cNvSpPr/>
          <p:nvPr/>
        </p:nvSpPr>
        <p:spPr>
          <a:xfrm>
            <a:off x="2739046" y="3540776"/>
            <a:ext cx="2124000" cy="1447200"/>
          </a:xfrm>
          <a:custGeom>
            <a:avLst/>
            <a:gdLst>
              <a:gd name="connsiteX0" fmla="*/ 0 w 2124000"/>
              <a:gd name="connsiteY0" fmla="*/ 0 h 1447200"/>
              <a:gd name="connsiteX1" fmla="*/ 488520 w 2124000"/>
              <a:gd name="connsiteY1" fmla="*/ 0 h 1447200"/>
              <a:gd name="connsiteX2" fmla="*/ 1040760 w 2124000"/>
              <a:gd name="connsiteY2" fmla="*/ 0 h 1447200"/>
              <a:gd name="connsiteX3" fmla="*/ 1614240 w 2124000"/>
              <a:gd name="connsiteY3" fmla="*/ 0 h 1447200"/>
              <a:gd name="connsiteX4" fmla="*/ 2124000 w 2124000"/>
              <a:gd name="connsiteY4" fmla="*/ 0 h 1447200"/>
              <a:gd name="connsiteX5" fmla="*/ 2124000 w 2124000"/>
              <a:gd name="connsiteY5" fmla="*/ 511344 h 1447200"/>
              <a:gd name="connsiteX6" fmla="*/ 2124000 w 2124000"/>
              <a:gd name="connsiteY6" fmla="*/ 950328 h 1447200"/>
              <a:gd name="connsiteX7" fmla="*/ 2124000 w 2124000"/>
              <a:gd name="connsiteY7" fmla="*/ 1447200 h 1447200"/>
              <a:gd name="connsiteX8" fmla="*/ 1571760 w 2124000"/>
              <a:gd name="connsiteY8" fmla="*/ 1447200 h 1447200"/>
              <a:gd name="connsiteX9" fmla="*/ 1083240 w 2124000"/>
              <a:gd name="connsiteY9" fmla="*/ 1447200 h 1447200"/>
              <a:gd name="connsiteX10" fmla="*/ 594720 w 2124000"/>
              <a:gd name="connsiteY10" fmla="*/ 1447200 h 1447200"/>
              <a:gd name="connsiteX11" fmla="*/ 0 w 2124000"/>
              <a:gd name="connsiteY11" fmla="*/ 1447200 h 1447200"/>
              <a:gd name="connsiteX12" fmla="*/ 0 w 2124000"/>
              <a:gd name="connsiteY12" fmla="*/ 1008216 h 1447200"/>
              <a:gd name="connsiteX13" fmla="*/ 0 w 2124000"/>
              <a:gd name="connsiteY13" fmla="*/ 540288 h 1447200"/>
              <a:gd name="connsiteX14" fmla="*/ 0 w 2124000"/>
              <a:gd name="connsiteY14" fmla="*/ 0 h 144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7200" fill="none" extrusionOk="0">
                <a:moveTo>
                  <a:pt x="0" y="0"/>
                </a:moveTo>
                <a:cubicBezTo>
                  <a:pt x="197271" y="-20303"/>
                  <a:pt x="330810" y="-23479"/>
                  <a:pt x="488520" y="0"/>
                </a:cubicBezTo>
                <a:cubicBezTo>
                  <a:pt x="646230" y="23479"/>
                  <a:pt x="767475" y="5686"/>
                  <a:pt x="1040760" y="0"/>
                </a:cubicBezTo>
                <a:cubicBezTo>
                  <a:pt x="1314045" y="-5686"/>
                  <a:pt x="1355851" y="417"/>
                  <a:pt x="1614240" y="0"/>
                </a:cubicBezTo>
                <a:cubicBezTo>
                  <a:pt x="1872629" y="-417"/>
                  <a:pt x="1873517" y="12346"/>
                  <a:pt x="2124000" y="0"/>
                </a:cubicBezTo>
                <a:cubicBezTo>
                  <a:pt x="2115745" y="206652"/>
                  <a:pt x="2127615" y="258075"/>
                  <a:pt x="2124000" y="511344"/>
                </a:cubicBezTo>
                <a:cubicBezTo>
                  <a:pt x="2120385" y="764613"/>
                  <a:pt x="2122136" y="742289"/>
                  <a:pt x="2124000" y="950328"/>
                </a:cubicBezTo>
                <a:cubicBezTo>
                  <a:pt x="2125864" y="1158367"/>
                  <a:pt x="2101898" y="1327950"/>
                  <a:pt x="2124000" y="1447200"/>
                </a:cubicBezTo>
                <a:cubicBezTo>
                  <a:pt x="1940227" y="1447335"/>
                  <a:pt x="1697790" y="1445693"/>
                  <a:pt x="1571760" y="1447200"/>
                </a:cubicBezTo>
                <a:cubicBezTo>
                  <a:pt x="1445730" y="1448707"/>
                  <a:pt x="1202067" y="1455612"/>
                  <a:pt x="1083240" y="1447200"/>
                </a:cubicBezTo>
                <a:cubicBezTo>
                  <a:pt x="964413" y="1438788"/>
                  <a:pt x="714288" y="1429537"/>
                  <a:pt x="594720" y="1447200"/>
                </a:cubicBezTo>
                <a:cubicBezTo>
                  <a:pt x="475152" y="1464863"/>
                  <a:pt x="255639" y="1455196"/>
                  <a:pt x="0" y="1447200"/>
                </a:cubicBezTo>
                <a:cubicBezTo>
                  <a:pt x="11717" y="1229526"/>
                  <a:pt x="181" y="1098173"/>
                  <a:pt x="0" y="1008216"/>
                </a:cubicBezTo>
                <a:cubicBezTo>
                  <a:pt x="-181" y="918259"/>
                  <a:pt x="-14" y="734195"/>
                  <a:pt x="0" y="540288"/>
                </a:cubicBezTo>
                <a:cubicBezTo>
                  <a:pt x="14" y="346381"/>
                  <a:pt x="-24682" y="212728"/>
                  <a:pt x="0" y="0"/>
                </a:cubicBezTo>
                <a:close/>
              </a:path>
              <a:path w="2124000" h="1447200" stroke="0" extrusionOk="0">
                <a:moveTo>
                  <a:pt x="0" y="0"/>
                </a:moveTo>
                <a:cubicBezTo>
                  <a:pt x="240146" y="2995"/>
                  <a:pt x="309978" y="-16019"/>
                  <a:pt x="488520" y="0"/>
                </a:cubicBezTo>
                <a:cubicBezTo>
                  <a:pt x="667062" y="16019"/>
                  <a:pt x="896515" y="21330"/>
                  <a:pt x="1040760" y="0"/>
                </a:cubicBezTo>
                <a:cubicBezTo>
                  <a:pt x="1185005" y="-21330"/>
                  <a:pt x="1362942" y="-25531"/>
                  <a:pt x="1593000" y="0"/>
                </a:cubicBezTo>
                <a:cubicBezTo>
                  <a:pt x="1823058" y="25531"/>
                  <a:pt x="1922043" y="7639"/>
                  <a:pt x="2124000" y="0"/>
                </a:cubicBezTo>
                <a:cubicBezTo>
                  <a:pt x="2126364" y="187583"/>
                  <a:pt x="2142841" y="231512"/>
                  <a:pt x="2124000" y="453456"/>
                </a:cubicBezTo>
                <a:cubicBezTo>
                  <a:pt x="2105159" y="675400"/>
                  <a:pt x="2111130" y="688695"/>
                  <a:pt x="2124000" y="892440"/>
                </a:cubicBezTo>
                <a:cubicBezTo>
                  <a:pt x="2136870" y="1096185"/>
                  <a:pt x="2109233" y="1281734"/>
                  <a:pt x="2124000" y="1447200"/>
                </a:cubicBezTo>
                <a:cubicBezTo>
                  <a:pt x="1930798" y="1431022"/>
                  <a:pt x="1842337" y="1435036"/>
                  <a:pt x="1593000" y="1447200"/>
                </a:cubicBezTo>
                <a:cubicBezTo>
                  <a:pt x="1343663" y="1459364"/>
                  <a:pt x="1269040" y="1451939"/>
                  <a:pt x="1062000" y="1447200"/>
                </a:cubicBezTo>
                <a:cubicBezTo>
                  <a:pt x="854960" y="1442461"/>
                  <a:pt x="719610" y="1450139"/>
                  <a:pt x="509760" y="1447200"/>
                </a:cubicBezTo>
                <a:cubicBezTo>
                  <a:pt x="299910" y="1444261"/>
                  <a:pt x="120836" y="1443768"/>
                  <a:pt x="0" y="1447200"/>
                </a:cubicBezTo>
                <a:cubicBezTo>
                  <a:pt x="-5767" y="1230615"/>
                  <a:pt x="21169" y="1182055"/>
                  <a:pt x="0" y="979272"/>
                </a:cubicBezTo>
                <a:cubicBezTo>
                  <a:pt x="-21169" y="776489"/>
                  <a:pt x="-15271" y="632312"/>
                  <a:pt x="0" y="540288"/>
                </a:cubicBezTo>
                <a:cubicBezTo>
                  <a:pt x="15271" y="448264"/>
                  <a:pt x="22971" y="160861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388908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endParaRPr lang="zh-TW" altLang="en-US" sz="6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91995336-219D-6109-153F-11E9E8B7F87D}"/>
              </a:ext>
            </a:extLst>
          </p:cNvPr>
          <p:cNvSpPr/>
          <p:nvPr/>
        </p:nvSpPr>
        <p:spPr>
          <a:xfrm>
            <a:off x="567433" y="417967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id="{9F4D2361-689C-E4D0-3037-B20D0C278344}"/>
              </a:ext>
            </a:extLst>
          </p:cNvPr>
          <p:cNvSpPr/>
          <p:nvPr/>
        </p:nvSpPr>
        <p:spPr>
          <a:xfrm>
            <a:off x="2751202" y="420772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43BEAA11-B589-4CA0-96C4-A9DD5BFE89F0}"/>
              </a:ext>
            </a:extLst>
          </p:cNvPr>
          <p:cNvSpPr/>
          <p:nvPr/>
        </p:nvSpPr>
        <p:spPr>
          <a:xfrm>
            <a:off x="4985017" y="363037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7B84F9FE-F17D-A104-D386-20F07E335866}"/>
              </a:ext>
            </a:extLst>
          </p:cNvPr>
          <p:cNvSpPr/>
          <p:nvPr/>
        </p:nvSpPr>
        <p:spPr>
          <a:xfrm>
            <a:off x="7222085" y="420772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矩形 96">
            <a:extLst>
              <a:ext uri="{FF2B5EF4-FFF2-40B4-BE49-F238E27FC236}">
                <a16:creationId xmlns:a16="http://schemas.microsoft.com/office/drawing/2014/main" id="{28310964-E5D5-E53B-B82A-EC52E9E49C15}"/>
              </a:ext>
            </a:extLst>
          </p:cNvPr>
          <p:cNvSpPr/>
          <p:nvPr/>
        </p:nvSpPr>
        <p:spPr>
          <a:xfrm>
            <a:off x="9472004" y="363037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矩形 104">
            <a:extLst>
              <a:ext uri="{FF2B5EF4-FFF2-40B4-BE49-F238E27FC236}">
                <a16:creationId xmlns:a16="http://schemas.microsoft.com/office/drawing/2014/main" id="{D5A547FC-8C97-B17E-1611-4940708244F8}"/>
              </a:ext>
            </a:extLst>
          </p:cNvPr>
          <p:cNvSpPr/>
          <p:nvPr/>
        </p:nvSpPr>
        <p:spPr>
          <a:xfrm>
            <a:off x="571153" y="1997981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矩形 105">
            <a:extLst>
              <a:ext uri="{FF2B5EF4-FFF2-40B4-BE49-F238E27FC236}">
                <a16:creationId xmlns:a16="http://schemas.microsoft.com/office/drawing/2014/main" id="{C1681EB6-F066-2E5A-CBA0-52E64FCE137C}"/>
              </a:ext>
            </a:extLst>
          </p:cNvPr>
          <p:cNvSpPr/>
          <p:nvPr/>
        </p:nvSpPr>
        <p:spPr>
          <a:xfrm>
            <a:off x="531157" y="3583819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矩形 106">
            <a:extLst>
              <a:ext uri="{FF2B5EF4-FFF2-40B4-BE49-F238E27FC236}">
                <a16:creationId xmlns:a16="http://schemas.microsoft.com/office/drawing/2014/main" id="{35963564-5F83-B269-1974-114F450037D6}"/>
              </a:ext>
            </a:extLst>
          </p:cNvPr>
          <p:cNvSpPr/>
          <p:nvPr/>
        </p:nvSpPr>
        <p:spPr>
          <a:xfrm>
            <a:off x="567433" y="5110759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6759F7A5-A10D-C0CE-3140-2FA9057C779A}"/>
              </a:ext>
            </a:extLst>
          </p:cNvPr>
          <p:cNvSpPr/>
          <p:nvPr/>
        </p:nvSpPr>
        <p:spPr>
          <a:xfrm>
            <a:off x="2773713" y="1958452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F109526C-0861-F966-11C2-CA78D4E0A919}"/>
              </a:ext>
            </a:extLst>
          </p:cNvPr>
          <p:cNvSpPr/>
          <p:nvPr/>
        </p:nvSpPr>
        <p:spPr>
          <a:xfrm>
            <a:off x="2782025" y="3540776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2695F944-8563-F401-D0F9-7D197D95B627}"/>
              </a:ext>
            </a:extLst>
          </p:cNvPr>
          <p:cNvSpPr/>
          <p:nvPr/>
        </p:nvSpPr>
        <p:spPr>
          <a:xfrm>
            <a:off x="2775698" y="5067973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矩形 116">
            <a:extLst>
              <a:ext uri="{FF2B5EF4-FFF2-40B4-BE49-F238E27FC236}">
                <a16:creationId xmlns:a16="http://schemas.microsoft.com/office/drawing/2014/main" id="{D48B8224-D080-E564-47F7-CA66BBC4BDBF}"/>
              </a:ext>
            </a:extLst>
          </p:cNvPr>
          <p:cNvSpPr/>
          <p:nvPr/>
        </p:nvSpPr>
        <p:spPr>
          <a:xfrm>
            <a:off x="5025881" y="1911556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76BEAF06-B878-ACC0-4D09-43F5148633DA}"/>
              </a:ext>
            </a:extLst>
          </p:cNvPr>
          <p:cNvSpPr/>
          <p:nvPr/>
        </p:nvSpPr>
        <p:spPr>
          <a:xfrm>
            <a:off x="5048927" y="3489696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6B86FED2-D655-9F0A-1BB6-7F287A27AEC9}"/>
              </a:ext>
            </a:extLst>
          </p:cNvPr>
          <p:cNvSpPr/>
          <p:nvPr/>
        </p:nvSpPr>
        <p:spPr>
          <a:xfrm>
            <a:off x="5022628" y="5054883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1771AF0F-CFA8-76E9-3BEE-B3235F6F8252}"/>
              </a:ext>
            </a:extLst>
          </p:cNvPr>
          <p:cNvSpPr/>
          <p:nvPr/>
        </p:nvSpPr>
        <p:spPr>
          <a:xfrm>
            <a:off x="7235457" y="1947458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矩形 120">
            <a:extLst>
              <a:ext uri="{FF2B5EF4-FFF2-40B4-BE49-F238E27FC236}">
                <a16:creationId xmlns:a16="http://schemas.microsoft.com/office/drawing/2014/main" id="{B2D99671-CF5B-F2DD-EB1C-295C28D23596}"/>
              </a:ext>
            </a:extLst>
          </p:cNvPr>
          <p:cNvSpPr/>
          <p:nvPr/>
        </p:nvSpPr>
        <p:spPr>
          <a:xfrm>
            <a:off x="7265793" y="3533599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7B85EC01-E196-6723-539D-2FF18CFCB0B9}"/>
              </a:ext>
            </a:extLst>
          </p:cNvPr>
          <p:cNvSpPr/>
          <p:nvPr/>
        </p:nvSpPr>
        <p:spPr>
          <a:xfrm>
            <a:off x="7281525" y="5068605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矩形 122">
            <a:extLst>
              <a:ext uri="{FF2B5EF4-FFF2-40B4-BE49-F238E27FC236}">
                <a16:creationId xmlns:a16="http://schemas.microsoft.com/office/drawing/2014/main" id="{F70059C3-F787-BD4E-5053-8F1A499FBF4B}"/>
              </a:ext>
            </a:extLst>
          </p:cNvPr>
          <p:cNvSpPr/>
          <p:nvPr/>
        </p:nvSpPr>
        <p:spPr>
          <a:xfrm>
            <a:off x="9465463" y="1935594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矩形 123">
            <a:extLst>
              <a:ext uri="{FF2B5EF4-FFF2-40B4-BE49-F238E27FC236}">
                <a16:creationId xmlns:a16="http://schemas.microsoft.com/office/drawing/2014/main" id="{5C3BE2EC-B282-00E6-5146-E62354330EA6}"/>
              </a:ext>
            </a:extLst>
          </p:cNvPr>
          <p:cNvSpPr/>
          <p:nvPr/>
        </p:nvSpPr>
        <p:spPr>
          <a:xfrm>
            <a:off x="9536843" y="3492216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矩形 124">
            <a:extLst>
              <a:ext uri="{FF2B5EF4-FFF2-40B4-BE49-F238E27FC236}">
                <a16:creationId xmlns:a16="http://schemas.microsoft.com/office/drawing/2014/main" id="{FE036B59-6211-03BA-0FEA-59D9B2CAA638}"/>
              </a:ext>
            </a:extLst>
          </p:cNvPr>
          <p:cNvSpPr/>
          <p:nvPr/>
        </p:nvSpPr>
        <p:spPr>
          <a:xfrm>
            <a:off x="9488839" y="5087508"/>
            <a:ext cx="2124000" cy="1445342"/>
          </a:xfrm>
          <a:custGeom>
            <a:avLst/>
            <a:gdLst>
              <a:gd name="connsiteX0" fmla="*/ 0 w 2124000"/>
              <a:gd name="connsiteY0" fmla="*/ 0 h 1445342"/>
              <a:gd name="connsiteX1" fmla="*/ 531000 w 2124000"/>
              <a:gd name="connsiteY1" fmla="*/ 0 h 1445342"/>
              <a:gd name="connsiteX2" fmla="*/ 998280 w 2124000"/>
              <a:gd name="connsiteY2" fmla="*/ 0 h 1445342"/>
              <a:gd name="connsiteX3" fmla="*/ 1508040 w 2124000"/>
              <a:gd name="connsiteY3" fmla="*/ 0 h 1445342"/>
              <a:gd name="connsiteX4" fmla="*/ 2124000 w 2124000"/>
              <a:gd name="connsiteY4" fmla="*/ 0 h 1445342"/>
              <a:gd name="connsiteX5" fmla="*/ 2124000 w 2124000"/>
              <a:gd name="connsiteY5" fmla="*/ 467327 h 1445342"/>
              <a:gd name="connsiteX6" fmla="*/ 2124000 w 2124000"/>
              <a:gd name="connsiteY6" fmla="*/ 905748 h 1445342"/>
              <a:gd name="connsiteX7" fmla="*/ 2124000 w 2124000"/>
              <a:gd name="connsiteY7" fmla="*/ 1445342 h 1445342"/>
              <a:gd name="connsiteX8" fmla="*/ 1593000 w 2124000"/>
              <a:gd name="connsiteY8" fmla="*/ 1445342 h 1445342"/>
              <a:gd name="connsiteX9" fmla="*/ 1062000 w 2124000"/>
              <a:gd name="connsiteY9" fmla="*/ 1445342 h 1445342"/>
              <a:gd name="connsiteX10" fmla="*/ 509760 w 2124000"/>
              <a:gd name="connsiteY10" fmla="*/ 1445342 h 1445342"/>
              <a:gd name="connsiteX11" fmla="*/ 0 w 2124000"/>
              <a:gd name="connsiteY11" fmla="*/ 1445342 h 1445342"/>
              <a:gd name="connsiteX12" fmla="*/ 0 w 2124000"/>
              <a:gd name="connsiteY12" fmla="*/ 1006922 h 1445342"/>
              <a:gd name="connsiteX13" fmla="*/ 0 w 2124000"/>
              <a:gd name="connsiteY13" fmla="*/ 554048 h 1445342"/>
              <a:gd name="connsiteX14" fmla="*/ 0 w 2124000"/>
              <a:gd name="connsiteY14" fmla="*/ 0 h 1445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24000" h="1445342" fill="none" extrusionOk="0">
                <a:moveTo>
                  <a:pt x="0" y="0"/>
                </a:moveTo>
                <a:cubicBezTo>
                  <a:pt x="195916" y="-26472"/>
                  <a:pt x="405149" y="-1304"/>
                  <a:pt x="531000" y="0"/>
                </a:cubicBezTo>
                <a:cubicBezTo>
                  <a:pt x="656851" y="1304"/>
                  <a:pt x="898512" y="12886"/>
                  <a:pt x="998280" y="0"/>
                </a:cubicBezTo>
                <a:cubicBezTo>
                  <a:pt x="1098048" y="-12886"/>
                  <a:pt x="1346272" y="20895"/>
                  <a:pt x="1508040" y="0"/>
                </a:cubicBezTo>
                <a:cubicBezTo>
                  <a:pt x="1669808" y="-20895"/>
                  <a:pt x="1884582" y="-16786"/>
                  <a:pt x="2124000" y="0"/>
                </a:cubicBezTo>
                <a:cubicBezTo>
                  <a:pt x="2126837" y="97164"/>
                  <a:pt x="2112065" y="309654"/>
                  <a:pt x="2124000" y="467327"/>
                </a:cubicBezTo>
                <a:cubicBezTo>
                  <a:pt x="2135935" y="625000"/>
                  <a:pt x="2143439" y="728330"/>
                  <a:pt x="2124000" y="905748"/>
                </a:cubicBezTo>
                <a:cubicBezTo>
                  <a:pt x="2104561" y="1083166"/>
                  <a:pt x="2105558" y="1280742"/>
                  <a:pt x="2124000" y="1445342"/>
                </a:cubicBezTo>
                <a:cubicBezTo>
                  <a:pt x="1955797" y="1453295"/>
                  <a:pt x="1797897" y="1446737"/>
                  <a:pt x="1593000" y="1445342"/>
                </a:cubicBezTo>
                <a:cubicBezTo>
                  <a:pt x="1388103" y="1443947"/>
                  <a:pt x="1206880" y="1433117"/>
                  <a:pt x="1062000" y="1445342"/>
                </a:cubicBezTo>
                <a:cubicBezTo>
                  <a:pt x="917120" y="1457567"/>
                  <a:pt x="702422" y="1468071"/>
                  <a:pt x="509760" y="1445342"/>
                </a:cubicBezTo>
                <a:cubicBezTo>
                  <a:pt x="317098" y="1422613"/>
                  <a:pt x="240232" y="1443640"/>
                  <a:pt x="0" y="1445342"/>
                </a:cubicBezTo>
                <a:cubicBezTo>
                  <a:pt x="-4438" y="1235631"/>
                  <a:pt x="17205" y="1207239"/>
                  <a:pt x="0" y="1006922"/>
                </a:cubicBezTo>
                <a:cubicBezTo>
                  <a:pt x="-17205" y="806605"/>
                  <a:pt x="-13748" y="737962"/>
                  <a:pt x="0" y="554048"/>
                </a:cubicBezTo>
                <a:cubicBezTo>
                  <a:pt x="13748" y="370134"/>
                  <a:pt x="26616" y="201117"/>
                  <a:pt x="0" y="0"/>
                </a:cubicBezTo>
                <a:close/>
              </a:path>
              <a:path w="2124000" h="1445342" stroke="0" extrusionOk="0">
                <a:moveTo>
                  <a:pt x="0" y="0"/>
                </a:moveTo>
                <a:cubicBezTo>
                  <a:pt x="149849" y="17721"/>
                  <a:pt x="282785" y="-20251"/>
                  <a:pt x="467280" y="0"/>
                </a:cubicBezTo>
                <a:cubicBezTo>
                  <a:pt x="651775" y="20251"/>
                  <a:pt x="779717" y="20994"/>
                  <a:pt x="998280" y="0"/>
                </a:cubicBezTo>
                <a:cubicBezTo>
                  <a:pt x="1216843" y="-20994"/>
                  <a:pt x="1320027" y="12430"/>
                  <a:pt x="1571760" y="0"/>
                </a:cubicBezTo>
                <a:cubicBezTo>
                  <a:pt x="1823493" y="-12430"/>
                  <a:pt x="1876829" y="12610"/>
                  <a:pt x="2124000" y="0"/>
                </a:cubicBezTo>
                <a:cubicBezTo>
                  <a:pt x="2100097" y="122668"/>
                  <a:pt x="2132931" y="276732"/>
                  <a:pt x="2124000" y="510688"/>
                </a:cubicBezTo>
                <a:cubicBezTo>
                  <a:pt x="2115069" y="744644"/>
                  <a:pt x="2144789" y="843817"/>
                  <a:pt x="2124000" y="1006922"/>
                </a:cubicBezTo>
                <a:cubicBezTo>
                  <a:pt x="2103211" y="1170027"/>
                  <a:pt x="2120065" y="1352797"/>
                  <a:pt x="2124000" y="1445342"/>
                </a:cubicBezTo>
                <a:cubicBezTo>
                  <a:pt x="1889342" y="1437807"/>
                  <a:pt x="1683576" y="1455636"/>
                  <a:pt x="1550520" y="1445342"/>
                </a:cubicBezTo>
                <a:cubicBezTo>
                  <a:pt x="1417464" y="1435048"/>
                  <a:pt x="1216521" y="1437583"/>
                  <a:pt x="1083240" y="1445342"/>
                </a:cubicBezTo>
                <a:cubicBezTo>
                  <a:pt x="949959" y="1453101"/>
                  <a:pt x="793597" y="1450964"/>
                  <a:pt x="552240" y="1445342"/>
                </a:cubicBezTo>
                <a:cubicBezTo>
                  <a:pt x="310883" y="1439720"/>
                  <a:pt x="178230" y="1450473"/>
                  <a:pt x="0" y="1445342"/>
                </a:cubicBezTo>
                <a:cubicBezTo>
                  <a:pt x="-18447" y="1252739"/>
                  <a:pt x="19819" y="1155270"/>
                  <a:pt x="0" y="963561"/>
                </a:cubicBezTo>
                <a:cubicBezTo>
                  <a:pt x="-19819" y="771852"/>
                  <a:pt x="-1757" y="651116"/>
                  <a:pt x="0" y="481781"/>
                </a:cubicBezTo>
                <a:cubicBezTo>
                  <a:pt x="1757" y="312446"/>
                  <a:pt x="18247" y="175309"/>
                  <a:pt x="0" y="0"/>
                </a:cubicBezTo>
                <a:close/>
              </a:path>
            </a:pathLst>
          </a:custGeom>
          <a:solidFill>
            <a:srgbClr val="00B0F0"/>
          </a:solidFill>
          <a:ln>
            <a:extLst>
              <a:ext uri="{C807C97D-BFC1-408E-A445-0C87EB9F89A2}">
                <ask:lineSketchStyleProps xmlns:ask="http://schemas.microsoft.com/office/drawing/2018/sketchyshapes" sd="183548628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dirty="0">
                <a:noFill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7200" dirty="0">
              <a:noFill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194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  <p:bldLst>
      <p:bldP spid="86" grpId="0" animBg="1"/>
      <p:bldP spid="86" grpId="1" animBg="1"/>
      <p:bldP spid="89" grpId="0" animBg="1"/>
      <p:bldP spid="89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5BE992-32D9-1BD0-D9D0-7A6F50428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zh-TW" sz="5400" kern="1200" dirty="0">
                <a:solidFill>
                  <a:schemeClr val="tx1"/>
                </a:solidFill>
                <a:ea typeface="+mj-ea"/>
              </a:rPr>
              <a:t>Tone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3CE1A1-7956-43CD-D7D6-625336037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2898" y="1285875"/>
            <a:ext cx="4908068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altLang="zh-TW" sz="5400" dirty="0">
                <a:latin typeface="+mn-lt"/>
                <a:ea typeface="+mn-ea"/>
                <a:cs typeface="+mn-cs"/>
              </a:rPr>
              <a:t>a&gt;o&gt;e&gt;</a:t>
            </a:r>
            <a:r>
              <a:rPr lang="en-US" altLang="zh-TW" sz="5400" dirty="0" err="1">
                <a:latin typeface="+mn-lt"/>
                <a:ea typeface="+mn-ea"/>
                <a:cs typeface="+mn-cs"/>
              </a:rPr>
              <a:t>i</a:t>
            </a:r>
            <a:r>
              <a:rPr lang="en-US" altLang="zh-TW" sz="5400" dirty="0">
                <a:latin typeface="+mn-lt"/>
                <a:ea typeface="+mn-ea"/>
                <a:cs typeface="+mn-cs"/>
              </a:rPr>
              <a:t>=u</a:t>
            </a:r>
          </a:p>
        </p:txBody>
      </p:sp>
      <p:pic>
        <p:nvPicPr>
          <p:cNvPr id="1026" name="Picture 2" descr="普樂網">
            <a:extLst>
              <a:ext uri="{FF2B5EF4-FFF2-40B4-BE49-F238E27FC236}">
                <a16:creationId xmlns:a16="http://schemas.microsoft.com/office/drawing/2014/main" id="{6CB15285-DF35-DCC3-A16B-6194D01CB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5154" y="2554050"/>
            <a:ext cx="10515595" cy="360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1A0CE34A-1C03-ED8E-ADAE-A79B401A3CDB}"/>
              </a:ext>
            </a:extLst>
          </p:cNvPr>
          <p:cNvSpPr/>
          <p:nvPr/>
        </p:nvSpPr>
        <p:spPr>
          <a:xfrm>
            <a:off x="1185335" y="1075206"/>
            <a:ext cx="4210755" cy="14788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ā  á  ǎ  à</a:t>
            </a:r>
            <a:endParaRPr lang="zh-TW" altLang="en-US" sz="6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5274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>
            <a:extLst>
              <a:ext uri="{FF2B5EF4-FFF2-40B4-BE49-F238E27FC236}">
                <a16:creationId xmlns:a16="http://schemas.microsoft.com/office/drawing/2014/main" id="{3AC86D99-9E2E-EBE7-15DC-2A8E2A5B4A35}"/>
              </a:ext>
            </a:extLst>
          </p:cNvPr>
          <p:cNvSpPr/>
          <p:nvPr/>
        </p:nvSpPr>
        <p:spPr>
          <a:xfrm>
            <a:off x="733617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17BC4BC-59EC-D48A-9ACF-4EB66C2A5F29}"/>
              </a:ext>
            </a:extLst>
          </p:cNvPr>
          <p:cNvSpPr/>
          <p:nvPr/>
        </p:nvSpPr>
        <p:spPr>
          <a:xfrm>
            <a:off x="2280195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6DD9C35-0D12-B783-8B4B-71A66EE81426}"/>
              </a:ext>
            </a:extLst>
          </p:cNvPr>
          <p:cNvSpPr/>
          <p:nvPr/>
        </p:nvSpPr>
        <p:spPr>
          <a:xfrm>
            <a:off x="3832924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0D30EA0-8FA6-341A-0F82-507ACD9C1EDE}"/>
              </a:ext>
            </a:extLst>
          </p:cNvPr>
          <p:cNvSpPr/>
          <p:nvPr/>
        </p:nvSpPr>
        <p:spPr>
          <a:xfrm>
            <a:off x="5385653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9983FB5-7056-EF48-1DC0-B4C73E592944}"/>
              </a:ext>
            </a:extLst>
          </p:cNvPr>
          <p:cNvSpPr/>
          <p:nvPr/>
        </p:nvSpPr>
        <p:spPr>
          <a:xfrm>
            <a:off x="6938382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5DF5E3F-0A64-4709-3DF7-E324F84E741F}"/>
              </a:ext>
            </a:extLst>
          </p:cNvPr>
          <p:cNvSpPr/>
          <p:nvPr/>
        </p:nvSpPr>
        <p:spPr>
          <a:xfrm>
            <a:off x="8491111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4CD6C83-275A-484B-78F2-9735315BEACF}"/>
              </a:ext>
            </a:extLst>
          </p:cNvPr>
          <p:cNvSpPr/>
          <p:nvPr/>
        </p:nvSpPr>
        <p:spPr>
          <a:xfrm>
            <a:off x="10043840" y="46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8EFA4AF-BA11-0067-1B54-0CB803A2C56A}"/>
              </a:ext>
            </a:extLst>
          </p:cNvPr>
          <p:cNvSpPr/>
          <p:nvPr/>
        </p:nvSpPr>
        <p:spPr>
          <a:xfrm>
            <a:off x="1264195" y="154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B889B87-41C2-4BC4-C4C1-28AB481DE5C2}"/>
              </a:ext>
            </a:extLst>
          </p:cNvPr>
          <p:cNvSpPr/>
          <p:nvPr/>
        </p:nvSpPr>
        <p:spPr>
          <a:xfrm>
            <a:off x="2810772" y="1549237"/>
            <a:ext cx="1552729" cy="1080000"/>
          </a:xfrm>
          <a:custGeom>
            <a:avLst/>
            <a:gdLst>
              <a:gd name="connsiteX0" fmla="*/ 0 w 1552729"/>
              <a:gd name="connsiteY0" fmla="*/ 0 h 1080000"/>
              <a:gd name="connsiteX1" fmla="*/ 486522 w 1552729"/>
              <a:gd name="connsiteY1" fmla="*/ 0 h 1080000"/>
              <a:gd name="connsiteX2" fmla="*/ 988571 w 1552729"/>
              <a:gd name="connsiteY2" fmla="*/ 0 h 1080000"/>
              <a:gd name="connsiteX3" fmla="*/ 1552729 w 1552729"/>
              <a:gd name="connsiteY3" fmla="*/ 0 h 1080000"/>
              <a:gd name="connsiteX4" fmla="*/ 1552729 w 1552729"/>
              <a:gd name="connsiteY4" fmla="*/ 518400 h 1080000"/>
              <a:gd name="connsiteX5" fmla="*/ 1552729 w 1552729"/>
              <a:gd name="connsiteY5" fmla="*/ 1080000 h 1080000"/>
              <a:gd name="connsiteX6" fmla="*/ 1019625 w 1552729"/>
              <a:gd name="connsiteY6" fmla="*/ 1080000 h 1080000"/>
              <a:gd name="connsiteX7" fmla="*/ 502049 w 1552729"/>
              <a:gd name="connsiteY7" fmla="*/ 1080000 h 1080000"/>
              <a:gd name="connsiteX8" fmla="*/ 0 w 1552729"/>
              <a:gd name="connsiteY8" fmla="*/ 1080000 h 1080000"/>
              <a:gd name="connsiteX9" fmla="*/ 0 w 1552729"/>
              <a:gd name="connsiteY9" fmla="*/ 540000 h 1080000"/>
              <a:gd name="connsiteX10" fmla="*/ 0 w 1552729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52729" h="1080000" fill="none" extrusionOk="0">
                <a:moveTo>
                  <a:pt x="0" y="0"/>
                </a:moveTo>
                <a:cubicBezTo>
                  <a:pt x="236195" y="-40098"/>
                  <a:pt x="349844" y="40155"/>
                  <a:pt x="486522" y="0"/>
                </a:cubicBezTo>
                <a:cubicBezTo>
                  <a:pt x="623200" y="-40155"/>
                  <a:pt x="847467" y="34946"/>
                  <a:pt x="988571" y="0"/>
                </a:cubicBezTo>
                <a:cubicBezTo>
                  <a:pt x="1129675" y="-34946"/>
                  <a:pt x="1344922" y="44564"/>
                  <a:pt x="1552729" y="0"/>
                </a:cubicBezTo>
                <a:cubicBezTo>
                  <a:pt x="1613381" y="217656"/>
                  <a:pt x="1523046" y="270355"/>
                  <a:pt x="1552729" y="518400"/>
                </a:cubicBezTo>
                <a:cubicBezTo>
                  <a:pt x="1582412" y="766445"/>
                  <a:pt x="1547670" y="865249"/>
                  <a:pt x="1552729" y="1080000"/>
                </a:cubicBezTo>
                <a:cubicBezTo>
                  <a:pt x="1322833" y="1088612"/>
                  <a:pt x="1238532" y="1050279"/>
                  <a:pt x="1019625" y="1080000"/>
                </a:cubicBezTo>
                <a:cubicBezTo>
                  <a:pt x="800718" y="1109721"/>
                  <a:pt x="745391" y="1043649"/>
                  <a:pt x="502049" y="1080000"/>
                </a:cubicBezTo>
                <a:cubicBezTo>
                  <a:pt x="258707" y="1116351"/>
                  <a:pt x="216250" y="1067124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552729" h="1080000" stroke="0" extrusionOk="0">
                <a:moveTo>
                  <a:pt x="0" y="0"/>
                </a:moveTo>
                <a:cubicBezTo>
                  <a:pt x="195915" y="-8689"/>
                  <a:pt x="284008" y="41339"/>
                  <a:pt x="470994" y="0"/>
                </a:cubicBezTo>
                <a:cubicBezTo>
                  <a:pt x="657980" y="-41339"/>
                  <a:pt x="804606" y="13931"/>
                  <a:pt x="988571" y="0"/>
                </a:cubicBezTo>
                <a:cubicBezTo>
                  <a:pt x="1172536" y="-13931"/>
                  <a:pt x="1293973" y="13009"/>
                  <a:pt x="1552729" y="0"/>
                </a:cubicBezTo>
                <a:cubicBezTo>
                  <a:pt x="1608953" y="181797"/>
                  <a:pt x="1547479" y="414790"/>
                  <a:pt x="1552729" y="550800"/>
                </a:cubicBezTo>
                <a:cubicBezTo>
                  <a:pt x="1557979" y="686810"/>
                  <a:pt x="1545616" y="857900"/>
                  <a:pt x="1552729" y="1080000"/>
                </a:cubicBezTo>
                <a:cubicBezTo>
                  <a:pt x="1347951" y="1128690"/>
                  <a:pt x="1205361" y="1026663"/>
                  <a:pt x="1035153" y="1080000"/>
                </a:cubicBezTo>
                <a:cubicBezTo>
                  <a:pt x="864945" y="1133337"/>
                  <a:pt x="773836" y="1064814"/>
                  <a:pt x="548631" y="1080000"/>
                </a:cubicBezTo>
                <a:cubicBezTo>
                  <a:pt x="323426" y="1095186"/>
                  <a:pt x="201878" y="1076057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BEAABAB-9B4B-DDA7-4189-2AD3D5BC9297}"/>
              </a:ext>
            </a:extLst>
          </p:cNvPr>
          <p:cNvSpPr/>
          <p:nvPr/>
        </p:nvSpPr>
        <p:spPr>
          <a:xfrm>
            <a:off x="4470078" y="1549237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C641E2EE-7E7F-E070-E270-4DFA8DB5AD5A}"/>
              </a:ext>
            </a:extLst>
          </p:cNvPr>
          <p:cNvSpPr/>
          <p:nvPr/>
        </p:nvSpPr>
        <p:spPr>
          <a:xfrm>
            <a:off x="620888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11E5065-D017-A7D5-BC83-229680D20533}"/>
              </a:ext>
            </a:extLst>
          </p:cNvPr>
          <p:cNvSpPr/>
          <p:nvPr/>
        </p:nvSpPr>
        <p:spPr>
          <a:xfrm>
            <a:off x="2167466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0983B535-5AD3-2CDC-A6A8-64B2822F1D2E}"/>
              </a:ext>
            </a:extLst>
          </p:cNvPr>
          <p:cNvSpPr/>
          <p:nvPr/>
        </p:nvSpPr>
        <p:spPr>
          <a:xfrm>
            <a:off x="3720195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D475826B-A345-A626-C4FC-709049D5DA80}"/>
              </a:ext>
            </a:extLst>
          </p:cNvPr>
          <p:cNvSpPr/>
          <p:nvPr/>
        </p:nvSpPr>
        <p:spPr>
          <a:xfrm>
            <a:off x="5272924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C5B19B-AF2A-77EF-E7EA-785A6106EA12}"/>
              </a:ext>
            </a:extLst>
          </p:cNvPr>
          <p:cNvSpPr/>
          <p:nvPr/>
        </p:nvSpPr>
        <p:spPr>
          <a:xfrm>
            <a:off x="6825653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9F8682E5-C623-978F-2C02-827379FE3CE0}"/>
              </a:ext>
            </a:extLst>
          </p:cNvPr>
          <p:cNvSpPr/>
          <p:nvPr/>
        </p:nvSpPr>
        <p:spPr>
          <a:xfrm>
            <a:off x="8378382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D520C158-66AD-E21B-3C2E-0C91F5D6628C}"/>
              </a:ext>
            </a:extLst>
          </p:cNvPr>
          <p:cNvSpPr/>
          <p:nvPr/>
        </p:nvSpPr>
        <p:spPr>
          <a:xfrm>
            <a:off x="9931111" y="2889000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1D69F872-83CC-FE70-4294-449520D47AAD}"/>
              </a:ext>
            </a:extLst>
          </p:cNvPr>
          <p:cNvSpPr/>
          <p:nvPr/>
        </p:nvSpPr>
        <p:spPr>
          <a:xfrm>
            <a:off x="1284523" y="3979214"/>
            <a:ext cx="1774925" cy="1080000"/>
          </a:xfrm>
          <a:custGeom>
            <a:avLst/>
            <a:gdLst>
              <a:gd name="connsiteX0" fmla="*/ 0 w 1774925"/>
              <a:gd name="connsiteY0" fmla="*/ 0 h 1080000"/>
              <a:gd name="connsiteX1" fmla="*/ 556143 w 1774925"/>
              <a:gd name="connsiteY1" fmla="*/ 0 h 1080000"/>
              <a:gd name="connsiteX2" fmla="*/ 1130036 w 1774925"/>
              <a:gd name="connsiteY2" fmla="*/ 0 h 1080000"/>
              <a:gd name="connsiteX3" fmla="*/ 1774925 w 1774925"/>
              <a:gd name="connsiteY3" fmla="*/ 0 h 1080000"/>
              <a:gd name="connsiteX4" fmla="*/ 1774925 w 1774925"/>
              <a:gd name="connsiteY4" fmla="*/ 518400 h 1080000"/>
              <a:gd name="connsiteX5" fmla="*/ 1774925 w 1774925"/>
              <a:gd name="connsiteY5" fmla="*/ 1080000 h 1080000"/>
              <a:gd name="connsiteX6" fmla="*/ 1165534 w 1774925"/>
              <a:gd name="connsiteY6" fmla="*/ 1080000 h 1080000"/>
              <a:gd name="connsiteX7" fmla="*/ 573892 w 1774925"/>
              <a:gd name="connsiteY7" fmla="*/ 1080000 h 1080000"/>
              <a:gd name="connsiteX8" fmla="*/ 0 w 1774925"/>
              <a:gd name="connsiteY8" fmla="*/ 1080000 h 1080000"/>
              <a:gd name="connsiteX9" fmla="*/ 0 w 1774925"/>
              <a:gd name="connsiteY9" fmla="*/ 540000 h 1080000"/>
              <a:gd name="connsiteX10" fmla="*/ 0 w 177492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5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84661" y="43545"/>
                  <a:pt x="1774925" y="0"/>
                </a:cubicBezTo>
                <a:cubicBezTo>
                  <a:pt x="1835577" y="217656"/>
                  <a:pt x="1745242" y="270355"/>
                  <a:pt x="1774925" y="518400"/>
                </a:cubicBezTo>
                <a:cubicBezTo>
                  <a:pt x="1804608" y="766445"/>
                  <a:pt x="1769866" y="865249"/>
                  <a:pt x="1774925" y="1080000"/>
                </a:cubicBezTo>
                <a:cubicBezTo>
                  <a:pt x="1600540" y="1140099"/>
                  <a:pt x="1360795" y="1022052"/>
                  <a:pt x="1165534" y="1080000"/>
                </a:cubicBezTo>
                <a:cubicBezTo>
                  <a:pt x="970273" y="1137948"/>
                  <a:pt x="715863" y="1046174"/>
                  <a:pt x="573892" y="1080000"/>
                </a:cubicBezTo>
                <a:cubicBezTo>
                  <a:pt x="431921" y="1113826"/>
                  <a:pt x="136455" y="1069893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5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4927" y="8799"/>
                  <a:pt x="1774925" y="0"/>
                </a:cubicBezTo>
                <a:cubicBezTo>
                  <a:pt x="1831149" y="181797"/>
                  <a:pt x="1769675" y="414790"/>
                  <a:pt x="1774925" y="550800"/>
                </a:cubicBezTo>
                <a:cubicBezTo>
                  <a:pt x="1780175" y="686810"/>
                  <a:pt x="1767812" y="857900"/>
                  <a:pt x="1774925" y="1080000"/>
                </a:cubicBezTo>
                <a:cubicBezTo>
                  <a:pt x="1510451" y="1127841"/>
                  <a:pt x="1447955" y="1076699"/>
                  <a:pt x="1183283" y="1080000"/>
                </a:cubicBezTo>
                <a:cubicBezTo>
                  <a:pt x="918611" y="1083301"/>
                  <a:pt x="869066" y="1055512"/>
                  <a:pt x="627140" y="1080000"/>
                </a:cubicBezTo>
                <a:cubicBezTo>
                  <a:pt x="385214" y="1104488"/>
                  <a:pt x="210179" y="101008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B0D10E26-D58D-CFF2-7DBF-EC35AD03F2C6}"/>
              </a:ext>
            </a:extLst>
          </p:cNvPr>
          <p:cNvSpPr/>
          <p:nvPr/>
        </p:nvSpPr>
        <p:spPr>
          <a:xfrm>
            <a:off x="3181056" y="3979214"/>
            <a:ext cx="1774926" cy="1080000"/>
          </a:xfrm>
          <a:custGeom>
            <a:avLst/>
            <a:gdLst>
              <a:gd name="connsiteX0" fmla="*/ 0 w 1774926"/>
              <a:gd name="connsiteY0" fmla="*/ 0 h 1080000"/>
              <a:gd name="connsiteX1" fmla="*/ 556143 w 1774926"/>
              <a:gd name="connsiteY1" fmla="*/ 0 h 1080000"/>
              <a:gd name="connsiteX2" fmla="*/ 1130036 w 1774926"/>
              <a:gd name="connsiteY2" fmla="*/ 0 h 1080000"/>
              <a:gd name="connsiteX3" fmla="*/ 1774926 w 1774926"/>
              <a:gd name="connsiteY3" fmla="*/ 0 h 1080000"/>
              <a:gd name="connsiteX4" fmla="*/ 1774926 w 1774926"/>
              <a:gd name="connsiteY4" fmla="*/ 518400 h 1080000"/>
              <a:gd name="connsiteX5" fmla="*/ 1774926 w 1774926"/>
              <a:gd name="connsiteY5" fmla="*/ 1080000 h 1080000"/>
              <a:gd name="connsiteX6" fmla="*/ 1165535 w 1774926"/>
              <a:gd name="connsiteY6" fmla="*/ 1080000 h 1080000"/>
              <a:gd name="connsiteX7" fmla="*/ 573893 w 1774926"/>
              <a:gd name="connsiteY7" fmla="*/ 1080000 h 1080000"/>
              <a:gd name="connsiteX8" fmla="*/ 0 w 1774926"/>
              <a:gd name="connsiteY8" fmla="*/ 1080000 h 1080000"/>
              <a:gd name="connsiteX9" fmla="*/ 0 w 1774926"/>
              <a:gd name="connsiteY9" fmla="*/ 540000 h 1080000"/>
              <a:gd name="connsiteX10" fmla="*/ 0 w 1774926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6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78332" y="37679"/>
                  <a:pt x="1774926" y="0"/>
                </a:cubicBezTo>
                <a:cubicBezTo>
                  <a:pt x="1835578" y="217656"/>
                  <a:pt x="1745243" y="270355"/>
                  <a:pt x="1774926" y="518400"/>
                </a:cubicBezTo>
                <a:cubicBezTo>
                  <a:pt x="1804609" y="766445"/>
                  <a:pt x="1769867" y="865249"/>
                  <a:pt x="1774926" y="1080000"/>
                </a:cubicBezTo>
                <a:cubicBezTo>
                  <a:pt x="1600541" y="1140099"/>
                  <a:pt x="1360796" y="1022052"/>
                  <a:pt x="1165535" y="1080000"/>
                </a:cubicBezTo>
                <a:cubicBezTo>
                  <a:pt x="970274" y="1137948"/>
                  <a:pt x="715864" y="1046174"/>
                  <a:pt x="573893" y="1080000"/>
                </a:cubicBezTo>
                <a:cubicBezTo>
                  <a:pt x="431922" y="1113826"/>
                  <a:pt x="137809" y="1074936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6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2893" y="3191"/>
                  <a:pt x="1774926" y="0"/>
                </a:cubicBezTo>
                <a:cubicBezTo>
                  <a:pt x="1831150" y="181797"/>
                  <a:pt x="1769676" y="414790"/>
                  <a:pt x="1774926" y="550800"/>
                </a:cubicBezTo>
                <a:cubicBezTo>
                  <a:pt x="1780176" y="686810"/>
                  <a:pt x="1767813" y="857900"/>
                  <a:pt x="1774926" y="1080000"/>
                </a:cubicBezTo>
                <a:cubicBezTo>
                  <a:pt x="1510452" y="1127841"/>
                  <a:pt x="1447956" y="1076699"/>
                  <a:pt x="1183284" y="1080000"/>
                </a:cubicBezTo>
                <a:cubicBezTo>
                  <a:pt x="918612" y="1083301"/>
                  <a:pt x="869067" y="1055512"/>
                  <a:pt x="627141" y="1080000"/>
                </a:cubicBezTo>
                <a:cubicBezTo>
                  <a:pt x="385215" y="1104488"/>
                  <a:pt x="214909" y="101135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628BB16E-707C-64F7-FDDF-30D0B0ED69A8}"/>
              </a:ext>
            </a:extLst>
          </p:cNvPr>
          <p:cNvSpPr/>
          <p:nvPr/>
        </p:nvSpPr>
        <p:spPr>
          <a:xfrm>
            <a:off x="2167465" y="530801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yue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143C238C-0743-E99D-E61A-E83B16006225}"/>
              </a:ext>
            </a:extLst>
          </p:cNvPr>
          <p:cNvSpPr/>
          <p:nvPr/>
        </p:nvSpPr>
        <p:spPr>
          <a:xfrm>
            <a:off x="3714042" y="5308015"/>
            <a:ext cx="1774925" cy="1080000"/>
          </a:xfrm>
          <a:custGeom>
            <a:avLst/>
            <a:gdLst>
              <a:gd name="connsiteX0" fmla="*/ 0 w 1774925"/>
              <a:gd name="connsiteY0" fmla="*/ 0 h 1080000"/>
              <a:gd name="connsiteX1" fmla="*/ 556143 w 1774925"/>
              <a:gd name="connsiteY1" fmla="*/ 0 h 1080000"/>
              <a:gd name="connsiteX2" fmla="*/ 1130036 w 1774925"/>
              <a:gd name="connsiteY2" fmla="*/ 0 h 1080000"/>
              <a:gd name="connsiteX3" fmla="*/ 1774925 w 1774925"/>
              <a:gd name="connsiteY3" fmla="*/ 0 h 1080000"/>
              <a:gd name="connsiteX4" fmla="*/ 1774925 w 1774925"/>
              <a:gd name="connsiteY4" fmla="*/ 518400 h 1080000"/>
              <a:gd name="connsiteX5" fmla="*/ 1774925 w 1774925"/>
              <a:gd name="connsiteY5" fmla="*/ 1080000 h 1080000"/>
              <a:gd name="connsiteX6" fmla="*/ 1165534 w 1774925"/>
              <a:gd name="connsiteY6" fmla="*/ 1080000 h 1080000"/>
              <a:gd name="connsiteX7" fmla="*/ 573892 w 1774925"/>
              <a:gd name="connsiteY7" fmla="*/ 1080000 h 1080000"/>
              <a:gd name="connsiteX8" fmla="*/ 0 w 1774925"/>
              <a:gd name="connsiteY8" fmla="*/ 1080000 h 1080000"/>
              <a:gd name="connsiteX9" fmla="*/ 0 w 1774925"/>
              <a:gd name="connsiteY9" fmla="*/ 540000 h 1080000"/>
              <a:gd name="connsiteX10" fmla="*/ 0 w 1774925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4925" h="1080000" fill="none" extrusionOk="0">
                <a:moveTo>
                  <a:pt x="0" y="0"/>
                </a:moveTo>
                <a:cubicBezTo>
                  <a:pt x="179006" y="-7339"/>
                  <a:pt x="369269" y="57355"/>
                  <a:pt x="556143" y="0"/>
                </a:cubicBezTo>
                <a:cubicBezTo>
                  <a:pt x="743017" y="-57355"/>
                  <a:pt x="850985" y="16157"/>
                  <a:pt x="1130036" y="0"/>
                </a:cubicBezTo>
                <a:cubicBezTo>
                  <a:pt x="1409087" y="-16157"/>
                  <a:pt x="1484661" y="43545"/>
                  <a:pt x="1774925" y="0"/>
                </a:cubicBezTo>
                <a:cubicBezTo>
                  <a:pt x="1835577" y="217656"/>
                  <a:pt x="1745242" y="270355"/>
                  <a:pt x="1774925" y="518400"/>
                </a:cubicBezTo>
                <a:cubicBezTo>
                  <a:pt x="1804608" y="766445"/>
                  <a:pt x="1769866" y="865249"/>
                  <a:pt x="1774925" y="1080000"/>
                </a:cubicBezTo>
                <a:cubicBezTo>
                  <a:pt x="1600540" y="1140099"/>
                  <a:pt x="1360795" y="1022052"/>
                  <a:pt x="1165534" y="1080000"/>
                </a:cubicBezTo>
                <a:cubicBezTo>
                  <a:pt x="970273" y="1137948"/>
                  <a:pt x="715863" y="1046174"/>
                  <a:pt x="573892" y="1080000"/>
                </a:cubicBezTo>
                <a:cubicBezTo>
                  <a:pt x="431921" y="1113826"/>
                  <a:pt x="136455" y="1069893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74925" h="1080000" stroke="0" extrusionOk="0">
                <a:moveTo>
                  <a:pt x="0" y="0"/>
                </a:moveTo>
                <a:cubicBezTo>
                  <a:pt x="262701" y="-44722"/>
                  <a:pt x="430046" y="54662"/>
                  <a:pt x="538394" y="0"/>
                </a:cubicBezTo>
                <a:cubicBezTo>
                  <a:pt x="646742" y="-54662"/>
                  <a:pt x="844693" y="67184"/>
                  <a:pt x="1130036" y="0"/>
                </a:cubicBezTo>
                <a:cubicBezTo>
                  <a:pt x="1415379" y="-67184"/>
                  <a:pt x="1584927" y="8799"/>
                  <a:pt x="1774925" y="0"/>
                </a:cubicBezTo>
                <a:cubicBezTo>
                  <a:pt x="1831149" y="181797"/>
                  <a:pt x="1769675" y="414790"/>
                  <a:pt x="1774925" y="550800"/>
                </a:cubicBezTo>
                <a:cubicBezTo>
                  <a:pt x="1780175" y="686810"/>
                  <a:pt x="1767812" y="857900"/>
                  <a:pt x="1774925" y="1080000"/>
                </a:cubicBezTo>
                <a:cubicBezTo>
                  <a:pt x="1510451" y="1127841"/>
                  <a:pt x="1447955" y="1076699"/>
                  <a:pt x="1183283" y="1080000"/>
                </a:cubicBezTo>
                <a:cubicBezTo>
                  <a:pt x="918611" y="1083301"/>
                  <a:pt x="869066" y="1055512"/>
                  <a:pt x="627140" y="1080000"/>
                </a:cubicBezTo>
                <a:cubicBezTo>
                  <a:pt x="385214" y="1104488"/>
                  <a:pt x="210179" y="1010080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yuan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601830B-145D-ADCA-C6B1-C8A0E9ACEE84}"/>
              </a:ext>
            </a:extLst>
          </p:cNvPr>
          <p:cNvSpPr/>
          <p:nvPr/>
        </p:nvSpPr>
        <p:spPr>
          <a:xfrm>
            <a:off x="5595544" y="530801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yun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76F164B9-DFDC-0AC3-018E-84D46FAB4834}"/>
              </a:ext>
            </a:extLst>
          </p:cNvPr>
          <p:cNvSpPr/>
          <p:nvPr/>
        </p:nvSpPr>
        <p:spPr>
          <a:xfrm>
            <a:off x="7142121" y="5308015"/>
            <a:ext cx="1761950" cy="1080000"/>
          </a:xfrm>
          <a:custGeom>
            <a:avLst/>
            <a:gdLst>
              <a:gd name="connsiteX0" fmla="*/ 0 w 1761950"/>
              <a:gd name="connsiteY0" fmla="*/ 0 h 1080000"/>
              <a:gd name="connsiteX1" fmla="*/ 552078 w 1761950"/>
              <a:gd name="connsiteY1" fmla="*/ 0 h 1080000"/>
              <a:gd name="connsiteX2" fmla="*/ 1121775 w 1761950"/>
              <a:gd name="connsiteY2" fmla="*/ 0 h 1080000"/>
              <a:gd name="connsiteX3" fmla="*/ 1761950 w 1761950"/>
              <a:gd name="connsiteY3" fmla="*/ 0 h 1080000"/>
              <a:gd name="connsiteX4" fmla="*/ 1761950 w 1761950"/>
              <a:gd name="connsiteY4" fmla="*/ 518400 h 1080000"/>
              <a:gd name="connsiteX5" fmla="*/ 1761950 w 1761950"/>
              <a:gd name="connsiteY5" fmla="*/ 1080000 h 1080000"/>
              <a:gd name="connsiteX6" fmla="*/ 1157014 w 1761950"/>
              <a:gd name="connsiteY6" fmla="*/ 1080000 h 1080000"/>
              <a:gd name="connsiteX7" fmla="*/ 569697 w 1761950"/>
              <a:gd name="connsiteY7" fmla="*/ 1080000 h 1080000"/>
              <a:gd name="connsiteX8" fmla="*/ 0 w 1761950"/>
              <a:gd name="connsiteY8" fmla="*/ 1080000 h 1080000"/>
              <a:gd name="connsiteX9" fmla="*/ 0 w 1761950"/>
              <a:gd name="connsiteY9" fmla="*/ 540000 h 1080000"/>
              <a:gd name="connsiteX10" fmla="*/ 0 w 176195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61950" h="1080000" fill="none" extrusionOk="0">
                <a:moveTo>
                  <a:pt x="0" y="0"/>
                </a:moveTo>
                <a:cubicBezTo>
                  <a:pt x="268742" y="-7072"/>
                  <a:pt x="277024" y="6828"/>
                  <a:pt x="552078" y="0"/>
                </a:cubicBezTo>
                <a:cubicBezTo>
                  <a:pt x="827132" y="-6828"/>
                  <a:pt x="904487" y="1670"/>
                  <a:pt x="1121775" y="0"/>
                </a:cubicBezTo>
                <a:cubicBezTo>
                  <a:pt x="1339063" y="-1670"/>
                  <a:pt x="1543957" y="43515"/>
                  <a:pt x="1761950" y="0"/>
                </a:cubicBezTo>
                <a:cubicBezTo>
                  <a:pt x="1822602" y="217656"/>
                  <a:pt x="1732267" y="270355"/>
                  <a:pt x="1761950" y="518400"/>
                </a:cubicBezTo>
                <a:cubicBezTo>
                  <a:pt x="1791633" y="766445"/>
                  <a:pt x="1756891" y="865249"/>
                  <a:pt x="1761950" y="1080000"/>
                </a:cubicBezTo>
                <a:cubicBezTo>
                  <a:pt x="1579555" y="1152570"/>
                  <a:pt x="1415180" y="1041137"/>
                  <a:pt x="1157014" y="1080000"/>
                </a:cubicBezTo>
                <a:cubicBezTo>
                  <a:pt x="898848" y="1118863"/>
                  <a:pt x="739700" y="1033332"/>
                  <a:pt x="569697" y="1080000"/>
                </a:cubicBezTo>
                <a:cubicBezTo>
                  <a:pt x="399694" y="1126668"/>
                  <a:pt x="270725" y="1037866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761950" h="1080000" stroke="0" extrusionOk="0">
                <a:moveTo>
                  <a:pt x="0" y="0"/>
                </a:moveTo>
                <a:cubicBezTo>
                  <a:pt x="155600" y="-58255"/>
                  <a:pt x="282550" y="47639"/>
                  <a:pt x="534458" y="0"/>
                </a:cubicBezTo>
                <a:cubicBezTo>
                  <a:pt x="786366" y="-47639"/>
                  <a:pt x="876728" y="49947"/>
                  <a:pt x="1121775" y="0"/>
                </a:cubicBezTo>
                <a:cubicBezTo>
                  <a:pt x="1366822" y="-49947"/>
                  <a:pt x="1561324" y="16601"/>
                  <a:pt x="1761950" y="0"/>
                </a:cubicBezTo>
                <a:cubicBezTo>
                  <a:pt x="1818174" y="181797"/>
                  <a:pt x="1756700" y="414790"/>
                  <a:pt x="1761950" y="550800"/>
                </a:cubicBezTo>
                <a:cubicBezTo>
                  <a:pt x="1767200" y="686810"/>
                  <a:pt x="1754837" y="857900"/>
                  <a:pt x="1761950" y="1080000"/>
                </a:cubicBezTo>
                <a:cubicBezTo>
                  <a:pt x="1556442" y="1107845"/>
                  <a:pt x="1373587" y="1043810"/>
                  <a:pt x="1174633" y="1080000"/>
                </a:cubicBezTo>
                <a:cubicBezTo>
                  <a:pt x="975679" y="1116190"/>
                  <a:pt x="799207" y="1016604"/>
                  <a:pt x="622556" y="1080000"/>
                </a:cubicBezTo>
                <a:cubicBezTo>
                  <a:pt x="445905" y="1143396"/>
                  <a:pt x="194299" y="1013507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yong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FD1FC61-C2F7-B15A-72CB-DCB2938FFBB9}"/>
              </a:ext>
            </a:extLst>
          </p:cNvPr>
          <p:cNvSpPr/>
          <p:nvPr/>
        </p:nvSpPr>
        <p:spPr>
          <a:xfrm>
            <a:off x="620888" y="5308015"/>
            <a:ext cx="1440000" cy="1080000"/>
          </a:xfrm>
          <a:custGeom>
            <a:avLst/>
            <a:gdLst>
              <a:gd name="connsiteX0" fmla="*/ 0 w 1440000"/>
              <a:gd name="connsiteY0" fmla="*/ 0 h 1080000"/>
              <a:gd name="connsiteX1" fmla="*/ 451200 w 1440000"/>
              <a:gd name="connsiteY1" fmla="*/ 0 h 1080000"/>
              <a:gd name="connsiteX2" fmla="*/ 916800 w 1440000"/>
              <a:gd name="connsiteY2" fmla="*/ 0 h 1080000"/>
              <a:gd name="connsiteX3" fmla="*/ 1440000 w 1440000"/>
              <a:gd name="connsiteY3" fmla="*/ 0 h 1080000"/>
              <a:gd name="connsiteX4" fmla="*/ 1440000 w 1440000"/>
              <a:gd name="connsiteY4" fmla="*/ 518400 h 1080000"/>
              <a:gd name="connsiteX5" fmla="*/ 1440000 w 1440000"/>
              <a:gd name="connsiteY5" fmla="*/ 1080000 h 1080000"/>
              <a:gd name="connsiteX6" fmla="*/ 945600 w 1440000"/>
              <a:gd name="connsiteY6" fmla="*/ 1080000 h 1080000"/>
              <a:gd name="connsiteX7" fmla="*/ 465600 w 1440000"/>
              <a:gd name="connsiteY7" fmla="*/ 1080000 h 1080000"/>
              <a:gd name="connsiteX8" fmla="*/ 0 w 1440000"/>
              <a:gd name="connsiteY8" fmla="*/ 1080000 h 1080000"/>
              <a:gd name="connsiteX9" fmla="*/ 0 w 1440000"/>
              <a:gd name="connsiteY9" fmla="*/ 540000 h 1080000"/>
              <a:gd name="connsiteX10" fmla="*/ 0 w 1440000"/>
              <a:gd name="connsiteY10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40000" h="1080000" fill="none" extrusionOk="0">
                <a:moveTo>
                  <a:pt x="0" y="0"/>
                </a:moveTo>
                <a:cubicBezTo>
                  <a:pt x="161497" y="-33755"/>
                  <a:pt x="328098" y="47436"/>
                  <a:pt x="451200" y="0"/>
                </a:cubicBezTo>
                <a:cubicBezTo>
                  <a:pt x="574302" y="-47436"/>
                  <a:pt x="789133" y="9839"/>
                  <a:pt x="916800" y="0"/>
                </a:cubicBezTo>
                <a:cubicBezTo>
                  <a:pt x="1044467" y="-9839"/>
                  <a:pt x="1257817" y="37104"/>
                  <a:pt x="1440000" y="0"/>
                </a:cubicBezTo>
                <a:cubicBezTo>
                  <a:pt x="1500652" y="217656"/>
                  <a:pt x="1410317" y="270355"/>
                  <a:pt x="1440000" y="518400"/>
                </a:cubicBezTo>
                <a:cubicBezTo>
                  <a:pt x="1469683" y="766445"/>
                  <a:pt x="1434941" y="865249"/>
                  <a:pt x="1440000" y="1080000"/>
                </a:cubicBezTo>
                <a:cubicBezTo>
                  <a:pt x="1309779" y="1103847"/>
                  <a:pt x="1059572" y="1039546"/>
                  <a:pt x="945600" y="1080000"/>
                </a:cubicBezTo>
                <a:cubicBezTo>
                  <a:pt x="831628" y="1120454"/>
                  <a:pt x="581459" y="1070773"/>
                  <a:pt x="465600" y="1080000"/>
                </a:cubicBezTo>
                <a:cubicBezTo>
                  <a:pt x="349741" y="1089227"/>
                  <a:pt x="121090" y="1076147"/>
                  <a:pt x="0" y="1080000"/>
                </a:cubicBezTo>
                <a:cubicBezTo>
                  <a:pt x="-32780" y="919034"/>
                  <a:pt x="3408" y="751693"/>
                  <a:pt x="0" y="540000"/>
                </a:cubicBezTo>
                <a:cubicBezTo>
                  <a:pt x="-3408" y="328307"/>
                  <a:pt x="24291" y="246303"/>
                  <a:pt x="0" y="0"/>
                </a:cubicBezTo>
                <a:close/>
              </a:path>
              <a:path w="1440000" h="1080000" stroke="0" extrusionOk="0">
                <a:moveTo>
                  <a:pt x="0" y="0"/>
                </a:moveTo>
                <a:cubicBezTo>
                  <a:pt x="195285" y="-11848"/>
                  <a:pt x="263843" y="9578"/>
                  <a:pt x="436800" y="0"/>
                </a:cubicBezTo>
                <a:cubicBezTo>
                  <a:pt x="609757" y="-9578"/>
                  <a:pt x="768011" y="42641"/>
                  <a:pt x="916800" y="0"/>
                </a:cubicBezTo>
                <a:cubicBezTo>
                  <a:pt x="1065589" y="-42641"/>
                  <a:pt x="1335282" y="55523"/>
                  <a:pt x="1440000" y="0"/>
                </a:cubicBezTo>
                <a:cubicBezTo>
                  <a:pt x="1496224" y="181797"/>
                  <a:pt x="1434750" y="414790"/>
                  <a:pt x="1440000" y="550800"/>
                </a:cubicBezTo>
                <a:cubicBezTo>
                  <a:pt x="1445250" y="686810"/>
                  <a:pt x="1432887" y="857900"/>
                  <a:pt x="1440000" y="1080000"/>
                </a:cubicBezTo>
                <a:cubicBezTo>
                  <a:pt x="1259884" y="1111391"/>
                  <a:pt x="1176195" y="1036367"/>
                  <a:pt x="960000" y="1080000"/>
                </a:cubicBezTo>
                <a:cubicBezTo>
                  <a:pt x="743805" y="1123633"/>
                  <a:pt x="721948" y="1029761"/>
                  <a:pt x="508800" y="1080000"/>
                </a:cubicBezTo>
                <a:cubicBezTo>
                  <a:pt x="295652" y="1130239"/>
                  <a:pt x="232028" y="1047138"/>
                  <a:pt x="0" y="1080000"/>
                </a:cubicBezTo>
                <a:cubicBezTo>
                  <a:pt x="-21397" y="823329"/>
                  <a:pt x="28988" y="695484"/>
                  <a:pt x="0" y="540000"/>
                </a:cubicBezTo>
                <a:cubicBezTo>
                  <a:pt x="-28988" y="384516"/>
                  <a:pt x="7140" y="18552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9036148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</a:t>
            </a:r>
            <a:endParaRPr lang="zh-TW" altLang="en-US" sz="5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62904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49D758B4-247D-41D6-B5F9-5A1A1F2313BA}"/>
              </a:ext>
            </a:extLst>
          </p:cNvPr>
          <p:cNvSpPr txBox="1"/>
          <p:nvPr/>
        </p:nvSpPr>
        <p:spPr>
          <a:xfrm>
            <a:off x="1259840" y="2235824"/>
            <a:ext cx="9672320" cy="25160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7.)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上课不可以吃东西和喝饮料，因为老师还没吃饭，看你们吃我会饿，饿了就没有力气上课。除了装在水壶我不能直接看到的以外。</a:t>
            </a:r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endParaRPr lang="en-US" altLang="zh-TW" sz="225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7.)</a:t>
            </a:r>
            <a:r>
              <a:rPr lang="zh-TW" altLang="en-US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25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You are not allowed to eat or drink in class, because the teacher has not eaten yet, I will be hungry when I see you eat, and I will not have the strength to go to class when I am hungry. Except in the kettle, I can't see it directly.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CD5E963-4C66-4670-BCE5-9C187BE78B07}"/>
              </a:ext>
            </a:extLst>
          </p:cNvPr>
          <p:cNvSpPr txBox="1"/>
          <p:nvPr/>
        </p:nvSpPr>
        <p:spPr>
          <a:xfrm>
            <a:off x="4929356" y="1862283"/>
            <a:ext cx="2333288" cy="50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en-US" altLang="zh-TW" sz="2812" b="1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Helvetica Neue"/>
              </a:rPr>
              <a:t>Class Rule </a:t>
            </a:r>
            <a:endParaRPr lang="zh-TW" altLang="en-US" sz="2812" b="1" dirty="0">
              <a:solidFill>
                <a:srgbClr val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23930844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3A92CD-C82A-2CF0-FC6C-AA535B698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/>
              <a:t>What is the “Chinese character”</a:t>
            </a:r>
            <a:r>
              <a:rPr lang="zh-TW" altLang="en-US" dirty="0"/>
              <a:t> 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B22E306-C160-C4E0-6C3E-C68F1008F205}"/>
              </a:ext>
            </a:extLst>
          </p:cNvPr>
          <p:cNvSpPr txBox="1"/>
          <p:nvPr/>
        </p:nvSpPr>
        <p:spPr>
          <a:xfrm rot="19471627">
            <a:off x="1968910" y="2835542"/>
            <a:ext cx="12364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>
                <a:latin typeface="標楷體" panose="03000509000000000000" pitchFamily="65" charset="-120"/>
                <a:ea typeface="標楷體" panose="03000509000000000000" pitchFamily="65" charset="-120"/>
              </a:rPr>
              <a:t>燹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2048BB8-7CD8-C2A3-03A8-3754E7FFF8E0}"/>
              </a:ext>
            </a:extLst>
          </p:cNvPr>
          <p:cNvSpPr txBox="1"/>
          <p:nvPr/>
        </p:nvSpPr>
        <p:spPr>
          <a:xfrm>
            <a:off x="3699387" y="1701322"/>
            <a:ext cx="1649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山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2DF8628-0D98-6E3F-DB96-1D8D30C72307}"/>
              </a:ext>
            </a:extLst>
          </p:cNvPr>
          <p:cNvSpPr txBox="1"/>
          <p:nvPr/>
        </p:nvSpPr>
        <p:spPr>
          <a:xfrm rot="20686600">
            <a:off x="4317590" y="3854587"/>
            <a:ext cx="12364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EF42785-999C-CE4A-BF1C-A49BA517F432}"/>
              </a:ext>
            </a:extLst>
          </p:cNvPr>
          <p:cNvSpPr txBox="1"/>
          <p:nvPr/>
        </p:nvSpPr>
        <p:spPr>
          <a:xfrm rot="662857">
            <a:off x="8161732" y="2321346"/>
            <a:ext cx="12364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55C234C-3306-DB3D-9F32-27CC8EACAF58}"/>
              </a:ext>
            </a:extLst>
          </p:cNvPr>
          <p:cNvSpPr txBox="1"/>
          <p:nvPr/>
        </p:nvSpPr>
        <p:spPr>
          <a:xfrm rot="2364408">
            <a:off x="838200" y="4930628"/>
            <a:ext cx="12364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C329A748-35B5-1929-3B1B-1A64BF2035F0}"/>
              </a:ext>
            </a:extLst>
          </p:cNvPr>
          <p:cNvSpPr txBox="1"/>
          <p:nvPr/>
        </p:nvSpPr>
        <p:spPr>
          <a:xfrm rot="2573286">
            <a:off x="6096000" y="2591397"/>
            <a:ext cx="1236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30BDC55D-5D54-1B84-D535-639B7A97DDBF}"/>
              </a:ext>
            </a:extLst>
          </p:cNvPr>
          <p:cNvSpPr txBox="1"/>
          <p:nvPr/>
        </p:nvSpPr>
        <p:spPr>
          <a:xfrm rot="662857">
            <a:off x="6342764" y="4930628"/>
            <a:ext cx="12364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施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CD13A77-D775-6662-3DB9-D500C0A1F657}"/>
              </a:ext>
            </a:extLst>
          </p:cNvPr>
          <p:cNvSpPr txBox="1"/>
          <p:nvPr/>
        </p:nvSpPr>
        <p:spPr>
          <a:xfrm rot="662857">
            <a:off x="9734785" y="4138385"/>
            <a:ext cx="12364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800" dirty="0">
                <a:latin typeface="標楷體" panose="03000509000000000000" pitchFamily="65" charset="-120"/>
                <a:ea typeface="標楷體" panose="03000509000000000000" pitchFamily="65" charset="-120"/>
              </a:rPr>
              <a:t>博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3786F267-F790-1DF8-27FE-E7B416FA4527}"/>
              </a:ext>
            </a:extLst>
          </p:cNvPr>
          <p:cNvSpPr txBox="1"/>
          <p:nvPr/>
        </p:nvSpPr>
        <p:spPr>
          <a:xfrm rot="662857">
            <a:off x="7402008" y="4116197"/>
            <a:ext cx="1236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>
                <a:latin typeface="標楷體" panose="03000509000000000000" pitchFamily="65" charset="-120"/>
                <a:ea typeface="標楷體" panose="03000509000000000000" pitchFamily="65" charset="-120"/>
              </a:rPr>
              <a:t>凯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4CA82A0-7079-9736-EAA1-746D6A8F4748}"/>
              </a:ext>
            </a:extLst>
          </p:cNvPr>
          <p:cNvSpPr txBox="1"/>
          <p:nvPr/>
        </p:nvSpPr>
        <p:spPr>
          <a:xfrm rot="20686600">
            <a:off x="2859339" y="5323614"/>
            <a:ext cx="12364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明</a:t>
            </a:r>
          </a:p>
        </p:txBody>
      </p:sp>
    </p:spTree>
    <p:extLst>
      <p:ext uri="{BB962C8B-B14F-4D97-AF65-F5344CB8AC3E}">
        <p14:creationId xmlns:p14="http://schemas.microsoft.com/office/powerpoint/2010/main" val="73232767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>
            <a:extLst>
              <a:ext uri="{FF2B5EF4-FFF2-40B4-BE49-F238E27FC236}">
                <a16:creationId xmlns:a16="http://schemas.microsoft.com/office/drawing/2014/main" id="{C65E6ABC-8E31-0CCD-B2F1-7CF92E921900}"/>
              </a:ext>
            </a:extLst>
          </p:cNvPr>
          <p:cNvGrpSpPr/>
          <p:nvPr/>
        </p:nvGrpSpPr>
        <p:grpSpPr>
          <a:xfrm>
            <a:off x="6096000" y="636640"/>
            <a:ext cx="2792360" cy="5584720"/>
            <a:chOff x="4699820" y="636640"/>
            <a:chExt cx="2792360" cy="5584720"/>
          </a:xfrm>
          <a:solidFill>
            <a:schemeClr val="bg1"/>
          </a:solidFill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EEB2EA7C-4A1C-8DEE-1851-60D7A9E54076}"/>
                </a:ext>
              </a:extLst>
            </p:cNvPr>
            <p:cNvSpPr/>
            <p:nvPr/>
          </p:nvSpPr>
          <p:spPr>
            <a:xfrm>
              <a:off x="4699820" y="636640"/>
              <a:ext cx="2792360" cy="2792360"/>
            </a:xfrm>
            <a:prstGeom prst="rect">
              <a:avLst/>
            </a:prstGeom>
            <a:grpFill/>
            <a:ln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3B685E9-6D0A-9234-6F00-85CBF6B7B037}"/>
                </a:ext>
              </a:extLst>
            </p:cNvPr>
            <p:cNvSpPr/>
            <p:nvPr/>
          </p:nvSpPr>
          <p:spPr>
            <a:xfrm>
              <a:off x="4699820" y="3429000"/>
              <a:ext cx="2792360" cy="2792360"/>
            </a:xfrm>
            <a:prstGeom prst="rect">
              <a:avLst/>
            </a:prstGeom>
            <a:grpFill/>
            <a:ln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" name="群組 6">
            <a:extLst>
              <a:ext uri="{FF2B5EF4-FFF2-40B4-BE49-F238E27FC236}">
                <a16:creationId xmlns:a16="http://schemas.microsoft.com/office/drawing/2014/main" id="{263BE99D-B0D4-D940-DDAF-FD7D010E3F62}"/>
              </a:ext>
            </a:extLst>
          </p:cNvPr>
          <p:cNvGrpSpPr/>
          <p:nvPr/>
        </p:nvGrpSpPr>
        <p:grpSpPr>
          <a:xfrm>
            <a:off x="3303640" y="636640"/>
            <a:ext cx="2792360" cy="5584720"/>
            <a:chOff x="4699820" y="636640"/>
            <a:chExt cx="2792360" cy="5584720"/>
          </a:xfrm>
          <a:solidFill>
            <a:schemeClr val="bg1"/>
          </a:solidFill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EE1FFBD7-D998-1FF6-4A13-3C8721973289}"/>
                </a:ext>
              </a:extLst>
            </p:cNvPr>
            <p:cNvSpPr/>
            <p:nvPr/>
          </p:nvSpPr>
          <p:spPr>
            <a:xfrm>
              <a:off x="4699820" y="636640"/>
              <a:ext cx="2792360" cy="2792360"/>
            </a:xfrm>
            <a:prstGeom prst="rect">
              <a:avLst/>
            </a:prstGeom>
            <a:grpFill/>
            <a:ln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3DDD6C85-EC90-F892-5016-67776C05939C}"/>
                </a:ext>
              </a:extLst>
            </p:cNvPr>
            <p:cNvSpPr/>
            <p:nvPr/>
          </p:nvSpPr>
          <p:spPr>
            <a:xfrm>
              <a:off x="4699820" y="3429000"/>
              <a:ext cx="2792360" cy="2792360"/>
            </a:xfrm>
            <a:prstGeom prst="rect">
              <a:avLst/>
            </a:prstGeom>
            <a:grpFill/>
            <a:ln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1" name="矩形 10">
            <a:extLst>
              <a:ext uri="{FF2B5EF4-FFF2-40B4-BE49-F238E27FC236}">
                <a16:creationId xmlns:a16="http://schemas.microsoft.com/office/drawing/2014/main" id="{68AEAAC6-0A0E-08C8-C115-7CC85FE8466F}"/>
              </a:ext>
            </a:extLst>
          </p:cNvPr>
          <p:cNvSpPr/>
          <p:nvPr/>
        </p:nvSpPr>
        <p:spPr>
          <a:xfrm>
            <a:off x="3303640" y="636640"/>
            <a:ext cx="5584719" cy="5584720"/>
          </a:xfrm>
          <a:prstGeom prst="rect">
            <a:avLst/>
          </a:prstGeom>
          <a:noFill/>
          <a:ln w="57150"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30" name="Picture 6" descr="山的笔画顺序">
            <a:extLst>
              <a:ext uri="{FF2B5EF4-FFF2-40B4-BE49-F238E27FC236}">
                <a16:creationId xmlns:a16="http://schemas.microsoft.com/office/drawing/2014/main" id="{79B88D64-D442-8DFA-859E-704F6709F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71500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10535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AFC816-BB07-5221-8D59-9E033F0B2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348" y="1728685"/>
            <a:ext cx="3566652" cy="3400630"/>
          </a:xfrm>
        </p:spPr>
        <p:txBody>
          <a:bodyPr>
            <a:normAutofit fontScale="90000"/>
          </a:bodyPr>
          <a:lstStyle/>
          <a:p>
            <a:r>
              <a:rPr lang="zh-TW" altLang="en-US" sz="28700" dirty="0"/>
              <a:t>山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F2FDE2F-65C2-DA08-1D46-E5ACCF7DB1A9}"/>
              </a:ext>
            </a:extLst>
          </p:cNvPr>
          <p:cNvSpPr txBox="1"/>
          <p:nvPr/>
        </p:nvSpPr>
        <p:spPr>
          <a:xfrm>
            <a:off x="6096000" y="3244334"/>
            <a:ext cx="515210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b="0" i="0" dirty="0" err="1">
                <a:solidFill>
                  <a:srgbClr val="2D374B"/>
                </a:solidFill>
                <a:effectLst/>
                <a:latin typeface="Arial" panose="020B0604020202020204" pitchFamily="34" charset="0"/>
              </a:rPr>
              <a:t>shān</a:t>
            </a:r>
            <a:endParaRPr lang="zh-TW" altLang="en-US" sz="8000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2A95B8A-BFBC-2980-0EA9-909A6B25415E}"/>
              </a:ext>
            </a:extLst>
          </p:cNvPr>
          <p:cNvSpPr txBox="1"/>
          <p:nvPr/>
        </p:nvSpPr>
        <p:spPr>
          <a:xfrm>
            <a:off x="7653866" y="1630022"/>
            <a:ext cx="515210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8000" u="sng" dirty="0"/>
              <a:t>pinyin</a:t>
            </a:r>
            <a:endParaRPr lang="zh-TW" altLang="en-US" sz="8000" u="sng" dirty="0"/>
          </a:p>
        </p:txBody>
      </p:sp>
    </p:spTree>
    <p:extLst>
      <p:ext uri="{BB962C8B-B14F-4D97-AF65-F5344CB8AC3E}">
        <p14:creationId xmlns:p14="http://schemas.microsoft.com/office/powerpoint/2010/main" val="34497225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懂的笔画顺序">
            <a:extLst>
              <a:ext uri="{FF2B5EF4-FFF2-40B4-BE49-F238E27FC236}">
                <a16:creationId xmlns:a16="http://schemas.microsoft.com/office/drawing/2014/main" id="{45F9BD27-E055-63D8-41C4-538FAB610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571" y="492842"/>
            <a:ext cx="2880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不的笔画顺序">
            <a:extLst>
              <a:ext uri="{FF2B5EF4-FFF2-40B4-BE49-F238E27FC236}">
                <a16:creationId xmlns:a16="http://schemas.microsoft.com/office/drawing/2014/main" id="{621488F8-6722-11C6-7668-C193F9C5B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804" y="492842"/>
            <a:ext cx="2880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懂的笔画顺序">
            <a:extLst>
              <a:ext uri="{FF2B5EF4-FFF2-40B4-BE49-F238E27FC236}">
                <a16:creationId xmlns:a16="http://schemas.microsoft.com/office/drawing/2014/main" id="{2D131130-45BD-C647-62E5-24B2AE4E9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804" y="492842"/>
            <a:ext cx="2880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F952F3DF-F7D7-3B61-96F2-EE6E84105A76}"/>
              </a:ext>
            </a:extLst>
          </p:cNvPr>
          <p:cNvSpPr/>
          <p:nvPr/>
        </p:nvSpPr>
        <p:spPr>
          <a:xfrm>
            <a:off x="1065571" y="3372842"/>
            <a:ext cx="2880000" cy="1651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7200" b="0" i="0" u="none" strike="noStrike" kern="1200" cap="none" spc="0" normalizeH="0" baseline="0" noProof="0" dirty="0" err="1">
                <a:ln>
                  <a:noFill/>
                </a:ln>
                <a:solidFill>
                  <a:srgbClr val="2D374B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dǒng</a:t>
            </a:r>
            <a:endParaRPr kumimoji="0" lang="zh-TW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835045C-7C57-82A2-A042-BB27BBB634FD}"/>
              </a:ext>
            </a:extLst>
          </p:cNvPr>
          <p:cNvSpPr/>
          <p:nvPr/>
        </p:nvSpPr>
        <p:spPr>
          <a:xfrm>
            <a:off x="5909804" y="3372842"/>
            <a:ext cx="2880000" cy="1651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b="0" i="0" dirty="0" err="1">
                <a:solidFill>
                  <a:srgbClr val="2D374B"/>
                </a:solidFill>
                <a:effectLst/>
                <a:latin typeface="Arial" panose="020B0604020202020204" pitchFamily="34" charset="0"/>
              </a:rPr>
              <a:t>bù</a:t>
            </a:r>
            <a:endParaRPr lang="zh-TW" altLang="en-US" sz="72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A46F0A0-C4AB-76CD-29E1-E0BE70992B25}"/>
              </a:ext>
            </a:extLst>
          </p:cNvPr>
          <p:cNvSpPr/>
          <p:nvPr/>
        </p:nvSpPr>
        <p:spPr>
          <a:xfrm>
            <a:off x="8789804" y="3372842"/>
            <a:ext cx="2880000" cy="1651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b="0" i="0" dirty="0" err="1">
                <a:solidFill>
                  <a:srgbClr val="2D374B"/>
                </a:solidFill>
                <a:effectLst/>
                <a:latin typeface="Arial" panose="020B0604020202020204" pitchFamily="34" charset="0"/>
              </a:rPr>
              <a:t>dǒng</a:t>
            </a:r>
            <a:endParaRPr lang="zh-TW" altLang="en-US" sz="7200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ACB9661-31E9-A5C5-2AD0-FC95D8C1CD54}"/>
              </a:ext>
            </a:extLst>
          </p:cNvPr>
          <p:cNvSpPr/>
          <p:nvPr/>
        </p:nvSpPr>
        <p:spPr>
          <a:xfrm>
            <a:off x="1065571" y="4896842"/>
            <a:ext cx="2880000" cy="1651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4000" dirty="0">
                <a:solidFill>
                  <a:srgbClr val="2D374B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Understand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7BFB9D5-B0AC-B390-3B17-EED21AFF698F}"/>
              </a:ext>
            </a:extLst>
          </p:cNvPr>
          <p:cNvSpPr/>
          <p:nvPr/>
        </p:nvSpPr>
        <p:spPr>
          <a:xfrm>
            <a:off x="5909804" y="4896842"/>
            <a:ext cx="5760000" cy="1651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6000" dirty="0">
                <a:solidFill>
                  <a:srgbClr val="2D374B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Not Understand</a:t>
            </a:r>
          </a:p>
        </p:txBody>
      </p:sp>
    </p:spTree>
    <p:extLst>
      <p:ext uri="{BB962C8B-B14F-4D97-AF65-F5344CB8AC3E}">
        <p14:creationId xmlns:p14="http://schemas.microsoft.com/office/powerpoint/2010/main" val="404909162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1529</Words>
  <Application>Microsoft Office PowerPoint</Application>
  <PresentationFormat>寬螢幕</PresentationFormat>
  <Paragraphs>847</Paragraphs>
  <Slides>42</Slides>
  <Notes>32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42</vt:i4>
      </vt:variant>
    </vt:vector>
  </HeadingPairs>
  <TitlesOfParts>
    <vt:vector size="49" baseType="lpstr">
      <vt:lpstr>Helvetica Neue</vt:lpstr>
      <vt:lpstr>標楷體</vt:lpstr>
      <vt:lpstr>Arial</vt:lpstr>
      <vt:lpstr>Calibri</vt:lpstr>
      <vt:lpstr>Roboto</vt:lpstr>
      <vt:lpstr>Times New Roman</vt:lpstr>
      <vt:lpstr>Office 佈景主題</vt:lpstr>
      <vt:lpstr>Modern Chinese for non-major students I </vt:lpstr>
      <vt:lpstr>施博凯(SHĪ, BÓ-KǍI )</vt:lpstr>
      <vt:lpstr>PowerPoint 簡報</vt:lpstr>
      <vt:lpstr>PowerPoint 簡報</vt:lpstr>
      <vt:lpstr>PowerPoint 簡報</vt:lpstr>
      <vt:lpstr>What is the “Chinese character” ?</vt:lpstr>
      <vt:lpstr>PowerPoint 簡報</vt:lpstr>
      <vt:lpstr>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Before “yi” “wu” “yu”</vt:lpstr>
      <vt:lpstr>Before “yi” “wu” “yu”</vt:lpstr>
      <vt:lpstr>practice (b,p,m,f)</vt:lpstr>
      <vt:lpstr>practice (b,p,m,f)</vt:lpstr>
      <vt:lpstr>practice (d,t,n,l)</vt:lpstr>
      <vt:lpstr>Practice(d,t,n,l)</vt:lpstr>
      <vt:lpstr>Practice(g,k,h)</vt:lpstr>
      <vt:lpstr>Practice(j,q,x)</vt:lpstr>
      <vt:lpstr>Practice(zh,ch,sh,r)</vt:lpstr>
      <vt:lpstr>Practice(zh,ch,sh,r)</vt:lpstr>
      <vt:lpstr>Practice(zh,ch,sh,r)</vt:lpstr>
      <vt:lpstr>Practice(z,c,s)</vt:lpstr>
      <vt:lpstr>PowerPoint 簡報</vt:lpstr>
      <vt:lpstr>Practice(z,c,s)</vt:lpstr>
      <vt:lpstr>combination</vt:lpstr>
      <vt:lpstr>combination</vt:lpstr>
      <vt:lpstr>combination</vt:lpstr>
      <vt:lpstr>practice</vt:lpstr>
      <vt:lpstr>exception</vt:lpstr>
      <vt:lpstr>PowerPoint 簡報</vt:lpstr>
      <vt:lpstr>Tone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施鑫午</dc:creator>
  <cp:lastModifiedBy>施鑫午</cp:lastModifiedBy>
  <cp:revision>20</cp:revision>
  <dcterms:created xsi:type="dcterms:W3CDTF">2023-09-17T14:07:53Z</dcterms:created>
  <dcterms:modified xsi:type="dcterms:W3CDTF">2023-09-18T17:38:29Z</dcterms:modified>
</cp:coreProperties>
</file>