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524" r:id="rId4"/>
    <p:sldId id="608" r:id="rId5"/>
    <p:sldId id="609" r:id="rId6"/>
    <p:sldId id="615" r:id="rId7"/>
    <p:sldId id="617" r:id="rId8"/>
    <p:sldId id="632" r:id="rId9"/>
    <p:sldId id="651" r:id="rId10"/>
    <p:sldId id="652" r:id="rId11"/>
    <p:sldId id="647" r:id="rId12"/>
    <p:sldId id="678" r:id="rId13"/>
    <p:sldId id="676" r:id="rId14"/>
    <p:sldId id="677" r:id="rId15"/>
    <p:sldId id="654" r:id="rId16"/>
    <p:sldId id="655" r:id="rId17"/>
    <p:sldId id="656" r:id="rId18"/>
    <p:sldId id="657" r:id="rId19"/>
    <p:sldId id="658" r:id="rId20"/>
    <p:sldId id="659" r:id="rId21"/>
    <p:sldId id="661" r:id="rId22"/>
    <p:sldId id="653" r:id="rId23"/>
    <p:sldId id="679" r:id="rId24"/>
    <p:sldId id="622" r:id="rId25"/>
    <p:sldId id="623" r:id="rId26"/>
    <p:sldId id="624" r:id="rId27"/>
    <p:sldId id="625" r:id="rId28"/>
    <p:sldId id="631" r:id="rId29"/>
    <p:sldId id="663" r:id="rId30"/>
    <p:sldId id="664" r:id="rId31"/>
    <p:sldId id="649" r:id="rId32"/>
    <p:sldId id="665" r:id="rId33"/>
    <p:sldId id="628" r:id="rId34"/>
    <p:sldId id="680" r:id="rId35"/>
    <p:sldId id="666" r:id="rId36"/>
    <p:sldId id="682" r:id="rId37"/>
    <p:sldId id="681" r:id="rId38"/>
    <p:sldId id="669" r:id="rId39"/>
    <p:sldId id="683" r:id="rId40"/>
    <p:sldId id="675" r:id="rId41"/>
    <p:sldId id="670" r:id="rId42"/>
    <p:sldId id="672" r:id="rId43"/>
    <p:sldId id="671" r:id="rId44"/>
    <p:sldId id="673" r:id="rId45"/>
    <p:sldId id="685" r:id="rId46"/>
    <p:sldId id="674" r:id="rId4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30" autoAdjust="0"/>
  </p:normalViewPr>
  <p:slideViewPr>
    <p:cSldViewPr snapToGrid="0">
      <p:cViewPr varScale="1">
        <p:scale>
          <a:sx n="68" d="100"/>
          <a:sy n="68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341F9-6872-4FEA-8192-E1BA0BB50A09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87EC2-8498-4738-A6C0-E856F0682A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67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自我介紹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105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7139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居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866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ㄓㄔㄕㄖㄗㄘㄙ後面有東西</a:t>
            </a:r>
            <a:r>
              <a:rPr lang="en-US" altLang="zh-TW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 </a:t>
            </a:r>
            <a:r>
              <a:rPr lang="zh-TW" altLang="en-US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需要去掉</a:t>
            </a:r>
            <a:endParaRPr lang="en-US" altLang="zh-TW" sz="1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ㄐㄑㄒ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936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 say it is more important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314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637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ㄜ</a:t>
            </a:r>
            <a:r>
              <a:rPr lang="en-US" altLang="zh-TW" dirty="0"/>
              <a:t>(</a:t>
            </a:r>
            <a:r>
              <a:rPr lang="zh-TW" altLang="en-US" dirty="0"/>
              <a:t>不能跟一ㄨㄩ</a:t>
            </a:r>
            <a:r>
              <a:rPr lang="en-US" altLang="zh-TW" dirty="0"/>
              <a:t>)</a:t>
            </a:r>
            <a:r>
              <a:rPr lang="zh-TW" altLang="en-US" dirty="0"/>
              <a:t>和ㄝ</a:t>
            </a:r>
            <a:r>
              <a:rPr lang="en-US" altLang="zh-TW" dirty="0"/>
              <a:t>(</a:t>
            </a:r>
            <a:r>
              <a:rPr lang="zh-TW" altLang="en-US" dirty="0"/>
              <a:t>不能只跟ㄅㄆㄇ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77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yō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yē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yāo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yōu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yīn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yìng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2006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wō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wāi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wēi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wēng</a:t>
            </a:r>
            <a:endParaRPr lang="en-US" altLang="zh-TW" b="0" i="0" dirty="0">
              <a:solidFill>
                <a:srgbClr val="666666"/>
              </a:solidFill>
              <a:effectLst/>
              <a:latin typeface="Roboto" panose="020F0502020204030204" pitchFamily="2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462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yuē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yuān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yūn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yōng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647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九宮格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128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規則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2599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014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規 則</a:t>
            </a:r>
            <a:r>
              <a:rPr lang="en-US" altLang="zh-TW" dirty="0"/>
              <a:t>rules</a:t>
            </a:r>
          </a:p>
          <a:p>
            <a:r>
              <a:rPr lang="zh-TW" altLang="en-US" dirty="0"/>
              <a:t>遵守規則</a:t>
            </a:r>
            <a:r>
              <a:rPr lang="en-US" altLang="zh-TW" dirty="0"/>
              <a:t>comply with the rules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43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1055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單音節</a:t>
            </a:r>
            <a:endParaRPr lang="en-US" altLang="zh-TW" dirty="0"/>
          </a:p>
          <a:p>
            <a:r>
              <a:rPr lang="zh-TW" altLang="en-US" dirty="0"/>
              <a:t>村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5481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572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2439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457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3283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1117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489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en-US" altLang="zh-TW" dirty="0"/>
              <a:t>37</a:t>
            </a:r>
            <a:r>
              <a:rPr lang="zh-TW" altLang="en-US" dirty="0"/>
              <a:t>個注音符號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413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詞彙斷句，相連兩個元音</a:t>
            </a:r>
            <a:r>
              <a:rPr lang="en-US" altLang="zh-TW" dirty="0" err="1"/>
              <a:t>aoe</a:t>
            </a:r>
            <a:r>
              <a:rPr lang="zh-TW" altLang="en-US" dirty="0"/>
              <a:t>和前面的結尾是</a:t>
            </a:r>
            <a:r>
              <a:rPr lang="en-US" altLang="zh-TW" dirty="0" err="1"/>
              <a:t>n’ng</a:t>
            </a:r>
            <a:r>
              <a:rPr lang="zh-TW" altLang="en-US" dirty="0"/>
              <a:t>時要加上</a:t>
            </a:r>
            <a:r>
              <a:rPr lang="en-US" altLang="zh-TW" dirty="0"/>
              <a:t>‘</a:t>
            </a:r>
            <a:r>
              <a:rPr lang="zh-TW" altLang="en-US" dirty="0"/>
              <a:t>符號，避免混淆</a:t>
            </a:r>
            <a:r>
              <a:rPr lang="en-US" altLang="zh-TW" dirty="0"/>
              <a:t>Avoid confusion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9152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詞彙斷句，後面接</a:t>
            </a:r>
            <a:r>
              <a:rPr lang="en-US" altLang="zh-TW" dirty="0" err="1"/>
              <a:t>aoe</a:t>
            </a:r>
            <a:r>
              <a:rPr lang="zh-TW" altLang="en-US" dirty="0"/>
              <a:t>和前面的結尾是</a:t>
            </a:r>
            <a:r>
              <a:rPr lang="en-US" altLang="zh-TW" dirty="0" err="1"/>
              <a:t>n’ng</a:t>
            </a:r>
            <a:r>
              <a:rPr lang="zh-TW" altLang="en-US" dirty="0"/>
              <a:t>時要加上</a:t>
            </a:r>
            <a:r>
              <a:rPr lang="en-US" altLang="zh-TW" dirty="0"/>
              <a:t>‘</a:t>
            </a:r>
            <a:r>
              <a:rPr lang="zh-TW" altLang="en-US" dirty="0"/>
              <a:t>符號，避免混淆</a:t>
            </a:r>
            <a:r>
              <a:rPr lang="en-US" altLang="zh-TW" dirty="0"/>
              <a:t>Avoid confusion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3265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第一課開始，說明三個上聲如何變調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4671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1576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57681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903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97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順序很重要</a:t>
            </a:r>
            <a:r>
              <a:rPr lang="en-US" altLang="zh-TW" dirty="0"/>
              <a:t>order</a:t>
            </a:r>
            <a:br>
              <a:rPr lang="en-US" altLang="zh-TW" dirty="0"/>
            </a:br>
            <a:r>
              <a:rPr lang="zh-TW" altLang="en-US" dirty="0"/>
              <a:t>書寫方式從左到右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054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只有ㄓㄔㄕㄖㄗㄘㄙ可以單獨存在，其他都需要結合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011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en-US" altLang="zh-TW" dirty="0"/>
              <a:t>37</a:t>
            </a:r>
            <a:r>
              <a:rPr lang="zh-TW" altLang="en-US" dirty="0"/>
              <a:t>個注音符號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694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當其和一ㄨㄩ結合，一ㄨㄩ需要變成</a:t>
            </a:r>
            <a:r>
              <a:rPr lang="en-US" altLang="zh-TW" dirty="0" err="1"/>
              <a:t>iuu</a:t>
            </a:r>
            <a:r>
              <a:rPr lang="en-US" altLang="zh-TW" sz="1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ǚ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8082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當其和一ㄨㄩ結合，一ㄨㄩ需要變成</a:t>
            </a:r>
            <a:r>
              <a:rPr lang="en-US" altLang="zh-TW" dirty="0" err="1"/>
              <a:t>iuu</a:t>
            </a:r>
            <a:r>
              <a:rPr lang="en-US" altLang="zh-TW" sz="1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ǚ</a:t>
            </a:r>
            <a:endParaRPr lang="en-US" altLang="zh-TW" sz="1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r>
              <a:rPr lang="zh-TW" altLang="en-US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ㄓㄔㄕㄖㄗㄘㄙ後面有東西</a:t>
            </a:r>
            <a:r>
              <a:rPr lang="en-US" altLang="zh-TW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 </a:t>
            </a:r>
            <a:r>
              <a:rPr lang="zh-TW" altLang="en-US" sz="1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需要去掉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5860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102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839EFD28-8500-6CA4-7359-843DE3E93C4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18A22A5-C4AC-7E29-8B47-2D1AB3DB11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388ADBC-5E64-A8AA-19B5-BEA51CAFEBE9}"/>
                </a:ext>
              </a:extLst>
            </p:cNvPr>
            <p:cNvSpPr/>
            <p:nvPr/>
          </p:nvSpPr>
          <p:spPr>
            <a:xfrm>
              <a:off x="1376218" y="1043709"/>
              <a:ext cx="9439564" cy="4770582"/>
            </a:xfrm>
            <a:custGeom>
              <a:avLst/>
              <a:gdLst>
                <a:gd name="connsiteX0" fmla="*/ 0 w 9439564"/>
                <a:gd name="connsiteY0" fmla="*/ 0 h 4770582"/>
                <a:gd name="connsiteX1" fmla="*/ 401181 w 9439564"/>
                <a:gd name="connsiteY1" fmla="*/ 0 h 4770582"/>
                <a:gd name="connsiteX2" fmla="*/ 802363 w 9439564"/>
                <a:gd name="connsiteY2" fmla="*/ 0 h 4770582"/>
                <a:gd name="connsiteX3" fmla="*/ 1109149 w 9439564"/>
                <a:gd name="connsiteY3" fmla="*/ 0 h 4770582"/>
                <a:gd name="connsiteX4" fmla="*/ 1793517 w 9439564"/>
                <a:gd name="connsiteY4" fmla="*/ 0 h 4770582"/>
                <a:gd name="connsiteX5" fmla="*/ 2572281 w 9439564"/>
                <a:gd name="connsiteY5" fmla="*/ 0 h 4770582"/>
                <a:gd name="connsiteX6" fmla="*/ 3351045 w 9439564"/>
                <a:gd name="connsiteY6" fmla="*/ 0 h 4770582"/>
                <a:gd name="connsiteX7" fmla="*/ 3846622 w 9439564"/>
                <a:gd name="connsiteY7" fmla="*/ 0 h 4770582"/>
                <a:gd name="connsiteX8" fmla="*/ 4436595 w 9439564"/>
                <a:gd name="connsiteY8" fmla="*/ 0 h 4770582"/>
                <a:gd name="connsiteX9" fmla="*/ 4837777 w 9439564"/>
                <a:gd name="connsiteY9" fmla="*/ 0 h 4770582"/>
                <a:gd name="connsiteX10" fmla="*/ 5427749 w 9439564"/>
                <a:gd name="connsiteY10" fmla="*/ 0 h 4770582"/>
                <a:gd name="connsiteX11" fmla="*/ 5923326 w 9439564"/>
                <a:gd name="connsiteY11" fmla="*/ 0 h 4770582"/>
                <a:gd name="connsiteX12" fmla="*/ 6324508 w 9439564"/>
                <a:gd name="connsiteY12" fmla="*/ 0 h 4770582"/>
                <a:gd name="connsiteX13" fmla="*/ 6914481 w 9439564"/>
                <a:gd name="connsiteY13" fmla="*/ 0 h 4770582"/>
                <a:gd name="connsiteX14" fmla="*/ 7598849 w 9439564"/>
                <a:gd name="connsiteY14" fmla="*/ 0 h 4770582"/>
                <a:gd name="connsiteX15" fmla="*/ 7905635 w 9439564"/>
                <a:gd name="connsiteY15" fmla="*/ 0 h 4770582"/>
                <a:gd name="connsiteX16" fmla="*/ 8684399 w 9439564"/>
                <a:gd name="connsiteY16" fmla="*/ 0 h 4770582"/>
                <a:gd name="connsiteX17" fmla="*/ 9439564 w 9439564"/>
                <a:gd name="connsiteY17" fmla="*/ 0 h 4770582"/>
                <a:gd name="connsiteX18" fmla="*/ 9439564 w 9439564"/>
                <a:gd name="connsiteY18" fmla="*/ 500911 h 4770582"/>
                <a:gd name="connsiteX19" fmla="*/ 9439564 w 9439564"/>
                <a:gd name="connsiteY19" fmla="*/ 1192646 h 4770582"/>
                <a:gd name="connsiteX20" fmla="*/ 9439564 w 9439564"/>
                <a:gd name="connsiteY20" fmla="*/ 1741262 h 4770582"/>
                <a:gd name="connsiteX21" fmla="*/ 9439564 w 9439564"/>
                <a:gd name="connsiteY21" fmla="*/ 2432997 h 4770582"/>
                <a:gd name="connsiteX22" fmla="*/ 9439564 w 9439564"/>
                <a:gd name="connsiteY22" fmla="*/ 3124731 h 4770582"/>
                <a:gd name="connsiteX23" fmla="*/ 9439564 w 9439564"/>
                <a:gd name="connsiteY23" fmla="*/ 3721054 h 4770582"/>
                <a:gd name="connsiteX24" fmla="*/ 9439564 w 9439564"/>
                <a:gd name="connsiteY24" fmla="*/ 4770582 h 4770582"/>
                <a:gd name="connsiteX25" fmla="*/ 8755196 w 9439564"/>
                <a:gd name="connsiteY25" fmla="*/ 4770582 h 4770582"/>
                <a:gd name="connsiteX26" fmla="*/ 8070827 w 9439564"/>
                <a:gd name="connsiteY26" fmla="*/ 4770582 h 4770582"/>
                <a:gd name="connsiteX27" fmla="*/ 7764041 w 9439564"/>
                <a:gd name="connsiteY27" fmla="*/ 4770582 h 4770582"/>
                <a:gd name="connsiteX28" fmla="*/ 7268464 w 9439564"/>
                <a:gd name="connsiteY28" fmla="*/ 4770582 h 4770582"/>
                <a:gd name="connsiteX29" fmla="*/ 6961678 w 9439564"/>
                <a:gd name="connsiteY29" fmla="*/ 4770582 h 4770582"/>
                <a:gd name="connsiteX30" fmla="*/ 6560497 w 9439564"/>
                <a:gd name="connsiteY30" fmla="*/ 4770582 h 4770582"/>
                <a:gd name="connsiteX31" fmla="*/ 5781733 w 9439564"/>
                <a:gd name="connsiteY31" fmla="*/ 4770582 h 4770582"/>
                <a:gd name="connsiteX32" fmla="*/ 5097365 w 9439564"/>
                <a:gd name="connsiteY32" fmla="*/ 4770582 h 4770582"/>
                <a:gd name="connsiteX33" fmla="*/ 4696183 w 9439564"/>
                <a:gd name="connsiteY33" fmla="*/ 4770582 h 4770582"/>
                <a:gd name="connsiteX34" fmla="*/ 4389397 w 9439564"/>
                <a:gd name="connsiteY34" fmla="*/ 4770582 h 4770582"/>
                <a:gd name="connsiteX35" fmla="*/ 3988216 w 9439564"/>
                <a:gd name="connsiteY35" fmla="*/ 4770582 h 4770582"/>
                <a:gd name="connsiteX36" fmla="*/ 3303847 w 9439564"/>
                <a:gd name="connsiteY36" fmla="*/ 4770582 h 4770582"/>
                <a:gd name="connsiteX37" fmla="*/ 2997062 w 9439564"/>
                <a:gd name="connsiteY37" fmla="*/ 4770582 h 4770582"/>
                <a:gd name="connsiteX38" fmla="*/ 2595880 w 9439564"/>
                <a:gd name="connsiteY38" fmla="*/ 4770582 h 4770582"/>
                <a:gd name="connsiteX39" fmla="*/ 1817116 w 9439564"/>
                <a:gd name="connsiteY39" fmla="*/ 4770582 h 4770582"/>
                <a:gd name="connsiteX40" fmla="*/ 1321539 w 9439564"/>
                <a:gd name="connsiteY40" fmla="*/ 4770582 h 4770582"/>
                <a:gd name="connsiteX41" fmla="*/ 920357 w 9439564"/>
                <a:gd name="connsiteY41" fmla="*/ 4770582 h 4770582"/>
                <a:gd name="connsiteX42" fmla="*/ 0 w 9439564"/>
                <a:gd name="connsiteY42" fmla="*/ 4770582 h 4770582"/>
                <a:gd name="connsiteX43" fmla="*/ 0 w 9439564"/>
                <a:gd name="connsiteY43" fmla="*/ 4221965 h 4770582"/>
                <a:gd name="connsiteX44" fmla="*/ 0 w 9439564"/>
                <a:gd name="connsiteY44" fmla="*/ 3530231 h 4770582"/>
                <a:gd name="connsiteX45" fmla="*/ 0 w 9439564"/>
                <a:gd name="connsiteY45" fmla="*/ 2838496 h 4770582"/>
                <a:gd name="connsiteX46" fmla="*/ 0 w 9439564"/>
                <a:gd name="connsiteY46" fmla="*/ 2194468 h 4770582"/>
                <a:gd name="connsiteX47" fmla="*/ 0 w 9439564"/>
                <a:gd name="connsiteY47" fmla="*/ 1598145 h 4770582"/>
                <a:gd name="connsiteX48" fmla="*/ 0 w 9439564"/>
                <a:gd name="connsiteY48" fmla="*/ 954116 h 4770582"/>
                <a:gd name="connsiteX49" fmla="*/ 0 w 9439564"/>
                <a:gd name="connsiteY49" fmla="*/ 0 h 4770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9439564" h="4770582" extrusionOk="0">
                  <a:moveTo>
                    <a:pt x="0" y="0"/>
                  </a:moveTo>
                  <a:cubicBezTo>
                    <a:pt x="162918" y="-27870"/>
                    <a:pt x="295787" y="26800"/>
                    <a:pt x="401181" y="0"/>
                  </a:cubicBezTo>
                  <a:cubicBezTo>
                    <a:pt x="506575" y="-26800"/>
                    <a:pt x="612058" y="46690"/>
                    <a:pt x="802363" y="0"/>
                  </a:cubicBezTo>
                  <a:cubicBezTo>
                    <a:pt x="992668" y="-46690"/>
                    <a:pt x="965318" y="22819"/>
                    <a:pt x="1109149" y="0"/>
                  </a:cubicBezTo>
                  <a:cubicBezTo>
                    <a:pt x="1252980" y="-22819"/>
                    <a:pt x="1641892" y="57460"/>
                    <a:pt x="1793517" y="0"/>
                  </a:cubicBezTo>
                  <a:cubicBezTo>
                    <a:pt x="1945142" y="-57460"/>
                    <a:pt x="2295771" y="85876"/>
                    <a:pt x="2572281" y="0"/>
                  </a:cubicBezTo>
                  <a:cubicBezTo>
                    <a:pt x="2848791" y="-85876"/>
                    <a:pt x="3061301" y="46424"/>
                    <a:pt x="3351045" y="0"/>
                  </a:cubicBezTo>
                  <a:cubicBezTo>
                    <a:pt x="3640789" y="-46424"/>
                    <a:pt x="3658787" y="8090"/>
                    <a:pt x="3846622" y="0"/>
                  </a:cubicBezTo>
                  <a:cubicBezTo>
                    <a:pt x="4034457" y="-8090"/>
                    <a:pt x="4310414" y="20414"/>
                    <a:pt x="4436595" y="0"/>
                  </a:cubicBezTo>
                  <a:cubicBezTo>
                    <a:pt x="4562776" y="-20414"/>
                    <a:pt x="4721599" y="36488"/>
                    <a:pt x="4837777" y="0"/>
                  </a:cubicBezTo>
                  <a:cubicBezTo>
                    <a:pt x="4953955" y="-36488"/>
                    <a:pt x="5179451" y="27936"/>
                    <a:pt x="5427749" y="0"/>
                  </a:cubicBezTo>
                  <a:cubicBezTo>
                    <a:pt x="5676047" y="-27936"/>
                    <a:pt x="5677179" y="30382"/>
                    <a:pt x="5923326" y="0"/>
                  </a:cubicBezTo>
                  <a:cubicBezTo>
                    <a:pt x="6169473" y="-30382"/>
                    <a:pt x="6138476" y="34159"/>
                    <a:pt x="6324508" y="0"/>
                  </a:cubicBezTo>
                  <a:cubicBezTo>
                    <a:pt x="6510540" y="-34159"/>
                    <a:pt x="6772635" y="24552"/>
                    <a:pt x="6914481" y="0"/>
                  </a:cubicBezTo>
                  <a:cubicBezTo>
                    <a:pt x="7056327" y="-24552"/>
                    <a:pt x="7310492" y="58711"/>
                    <a:pt x="7598849" y="0"/>
                  </a:cubicBezTo>
                  <a:cubicBezTo>
                    <a:pt x="7887206" y="-58711"/>
                    <a:pt x="7836777" y="7580"/>
                    <a:pt x="7905635" y="0"/>
                  </a:cubicBezTo>
                  <a:cubicBezTo>
                    <a:pt x="7974493" y="-7580"/>
                    <a:pt x="8422161" y="34812"/>
                    <a:pt x="8684399" y="0"/>
                  </a:cubicBezTo>
                  <a:cubicBezTo>
                    <a:pt x="8946637" y="-34812"/>
                    <a:pt x="9205860" y="82132"/>
                    <a:pt x="9439564" y="0"/>
                  </a:cubicBezTo>
                  <a:cubicBezTo>
                    <a:pt x="9457747" y="247004"/>
                    <a:pt x="9404392" y="321296"/>
                    <a:pt x="9439564" y="500911"/>
                  </a:cubicBezTo>
                  <a:cubicBezTo>
                    <a:pt x="9474736" y="680526"/>
                    <a:pt x="9398773" y="1011354"/>
                    <a:pt x="9439564" y="1192646"/>
                  </a:cubicBezTo>
                  <a:cubicBezTo>
                    <a:pt x="9480355" y="1373939"/>
                    <a:pt x="9375680" y="1501121"/>
                    <a:pt x="9439564" y="1741262"/>
                  </a:cubicBezTo>
                  <a:cubicBezTo>
                    <a:pt x="9503448" y="1981403"/>
                    <a:pt x="9386375" y="2273052"/>
                    <a:pt x="9439564" y="2432997"/>
                  </a:cubicBezTo>
                  <a:cubicBezTo>
                    <a:pt x="9492753" y="2592943"/>
                    <a:pt x="9404119" y="2894295"/>
                    <a:pt x="9439564" y="3124731"/>
                  </a:cubicBezTo>
                  <a:cubicBezTo>
                    <a:pt x="9475009" y="3355167"/>
                    <a:pt x="9429497" y="3506757"/>
                    <a:pt x="9439564" y="3721054"/>
                  </a:cubicBezTo>
                  <a:cubicBezTo>
                    <a:pt x="9449631" y="3935351"/>
                    <a:pt x="9378743" y="4363337"/>
                    <a:pt x="9439564" y="4770582"/>
                  </a:cubicBezTo>
                  <a:cubicBezTo>
                    <a:pt x="9214760" y="4845042"/>
                    <a:pt x="8961334" y="4738382"/>
                    <a:pt x="8755196" y="4770582"/>
                  </a:cubicBezTo>
                  <a:cubicBezTo>
                    <a:pt x="8549058" y="4802782"/>
                    <a:pt x="8340684" y="4729655"/>
                    <a:pt x="8070827" y="4770582"/>
                  </a:cubicBezTo>
                  <a:cubicBezTo>
                    <a:pt x="7800970" y="4811509"/>
                    <a:pt x="7908172" y="4749123"/>
                    <a:pt x="7764041" y="4770582"/>
                  </a:cubicBezTo>
                  <a:cubicBezTo>
                    <a:pt x="7619910" y="4792041"/>
                    <a:pt x="7506646" y="4739333"/>
                    <a:pt x="7268464" y="4770582"/>
                  </a:cubicBezTo>
                  <a:cubicBezTo>
                    <a:pt x="7030282" y="4801831"/>
                    <a:pt x="7082447" y="4751001"/>
                    <a:pt x="6961678" y="4770582"/>
                  </a:cubicBezTo>
                  <a:cubicBezTo>
                    <a:pt x="6840909" y="4790163"/>
                    <a:pt x="6679698" y="4739051"/>
                    <a:pt x="6560497" y="4770582"/>
                  </a:cubicBezTo>
                  <a:cubicBezTo>
                    <a:pt x="6441296" y="4802113"/>
                    <a:pt x="6116144" y="4707462"/>
                    <a:pt x="5781733" y="4770582"/>
                  </a:cubicBezTo>
                  <a:cubicBezTo>
                    <a:pt x="5447322" y="4833702"/>
                    <a:pt x="5368444" y="4767595"/>
                    <a:pt x="5097365" y="4770582"/>
                  </a:cubicBezTo>
                  <a:cubicBezTo>
                    <a:pt x="4826286" y="4773569"/>
                    <a:pt x="4794510" y="4749257"/>
                    <a:pt x="4696183" y="4770582"/>
                  </a:cubicBezTo>
                  <a:cubicBezTo>
                    <a:pt x="4597856" y="4791907"/>
                    <a:pt x="4485763" y="4753978"/>
                    <a:pt x="4389397" y="4770582"/>
                  </a:cubicBezTo>
                  <a:cubicBezTo>
                    <a:pt x="4293031" y="4787186"/>
                    <a:pt x="4129881" y="4739975"/>
                    <a:pt x="3988216" y="4770582"/>
                  </a:cubicBezTo>
                  <a:cubicBezTo>
                    <a:pt x="3846551" y="4801189"/>
                    <a:pt x="3610851" y="4770212"/>
                    <a:pt x="3303847" y="4770582"/>
                  </a:cubicBezTo>
                  <a:cubicBezTo>
                    <a:pt x="2996843" y="4770952"/>
                    <a:pt x="3147917" y="4764959"/>
                    <a:pt x="2997062" y="4770582"/>
                  </a:cubicBezTo>
                  <a:cubicBezTo>
                    <a:pt x="2846207" y="4776205"/>
                    <a:pt x="2717900" y="4723913"/>
                    <a:pt x="2595880" y="4770582"/>
                  </a:cubicBezTo>
                  <a:cubicBezTo>
                    <a:pt x="2473860" y="4817251"/>
                    <a:pt x="1999540" y="4677372"/>
                    <a:pt x="1817116" y="4770582"/>
                  </a:cubicBezTo>
                  <a:cubicBezTo>
                    <a:pt x="1634692" y="4863792"/>
                    <a:pt x="1526110" y="4741353"/>
                    <a:pt x="1321539" y="4770582"/>
                  </a:cubicBezTo>
                  <a:cubicBezTo>
                    <a:pt x="1116968" y="4799811"/>
                    <a:pt x="1103566" y="4733437"/>
                    <a:pt x="920357" y="4770582"/>
                  </a:cubicBezTo>
                  <a:cubicBezTo>
                    <a:pt x="737148" y="4807727"/>
                    <a:pt x="312102" y="4750414"/>
                    <a:pt x="0" y="4770582"/>
                  </a:cubicBezTo>
                  <a:cubicBezTo>
                    <a:pt x="-7808" y="4638902"/>
                    <a:pt x="42491" y="4366465"/>
                    <a:pt x="0" y="4221965"/>
                  </a:cubicBezTo>
                  <a:cubicBezTo>
                    <a:pt x="-42491" y="4077465"/>
                    <a:pt x="71576" y="3794993"/>
                    <a:pt x="0" y="3530231"/>
                  </a:cubicBezTo>
                  <a:cubicBezTo>
                    <a:pt x="-71576" y="3265469"/>
                    <a:pt x="58213" y="3106186"/>
                    <a:pt x="0" y="2838496"/>
                  </a:cubicBezTo>
                  <a:cubicBezTo>
                    <a:pt x="-58213" y="2570806"/>
                    <a:pt x="47558" y="2444513"/>
                    <a:pt x="0" y="2194468"/>
                  </a:cubicBezTo>
                  <a:cubicBezTo>
                    <a:pt x="-47558" y="1944423"/>
                    <a:pt x="23645" y="1722161"/>
                    <a:pt x="0" y="1598145"/>
                  </a:cubicBezTo>
                  <a:cubicBezTo>
                    <a:pt x="-23645" y="1474129"/>
                    <a:pt x="33012" y="1222679"/>
                    <a:pt x="0" y="954116"/>
                  </a:cubicBezTo>
                  <a:cubicBezTo>
                    <a:pt x="-33012" y="685553"/>
                    <a:pt x="100625" y="333205"/>
                    <a:pt x="0" y="0"/>
                  </a:cubicBezTo>
                  <a:close/>
                </a:path>
              </a:pathLst>
            </a:custGeom>
            <a:noFill/>
            <a:ln w="7620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5868694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5A157CBE-83FB-7B5B-A98D-A4E1A36BB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A89609-0965-43C5-621E-2A2F8F248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B11CD3-CE32-0D2D-438B-BC523496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89ABD9-9E1A-CF59-6208-6C1E1344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B47339-22EB-A11F-30A1-0ED08260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72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1970A-0870-2AB8-DA86-E51D3D55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5D2B65C-58C7-33D7-6BE2-923774A9C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3D311B-3F74-D879-2607-7A0250E8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38B536-5EC1-5250-FF8C-BD1D8848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FC2301-B37D-058E-E2B8-29E6A7EB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04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4C9A31-077F-1305-F8AD-56C031596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82FBBA-FA26-48AA-F7E5-F580CE7E8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772872-D499-2F49-FF98-011A838E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3A0C89-5366-A119-C492-3E97BD2E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F40F8-BC7F-5D49-0BAF-F10818D3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578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AA8075-D0AF-8C1E-7B53-35185166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E0D891-3B24-4111-2593-D2955F3C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538180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3FA7E0FF-AD05-EB0C-E2AC-0C6B5EDA61A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D4ED806-C514-A391-970D-AE72C8C7E23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5B26F8D-33F6-58B0-4486-909E193C39C0}"/>
                </a:ext>
              </a:extLst>
            </p:cNvPr>
            <p:cNvSpPr/>
            <p:nvPr/>
          </p:nvSpPr>
          <p:spPr>
            <a:xfrm>
              <a:off x="186813" y="181897"/>
              <a:ext cx="11818374" cy="6494206"/>
            </a:xfrm>
            <a:custGeom>
              <a:avLst/>
              <a:gdLst>
                <a:gd name="connsiteX0" fmla="*/ 0 w 11818374"/>
                <a:gd name="connsiteY0" fmla="*/ 0 h 6494206"/>
                <a:gd name="connsiteX1" fmla="*/ 827286 w 11818374"/>
                <a:gd name="connsiteY1" fmla="*/ 0 h 6494206"/>
                <a:gd name="connsiteX2" fmla="*/ 1300021 w 11818374"/>
                <a:gd name="connsiteY2" fmla="*/ 0 h 6494206"/>
                <a:gd name="connsiteX3" fmla="*/ 2127307 w 11818374"/>
                <a:gd name="connsiteY3" fmla="*/ 0 h 6494206"/>
                <a:gd name="connsiteX4" fmla="*/ 2600042 w 11818374"/>
                <a:gd name="connsiteY4" fmla="*/ 0 h 6494206"/>
                <a:gd name="connsiteX5" fmla="*/ 2954594 w 11818374"/>
                <a:gd name="connsiteY5" fmla="*/ 0 h 6494206"/>
                <a:gd name="connsiteX6" fmla="*/ 3781880 w 11818374"/>
                <a:gd name="connsiteY6" fmla="*/ 0 h 6494206"/>
                <a:gd name="connsiteX7" fmla="*/ 4254615 w 11818374"/>
                <a:gd name="connsiteY7" fmla="*/ 0 h 6494206"/>
                <a:gd name="connsiteX8" fmla="*/ 4727350 w 11818374"/>
                <a:gd name="connsiteY8" fmla="*/ 0 h 6494206"/>
                <a:gd name="connsiteX9" fmla="*/ 5200085 w 11818374"/>
                <a:gd name="connsiteY9" fmla="*/ 0 h 6494206"/>
                <a:gd name="connsiteX10" fmla="*/ 6027371 w 11818374"/>
                <a:gd name="connsiteY10" fmla="*/ 0 h 6494206"/>
                <a:gd name="connsiteX11" fmla="*/ 6263738 w 11818374"/>
                <a:gd name="connsiteY11" fmla="*/ 0 h 6494206"/>
                <a:gd name="connsiteX12" fmla="*/ 6736473 w 11818374"/>
                <a:gd name="connsiteY12" fmla="*/ 0 h 6494206"/>
                <a:gd name="connsiteX13" fmla="*/ 7445576 w 11818374"/>
                <a:gd name="connsiteY13" fmla="*/ 0 h 6494206"/>
                <a:gd name="connsiteX14" fmla="*/ 7800127 w 11818374"/>
                <a:gd name="connsiteY14" fmla="*/ 0 h 6494206"/>
                <a:gd name="connsiteX15" fmla="*/ 8391046 w 11818374"/>
                <a:gd name="connsiteY15" fmla="*/ 0 h 6494206"/>
                <a:gd name="connsiteX16" fmla="*/ 8981964 w 11818374"/>
                <a:gd name="connsiteY16" fmla="*/ 0 h 6494206"/>
                <a:gd name="connsiteX17" fmla="*/ 9336515 w 11818374"/>
                <a:gd name="connsiteY17" fmla="*/ 0 h 6494206"/>
                <a:gd name="connsiteX18" fmla="*/ 9572883 w 11818374"/>
                <a:gd name="connsiteY18" fmla="*/ 0 h 6494206"/>
                <a:gd name="connsiteX19" fmla="*/ 10281985 w 11818374"/>
                <a:gd name="connsiteY19" fmla="*/ 0 h 6494206"/>
                <a:gd name="connsiteX20" fmla="*/ 10636537 w 11818374"/>
                <a:gd name="connsiteY20" fmla="*/ 0 h 6494206"/>
                <a:gd name="connsiteX21" fmla="*/ 11818374 w 11818374"/>
                <a:gd name="connsiteY21" fmla="*/ 0 h 6494206"/>
                <a:gd name="connsiteX22" fmla="*/ 11818374 w 11818374"/>
                <a:gd name="connsiteY22" fmla="*/ 720266 h 6494206"/>
                <a:gd name="connsiteX23" fmla="*/ 11818374 w 11818374"/>
                <a:gd name="connsiteY23" fmla="*/ 1180765 h 6494206"/>
                <a:gd name="connsiteX24" fmla="*/ 11818374 w 11818374"/>
                <a:gd name="connsiteY24" fmla="*/ 1641263 h 6494206"/>
                <a:gd name="connsiteX25" fmla="*/ 11818374 w 11818374"/>
                <a:gd name="connsiteY25" fmla="*/ 2296587 h 6494206"/>
                <a:gd name="connsiteX26" fmla="*/ 11818374 w 11818374"/>
                <a:gd name="connsiteY26" fmla="*/ 3016854 h 6494206"/>
                <a:gd name="connsiteX27" fmla="*/ 11818374 w 11818374"/>
                <a:gd name="connsiteY27" fmla="*/ 3412410 h 6494206"/>
                <a:gd name="connsiteX28" fmla="*/ 11818374 w 11818374"/>
                <a:gd name="connsiteY28" fmla="*/ 4067734 h 6494206"/>
                <a:gd name="connsiteX29" fmla="*/ 11818374 w 11818374"/>
                <a:gd name="connsiteY29" fmla="*/ 4528233 h 6494206"/>
                <a:gd name="connsiteX30" fmla="*/ 11818374 w 11818374"/>
                <a:gd name="connsiteY30" fmla="*/ 4923789 h 6494206"/>
                <a:gd name="connsiteX31" fmla="*/ 11818374 w 11818374"/>
                <a:gd name="connsiteY31" fmla="*/ 5514171 h 6494206"/>
                <a:gd name="connsiteX32" fmla="*/ 11818374 w 11818374"/>
                <a:gd name="connsiteY32" fmla="*/ 6494206 h 6494206"/>
                <a:gd name="connsiteX33" fmla="*/ 11582007 w 11818374"/>
                <a:gd name="connsiteY33" fmla="*/ 6494206 h 6494206"/>
                <a:gd name="connsiteX34" fmla="*/ 11345639 w 11818374"/>
                <a:gd name="connsiteY34" fmla="*/ 6494206 h 6494206"/>
                <a:gd name="connsiteX35" fmla="*/ 10518353 w 11818374"/>
                <a:gd name="connsiteY35" fmla="*/ 6494206 h 6494206"/>
                <a:gd name="connsiteX36" fmla="*/ 9691067 w 11818374"/>
                <a:gd name="connsiteY36" fmla="*/ 6494206 h 6494206"/>
                <a:gd name="connsiteX37" fmla="*/ 8863781 w 11818374"/>
                <a:gd name="connsiteY37" fmla="*/ 6494206 h 6494206"/>
                <a:gd name="connsiteX38" fmla="*/ 8154678 w 11818374"/>
                <a:gd name="connsiteY38" fmla="*/ 6494206 h 6494206"/>
                <a:gd name="connsiteX39" fmla="*/ 7918311 w 11818374"/>
                <a:gd name="connsiteY39" fmla="*/ 6494206 h 6494206"/>
                <a:gd name="connsiteX40" fmla="*/ 7209208 w 11818374"/>
                <a:gd name="connsiteY40" fmla="*/ 6494206 h 6494206"/>
                <a:gd name="connsiteX41" fmla="*/ 6381922 w 11818374"/>
                <a:gd name="connsiteY41" fmla="*/ 6494206 h 6494206"/>
                <a:gd name="connsiteX42" fmla="*/ 5554636 w 11818374"/>
                <a:gd name="connsiteY42" fmla="*/ 6494206 h 6494206"/>
                <a:gd name="connsiteX43" fmla="*/ 5081901 w 11818374"/>
                <a:gd name="connsiteY43" fmla="*/ 6494206 h 6494206"/>
                <a:gd name="connsiteX44" fmla="*/ 4845533 w 11818374"/>
                <a:gd name="connsiteY44" fmla="*/ 6494206 h 6494206"/>
                <a:gd name="connsiteX45" fmla="*/ 4372798 w 11818374"/>
                <a:gd name="connsiteY45" fmla="*/ 6494206 h 6494206"/>
                <a:gd name="connsiteX46" fmla="*/ 3900063 w 11818374"/>
                <a:gd name="connsiteY46" fmla="*/ 6494206 h 6494206"/>
                <a:gd name="connsiteX47" fmla="*/ 3190961 w 11818374"/>
                <a:gd name="connsiteY47" fmla="*/ 6494206 h 6494206"/>
                <a:gd name="connsiteX48" fmla="*/ 2600042 w 11818374"/>
                <a:gd name="connsiteY48" fmla="*/ 6494206 h 6494206"/>
                <a:gd name="connsiteX49" fmla="*/ 1772756 w 11818374"/>
                <a:gd name="connsiteY49" fmla="*/ 6494206 h 6494206"/>
                <a:gd name="connsiteX50" fmla="*/ 1063654 w 11818374"/>
                <a:gd name="connsiteY50" fmla="*/ 6494206 h 6494206"/>
                <a:gd name="connsiteX51" fmla="*/ 0 w 11818374"/>
                <a:gd name="connsiteY51" fmla="*/ 6494206 h 6494206"/>
                <a:gd name="connsiteX52" fmla="*/ 0 w 11818374"/>
                <a:gd name="connsiteY52" fmla="*/ 5838882 h 6494206"/>
                <a:gd name="connsiteX53" fmla="*/ 0 w 11818374"/>
                <a:gd name="connsiteY53" fmla="*/ 5313441 h 6494206"/>
                <a:gd name="connsiteX54" fmla="*/ 0 w 11818374"/>
                <a:gd name="connsiteY54" fmla="*/ 4658117 h 6494206"/>
                <a:gd name="connsiteX55" fmla="*/ 0 w 11818374"/>
                <a:gd name="connsiteY55" fmla="*/ 4067734 h 6494206"/>
                <a:gd name="connsiteX56" fmla="*/ 0 w 11818374"/>
                <a:gd name="connsiteY56" fmla="*/ 3477352 h 6494206"/>
                <a:gd name="connsiteX57" fmla="*/ 0 w 11818374"/>
                <a:gd name="connsiteY57" fmla="*/ 2757086 h 6494206"/>
                <a:gd name="connsiteX58" fmla="*/ 0 w 11818374"/>
                <a:gd name="connsiteY58" fmla="*/ 2036819 h 6494206"/>
                <a:gd name="connsiteX59" fmla="*/ 0 w 11818374"/>
                <a:gd name="connsiteY59" fmla="*/ 1576321 h 6494206"/>
                <a:gd name="connsiteX60" fmla="*/ 0 w 11818374"/>
                <a:gd name="connsiteY60" fmla="*/ 920996 h 6494206"/>
                <a:gd name="connsiteX61" fmla="*/ 0 w 11818374"/>
                <a:gd name="connsiteY61" fmla="*/ 0 h 64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1818374" h="6494206" extrusionOk="0">
                  <a:moveTo>
                    <a:pt x="0" y="0"/>
                  </a:moveTo>
                  <a:cubicBezTo>
                    <a:pt x="240609" y="-5712"/>
                    <a:pt x="519434" y="44987"/>
                    <a:pt x="827286" y="0"/>
                  </a:cubicBezTo>
                  <a:cubicBezTo>
                    <a:pt x="1135138" y="-44987"/>
                    <a:pt x="1153327" y="25401"/>
                    <a:pt x="1300021" y="0"/>
                  </a:cubicBezTo>
                  <a:cubicBezTo>
                    <a:pt x="1446715" y="-25401"/>
                    <a:pt x="1731082" y="12807"/>
                    <a:pt x="2127307" y="0"/>
                  </a:cubicBezTo>
                  <a:cubicBezTo>
                    <a:pt x="2523532" y="-12807"/>
                    <a:pt x="2449184" y="607"/>
                    <a:pt x="2600042" y="0"/>
                  </a:cubicBezTo>
                  <a:cubicBezTo>
                    <a:pt x="2750900" y="-607"/>
                    <a:pt x="2862954" y="11578"/>
                    <a:pt x="2954594" y="0"/>
                  </a:cubicBezTo>
                  <a:cubicBezTo>
                    <a:pt x="3046234" y="-11578"/>
                    <a:pt x="3457895" y="52655"/>
                    <a:pt x="3781880" y="0"/>
                  </a:cubicBezTo>
                  <a:cubicBezTo>
                    <a:pt x="4105865" y="-52655"/>
                    <a:pt x="4081558" y="55433"/>
                    <a:pt x="4254615" y="0"/>
                  </a:cubicBezTo>
                  <a:cubicBezTo>
                    <a:pt x="4427673" y="-55433"/>
                    <a:pt x="4589417" y="20565"/>
                    <a:pt x="4727350" y="0"/>
                  </a:cubicBezTo>
                  <a:cubicBezTo>
                    <a:pt x="4865284" y="-20565"/>
                    <a:pt x="4993640" y="12657"/>
                    <a:pt x="5200085" y="0"/>
                  </a:cubicBezTo>
                  <a:cubicBezTo>
                    <a:pt x="5406530" y="-12657"/>
                    <a:pt x="5710905" y="81887"/>
                    <a:pt x="6027371" y="0"/>
                  </a:cubicBezTo>
                  <a:cubicBezTo>
                    <a:pt x="6343837" y="-81887"/>
                    <a:pt x="6200030" y="6149"/>
                    <a:pt x="6263738" y="0"/>
                  </a:cubicBezTo>
                  <a:cubicBezTo>
                    <a:pt x="6327446" y="-6149"/>
                    <a:pt x="6552505" y="17008"/>
                    <a:pt x="6736473" y="0"/>
                  </a:cubicBezTo>
                  <a:cubicBezTo>
                    <a:pt x="6920442" y="-17008"/>
                    <a:pt x="7282636" y="35602"/>
                    <a:pt x="7445576" y="0"/>
                  </a:cubicBezTo>
                  <a:cubicBezTo>
                    <a:pt x="7608516" y="-35602"/>
                    <a:pt x="7629126" y="38154"/>
                    <a:pt x="7800127" y="0"/>
                  </a:cubicBezTo>
                  <a:cubicBezTo>
                    <a:pt x="7971128" y="-38154"/>
                    <a:pt x="8218681" y="1941"/>
                    <a:pt x="8391046" y="0"/>
                  </a:cubicBezTo>
                  <a:cubicBezTo>
                    <a:pt x="8563411" y="-1941"/>
                    <a:pt x="8829496" y="40501"/>
                    <a:pt x="8981964" y="0"/>
                  </a:cubicBezTo>
                  <a:cubicBezTo>
                    <a:pt x="9134432" y="-40501"/>
                    <a:pt x="9213216" y="26681"/>
                    <a:pt x="9336515" y="0"/>
                  </a:cubicBezTo>
                  <a:cubicBezTo>
                    <a:pt x="9459814" y="-26681"/>
                    <a:pt x="9510507" y="11017"/>
                    <a:pt x="9572883" y="0"/>
                  </a:cubicBezTo>
                  <a:cubicBezTo>
                    <a:pt x="9635259" y="-11017"/>
                    <a:pt x="10038301" y="71263"/>
                    <a:pt x="10281985" y="0"/>
                  </a:cubicBezTo>
                  <a:cubicBezTo>
                    <a:pt x="10525669" y="-71263"/>
                    <a:pt x="10466319" y="8037"/>
                    <a:pt x="10636537" y="0"/>
                  </a:cubicBezTo>
                  <a:cubicBezTo>
                    <a:pt x="10806755" y="-8037"/>
                    <a:pt x="11239051" y="5581"/>
                    <a:pt x="11818374" y="0"/>
                  </a:cubicBezTo>
                  <a:cubicBezTo>
                    <a:pt x="11840584" y="190176"/>
                    <a:pt x="11795021" y="375969"/>
                    <a:pt x="11818374" y="720266"/>
                  </a:cubicBezTo>
                  <a:cubicBezTo>
                    <a:pt x="11841727" y="1064563"/>
                    <a:pt x="11772919" y="955751"/>
                    <a:pt x="11818374" y="1180765"/>
                  </a:cubicBezTo>
                  <a:cubicBezTo>
                    <a:pt x="11863829" y="1405779"/>
                    <a:pt x="11807377" y="1520337"/>
                    <a:pt x="11818374" y="1641263"/>
                  </a:cubicBezTo>
                  <a:cubicBezTo>
                    <a:pt x="11829371" y="1762189"/>
                    <a:pt x="11744525" y="2028997"/>
                    <a:pt x="11818374" y="2296587"/>
                  </a:cubicBezTo>
                  <a:cubicBezTo>
                    <a:pt x="11892223" y="2564177"/>
                    <a:pt x="11781573" y="2720193"/>
                    <a:pt x="11818374" y="3016854"/>
                  </a:cubicBezTo>
                  <a:cubicBezTo>
                    <a:pt x="11855175" y="3313515"/>
                    <a:pt x="11777297" y="3285106"/>
                    <a:pt x="11818374" y="3412410"/>
                  </a:cubicBezTo>
                  <a:cubicBezTo>
                    <a:pt x="11859451" y="3539714"/>
                    <a:pt x="11761463" y="3756249"/>
                    <a:pt x="11818374" y="4067734"/>
                  </a:cubicBezTo>
                  <a:cubicBezTo>
                    <a:pt x="11875285" y="4379219"/>
                    <a:pt x="11778740" y="4434328"/>
                    <a:pt x="11818374" y="4528233"/>
                  </a:cubicBezTo>
                  <a:cubicBezTo>
                    <a:pt x="11858008" y="4622138"/>
                    <a:pt x="11786319" y="4760184"/>
                    <a:pt x="11818374" y="4923789"/>
                  </a:cubicBezTo>
                  <a:cubicBezTo>
                    <a:pt x="11850429" y="5087394"/>
                    <a:pt x="11755737" y="5256652"/>
                    <a:pt x="11818374" y="5514171"/>
                  </a:cubicBezTo>
                  <a:cubicBezTo>
                    <a:pt x="11881011" y="5771690"/>
                    <a:pt x="11710476" y="6183596"/>
                    <a:pt x="11818374" y="6494206"/>
                  </a:cubicBezTo>
                  <a:cubicBezTo>
                    <a:pt x="11707878" y="6508065"/>
                    <a:pt x="11681813" y="6481638"/>
                    <a:pt x="11582007" y="6494206"/>
                  </a:cubicBezTo>
                  <a:cubicBezTo>
                    <a:pt x="11482201" y="6506774"/>
                    <a:pt x="11445539" y="6480943"/>
                    <a:pt x="11345639" y="6494206"/>
                  </a:cubicBezTo>
                  <a:cubicBezTo>
                    <a:pt x="11245739" y="6507469"/>
                    <a:pt x="10889203" y="6430927"/>
                    <a:pt x="10518353" y="6494206"/>
                  </a:cubicBezTo>
                  <a:cubicBezTo>
                    <a:pt x="10147503" y="6557485"/>
                    <a:pt x="10066063" y="6466262"/>
                    <a:pt x="9691067" y="6494206"/>
                  </a:cubicBezTo>
                  <a:cubicBezTo>
                    <a:pt x="9316071" y="6522150"/>
                    <a:pt x="9036384" y="6396329"/>
                    <a:pt x="8863781" y="6494206"/>
                  </a:cubicBezTo>
                  <a:cubicBezTo>
                    <a:pt x="8691178" y="6592083"/>
                    <a:pt x="8472146" y="6473857"/>
                    <a:pt x="8154678" y="6494206"/>
                  </a:cubicBezTo>
                  <a:cubicBezTo>
                    <a:pt x="7837210" y="6514555"/>
                    <a:pt x="7991249" y="6492930"/>
                    <a:pt x="7918311" y="6494206"/>
                  </a:cubicBezTo>
                  <a:cubicBezTo>
                    <a:pt x="7845373" y="6495482"/>
                    <a:pt x="7367675" y="6446653"/>
                    <a:pt x="7209208" y="6494206"/>
                  </a:cubicBezTo>
                  <a:cubicBezTo>
                    <a:pt x="7050741" y="6541759"/>
                    <a:pt x="6782490" y="6420974"/>
                    <a:pt x="6381922" y="6494206"/>
                  </a:cubicBezTo>
                  <a:cubicBezTo>
                    <a:pt x="5981354" y="6567438"/>
                    <a:pt x="5831966" y="6438643"/>
                    <a:pt x="5554636" y="6494206"/>
                  </a:cubicBezTo>
                  <a:cubicBezTo>
                    <a:pt x="5277306" y="6549769"/>
                    <a:pt x="5235956" y="6485869"/>
                    <a:pt x="5081901" y="6494206"/>
                  </a:cubicBezTo>
                  <a:cubicBezTo>
                    <a:pt x="4927847" y="6502543"/>
                    <a:pt x="4957160" y="6487201"/>
                    <a:pt x="4845533" y="6494206"/>
                  </a:cubicBezTo>
                  <a:cubicBezTo>
                    <a:pt x="4733906" y="6501211"/>
                    <a:pt x="4514875" y="6460618"/>
                    <a:pt x="4372798" y="6494206"/>
                  </a:cubicBezTo>
                  <a:cubicBezTo>
                    <a:pt x="4230721" y="6527794"/>
                    <a:pt x="4046124" y="6488284"/>
                    <a:pt x="3900063" y="6494206"/>
                  </a:cubicBezTo>
                  <a:cubicBezTo>
                    <a:pt x="3754003" y="6500128"/>
                    <a:pt x="3470269" y="6445176"/>
                    <a:pt x="3190961" y="6494206"/>
                  </a:cubicBezTo>
                  <a:cubicBezTo>
                    <a:pt x="2911653" y="6543236"/>
                    <a:pt x="2809921" y="6486040"/>
                    <a:pt x="2600042" y="6494206"/>
                  </a:cubicBezTo>
                  <a:cubicBezTo>
                    <a:pt x="2390163" y="6502372"/>
                    <a:pt x="1965055" y="6402077"/>
                    <a:pt x="1772756" y="6494206"/>
                  </a:cubicBezTo>
                  <a:cubicBezTo>
                    <a:pt x="1580457" y="6586335"/>
                    <a:pt x="1228795" y="6481636"/>
                    <a:pt x="1063654" y="6494206"/>
                  </a:cubicBezTo>
                  <a:cubicBezTo>
                    <a:pt x="898513" y="6506776"/>
                    <a:pt x="351682" y="6478025"/>
                    <a:pt x="0" y="6494206"/>
                  </a:cubicBezTo>
                  <a:cubicBezTo>
                    <a:pt x="-1998" y="6224370"/>
                    <a:pt x="28410" y="6023845"/>
                    <a:pt x="0" y="5838882"/>
                  </a:cubicBezTo>
                  <a:cubicBezTo>
                    <a:pt x="-28410" y="5653919"/>
                    <a:pt x="57162" y="5546060"/>
                    <a:pt x="0" y="5313441"/>
                  </a:cubicBezTo>
                  <a:cubicBezTo>
                    <a:pt x="-57162" y="5080822"/>
                    <a:pt x="26528" y="4789996"/>
                    <a:pt x="0" y="4658117"/>
                  </a:cubicBezTo>
                  <a:cubicBezTo>
                    <a:pt x="-26528" y="4526238"/>
                    <a:pt x="3141" y="4297078"/>
                    <a:pt x="0" y="4067734"/>
                  </a:cubicBezTo>
                  <a:cubicBezTo>
                    <a:pt x="-3141" y="3838390"/>
                    <a:pt x="5678" y="3707648"/>
                    <a:pt x="0" y="3477352"/>
                  </a:cubicBezTo>
                  <a:cubicBezTo>
                    <a:pt x="-5678" y="3247056"/>
                    <a:pt x="16729" y="3052286"/>
                    <a:pt x="0" y="2757086"/>
                  </a:cubicBezTo>
                  <a:cubicBezTo>
                    <a:pt x="-16729" y="2461886"/>
                    <a:pt x="18711" y="2236302"/>
                    <a:pt x="0" y="2036819"/>
                  </a:cubicBezTo>
                  <a:cubicBezTo>
                    <a:pt x="-18711" y="1837336"/>
                    <a:pt x="6513" y="1771859"/>
                    <a:pt x="0" y="1576321"/>
                  </a:cubicBezTo>
                  <a:cubicBezTo>
                    <a:pt x="-6513" y="1380783"/>
                    <a:pt x="5117" y="1135592"/>
                    <a:pt x="0" y="920996"/>
                  </a:cubicBezTo>
                  <a:cubicBezTo>
                    <a:pt x="-5117" y="706400"/>
                    <a:pt x="88769" y="451648"/>
                    <a:pt x="0" y="0"/>
                  </a:cubicBezTo>
                  <a:close/>
                </a:path>
              </a:pathLst>
            </a:custGeom>
            <a:noFill/>
            <a:ln w="5715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371237653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87E003B-E2FA-7CAC-8A76-99355CCF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90C204-82CD-E8CC-F0C9-089DDCC8D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20C7F0-7084-8CD8-0B2F-5FB5BF71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E9CE87-E80D-4E42-3877-C3D0B7A1E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2B8401-FFFB-F310-F0A0-BCBA5621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55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80AF9-4204-2EBE-E1AE-82DFF22D1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FAAACA-88C8-81B6-57BE-958E22A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80A80-8291-D8B5-00DB-CC6A471E5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07FAF5-E938-3721-FBF7-E281AD51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21040C-9C22-CF15-C969-CDC54F4D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08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B3C9CE-C01B-2211-169F-69B7CF74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43DFE8-4F26-0448-F6D1-177A8BE70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8267E1-AEC1-6A93-2C67-1706DB249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547307-BC5C-BD4A-EE66-B49F8D84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C361DC-ECCF-FE90-B311-96A050B3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A5589F-7006-B8A0-105E-75FB5CBD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5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8A8C6-7AD0-9153-A95F-A6D39E56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3C455F-1A3C-9CCC-B7DC-933759B70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F15B3A-119D-B448-90E9-01671678B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A63ABF1-F0B1-62DC-6390-0B3DBA351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05F43E-AF3F-3D37-E5E9-7F52987B1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167122-C4AD-E0C2-E033-FC56DDB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FCFCD3-0DE3-0BD5-8F6C-101A1787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BDBF94A-24B0-305B-4C31-0EB18E6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57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374EF6-7480-DCCD-912E-71D9208D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36FF1A2-F03B-AFDB-4A03-81511A71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55D586-ACF2-7ABD-C56D-760FE1C2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24F37C4-B9D0-E30D-29A0-6E3E8EC9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43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58E32F3-6B40-80AC-0B97-AC1ECC95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03C3FCB-346A-9B65-184E-41F9C5A3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95BE11-AB26-C459-4E36-85C26DF3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1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C3815B-23DC-B2BC-CC8B-B198C3DF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E2D4AF-E804-8061-C5D6-45FD2EB76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F64F89-8A19-D481-196F-ACAB49C2A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73EF9E9-14A5-D287-687B-8602DB9B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7DB7ED-E143-5B40-C32F-5D5D1782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AB6A92-0ED8-2FC4-00A7-3BA79889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5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6B4A58-C787-C4A7-52C1-98247659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0947E0F-7CFD-183A-70A1-C66A86136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0EF9314-1C03-62DC-12A9-4C196040B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1E9BFF-20D8-E236-F502-E157A980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E55743-BABF-DF43-4A8C-EDB1FD47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1F0F54-8ABF-E3D0-B8A9-3C7444DB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1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D57BC3EB-3021-01A0-3A5F-705761AA7E45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9F96E6D-18D0-E677-91A0-29A25CE957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4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14E88F68-46D6-1FB9-BCE6-B3B417FDC7B6}"/>
                </a:ext>
              </a:extLst>
            </p:cNvPr>
            <p:cNvSpPr/>
            <p:nvPr/>
          </p:nvSpPr>
          <p:spPr>
            <a:xfrm>
              <a:off x="186813" y="181897"/>
              <a:ext cx="11818374" cy="6494206"/>
            </a:xfrm>
            <a:custGeom>
              <a:avLst/>
              <a:gdLst>
                <a:gd name="connsiteX0" fmla="*/ 0 w 11818374"/>
                <a:gd name="connsiteY0" fmla="*/ 0 h 6494206"/>
                <a:gd name="connsiteX1" fmla="*/ 827286 w 11818374"/>
                <a:gd name="connsiteY1" fmla="*/ 0 h 6494206"/>
                <a:gd name="connsiteX2" fmla="*/ 1654572 w 11818374"/>
                <a:gd name="connsiteY2" fmla="*/ 0 h 6494206"/>
                <a:gd name="connsiteX3" fmla="*/ 1890940 w 11818374"/>
                <a:gd name="connsiteY3" fmla="*/ 0 h 6494206"/>
                <a:gd name="connsiteX4" fmla="*/ 2127307 w 11818374"/>
                <a:gd name="connsiteY4" fmla="*/ 0 h 6494206"/>
                <a:gd name="connsiteX5" fmla="*/ 2836410 w 11818374"/>
                <a:gd name="connsiteY5" fmla="*/ 0 h 6494206"/>
                <a:gd name="connsiteX6" fmla="*/ 3545512 w 11818374"/>
                <a:gd name="connsiteY6" fmla="*/ 0 h 6494206"/>
                <a:gd name="connsiteX7" fmla="*/ 4136431 w 11818374"/>
                <a:gd name="connsiteY7" fmla="*/ 0 h 6494206"/>
                <a:gd name="connsiteX8" fmla="*/ 4727350 w 11818374"/>
                <a:gd name="connsiteY8" fmla="*/ 0 h 6494206"/>
                <a:gd name="connsiteX9" fmla="*/ 5436452 w 11818374"/>
                <a:gd name="connsiteY9" fmla="*/ 0 h 6494206"/>
                <a:gd name="connsiteX10" fmla="*/ 5791003 w 11818374"/>
                <a:gd name="connsiteY10" fmla="*/ 0 h 6494206"/>
                <a:gd name="connsiteX11" fmla="*/ 6263738 w 11818374"/>
                <a:gd name="connsiteY11" fmla="*/ 0 h 6494206"/>
                <a:gd name="connsiteX12" fmla="*/ 6618289 w 11818374"/>
                <a:gd name="connsiteY12" fmla="*/ 0 h 6494206"/>
                <a:gd name="connsiteX13" fmla="*/ 7445576 w 11818374"/>
                <a:gd name="connsiteY13" fmla="*/ 0 h 6494206"/>
                <a:gd name="connsiteX14" fmla="*/ 8272862 w 11818374"/>
                <a:gd name="connsiteY14" fmla="*/ 0 h 6494206"/>
                <a:gd name="connsiteX15" fmla="*/ 8981964 w 11818374"/>
                <a:gd name="connsiteY15" fmla="*/ 0 h 6494206"/>
                <a:gd name="connsiteX16" fmla="*/ 9336515 w 11818374"/>
                <a:gd name="connsiteY16" fmla="*/ 0 h 6494206"/>
                <a:gd name="connsiteX17" fmla="*/ 10045618 w 11818374"/>
                <a:gd name="connsiteY17" fmla="*/ 0 h 6494206"/>
                <a:gd name="connsiteX18" fmla="*/ 10518353 w 11818374"/>
                <a:gd name="connsiteY18" fmla="*/ 0 h 6494206"/>
                <a:gd name="connsiteX19" fmla="*/ 11818374 w 11818374"/>
                <a:gd name="connsiteY19" fmla="*/ 0 h 6494206"/>
                <a:gd name="connsiteX20" fmla="*/ 11818374 w 11818374"/>
                <a:gd name="connsiteY20" fmla="*/ 655324 h 6494206"/>
                <a:gd name="connsiteX21" fmla="*/ 11818374 w 11818374"/>
                <a:gd name="connsiteY21" fmla="*/ 1245707 h 6494206"/>
                <a:gd name="connsiteX22" fmla="*/ 11818374 w 11818374"/>
                <a:gd name="connsiteY22" fmla="*/ 1965973 h 6494206"/>
                <a:gd name="connsiteX23" fmla="*/ 11818374 w 11818374"/>
                <a:gd name="connsiteY23" fmla="*/ 2426472 h 6494206"/>
                <a:gd name="connsiteX24" fmla="*/ 11818374 w 11818374"/>
                <a:gd name="connsiteY24" fmla="*/ 2886970 h 6494206"/>
                <a:gd name="connsiteX25" fmla="*/ 11818374 w 11818374"/>
                <a:gd name="connsiteY25" fmla="*/ 3477352 h 6494206"/>
                <a:gd name="connsiteX26" fmla="*/ 11818374 w 11818374"/>
                <a:gd name="connsiteY26" fmla="*/ 4002792 h 6494206"/>
                <a:gd name="connsiteX27" fmla="*/ 11818374 w 11818374"/>
                <a:gd name="connsiteY27" fmla="*/ 4658117 h 6494206"/>
                <a:gd name="connsiteX28" fmla="*/ 11818374 w 11818374"/>
                <a:gd name="connsiteY28" fmla="*/ 5053673 h 6494206"/>
                <a:gd name="connsiteX29" fmla="*/ 11818374 w 11818374"/>
                <a:gd name="connsiteY29" fmla="*/ 5449229 h 6494206"/>
                <a:gd name="connsiteX30" fmla="*/ 11818374 w 11818374"/>
                <a:gd name="connsiteY30" fmla="*/ 5909727 h 6494206"/>
                <a:gd name="connsiteX31" fmla="*/ 11818374 w 11818374"/>
                <a:gd name="connsiteY31" fmla="*/ 6494206 h 6494206"/>
                <a:gd name="connsiteX32" fmla="*/ 11582007 w 11818374"/>
                <a:gd name="connsiteY32" fmla="*/ 6494206 h 6494206"/>
                <a:gd name="connsiteX33" fmla="*/ 10754720 w 11818374"/>
                <a:gd name="connsiteY33" fmla="*/ 6494206 h 6494206"/>
                <a:gd name="connsiteX34" fmla="*/ 10163802 w 11818374"/>
                <a:gd name="connsiteY34" fmla="*/ 6494206 h 6494206"/>
                <a:gd name="connsiteX35" fmla="*/ 9691067 w 11818374"/>
                <a:gd name="connsiteY35" fmla="*/ 6494206 h 6494206"/>
                <a:gd name="connsiteX36" fmla="*/ 9336515 w 11818374"/>
                <a:gd name="connsiteY36" fmla="*/ 6494206 h 6494206"/>
                <a:gd name="connsiteX37" fmla="*/ 8981964 w 11818374"/>
                <a:gd name="connsiteY37" fmla="*/ 6494206 h 6494206"/>
                <a:gd name="connsiteX38" fmla="*/ 8745597 w 11818374"/>
                <a:gd name="connsiteY38" fmla="*/ 6494206 h 6494206"/>
                <a:gd name="connsiteX39" fmla="*/ 8509229 w 11818374"/>
                <a:gd name="connsiteY39" fmla="*/ 6494206 h 6494206"/>
                <a:gd name="connsiteX40" fmla="*/ 7918311 w 11818374"/>
                <a:gd name="connsiteY40" fmla="*/ 6494206 h 6494206"/>
                <a:gd name="connsiteX41" fmla="*/ 7327392 w 11818374"/>
                <a:gd name="connsiteY41" fmla="*/ 6494206 h 6494206"/>
                <a:gd name="connsiteX42" fmla="*/ 7091024 w 11818374"/>
                <a:gd name="connsiteY42" fmla="*/ 6494206 h 6494206"/>
                <a:gd name="connsiteX43" fmla="*/ 6381922 w 11818374"/>
                <a:gd name="connsiteY43" fmla="*/ 6494206 h 6494206"/>
                <a:gd name="connsiteX44" fmla="*/ 5909187 w 11818374"/>
                <a:gd name="connsiteY44" fmla="*/ 6494206 h 6494206"/>
                <a:gd name="connsiteX45" fmla="*/ 5200085 w 11818374"/>
                <a:gd name="connsiteY45" fmla="*/ 6494206 h 6494206"/>
                <a:gd name="connsiteX46" fmla="*/ 4609166 w 11818374"/>
                <a:gd name="connsiteY46" fmla="*/ 6494206 h 6494206"/>
                <a:gd name="connsiteX47" fmla="*/ 4372798 w 11818374"/>
                <a:gd name="connsiteY47" fmla="*/ 6494206 h 6494206"/>
                <a:gd name="connsiteX48" fmla="*/ 3545512 w 11818374"/>
                <a:gd name="connsiteY48" fmla="*/ 6494206 h 6494206"/>
                <a:gd name="connsiteX49" fmla="*/ 2836410 w 11818374"/>
                <a:gd name="connsiteY49" fmla="*/ 6494206 h 6494206"/>
                <a:gd name="connsiteX50" fmla="*/ 2245491 w 11818374"/>
                <a:gd name="connsiteY50" fmla="*/ 6494206 h 6494206"/>
                <a:gd name="connsiteX51" fmla="*/ 1890940 w 11818374"/>
                <a:gd name="connsiteY51" fmla="*/ 6494206 h 6494206"/>
                <a:gd name="connsiteX52" fmla="*/ 1418205 w 11818374"/>
                <a:gd name="connsiteY52" fmla="*/ 6494206 h 6494206"/>
                <a:gd name="connsiteX53" fmla="*/ 590919 w 11818374"/>
                <a:gd name="connsiteY53" fmla="*/ 6494206 h 6494206"/>
                <a:gd name="connsiteX54" fmla="*/ 0 w 11818374"/>
                <a:gd name="connsiteY54" fmla="*/ 6494206 h 6494206"/>
                <a:gd name="connsiteX55" fmla="*/ 0 w 11818374"/>
                <a:gd name="connsiteY55" fmla="*/ 5903824 h 6494206"/>
                <a:gd name="connsiteX56" fmla="*/ 0 w 11818374"/>
                <a:gd name="connsiteY56" fmla="*/ 5443325 h 6494206"/>
                <a:gd name="connsiteX57" fmla="*/ 0 w 11818374"/>
                <a:gd name="connsiteY57" fmla="*/ 4788001 h 6494206"/>
                <a:gd name="connsiteX58" fmla="*/ 0 w 11818374"/>
                <a:gd name="connsiteY58" fmla="*/ 4067734 h 6494206"/>
                <a:gd name="connsiteX59" fmla="*/ 0 w 11818374"/>
                <a:gd name="connsiteY59" fmla="*/ 3607236 h 6494206"/>
                <a:gd name="connsiteX60" fmla="*/ 0 w 11818374"/>
                <a:gd name="connsiteY60" fmla="*/ 3146738 h 6494206"/>
                <a:gd name="connsiteX61" fmla="*/ 0 w 11818374"/>
                <a:gd name="connsiteY61" fmla="*/ 2686240 h 6494206"/>
                <a:gd name="connsiteX62" fmla="*/ 0 w 11818374"/>
                <a:gd name="connsiteY62" fmla="*/ 2030915 h 6494206"/>
                <a:gd name="connsiteX63" fmla="*/ 0 w 11818374"/>
                <a:gd name="connsiteY63" fmla="*/ 1440533 h 6494206"/>
                <a:gd name="connsiteX64" fmla="*/ 0 w 11818374"/>
                <a:gd name="connsiteY64" fmla="*/ 1044977 h 6494206"/>
                <a:gd name="connsiteX65" fmla="*/ 0 w 11818374"/>
                <a:gd name="connsiteY65" fmla="*/ 584479 h 6494206"/>
                <a:gd name="connsiteX66" fmla="*/ 0 w 11818374"/>
                <a:gd name="connsiteY66" fmla="*/ 0 h 64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818374" h="6494206" extrusionOk="0">
                  <a:moveTo>
                    <a:pt x="0" y="0"/>
                  </a:moveTo>
                  <a:cubicBezTo>
                    <a:pt x="387462" y="-16546"/>
                    <a:pt x="608700" y="79708"/>
                    <a:pt x="827286" y="0"/>
                  </a:cubicBezTo>
                  <a:cubicBezTo>
                    <a:pt x="1045872" y="-79708"/>
                    <a:pt x="1248343" y="28416"/>
                    <a:pt x="1654572" y="0"/>
                  </a:cubicBezTo>
                  <a:cubicBezTo>
                    <a:pt x="2060801" y="-28416"/>
                    <a:pt x="1816107" y="24323"/>
                    <a:pt x="1890940" y="0"/>
                  </a:cubicBezTo>
                  <a:cubicBezTo>
                    <a:pt x="1965773" y="-24323"/>
                    <a:pt x="2052905" y="26484"/>
                    <a:pt x="2127307" y="0"/>
                  </a:cubicBezTo>
                  <a:cubicBezTo>
                    <a:pt x="2201709" y="-26484"/>
                    <a:pt x="2511511" y="17864"/>
                    <a:pt x="2836410" y="0"/>
                  </a:cubicBezTo>
                  <a:cubicBezTo>
                    <a:pt x="3161309" y="-17864"/>
                    <a:pt x="3243651" y="48244"/>
                    <a:pt x="3545512" y="0"/>
                  </a:cubicBezTo>
                  <a:cubicBezTo>
                    <a:pt x="3847373" y="-48244"/>
                    <a:pt x="3894154" y="39455"/>
                    <a:pt x="4136431" y="0"/>
                  </a:cubicBezTo>
                  <a:cubicBezTo>
                    <a:pt x="4378708" y="-39455"/>
                    <a:pt x="4456017" y="57919"/>
                    <a:pt x="4727350" y="0"/>
                  </a:cubicBezTo>
                  <a:cubicBezTo>
                    <a:pt x="4998683" y="-57919"/>
                    <a:pt x="5111528" y="45315"/>
                    <a:pt x="5436452" y="0"/>
                  </a:cubicBezTo>
                  <a:cubicBezTo>
                    <a:pt x="5761376" y="-45315"/>
                    <a:pt x="5666803" y="24844"/>
                    <a:pt x="5791003" y="0"/>
                  </a:cubicBezTo>
                  <a:cubicBezTo>
                    <a:pt x="5915203" y="-24844"/>
                    <a:pt x="6083758" y="51622"/>
                    <a:pt x="6263738" y="0"/>
                  </a:cubicBezTo>
                  <a:cubicBezTo>
                    <a:pt x="6443719" y="-51622"/>
                    <a:pt x="6471685" y="20323"/>
                    <a:pt x="6618289" y="0"/>
                  </a:cubicBezTo>
                  <a:cubicBezTo>
                    <a:pt x="6764893" y="-20323"/>
                    <a:pt x="7120135" y="57896"/>
                    <a:pt x="7445576" y="0"/>
                  </a:cubicBezTo>
                  <a:cubicBezTo>
                    <a:pt x="7771017" y="-57896"/>
                    <a:pt x="7988529" y="27990"/>
                    <a:pt x="8272862" y="0"/>
                  </a:cubicBezTo>
                  <a:cubicBezTo>
                    <a:pt x="8557195" y="-27990"/>
                    <a:pt x="8816146" y="38965"/>
                    <a:pt x="8981964" y="0"/>
                  </a:cubicBezTo>
                  <a:cubicBezTo>
                    <a:pt x="9147782" y="-38965"/>
                    <a:pt x="9179881" y="14006"/>
                    <a:pt x="9336515" y="0"/>
                  </a:cubicBezTo>
                  <a:cubicBezTo>
                    <a:pt x="9493149" y="-14006"/>
                    <a:pt x="9895837" y="53767"/>
                    <a:pt x="10045618" y="0"/>
                  </a:cubicBezTo>
                  <a:cubicBezTo>
                    <a:pt x="10195399" y="-53767"/>
                    <a:pt x="10314640" y="11039"/>
                    <a:pt x="10518353" y="0"/>
                  </a:cubicBezTo>
                  <a:cubicBezTo>
                    <a:pt x="10722067" y="-11039"/>
                    <a:pt x="11480296" y="25132"/>
                    <a:pt x="11818374" y="0"/>
                  </a:cubicBezTo>
                  <a:cubicBezTo>
                    <a:pt x="11821937" y="258789"/>
                    <a:pt x="11759263" y="452769"/>
                    <a:pt x="11818374" y="655324"/>
                  </a:cubicBezTo>
                  <a:cubicBezTo>
                    <a:pt x="11877485" y="857879"/>
                    <a:pt x="11787505" y="961993"/>
                    <a:pt x="11818374" y="1245707"/>
                  </a:cubicBezTo>
                  <a:cubicBezTo>
                    <a:pt x="11849243" y="1529421"/>
                    <a:pt x="11784889" y="1656577"/>
                    <a:pt x="11818374" y="1965973"/>
                  </a:cubicBezTo>
                  <a:cubicBezTo>
                    <a:pt x="11851859" y="2275369"/>
                    <a:pt x="11764293" y="2207340"/>
                    <a:pt x="11818374" y="2426472"/>
                  </a:cubicBezTo>
                  <a:cubicBezTo>
                    <a:pt x="11872455" y="2645604"/>
                    <a:pt x="11775221" y="2724288"/>
                    <a:pt x="11818374" y="2886970"/>
                  </a:cubicBezTo>
                  <a:cubicBezTo>
                    <a:pt x="11861527" y="3049652"/>
                    <a:pt x="11796921" y="3338618"/>
                    <a:pt x="11818374" y="3477352"/>
                  </a:cubicBezTo>
                  <a:cubicBezTo>
                    <a:pt x="11839827" y="3616086"/>
                    <a:pt x="11813360" y="3851079"/>
                    <a:pt x="11818374" y="4002792"/>
                  </a:cubicBezTo>
                  <a:cubicBezTo>
                    <a:pt x="11823388" y="4154505"/>
                    <a:pt x="11746842" y="4509278"/>
                    <a:pt x="11818374" y="4658117"/>
                  </a:cubicBezTo>
                  <a:cubicBezTo>
                    <a:pt x="11889906" y="4806957"/>
                    <a:pt x="11787443" y="4864909"/>
                    <a:pt x="11818374" y="5053673"/>
                  </a:cubicBezTo>
                  <a:cubicBezTo>
                    <a:pt x="11849305" y="5242437"/>
                    <a:pt x="11791938" y="5309305"/>
                    <a:pt x="11818374" y="5449229"/>
                  </a:cubicBezTo>
                  <a:cubicBezTo>
                    <a:pt x="11844810" y="5589153"/>
                    <a:pt x="11807912" y="5679769"/>
                    <a:pt x="11818374" y="5909727"/>
                  </a:cubicBezTo>
                  <a:cubicBezTo>
                    <a:pt x="11828836" y="6139685"/>
                    <a:pt x="11770491" y="6244245"/>
                    <a:pt x="11818374" y="6494206"/>
                  </a:cubicBezTo>
                  <a:cubicBezTo>
                    <a:pt x="11718548" y="6510703"/>
                    <a:pt x="11630954" y="6473766"/>
                    <a:pt x="11582007" y="6494206"/>
                  </a:cubicBezTo>
                  <a:cubicBezTo>
                    <a:pt x="11533060" y="6514646"/>
                    <a:pt x="10974898" y="6421069"/>
                    <a:pt x="10754720" y="6494206"/>
                  </a:cubicBezTo>
                  <a:cubicBezTo>
                    <a:pt x="10534542" y="6567343"/>
                    <a:pt x="10377462" y="6453272"/>
                    <a:pt x="10163802" y="6494206"/>
                  </a:cubicBezTo>
                  <a:cubicBezTo>
                    <a:pt x="9950142" y="6535140"/>
                    <a:pt x="9815867" y="6439061"/>
                    <a:pt x="9691067" y="6494206"/>
                  </a:cubicBezTo>
                  <a:cubicBezTo>
                    <a:pt x="9566268" y="6549351"/>
                    <a:pt x="9434982" y="6482360"/>
                    <a:pt x="9336515" y="6494206"/>
                  </a:cubicBezTo>
                  <a:cubicBezTo>
                    <a:pt x="9238048" y="6506052"/>
                    <a:pt x="9104035" y="6491120"/>
                    <a:pt x="8981964" y="6494206"/>
                  </a:cubicBezTo>
                  <a:cubicBezTo>
                    <a:pt x="8859893" y="6497292"/>
                    <a:pt x="8812702" y="6477532"/>
                    <a:pt x="8745597" y="6494206"/>
                  </a:cubicBezTo>
                  <a:cubicBezTo>
                    <a:pt x="8678492" y="6510880"/>
                    <a:pt x="8619209" y="6486321"/>
                    <a:pt x="8509229" y="6494206"/>
                  </a:cubicBezTo>
                  <a:cubicBezTo>
                    <a:pt x="8399249" y="6502091"/>
                    <a:pt x="8186721" y="6451263"/>
                    <a:pt x="7918311" y="6494206"/>
                  </a:cubicBezTo>
                  <a:cubicBezTo>
                    <a:pt x="7649901" y="6537149"/>
                    <a:pt x="7461397" y="6476387"/>
                    <a:pt x="7327392" y="6494206"/>
                  </a:cubicBezTo>
                  <a:cubicBezTo>
                    <a:pt x="7193387" y="6512025"/>
                    <a:pt x="7183562" y="6470775"/>
                    <a:pt x="7091024" y="6494206"/>
                  </a:cubicBezTo>
                  <a:cubicBezTo>
                    <a:pt x="6998486" y="6517637"/>
                    <a:pt x="6723353" y="6487513"/>
                    <a:pt x="6381922" y="6494206"/>
                  </a:cubicBezTo>
                  <a:cubicBezTo>
                    <a:pt x="6040491" y="6500899"/>
                    <a:pt x="6088513" y="6493986"/>
                    <a:pt x="5909187" y="6494206"/>
                  </a:cubicBezTo>
                  <a:cubicBezTo>
                    <a:pt x="5729861" y="6494426"/>
                    <a:pt x="5522909" y="6456965"/>
                    <a:pt x="5200085" y="6494206"/>
                  </a:cubicBezTo>
                  <a:cubicBezTo>
                    <a:pt x="4877261" y="6531447"/>
                    <a:pt x="4832437" y="6427996"/>
                    <a:pt x="4609166" y="6494206"/>
                  </a:cubicBezTo>
                  <a:cubicBezTo>
                    <a:pt x="4385895" y="6560416"/>
                    <a:pt x="4436703" y="6470459"/>
                    <a:pt x="4372798" y="6494206"/>
                  </a:cubicBezTo>
                  <a:cubicBezTo>
                    <a:pt x="4308893" y="6517953"/>
                    <a:pt x="3946964" y="6410581"/>
                    <a:pt x="3545512" y="6494206"/>
                  </a:cubicBezTo>
                  <a:cubicBezTo>
                    <a:pt x="3144060" y="6577831"/>
                    <a:pt x="3073771" y="6493841"/>
                    <a:pt x="2836410" y="6494206"/>
                  </a:cubicBezTo>
                  <a:cubicBezTo>
                    <a:pt x="2599049" y="6494571"/>
                    <a:pt x="2443162" y="6493595"/>
                    <a:pt x="2245491" y="6494206"/>
                  </a:cubicBezTo>
                  <a:cubicBezTo>
                    <a:pt x="2047820" y="6494817"/>
                    <a:pt x="2004283" y="6469908"/>
                    <a:pt x="1890940" y="6494206"/>
                  </a:cubicBezTo>
                  <a:cubicBezTo>
                    <a:pt x="1777597" y="6518504"/>
                    <a:pt x="1645253" y="6488452"/>
                    <a:pt x="1418205" y="6494206"/>
                  </a:cubicBezTo>
                  <a:cubicBezTo>
                    <a:pt x="1191158" y="6499960"/>
                    <a:pt x="777378" y="6459718"/>
                    <a:pt x="590919" y="6494206"/>
                  </a:cubicBezTo>
                  <a:cubicBezTo>
                    <a:pt x="404460" y="6528694"/>
                    <a:pt x="154484" y="6484198"/>
                    <a:pt x="0" y="6494206"/>
                  </a:cubicBezTo>
                  <a:cubicBezTo>
                    <a:pt x="-574" y="6211677"/>
                    <a:pt x="63083" y="6171280"/>
                    <a:pt x="0" y="5903824"/>
                  </a:cubicBezTo>
                  <a:cubicBezTo>
                    <a:pt x="-63083" y="5636368"/>
                    <a:pt x="38879" y="5544209"/>
                    <a:pt x="0" y="5443325"/>
                  </a:cubicBezTo>
                  <a:cubicBezTo>
                    <a:pt x="-38879" y="5342441"/>
                    <a:pt x="41390" y="5005647"/>
                    <a:pt x="0" y="4788001"/>
                  </a:cubicBezTo>
                  <a:cubicBezTo>
                    <a:pt x="-41390" y="4570355"/>
                    <a:pt x="28105" y="4327009"/>
                    <a:pt x="0" y="4067734"/>
                  </a:cubicBezTo>
                  <a:cubicBezTo>
                    <a:pt x="-28105" y="3808459"/>
                    <a:pt x="24794" y="3744394"/>
                    <a:pt x="0" y="3607236"/>
                  </a:cubicBezTo>
                  <a:cubicBezTo>
                    <a:pt x="-24794" y="3470078"/>
                    <a:pt x="40746" y="3291639"/>
                    <a:pt x="0" y="3146738"/>
                  </a:cubicBezTo>
                  <a:cubicBezTo>
                    <a:pt x="-40746" y="3001837"/>
                    <a:pt x="36803" y="2910376"/>
                    <a:pt x="0" y="2686240"/>
                  </a:cubicBezTo>
                  <a:cubicBezTo>
                    <a:pt x="-36803" y="2462104"/>
                    <a:pt x="64184" y="2285720"/>
                    <a:pt x="0" y="2030915"/>
                  </a:cubicBezTo>
                  <a:cubicBezTo>
                    <a:pt x="-64184" y="1776111"/>
                    <a:pt x="64048" y="1624656"/>
                    <a:pt x="0" y="1440533"/>
                  </a:cubicBezTo>
                  <a:cubicBezTo>
                    <a:pt x="-64048" y="1256410"/>
                    <a:pt x="3832" y="1239149"/>
                    <a:pt x="0" y="1044977"/>
                  </a:cubicBezTo>
                  <a:cubicBezTo>
                    <a:pt x="-3832" y="850805"/>
                    <a:pt x="35208" y="801680"/>
                    <a:pt x="0" y="584479"/>
                  </a:cubicBezTo>
                  <a:cubicBezTo>
                    <a:pt x="-35208" y="367278"/>
                    <a:pt x="30871" y="155649"/>
                    <a:pt x="0" y="0"/>
                  </a:cubicBezTo>
                  <a:close/>
                </a:path>
              </a:pathLst>
            </a:custGeom>
            <a:noFill/>
            <a:ln w="5715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3862067949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43737C8-ADE5-5F5C-42F6-D5FC90DDA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4D4110-B833-3D56-4EC4-BAC2E548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B72A62-E913-C7B2-6BE3-EE73DF640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AD274828-FCAC-4158-8EE4-4574A72979B1}" type="datetimeFigureOut">
              <a:rPr lang="zh-TW" altLang="en-US" smtClean="0"/>
              <a:pPr/>
              <a:t>2023/9/25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1E8047-9F2E-D414-A54B-CBCB743EE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5A3E03-813A-6F35-701C-3A8E1BC31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99A554B1-3C42-48EC-B05F-22671B746C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1126.6haha.kevi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83FDB0-4854-78E8-A636-A15E06B28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Modern Chinese for non-major students I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519B7F-327B-1C33-65DA-CFC65FC3E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altLang="zh-TW" dirty="0"/>
              <a:t>Week 2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21107B1B-F2F8-DB1B-8B83-5CD0E5E5376C}"/>
              </a:ext>
            </a:extLst>
          </p:cNvPr>
          <p:cNvSpPr txBox="1">
            <a:spLocks/>
          </p:cNvSpPr>
          <p:nvPr/>
        </p:nvSpPr>
        <p:spPr>
          <a:xfrm>
            <a:off x="8421511" y="5532437"/>
            <a:ext cx="550897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sz="4000" dirty="0"/>
              <a:t>记得点名</a:t>
            </a:r>
          </a:p>
        </p:txBody>
      </p:sp>
    </p:spTree>
    <p:extLst>
      <p:ext uri="{BB962C8B-B14F-4D97-AF65-F5344CB8AC3E}">
        <p14:creationId xmlns:p14="http://schemas.microsoft.com/office/powerpoint/2010/main" val="8765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>
            <a:extLst>
              <a:ext uri="{FF2B5EF4-FFF2-40B4-BE49-F238E27FC236}">
                <a16:creationId xmlns:a16="http://schemas.microsoft.com/office/drawing/2014/main" id="{DC0A6D1C-0C82-345F-A7CA-233FFA70F381}"/>
              </a:ext>
            </a:extLst>
          </p:cNvPr>
          <p:cNvGrpSpPr/>
          <p:nvPr/>
        </p:nvGrpSpPr>
        <p:grpSpPr>
          <a:xfrm>
            <a:off x="688980" y="247260"/>
            <a:ext cx="2577288" cy="3140876"/>
            <a:chOff x="488339" y="-126454"/>
            <a:chExt cx="2577288" cy="3140876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80A41956-5398-A850-7A78-655A1F30AF1D}"/>
                </a:ext>
              </a:extLst>
            </p:cNvPr>
            <p:cNvGrpSpPr/>
            <p:nvPr/>
          </p:nvGrpSpPr>
          <p:grpSpPr>
            <a:xfrm>
              <a:off x="488339" y="54137"/>
              <a:ext cx="730861" cy="2960285"/>
              <a:chOff x="1357584" y="332495"/>
              <a:chExt cx="1453376" cy="5381694"/>
            </a:xfrm>
          </p:grpSpPr>
          <p:grpSp>
            <p:nvGrpSpPr>
              <p:cNvPr id="4" name="群組 3">
                <a:extLst>
                  <a:ext uri="{FF2B5EF4-FFF2-40B4-BE49-F238E27FC236}">
                    <a16:creationId xmlns:a16="http://schemas.microsoft.com/office/drawing/2014/main" id="{FBDEF511-19E3-DFB0-EE3C-137E775A7E6D}"/>
                  </a:ext>
                </a:extLst>
              </p:cNvPr>
              <p:cNvGrpSpPr/>
              <p:nvPr/>
            </p:nvGrpSpPr>
            <p:grpSpPr>
              <a:xfrm>
                <a:off x="1357584" y="1863233"/>
                <a:ext cx="1453376" cy="3850956"/>
                <a:chOff x="1357584" y="1863233"/>
                <a:chExt cx="1453376" cy="3850956"/>
              </a:xfrm>
            </p:grpSpPr>
            <p:grpSp>
              <p:nvGrpSpPr>
                <p:cNvPr id="5" name="群組 4">
                  <a:extLst>
                    <a:ext uri="{FF2B5EF4-FFF2-40B4-BE49-F238E27FC236}">
                      <a16:creationId xmlns:a16="http://schemas.microsoft.com/office/drawing/2014/main" id="{985A4D31-ED52-06DA-1C6F-01E9B5F3BEF4}"/>
                    </a:ext>
                  </a:extLst>
                </p:cNvPr>
                <p:cNvGrpSpPr/>
                <p:nvPr/>
              </p:nvGrpSpPr>
              <p:grpSpPr>
                <a:xfrm>
                  <a:off x="1364272" y="4634189"/>
                  <a:ext cx="1440000" cy="1080000"/>
                  <a:chOff x="10451692" y="1179872"/>
                  <a:chExt cx="1592826" cy="1592826"/>
                </a:xfrm>
              </p:grpSpPr>
              <p:sp>
                <p:nvSpPr>
                  <p:cNvPr id="11" name="矩形 10">
                    <a:extLst>
                      <a:ext uri="{FF2B5EF4-FFF2-40B4-BE49-F238E27FC236}">
                        <a16:creationId xmlns:a16="http://schemas.microsoft.com/office/drawing/2014/main" id="{2C25940B-1368-4B4C-A74C-699D5772452B}"/>
                      </a:ext>
                    </a:extLst>
                  </p:cNvPr>
                  <p:cNvSpPr/>
                  <p:nvPr/>
                </p:nvSpPr>
                <p:spPr>
                  <a:xfrm>
                    <a:off x="10451692" y="1179872"/>
                    <a:ext cx="1592826" cy="1592826"/>
                  </a:xfrm>
                  <a:custGeom>
                    <a:avLst/>
                    <a:gdLst>
                      <a:gd name="connsiteX0" fmla="*/ 0 w 1592826"/>
                      <a:gd name="connsiteY0" fmla="*/ 0 h 1592826"/>
                      <a:gd name="connsiteX1" fmla="*/ 530942 w 1592826"/>
                      <a:gd name="connsiteY1" fmla="*/ 0 h 1592826"/>
                      <a:gd name="connsiteX2" fmla="*/ 1030027 w 1592826"/>
                      <a:gd name="connsiteY2" fmla="*/ 0 h 1592826"/>
                      <a:gd name="connsiteX3" fmla="*/ 1592826 w 1592826"/>
                      <a:gd name="connsiteY3" fmla="*/ 0 h 1592826"/>
                      <a:gd name="connsiteX4" fmla="*/ 1592826 w 1592826"/>
                      <a:gd name="connsiteY4" fmla="*/ 546870 h 1592826"/>
                      <a:gd name="connsiteX5" fmla="*/ 1592826 w 1592826"/>
                      <a:gd name="connsiteY5" fmla="*/ 1077812 h 1592826"/>
                      <a:gd name="connsiteX6" fmla="*/ 1592826 w 1592826"/>
                      <a:gd name="connsiteY6" fmla="*/ 1592826 h 1592826"/>
                      <a:gd name="connsiteX7" fmla="*/ 1030027 w 1592826"/>
                      <a:gd name="connsiteY7" fmla="*/ 1592826 h 1592826"/>
                      <a:gd name="connsiteX8" fmla="*/ 515014 w 1592826"/>
                      <a:gd name="connsiteY8" fmla="*/ 1592826 h 1592826"/>
                      <a:gd name="connsiteX9" fmla="*/ 0 w 1592826"/>
                      <a:gd name="connsiteY9" fmla="*/ 1592826 h 1592826"/>
                      <a:gd name="connsiteX10" fmla="*/ 0 w 1592826"/>
                      <a:gd name="connsiteY10" fmla="*/ 1030027 h 1592826"/>
                      <a:gd name="connsiteX11" fmla="*/ 0 w 1592826"/>
                      <a:gd name="connsiteY11" fmla="*/ 515014 h 1592826"/>
                      <a:gd name="connsiteX12" fmla="*/ 0 w 1592826"/>
                      <a:gd name="connsiteY12" fmla="*/ 0 h 1592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592826" h="1592826" fill="none" extrusionOk="0">
                        <a:moveTo>
                          <a:pt x="0" y="0"/>
                        </a:moveTo>
                        <a:cubicBezTo>
                          <a:pt x="141589" y="-61998"/>
                          <a:pt x="347321" y="25069"/>
                          <a:pt x="530942" y="0"/>
                        </a:cubicBezTo>
                        <a:cubicBezTo>
                          <a:pt x="714563" y="-25069"/>
                          <a:pt x="916431" y="53234"/>
                          <a:pt x="1030027" y="0"/>
                        </a:cubicBezTo>
                        <a:cubicBezTo>
                          <a:pt x="1143623" y="-53234"/>
                          <a:pt x="1480102" y="58115"/>
                          <a:pt x="1592826" y="0"/>
                        </a:cubicBezTo>
                        <a:cubicBezTo>
                          <a:pt x="1605365" y="260539"/>
                          <a:pt x="1539883" y="334452"/>
                          <a:pt x="1592826" y="546870"/>
                        </a:cubicBezTo>
                        <a:cubicBezTo>
                          <a:pt x="1645769" y="759288"/>
                          <a:pt x="1558923" y="848814"/>
                          <a:pt x="1592826" y="1077812"/>
                        </a:cubicBezTo>
                        <a:cubicBezTo>
                          <a:pt x="1626729" y="1306810"/>
                          <a:pt x="1583757" y="1373159"/>
                          <a:pt x="1592826" y="1592826"/>
                        </a:cubicBezTo>
                        <a:cubicBezTo>
                          <a:pt x="1390456" y="1629553"/>
                          <a:pt x="1249725" y="1577552"/>
                          <a:pt x="1030027" y="1592826"/>
                        </a:cubicBezTo>
                        <a:cubicBezTo>
                          <a:pt x="810329" y="1608100"/>
                          <a:pt x="698418" y="1552899"/>
                          <a:pt x="515014" y="1592826"/>
                        </a:cubicBezTo>
                        <a:cubicBezTo>
                          <a:pt x="331610" y="1632753"/>
                          <a:pt x="221551" y="1592121"/>
                          <a:pt x="0" y="1592826"/>
                        </a:cubicBezTo>
                        <a:cubicBezTo>
                          <a:pt x="-54302" y="1358082"/>
                          <a:pt x="22927" y="1271587"/>
                          <a:pt x="0" y="1030027"/>
                        </a:cubicBezTo>
                        <a:cubicBezTo>
                          <a:pt x="-22927" y="788467"/>
                          <a:pt x="52507" y="705758"/>
                          <a:pt x="0" y="515014"/>
                        </a:cubicBezTo>
                        <a:cubicBezTo>
                          <a:pt x="-52507" y="324270"/>
                          <a:pt x="60691" y="220883"/>
                          <a:pt x="0" y="0"/>
                        </a:cubicBezTo>
                        <a:close/>
                      </a:path>
                      <a:path w="1592826" h="1592826" stroke="0" extrusionOk="0">
                        <a:moveTo>
                          <a:pt x="0" y="0"/>
                        </a:moveTo>
                        <a:cubicBezTo>
                          <a:pt x="124056" y="-31284"/>
                          <a:pt x="375453" y="42511"/>
                          <a:pt x="483157" y="0"/>
                        </a:cubicBezTo>
                        <a:cubicBezTo>
                          <a:pt x="590861" y="-42511"/>
                          <a:pt x="854234" y="13440"/>
                          <a:pt x="1030027" y="0"/>
                        </a:cubicBezTo>
                        <a:cubicBezTo>
                          <a:pt x="1205820" y="-13440"/>
                          <a:pt x="1406227" y="17153"/>
                          <a:pt x="1592826" y="0"/>
                        </a:cubicBezTo>
                        <a:cubicBezTo>
                          <a:pt x="1642352" y="212306"/>
                          <a:pt x="1557974" y="353320"/>
                          <a:pt x="1592826" y="499085"/>
                        </a:cubicBezTo>
                        <a:cubicBezTo>
                          <a:pt x="1627678" y="644850"/>
                          <a:pt x="1586120" y="903288"/>
                          <a:pt x="1592826" y="1045956"/>
                        </a:cubicBezTo>
                        <a:cubicBezTo>
                          <a:pt x="1599532" y="1188624"/>
                          <a:pt x="1578797" y="1435352"/>
                          <a:pt x="1592826" y="1592826"/>
                        </a:cubicBezTo>
                        <a:cubicBezTo>
                          <a:pt x="1409330" y="1609856"/>
                          <a:pt x="1289059" y="1537863"/>
                          <a:pt x="1030027" y="1592826"/>
                        </a:cubicBezTo>
                        <a:cubicBezTo>
                          <a:pt x="770995" y="1647789"/>
                          <a:pt x="743278" y="1545848"/>
                          <a:pt x="467229" y="1592826"/>
                        </a:cubicBezTo>
                        <a:cubicBezTo>
                          <a:pt x="191180" y="1639804"/>
                          <a:pt x="226324" y="1572623"/>
                          <a:pt x="0" y="1592826"/>
                        </a:cubicBezTo>
                        <a:cubicBezTo>
                          <a:pt x="-3004" y="1410275"/>
                          <a:pt x="61744" y="1222455"/>
                          <a:pt x="0" y="1061884"/>
                        </a:cubicBezTo>
                        <a:cubicBezTo>
                          <a:pt x="-61744" y="901313"/>
                          <a:pt x="20533" y="679168"/>
                          <a:pt x="0" y="499085"/>
                        </a:cubicBezTo>
                        <a:cubicBezTo>
                          <a:pt x="-20533" y="319002"/>
                          <a:pt x="41057" y="197948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solidFill>
                      <a:schemeClr val="tx1"/>
                    </a:solidFill>
                    <a:extLst>
                      <a:ext uri="{C807C97D-BFC1-408E-A445-0C87EB9F89A2}">
                        <ask:lineSketchStyleProps xmlns:ask="http://schemas.microsoft.com/office/drawing/2018/sketchyshapes" sd="205894916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  <a:endParaRPr lang="zh-TW" altLang="en-US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" name="矩形 11">
                    <a:extLst>
                      <a:ext uri="{FF2B5EF4-FFF2-40B4-BE49-F238E27FC236}">
                        <a16:creationId xmlns:a16="http://schemas.microsoft.com/office/drawing/2014/main" id="{30455733-793D-890E-1D66-FA88A8077714}"/>
                      </a:ext>
                    </a:extLst>
                  </p:cNvPr>
                  <p:cNvSpPr/>
                  <p:nvPr/>
                </p:nvSpPr>
                <p:spPr>
                  <a:xfrm>
                    <a:off x="11157639" y="1229674"/>
                    <a:ext cx="570272" cy="367400"/>
                  </a:xfrm>
                  <a:custGeom>
                    <a:avLst/>
                    <a:gdLst>
                      <a:gd name="connsiteX0" fmla="*/ 0 w 570272"/>
                      <a:gd name="connsiteY0" fmla="*/ 0 h 367400"/>
                      <a:gd name="connsiteX1" fmla="*/ 570272 w 570272"/>
                      <a:gd name="connsiteY1" fmla="*/ 0 h 367400"/>
                      <a:gd name="connsiteX2" fmla="*/ 570272 w 570272"/>
                      <a:gd name="connsiteY2" fmla="*/ 367400 h 367400"/>
                      <a:gd name="connsiteX3" fmla="*/ 0 w 570272"/>
                      <a:gd name="connsiteY3" fmla="*/ 367400 h 367400"/>
                      <a:gd name="connsiteX4" fmla="*/ 0 w 570272"/>
                      <a:gd name="connsiteY4" fmla="*/ 0 h 367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0272" h="367400" fill="none" extrusionOk="0">
                        <a:moveTo>
                          <a:pt x="0" y="0"/>
                        </a:moveTo>
                        <a:cubicBezTo>
                          <a:pt x="190398" y="-34147"/>
                          <a:pt x="314242" y="56636"/>
                          <a:pt x="570272" y="0"/>
                        </a:cubicBezTo>
                        <a:cubicBezTo>
                          <a:pt x="604418" y="111792"/>
                          <a:pt x="544286" y="217013"/>
                          <a:pt x="570272" y="367400"/>
                        </a:cubicBezTo>
                        <a:cubicBezTo>
                          <a:pt x="306998" y="393697"/>
                          <a:pt x="142779" y="351114"/>
                          <a:pt x="0" y="367400"/>
                        </a:cubicBezTo>
                        <a:cubicBezTo>
                          <a:pt x="-31966" y="200509"/>
                          <a:pt x="1085" y="129937"/>
                          <a:pt x="0" y="0"/>
                        </a:cubicBezTo>
                        <a:close/>
                      </a:path>
                      <a:path w="570272" h="367400" stroke="0" extrusionOk="0">
                        <a:moveTo>
                          <a:pt x="0" y="0"/>
                        </a:moveTo>
                        <a:cubicBezTo>
                          <a:pt x="254995" y="-55490"/>
                          <a:pt x="321497" y="45665"/>
                          <a:pt x="570272" y="0"/>
                        </a:cubicBezTo>
                        <a:cubicBezTo>
                          <a:pt x="598226" y="126046"/>
                          <a:pt x="553525" y="272111"/>
                          <a:pt x="570272" y="367400"/>
                        </a:cubicBezTo>
                        <a:cubicBezTo>
                          <a:pt x="356700" y="413154"/>
                          <a:pt x="165787" y="320644"/>
                          <a:pt x="0" y="367400"/>
                        </a:cubicBezTo>
                        <a:cubicBezTo>
                          <a:pt x="-26476" y="283371"/>
                          <a:pt x="32604" y="120582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  <a:extLst>
                      <a:ext uri="{C807C97D-BFC1-408E-A445-0C87EB9F89A2}">
                        <ask:lineSketchStyleProps xmlns:ask="http://schemas.microsoft.com/office/drawing/2018/sketchyshapes" sd="2950992463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sz="6600" dirty="0"/>
                  </a:p>
                </p:txBody>
              </p:sp>
            </p:grpSp>
            <p:sp>
              <p:nvSpPr>
                <p:cNvPr id="9" name="矩形 8">
                  <a:extLst>
                    <a:ext uri="{FF2B5EF4-FFF2-40B4-BE49-F238E27FC236}">
                      <a16:creationId xmlns:a16="http://schemas.microsoft.com/office/drawing/2014/main" id="{06555117-E890-2745-30BF-6713BC542F78}"/>
                    </a:ext>
                  </a:extLst>
                </p:cNvPr>
                <p:cNvSpPr/>
                <p:nvPr/>
              </p:nvSpPr>
              <p:spPr>
                <a:xfrm>
                  <a:off x="1357584" y="3723299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508800 w 1440000"/>
                    <a:gd name="connsiteY1" fmla="*/ 0 h 1080000"/>
                    <a:gd name="connsiteX2" fmla="*/ 9456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18400 h 1080000"/>
                    <a:gd name="connsiteX5" fmla="*/ 1440000 w 1440000"/>
                    <a:gd name="connsiteY5" fmla="*/ 1080000 h 1080000"/>
                    <a:gd name="connsiteX6" fmla="*/ 931200 w 1440000"/>
                    <a:gd name="connsiteY6" fmla="*/ 1080000 h 1080000"/>
                    <a:gd name="connsiteX7" fmla="*/ 4656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292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233855" y="-7941"/>
                        <a:pt x="291517" y="17856"/>
                        <a:pt x="508800" y="0"/>
                      </a:cubicBezTo>
                      <a:cubicBezTo>
                        <a:pt x="726083" y="-17856"/>
                        <a:pt x="837824" y="28916"/>
                        <a:pt x="945600" y="0"/>
                      </a:cubicBezTo>
                      <a:cubicBezTo>
                        <a:pt x="1053376" y="-28916"/>
                        <a:pt x="1257543" y="2774"/>
                        <a:pt x="1440000" y="0"/>
                      </a:cubicBezTo>
                      <a:cubicBezTo>
                        <a:pt x="1498277" y="124077"/>
                        <a:pt x="1381834" y="370434"/>
                        <a:pt x="1440000" y="518400"/>
                      </a:cubicBezTo>
                      <a:cubicBezTo>
                        <a:pt x="1498166" y="666366"/>
                        <a:pt x="1376747" y="874953"/>
                        <a:pt x="1440000" y="1080000"/>
                      </a:cubicBezTo>
                      <a:cubicBezTo>
                        <a:pt x="1245745" y="1112265"/>
                        <a:pt x="1134990" y="1022740"/>
                        <a:pt x="931200" y="1080000"/>
                      </a:cubicBezTo>
                      <a:cubicBezTo>
                        <a:pt x="727410" y="1137260"/>
                        <a:pt x="656392" y="1029025"/>
                        <a:pt x="465600" y="1080000"/>
                      </a:cubicBezTo>
                      <a:cubicBezTo>
                        <a:pt x="274808" y="1130975"/>
                        <a:pt x="147333" y="1073835"/>
                        <a:pt x="0" y="1080000"/>
                      </a:cubicBezTo>
                      <a:cubicBezTo>
                        <a:pt x="-10137" y="860346"/>
                        <a:pt x="46458" y="705687"/>
                        <a:pt x="0" y="529200"/>
                      </a:cubicBezTo>
                      <a:cubicBezTo>
                        <a:pt x="-46458" y="352713"/>
                        <a:pt x="43914" y="235383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21390" y="-36023"/>
                        <a:pt x="273875" y="6653"/>
                        <a:pt x="436800" y="0"/>
                      </a:cubicBezTo>
                      <a:cubicBezTo>
                        <a:pt x="599725" y="-6653"/>
                        <a:pt x="783338" y="17180"/>
                        <a:pt x="931200" y="0"/>
                      </a:cubicBezTo>
                      <a:cubicBezTo>
                        <a:pt x="1079062" y="-17180"/>
                        <a:pt x="1273256" y="47801"/>
                        <a:pt x="1440000" y="0"/>
                      </a:cubicBezTo>
                      <a:cubicBezTo>
                        <a:pt x="1488841" y="146510"/>
                        <a:pt x="1377988" y="327536"/>
                        <a:pt x="1440000" y="518400"/>
                      </a:cubicBezTo>
                      <a:cubicBezTo>
                        <a:pt x="1502012" y="709264"/>
                        <a:pt x="1374861" y="861299"/>
                        <a:pt x="1440000" y="1080000"/>
                      </a:cubicBezTo>
                      <a:cubicBezTo>
                        <a:pt x="1275710" y="1111587"/>
                        <a:pt x="1093578" y="1065805"/>
                        <a:pt x="945600" y="1080000"/>
                      </a:cubicBezTo>
                      <a:cubicBezTo>
                        <a:pt x="797622" y="1094195"/>
                        <a:pt x="620924" y="1056857"/>
                        <a:pt x="480000" y="1080000"/>
                      </a:cubicBezTo>
                      <a:cubicBezTo>
                        <a:pt x="339076" y="1103143"/>
                        <a:pt x="158811" y="1057800"/>
                        <a:pt x="0" y="1080000"/>
                      </a:cubicBezTo>
                      <a:cubicBezTo>
                        <a:pt x="-37181" y="858459"/>
                        <a:pt x="24875" y="738000"/>
                        <a:pt x="0" y="561600"/>
                      </a:cubicBezTo>
                      <a:cubicBezTo>
                        <a:pt x="-24875" y="385200"/>
                        <a:pt x="12323" y="127274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05894916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m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" name="矩形 6">
                  <a:extLst>
                    <a:ext uri="{FF2B5EF4-FFF2-40B4-BE49-F238E27FC236}">
                      <a16:creationId xmlns:a16="http://schemas.microsoft.com/office/drawing/2014/main" id="{EA08AAC2-E144-FD63-C45C-39CE0E411260}"/>
                    </a:ext>
                  </a:extLst>
                </p:cNvPr>
                <p:cNvSpPr/>
                <p:nvPr/>
              </p:nvSpPr>
              <p:spPr>
                <a:xfrm>
                  <a:off x="1364272" y="2708711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p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矩形 7">
                  <a:extLst>
                    <a:ext uri="{FF2B5EF4-FFF2-40B4-BE49-F238E27FC236}">
                      <a16:creationId xmlns:a16="http://schemas.microsoft.com/office/drawing/2014/main" id="{4DE900AD-4F42-6112-114B-40E560D191C5}"/>
                    </a:ext>
                  </a:extLst>
                </p:cNvPr>
                <p:cNvSpPr/>
                <p:nvPr/>
              </p:nvSpPr>
              <p:spPr>
                <a:xfrm>
                  <a:off x="1370960" y="1863233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b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1" name="文字方塊 30">
                <a:extLst>
                  <a:ext uri="{FF2B5EF4-FFF2-40B4-BE49-F238E27FC236}">
                    <a16:creationId xmlns:a16="http://schemas.microsoft.com/office/drawing/2014/main" id="{F0CB75FB-2596-BD36-FDE0-AB976989898C}"/>
                  </a:ext>
                </a:extLst>
              </p:cNvPr>
              <p:cNvSpPr txBox="1"/>
              <p:nvPr/>
            </p:nvSpPr>
            <p:spPr>
              <a:xfrm>
                <a:off x="1432794" y="332495"/>
                <a:ext cx="827470" cy="11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6600" dirty="0">
                    <a:solidFill>
                      <a:srgbClr val="FF0000"/>
                    </a:solidFill>
                  </a:rPr>
                  <a:t>1.</a:t>
                </a:r>
                <a:endParaRPr lang="zh-TW" altLang="en-US" sz="6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4" name="群組 33">
              <a:extLst>
                <a:ext uri="{FF2B5EF4-FFF2-40B4-BE49-F238E27FC236}">
                  <a16:creationId xmlns:a16="http://schemas.microsoft.com/office/drawing/2014/main" id="{92BCF7C7-8019-6436-6B39-4BE1F372290D}"/>
                </a:ext>
              </a:extLst>
            </p:cNvPr>
            <p:cNvGrpSpPr/>
            <p:nvPr/>
          </p:nvGrpSpPr>
          <p:grpSpPr>
            <a:xfrm>
              <a:off x="1210101" y="84871"/>
              <a:ext cx="1235972" cy="2891952"/>
              <a:chOff x="4642624" y="588951"/>
              <a:chExt cx="1453376" cy="4146615"/>
            </a:xfrm>
          </p:grpSpPr>
          <p:grpSp>
            <p:nvGrpSpPr>
              <p:cNvPr id="13" name="群組 12">
                <a:extLst>
                  <a:ext uri="{FF2B5EF4-FFF2-40B4-BE49-F238E27FC236}">
                    <a16:creationId xmlns:a16="http://schemas.microsoft.com/office/drawing/2014/main" id="{1BD16098-84E4-1084-8179-75C932AB1B1A}"/>
                  </a:ext>
                </a:extLst>
              </p:cNvPr>
              <p:cNvGrpSpPr/>
              <p:nvPr/>
            </p:nvGrpSpPr>
            <p:grpSpPr>
              <a:xfrm>
                <a:off x="4642624" y="1795500"/>
                <a:ext cx="1453376" cy="2940066"/>
                <a:chOff x="1357584" y="1863233"/>
                <a:chExt cx="1453376" cy="2940066"/>
              </a:xfrm>
            </p:grpSpPr>
            <p:grpSp>
              <p:nvGrpSpPr>
                <p:cNvPr id="15" name="群組 14">
                  <a:extLst>
                    <a:ext uri="{FF2B5EF4-FFF2-40B4-BE49-F238E27FC236}">
                      <a16:creationId xmlns:a16="http://schemas.microsoft.com/office/drawing/2014/main" id="{30B9D8BF-D549-2216-46AD-473870ABF69A}"/>
                    </a:ext>
                  </a:extLst>
                </p:cNvPr>
                <p:cNvGrpSpPr/>
                <p:nvPr/>
              </p:nvGrpSpPr>
              <p:grpSpPr>
                <a:xfrm>
                  <a:off x="1357584" y="3723299"/>
                  <a:ext cx="1440000" cy="1080000"/>
                  <a:chOff x="10451692" y="1179872"/>
                  <a:chExt cx="1592826" cy="1592826"/>
                </a:xfrm>
              </p:grpSpPr>
              <p:sp>
                <p:nvSpPr>
                  <p:cNvPr id="18" name="矩形 17">
                    <a:extLst>
                      <a:ext uri="{FF2B5EF4-FFF2-40B4-BE49-F238E27FC236}">
                        <a16:creationId xmlns:a16="http://schemas.microsoft.com/office/drawing/2014/main" id="{CE8EE304-CCB6-7FC3-E593-6ADB9334EFAC}"/>
                      </a:ext>
                    </a:extLst>
                  </p:cNvPr>
                  <p:cNvSpPr/>
                  <p:nvPr/>
                </p:nvSpPr>
                <p:spPr>
                  <a:xfrm>
                    <a:off x="10451692" y="1179872"/>
                    <a:ext cx="1592826" cy="1592826"/>
                  </a:xfrm>
                  <a:custGeom>
                    <a:avLst/>
                    <a:gdLst>
                      <a:gd name="connsiteX0" fmla="*/ 0 w 1592826"/>
                      <a:gd name="connsiteY0" fmla="*/ 0 h 1592826"/>
                      <a:gd name="connsiteX1" fmla="*/ 530942 w 1592826"/>
                      <a:gd name="connsiteY1" fmla="*/ 0 h 1592826"/>
                      <a:gd name="connsiteX2" fmla="*/ 1030027 w 1592826"/>
                      <a:gd name="connsiteY2" fmla="*/ 0 h 1592826"/>
                      <a:gd name="connsiteX3" fmla="*/ 1592826 w 1592826"/>
                      <a:gd name="connsiteY3" fmla="*/ 0 h 1592826"/>
                      <a:gd name="connsiteX4" fmla="*/ 1592826 w 1592826"/>
                      <a:gd name="connsiteY4" fmla="*/ 546870 h 1592826"/>
                      <a:gd name="connsiteX5" fmla="*/ 1592826 w 1592826"/>
                      <a:gd name="connsiteY5" fmla="*/ 1077812 h 1592826"/>
                      <a:gd name="connsiteX6" fmla="*/ 1592826 w 1592826"/>
                      <a:gd name="connsiteY6" fmla="*/ 1592826 h 1592826"/>
                      <a:gd name="connsiteX7" fmla="*/ 1030027 w 1592826"/>
                      <a:gd name="connsiteY7" fmla="*/ 1592826 h 1592826"/>
                      <a:gd name="connsiteX8" fmla="*/ 515014 w 1592826"/>
                      <a:gd name="connsiteY8" fmla="*/ 1592826 h 1592826"/>
                      <a:gd name="connsiteX9" fmla="*/ 0 w 1592826"/>
                      <a:gd name="connsiteY9" fmla="*/ 1592826 h 1592826"/>
                      <a:gd name="connsiteX10" fmla="*/ 0 w 1592826"/>
                      <a:gd name="connsiteY10" fmla="*/ 1030027 h 1592826"/>
                      <a:gd name="connsiteX11" fmla="*/ 0 w 1592826"/>
                      <a:gd name="connsiteY11" fmla="*/ 515014 h 1592826"/>
                      <a:gd name="connsiteX12" fmla="*/ 0 w 1592826"/>
                      <a:gd name="connsiteY12" fmla="*/ 0 h 1592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592826" h="1592826" fill="none" extrusionOk="0">
                        <a:moveTo>
                          <a:pt x="0" y="0"/>
                        </a:moveTo>
                        <a:cubicBezTo>
                          <a:pt x="141589" y="-61998"/>
                          <a:pt x="347321" y="25069"/>
                          <a:pt x="530942" y="0"/>
                        </a:cubicBezTo>
                        <a:cubicBezTo>
                          <a:pt x="714563" y="-25069"/>
                          <a:pt x="916431" y="53234"/>
                          <a:pt x="1030027" y="0"/>
                        </a:cubicBezTo>
                        <a:cubicBezTo>
                          <a:pt x="1143623" y="-53234"/>
                          <a:pt x="1480102" y="58115"/>
                          <a:pt x="1592826" y="0"/>
                        </a:cubicBezTo>
                        <a:cubicBezTo>
                          <a:pt x="1605365" y="260539"/>
                          <a:pt x="1539883" y="334452"/>
                          <a:pt x="1592826" y="546870"/>
                        </a:cubicBezTo>
                        <a:cubicBezTo>
                          <a:pt x="1645769" y="759288"/>
                          <a:pt x="1558923" y="848814"/>
                          <a:pt x="1592826" y="1077812"/>
                        </a:cubicBezTo>
                        <a:cubicBezTo>
                          <a:pt x="1626729" y="1306810"/>
                          <a:pt x="1583757" y="1373159"/>
                          <a:pt x="1592826" y="1592826"/>
                        </a:cubicBezTo>
                        <a:cubicBezTo>
                          <a:pt x="1390456" y="1629553"/>
                          <a:pt x="1249725" y="1577552"/>
                          <a:pt x="1030027" y="1592826"/>
                        </a:cubicBezTo>
                        <a:cubicBezTo>
                          <a:pt x="810329" y="1608100"/>
                          <a:pt x="698418" y="1552899"/>
                          <a:pt x="515014" y="1592826"/>
                        </a:cubicBezTo>
                        <a:cubicBezTo>
                          <a:pt x="331610" y="1632753"/>
                          <a:pt x="221551" y="1592121"/>
                          <a:pt x="0" y="1592826"/>
                        </a:cubicBezTo>
                        <a:cubicBezTo>
                          <a:pt x="-54302" y="1358082"/>
                          <a:pt x="22927" y="1271587"/>
                          <a:pt x="0" y="1030027"/>
                        </a:cubicBezTo>
                        <a:cubicBezTo>
                          <a:pt x="-22927" y="788467"/>
                          <a:pt x="52507" y="705758"/>
                          <a:pt x="0" y="515014"/>
                        </a:cubicBezTo>
                        <a:cubicBezTo>
                          <a:pt x="-52507" y="324270"/>
                          <a:pt x="60691" y="220883"/>
                          <a:pt x="0" y="0"/>
                        </a:cubicBezTo>
                        <a:close/>
                      </a:path>
                      <a:path w="1592826" h="1592826" stroke="0" extrusionOk="0">
                        <a:moveTo>
                          <a:pt x="0" y="0"/>
                        </a:moveTo>
                        <a:cubicBezTo>
                          <a:pt x="124056" y="-31284"/>
                          <a:pt x="375453" y="42511"/>
                          <a:pt x="483157" y="0"/>
                        </a:cubicBezTo>
                        <a:cubicBezTo>
                          <a:pt x="590861" y="-42511"/>
                          <a:pt x="854234" y="13440"/>
                          <a:pt x="1030027" y="0"/>
                        </a:cubicBezTo>
                        <a:cubicBezTo>
                          <a:pt x="1205820" y="-13440"/>
                          <a:pt x="1406227" y="17153"/>
                          <a:pt x="1592826" y="0"/>
                        </a:cubicBezTo>
                        <a:cubicBezTo>
                          <a:pt x="1642352" y="212306"/>
                          <a:pt x="1557974" y="353320"/>
                          <a:pt x="1592826" y="499085"/>
                        </a:cubicBezTo>
                        <a:cubicBezTo>
                          <a:pt x="1627678" y="644850"/>
                          <a:pt x="1586120" y="903288"/>
                          <a:pt x="1592826" y="1045956"/>
                        </a:cubicBezTo>
                        <a:cubicBezTo>
                          <a:pt x="1599532" y="1188624"/>
                          <a:pt x="1578797" y="1435352"/>
                          <a:pt x="1592826" y="1592826"/>
                        </a:cubicBezTo>
                        <a:cubicBezTo>
                          <a:pt x="1409330" y="1609856"/>
                          <a:pt x="1289059" y="1537863"/>
                          <a:pt x="1030027" y="1592826"/>
                        </a:cubicBezTo>
                        <a:cubicBezTo>
                          <a:pt x="770995" y="1647789"/>
                          <a:pt x="743278" y="1545848"/>
                          <a:pt x="467229" y="1592826"/>
                        </a:cubicBezTo>
                        <a:cubicBezTo>
                          <a:pt x="191180" y="1639804"/>
                          <a:pt x="226324" y="1572623"/>
                          <a:pt x="0" y="1592826"/>
                        </a:cubicBezTo>
                        <a:cubicBezTo>
                          <a:pt x="-3004" y="1410275"/>
                          <a:pt x="61744" y="1222455"/>
                          <a:pt x="0" y="1061884"/>
                        </a:cubicBezTo>
                        <a:cubicBezTo>
                          <a:pt x="-61744" y="901313"/>
                          <a:pt x="20533" y="679168"/>
                          <a:pt x="0" y="499085"/>
                        </a:cubicBezTo>
                        <a:cubicBezTo>
                          <a:pt x="-20533" y="319002"/>
                          <a:pt x="41057" y="197948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solidFill>
                      <a:schemeClr val="tx1"/>
                    </a:solidFill>
                    <a:extLst>
                      <a:ext uri="{C807C97D-BFC1-408E-A445-0C87EB9F89A2}">
                        <ask:lineSketchStyleProps xmlns:ask="http://schemas.microsoft.com/office/drawing/2018/sketchyshapes" sd="205894916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6600" dirty="0" err="1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yu</a:t>
                    </a:r>
                    <a:endParaRPr lang="zh-TW" altLang="en-US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矩形 18">
                    <a:extLst>
                      <a:ext uri="{FF2B5EF4-FFF2-40B4-BE49-F238E27FC236}">
                        <a16:creationId xmlns:a16="http://schemas.microsoft.com/office/drawing/2014/main" id="{EA58B795-407A-CAE3-81D6-9D07A012F453}"/>
                      </a:ext>
                    </a:extLst>
                  </p:cNvPr>
                  <p:cNvSpPr/>
                  <p:nvPr/>
                </p:nvSpPr>
                <p:spPr>
                  <a:xfrm>
                    <a:off x="11157639" y="1229674"/>
                    <a:ext cx="570272" cy="367400"/>
                  </a:xfrm>
                  <a:custGeom>
                    <a:avLst/>
                    <a:gdLst>
                      <a:gd name="connsiteX0" fmla="*/ 0 w 570272"/>
                      <a:gd name="connsiteY0" fmla="*/ 0 h 367400"/>
                      <a:gd name="connsiteX1" fmla="*/ 570272 w 570272"/>
                      <a:gd name="connsiteY1" fmla="*/ 0 h 367400"/>
                      <a:gd name="connsiteX2" fmla="*/ 570272 w 570272"/>
                      <a:gd name="connsiteY2" fmla="*/ 367400 h 367400"/>
                      <a:gd name="connsiteX3" fmla="*/ 0 w 570272"/>
                      <a:gd name="connsiteY3" fmla="*/ 367400 h 367400"/>
                      <a:gd name="connsiteX4" fmla="*/ 0 w 570272"/>
                      <a:gd name="connsiteY4" fmla="*/ 0 h 367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0272" h="367400" fill="none" extrusionOk="0">
                        <a:moveTo>
                          <a:pt x="0" y="0"/>
                        </a:moveTo>
                        <a:cubicBezTo>
                          <a:pt x="190398" y="-34147"/>
                          <a:pt x="314242" y="56636"/>
                          <a:pt x="570272" y="0"/>
                        </a:cubicBezTo>
                        <a:cubicBezTo>
                          <a:pt x="604418" y="111792"/>
                          <a:pt x="544286" y="217013"/>
                          <a:pt x="570272" y="367400"/>
                        </a:cubicBezTo>
                        <a:cubicBezTo>
                          <a:pt x="306998" y="393697"/>
                          <a:pt x="142779" y="351114"/>
                          <a:pt x="0" y="367400"/>
                        </a:cubicBezTo>
                        <a:cubicBezTo>
                          <a:pt x="-31966" y="200509"/>
                          <a:pt x="1085" y="129937"/>
                          <a:pt x="0" y="0"/>
                        </a:cubicBezTo>
                        <a:close/>
                      </a:path>
                      <a:path w="570272" h="367400" stroke="0" extrusionOk="0">
                        <a:moveTo>
                          <a:pt x="0" y="0"/>
                        </a:moveTo>
                        <a:cubicBezTo>
                          <a:pt x="254995" y="-55490"/>
                          <a:pt x="321497" y="45665"/>
                          <a:pt x="570272" y="0"/>
                        </a:cubicBezTo>
                        <a:cubicBezTo>
                          <a:pt x="598226" y="126046"/>
                          <a:pt x="553525" y="272111"/>
                          <a:pt x="570272" y="367400"/>
                        </a:cubicBezTo>
                        <a:cubicBezTo>
                          <a:pt x="356700" y="413154"/>
                          <a:pt x="165787" y="320644"/>
                          <a:pt x="0" y="367400"/>
                        </a:cubicBezTo>
                        <a:cubicBezTo>
                          <a:pt x="-26476" y="283371"/>
                          <a:pt x="32604" y="120582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  <a:extLst>
                      <a:ext uri="{C807C97D-BFC1-408E-A445-0C87EB9F89A2}">
                        <ask:lineSketchStyleProps xmlns:ask="http://schemas.microsoft.com/office/drawing/2018/sketchyshapes" sd="2950992463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sz="6600" dirty="0"/>
                  </a:p>
                </p:txBody>
              </p:sp>
            </p:grpSp>
            <p:sp>
              <p:nvSpPr>
                <p:cNvPr id="16" name="矩形 15">
                  <a:extLst>
                    <a:ext uri="{FF2B5EF4-FFF2-40B4-BE49-F238E27FC236}">
                      <a16:creationId xmlns:a16="http://schemas.microsoft.com/office/drawing/2014/main" id="{76F23FE5-7FBB-2292-CD0A-4EF355192CA8}"/>
                    </a:ext>
                  </a:extLst>
                </p:cNvPr>
                <p:cNvSpPr/>
                <p:nvPr/>
              </p:nvSpPr>
              <p:spPr>
                <a:xfrm>
                  <a:off x="1364272" y="2708711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wu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矩形 16">
                  <a:extLst>
                    <a:ext uri="{FF2B5EF4-FFF2-40B4-BE49-F238E27FC236}">
                      <a16:creationId xmlns:a16="http://schemas.microsoft.com/office/drawing/2014/main" id="{2A6B0845-C1D4-6E4A-CC11-AEAD5B020C70}"/>
                    </a:ext>
                  </a:extLst>
                </p:cNvPr>
                <p:cNvSpPr/>
                <p:nvPr/>
              </p:nvSpPr>
              <p:spPr>
                <a:xfrm>
                  <a:off x="1370960" y="1863233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 err="1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yi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C410EDAB-F5D9-B66B-C20A-EB69D1B2F05B}"/>
                  </a:ext>
                </a:extLst>
              </p:cNvPr>
              <p:cNvSpPr txBox="1"/>
              <p:nvPr/>
            </p:nvSpPr>
            <p:spPr>
              <a:xfrm>
                <a:off x="4927418" y="588951"/>
                <a:ext cx="8274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6600" dirty="0">
                    <a:solidFill>
                      <a:srgbClr val="FF0000"/>
                    </a:solidFill>
                  </a:rPr>
                  <a:t>2.</a:t>
                </a:r>
                <a:endParaRPr lang="zh-TW" altLang="en-US" sz="6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5" name="群組 34">
              <a:extLst>
                <a:ext uri="{FF2B5EF4-FFF2-40B4-BE49-F238E27FC236}">
                  <a16:creationId xmlns:a16="http://schemas.microsoft.com/office/drawing/2014/main" id="{E3C6A1CF-F6A0-EBD9-4C2C-834FDEA4E058}"/>
                </a:ext>
              </a:extLst>
            </p:cNvPr>
            <p:cNvGrpSpPr/>
            <p:nvPr/>
          </p:nvGrpSpPr>
          <p:grpSpPr>
            <a:xfrm>
              <a:off x="2451712" y="-126454"/>
              <a:ext cx="613915" cy="3122411"/>
              <a:chOff x="8042366" y="330608"/>
              <a:chExt cx="1462905" cy="5250436"/>
            </a:xfrm>
          </p:grpSpPr>
          <p:grpSp>
            <p:nvGrpSpPr>
              <p:cNvPr id="22" name="群組 21">
                <a:extLst>
                  <a:ext uri="{FF2B5EF4-FFF2-40B4-BE49-F238E27FC236}">
                    <a16:creationId xmlns:a16="http://schemas.microsoft.com/office/drawing/2014/main" id="{758EBA55-8345-8957-18D7-32C44187CA6A}"/>
                  </a:ext>
                </a:extLst>
              </p:cNvPr>
              <p:cNvGrpSpPr/>
              <p:nvPr/>
            </p:nvGrpSpPr>
            <p:grpSpPr>
              <a:xfrm>
                <a:off x="8051895" y="1730088"/>
                <a:ext cx="1453376" cy="3850956"/>
                <a:chOff x="1357584" y="1863233"/>
                <a:chExt cx="1453376" cy="3850956"/>
              </a:xfrm>
            </p:grpSpPr>
            <p:grpSp>
              <p:nvGrpSpPr>
                <p:cNvPr id="23" name="群組 22">
                  <a:extLst>
                    <a:ext uri="{FF2B5EF4-FFF2-40B4-BE49-F238E27FC236}">
                      <a16:creationId xmlns:a16="http://schemas.microsoft.com/office/drawing/2014/main" id="{1B272D89-575B-DF3F-724F-84F7CC16E62E}"/>
                    </a:ext>
                  </a:extLst>
                </p:cNvPr>
                <p:cNvGrpSpPr/>
                <p:nvPr/>
              </p:nvGrpSpPr>
              <p:grpSpPr>
                <a:xfrm>
                  <a:off x="1364273" y="4634189"/>
                  <a:ext cx="1440001" cy="1080000"/>
                  <a:chOff x="10451692" y="1179872"/>
                  <a:chExt cx="1592827" cy="1592826"/>
                </a:xfrm>
              </p:grpSpPr>
              <p:sp>
                <p:nvSpPr>
                  <p:cNvPr id="29" name="矩形 28">
                    <a:extLst>
                      <a:ext uri="{FF2B5EF4-FFF2-40B4-BE49-F238E27FC236}">
                        <a16:creationId xmlns:a16="http://schemas.microsoft.com/office/drawing/2014/main" id="{53C8168C-1911-A97E-B7BC-CA194345D185}"/>
                      </a:ext>
                    </a:extLst>
                  </p:cNvPr>
                  <p:cNvSpPr/>
                  <p:nvPr/>
                </p:nvSpPr>
                <p:spPr>
                  <a:xfrm>
                    <a:off x="10451692" y="1179872"/>
                    <a:ext cx="1592827" cy="1592826"/>
                  </a:xfrm>
                  <a:custGeom>
                    <a:avLst/>
                    <a:gdLst>
                      <a:gd name="connsiteX0" fmla="*/ 0 w 1592827"/>
                      <a:gd name="connsiteY0" fmla="*/ 0 h 1592826"/>
                      <a:gd name="connsiteX1" fmla="*/ 530942 w 1592827"/>
                      <a:gd name="connsiteY1" fmla="*/ 0 h 1592826"/>
                      <a:gd name="connsiteX2" fmla="*/ 1030028 w 1592827"/>
                      <a:gd name="connsiteY2" fmla="*/ 0 h 1592826"/>
                      <a:gd name="connsiteX3" fmla="*/ 1592827 w 1592827"/>
                      <a:gd name="connsiteY3" fmla="*/ 0 h 1592826"/>
                      <a:gd name="connsiteX4" fmla="*/ 1592827 w 1592827"/>
                      <a:gd name="connsiteY4" fmla="*/ 546870 h 1592826"/>
                      <a:gd name="connsiteX5" fmla="*/ 1592827 w 1592827"/>
                      <a:gd name="connsiteY5" fmla="*/ 1077812 h 1592826"/>
                      <a:gd name="connsiteX6" fmla="*/ 1592827 w 1592827"/>
                      <a:gd name="connsiteY6" fmla="*/ 1592826 h 1592826"/>
                      <a:gd name="connsiteX7" fmla="*/ 1030028 w 1592827"/>
                      <a:gd name="connsiteY7" fmla="*/ 1592826 h 1592826"/>
                      <a:gd name="connsiteX8" fmla="*/ 515014 w 1592827"/>
                      <a:gd name="connsiteY8" fmla="*/ 1592826 h 1592826"/>
                      <a:gd name="connsiteX9" fmla="*/ 0 w 1592827"/>
                      <a:gd name="connsiteY9" fmla="*/ 1592826 h 1592826"/>
                      <a:gd name="connsiteX10" fmla="*/ 0 w 1592827"/>
                      <a:gd name="connsiteY10" fmla="*/ 1030027 h 1592826"/>
                      <a:gd name="connsiteX11" fmla="*/ 0 w 1592827"/>
                      <a:gd name="connsiteY11" fmla="*/ 515014 h 1592826"/>
                      <a:gd name="connsiteX12" fmla="*/ 0 w 1592827"/>
                      <a:gd name="connsiteY12" fmla="*/ 0 h 15928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592827" h="1592826" fill="none" extrusionOk="0">
                        <a:moveTo>
                          <a:pt x="0" y="0"/>
                        </a:moveTo>
                        <a:cubicBezTo>
                          <a:pt x="141589" y="-61998"/>
                          <a:pt x="347321" y="25069"/>
                          <a:pt x="530942" y="0"/>
                        </a:cubicBezTo>
                        <a:cubicBezTo>
                          <a:pt x="714563" y="-25069"/>
                          <a:pt x="911715" y="50200"/>
                          <a:pt x="1030028" y="0"/>
                        </a:cubicBezTo>
                        <a:cubicBezTo>
                          <a:pt x="1148341" y="-50200"/>
                          <a:pt x="1480103" y="58115"/>
                          <a:pt x="1592827" y="0"/>
                        </a:cubicBezTo>
                        <a:cubicBezTo>
                          <a:pt x="1605366" y="260539"/>
                          <a:pt x="1539884" y="334452"/>
                          <a:pt x="1592827" y="546870"/>
                        </a:cubicBezTo>
                        <a:cubicBezTo>
                          <a:pt x="1645770" y="759288"/>
                          <a:pt x="1558924" y="848814"/>
                          <a:pt x="1592827" y="1077812"/>
                        </a:cubicBezTo>
                        <a:cubicBezTo>
                          <a:pt x="1626730" y="1306810"/>
                          <a:pt x="1583758" y="1373159"/>
                          <a:pt x="1592827" y="1592826"/>
                        </a:cubicBezTo>
                        <a:cubicBezTo>
                          <a:pt x="1390457" y="1629553"/>
                          <a:pt x="1249726" y="1577552"/>
                          <a:pt x="1030028" y="1592826"/>
                        </a:cubicBezTo>
                        <a:cubicBezTo>
                          <a:pt x="810330" y="1608100"/>
                          <a:pt x="699659" y="1557394"/>
                          <a:pt x="515014" y="1592826"/>
                        </a:cubicBezTo>
                        <a:cubicBezTo>
                          <a:pt x="330369" y="1628258"/>
                          <a:pt x="221551" y="1592121"/>
                          <a:pt x="0" y="1592826"/>
                        </a:cubicBezTo>
                        <a:cubicBezTo>
                          <a:pt x="-54302" y="1358082"/>
                          <a:pt x="22927" y="1271587"/>
                          <a:pt x="0" y="1030027"/>
                        </a:cubicBezTo>
                        <a:cubicBezTo>
                          <a:pt x="-22927" y="788467"/>
                          <a:pt x="52507" y="705758"/>
                          <a:pt x="0" y="515014"/>
                        </a:cubicBezTo>
                        <a:cubicBezTo>
                          <a:pt x="-52507" y="324270"/>
                          <a:pt x="60691" y="220883"/>
                          <a:pt x="0" y="0"/>
                        </a:cubicBezTo>
                        <a:close/>
                      </a:path>
                      <a:path w="1592827" h="1592826" stroke="0" extrusionOk="0">
                        <a:moveTo>
                          <a:pt x="0" y="0"/>
                        </a:moveTo>
                        <a:cubicBezTo>
                          <a:pt x="118086" y="-36869"/>
                          <a:pt x="370146" y="35622"/>
                          <a:pt x="483158" y="0"/>
                        </a:cubicBezTo>
                        <a:cubicBezTo>
                          <a:pt x="596170" y="-35622"/>
                          <a:pt x="854235" y="13440"/>
                          <a:pt x="1030028" y="0"/>
                        </a:cubicBezTo>
                        <a:cubicBezTo>
                          <a:pt x="1205821" y="-13440"/>
                          <a:pt x="1406228" y="17153"/>
                          <a:pt x="1592827" y="0"/>
                        </a:cubicBezTo>
                        <a:cubicBezTo>
                          <a:pt x="1642353" y="212306"/>
                          <a:pt x="1557975" y="353320"/>
                          <a:pt x="1592827" y="499085"/>
                        </a:cubicBezTo>
                        <a:cubicBezTo>
                          <a:pt x="1627679" y="644850"/>
                          <a:pt x="1586121" y="903288"/>
                          <a:pt x="1592827" y="1045956"/>
                        </a:cubicBezTo>
                        <a:cubicBezTo>
                          <a:pt x="1599533" y="1188624"/>
                          <a:pt x="1578798" y="1435352"/>
                          <a:pt x="1592827" y="1592826"/>
                        </a:cubicBezTo>
                        <a:cubicBezTo>
                          <a:pt x="1409331" y="1609856"/>
                          <a:pt x="1289060" y="1537863"/>
                          <a:pt x="1030028" y="1592826"/>
                        </a:cubicBezTo>
                        <a:cubicBezTo>
                          <a:pt x="770996" y="1647789"/>
                          <a:pt x="581895" y="1545925"/>
                          <a:pt x="467229" y="1592826"/>
                        </a:cubicBezTo>
                        <a:cubicBezTo>
                          <a:pt x="352563" y="1639727"/>
                          <a:pt x="226324" y="1572623"/>
                          <a:pt x="0" y="1592826"/>
                        </a:cubicBezTo>
                        <a:cubicBezTo>
                          <a:pt x="-3004" y="1410275"/>
                          <a:pt x="61744" y="1222455"/>
                          <a:pt x="0" y="1061884"/>
                        </a:cubicBezTo>
                        <a:cubicBezTo>
                          <a:pt x="-61744" y="901313"/>
                          <a:pt x="20533" y="679168"/>
                          <a:pt x="0" y="499085"/>
                        </a:cubicBezTo>
                        <a:cubicBezTo>
                          <a:pt x="-20533" y="319002"/>
                          <a:pt x="41057" y="197948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solidFill>
                      <a:schemeClr val="tx1"/>
                    </a:solidFill>
                    <a:extLst>
                      <a:ext uri="{C807C97D-BFC1-408E-A445-0C87EB9F89A2}">
                        <ask:lineSketchStyleProps xmlns:ask="http://schemas.microsoft.com/office/drawing/2018/sketchyshapes" sd="205894916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</a:p>
                  <a:p>
                    <a:pPr algn="ctr">
                      <a:lnSpc>
                        <a:spcPts val="1200"/>
                      </a:lnSpc>
                    </a:pPr>
                    <a:r>
                      <a:rPr lang="en-US" altLang="zh-TW" sz="6600" dirty="0">
                        <a:solidFill>
                          <a:sysClr val="windowText" lastClr="000000"/>
                        </a:solidFill>
                        <a:cs typeface="Times New Roman" panose="02020603050405020304" pitchFamily="18" charset="0"/>
                      </a:rPr>
                      <a:t>.</a:t>
                    </a:r>
                    <a:endParaRPr lang="zh-TW" altLang="en-US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" name="矩形 29">
                    <a:extLst>
                      <a:ext uri="{FF2B5EF4-FFF2-40B4-BE49-F238E27FC236}">
                        <a16:creationId xmlns:a16="http://schemas.microsoft.com/office/drawing/2014/main" id="{CE62FF5B-10E2-D378-FB25-F59B9DD2022A}"/>
                      </a:ext>
                    </a:extLst>
                  </p:cNvPr>
                  <p:cNvSpPr/>
                  <p:nvPr/>
                </p:nvSpPr>
                <p:spPr>
                  <a:xfrm>
                    <a:off x="11157639" y="1229674"/>
                    <a:ext cx="570272" cy="367400"/>
                  </a:xfrm>
                  <a:custGeom>
                    <a:avLst/>
                    <a:gdLst>
                      <a:gd name="connsiteX0" fmla="*/ 0 w 570272"/>
                      <a:gd name="connsiteY0" fmla="*/ 0 h 367400"/>
                      <a:gd name="connsiteX1" fmla="*/ 570272 w 570272"/>
                      <a:gd name="connsiteY1" fmla="*/ 0 h 367400"/>
                      <a:gd name="connsiteX2" fmla="*/ 570272 w 570272"/>
                      <a:gd name="connsiteY2" fmla="*/ 367400 h 367400"/>
                      <a:gd name="connsiteX3" fmla="*/ 0 w 570272"/>
                      <a:gd name="connsiteY3" fmla="*/ 367400 h 367400"/>
                      <a:gd name="connsiteX4" fmla="*/ 0 w 570272"/>
                      <a:gd name="connsiteY4" fmla="*/ 0 h 367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70272" h="367400" fill="none" extrusionOk="0">
                        <a:moveTo>
                          <a:pt x="0" y="0"/>
                        </a:moveTo>
                        <a:cubicBezTo>
                          <a:pt x="190398" y="-34147"/>
                          <a:pt x="314242" y="56636"/>
                          <a:pt x="570272" y="0"/>
                        </a:cubicBezTo>
                        <a:cubicBezTo>
                          <a:pt x="604418" y="111792"/>
                          <a:pt x="544286" y="217013"/>
                          <a:pt x="570272" y="367400"/>
                        </a:cubicBezTo>
                        <a:cubicBezTo>
                          <a:pt x="306998" y="393697"/>
                          <a:pt x="142779" y="351114"/>
                          <a:pt x="0" y="367400"/>
                        </a:cubicBezTo>
                        <a:cubicBezTo>
                          <a:pt x="-31966" y="200509"/>
                          <a:pt x="1085" y="129937"/>
                          <a:pt x="0" y="0"/>
                        </a:cubicBezTo>
                        <a:close/>
                      </a:path>
                      <a:path w="570272" h="367400" stroke="0" extrusionOk="0">
                        <a:moveTo>
                          <a:pt x="0" y="0"/>
                        </a:moveTo>
                        <a:cubicBezTo>
                          <a:pt x="254995" y="-55490"/>
                          <a:pt x="321497" y="45665"/>
                          <a:pt x="570272" y="0"/>
                        </a:cubicBezTo>
                        <a:cubicBezTo>
                          <a:pt x="598226" y="126046"/>
                          <a:pt x="553525" y="272111"/>
                          <a:pt x="570272" y="367400"/>
                        </a:cubicBezTo>
                        <a:cubicBezTo>
                          <a:pt x="356700" y="413154"/>
                          <a:pt x="165787" y="320644"/>
                          <a:pt x="0" y="367400"/>
                        </a:cubicBezTo>
                        <a:cubicBezTo>
                          <a:pt x="-26476" y="283371"/>
                          <a:pt x="32604" y="120582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  <a:extLst>
                      <a:ext uri="{C807C97D-BFC1-408E-A445-0C87EB9F89A2}">
                        <ask:lineSketchStyleProps xmlns:ask="http://schemas.microsoft.com/office/drawing/2018/sketchyshapes" sd="2950992463">
                          <a:prstGeom prst="rect">
                            <a:avLst/>
                          </a:prstGeom>
                          <ask:type>
                            <ask:lineSketchScribble/>
                          </ask:type>
                        </ask:lineSketchStyleProps>
                      </a:ext>
                    </a:extLst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sz="6600" dirty="0"/>
                  </a:p>
                </p:txBody>
              </p:sp>
            </p:grpSp>
            <p:sp>
              <p:nvSpPr>
                <p:cNvPr id="27" name="矩形 26">
                  <a:extLst>
                    <a:ext uri="{FF2B5EF4-FFF2-40B4-BE49-F238E27FC236}">
                      <a16:creationId xmlns:a16="http://schemas.microsoft.com/office/drawing/2014/main" id="{2B65524E-0AAD-9CC2-9141-297219912DF4}"/>
                    </a:ext>
                  </a:extLst>
                </p:cNvPr>
                <p:cNvSpPr/>
                <p:nvPr/>
              </p:nvSpPr>
              <p:spPr>
                <a:xfrm>
                  <a:off x="1357584" y="3723299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508800 w 1440000"/>
                    <a:gd name="connsiteY1" fmla="*/ 0 h 1080000"/>
                    <a:gd name="connsiteX2" fmla="*/ 9456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18400 h 1080000"/>
                    <a:gd name="connsiteX5" fmla="*/ 1440000 w 1440000"/>
                    <a:gd name="connsiteY5" fmla="*/ 1080000 h 1080000"/>
                    <a:gd name="connsiteX6" fmla="*/ 931200 w 1440000"/>
                    <a:gd name="connsiteY6" fmla="*/ 1080000 h 1080000"/>
                    <a:gd name="connsiteX7" fmla="*/ 4656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292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233855" y="-7941"/>
                        <a:pt x="291517" y="17856"/>
                        <a:pt x="508800" y="0"/>
                      </a:cubicBezTo>
                      <a:cubicBezTo>
                        <a:pt x="726083" y="-17856"/>
                        <a:pt x="837824" y="28916"/>
                        <a:pt x="945600" y="0"/>
                      </a:cubicBezTo>
                      <a:cubicBezTo>
                        <a:pt x="1053376" y="-28916"/>
                        <a:pt x="1257543" y="2774"/>
                        <a:pt x="1440000" y="0"/>
                      </a:cubicBezTo>
                      <a:cubicBezTo>
                        <a:pt x="1498277" y="124077"/>
                        <a:pt x="1381834" y="370434"/>
                        <a:pt x="1440000" y="518400"/>
                      </a:cubicBezTo>
                      <a:cubicBezTo>
                        <a:pt x="1498166" y="666366"/>
                        <a:pt x="1376747" y="874953"/>
                        <a:pt x="1440000" y="1080000"/>
                      </a:cubicBezTo>
                      <a:cubicBezTo>
                        <a:pt x="1245745" y="1112265"/>
                        <a:pt x="1134990" y="1022740"/>
                        <a:pt x="931200" y="1080000"/>
                      </a:cubicBezTo>
                      <a:cubicBezTo>
                        <a:pt x="727410" y="1137260"/>
                        <a:pt x="656392" y="1029025"/>
                        <a:pt x="465600" y="1080000"/>
                      </a:cubicBezTo>
                      <a:cubicBezTo>
                        <a:pt x="274808" y="1130975"/>
                        <a:pt x="147333" y="1073835"/>
                        <a:pt x="0" y="1080000"/>
                      </a:cubicBezTo>
                      <a:cubicBezTo>
                        <a:pt x="-10137" y="860346"/>
                        <a:pt x="46458" y="705687"/>
                        <a:pt x="0" y="529200"/>
                      </a:cubicBezTo>
                      <a:cubicBezTo>
                        <a:pt x="-46458" y="352713"/>
                        <a:pt x="43914" y="235383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21390" y="-36023"/>
                        <a:pt x="273875" y="6653"/>
                        <a:pt x="436800" y="0"/>
                      </a:cubicBezTo>
                      <a:cubicBezTo>
                        <a:pt x="599725" y="-6653"/>
                        <a:pt x="783338" y="17180"/>
                        <a:pt x="931200" y="0"/>
                      </a:cubicBezTo>
                      <a:cubicBezTo>
                        <a:pt x="1079062" y="-17180"/>
                        <a:pt x="1273256" y="47801"/>
                        <a:pt x="1440000" y="0"/>
                      </a:cubicBezTo>
                      <a:cubicBezTo>
                        <a:pt x="1488841" y="146510"/>
                        <a:pt x="1377988" y="327536"/>
                        <a:pt x="1440000" y="518400"/>
                      </a:cubicBezTo>
                      <a:cubicBezTo>
                        <a:pt x="1502012" y="709264"/>
                        <a:pt x="1374861" y="861299"/>
                        <a:pt x="1440000" y="1080000"/>
                      </a:cubicBezTo>
                      <a:cubicBezTo>
                        <a:pt x="1275710" y="1111587"/>
                        <a:pt x="1093578" y="1065805"/>
                        <a:pt x="945600" y="1080000"/>
                      </a:cubicBezTo>
                      <a:cubicBezTo>
                        <a:pt x="797622" y="1094195"/>
                        <a:pt x="620924" y="1056857"/>
                        <a:pt x="480000" y="1080000"/>
                      </a:cubicBezTo>
                      <a:cubicBezTo>
                        <a:pt x="339076" y="1103143"/>
                        <a:pt x="158811" y="1057800"/>
                        <a:pt x="0" y="1080000"/>
                      </a:cubicBezTo>
                      <a:cubicBezTo>
                        <a:pt x="-37181" y="858459"/>
                        <a:pt x="24875" y="738000"/>
                        <a:pt x="0" y="561600"/>
                      </a:cubicBezTo>
                      <a:cubicBezTo>
                        <a:pt x="-24875" y="385200"/>
                        <a:pt x="12323" y="127274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05894916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e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矩形 24">
                  <a:extLst>
                    <a:ext uri="{FF2B5EF4-FFF2-40B4-BE49-F238E27FC236}">
                      <a16:creationId xmlns:a16="http://schemas.microsoft.com/office/drawing/2014/main" id="{56B3B683-C132-E3C8-32D1-89EFE3B8E727}"/>
                    </a:ext>
                  </a:extLst>
                </p:cNvPr>
                <p:cNvSpPr/>
                <p:nvPr/>
              </p:nvSpPr>
              <p:spPr>
                <a:xfrm>
                  <a:off x="1364272" y="2708711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o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" name="矩形 25">
                  <a:extLst>
                    <a:ext uri="{FF2B5EF4-FFF2-40B4-BE49-F238E27FC236}">
                      <a16:creationId xmlns:a16="http://schemas.microsoft.com/office/drawing/2014/main" id="{450AED76-F0FE-CEE8-A7C9-52239BDE6900}"/>
                    </a:ext>
                  </a:extLst>
                </p:cNvPr>
                <p:cNvSpPr/>
                <p:nvPr/>
              </p:nvSpPr>
              <p:spPr>
                <a:xfrm>
                  <a:off x="1370960" y="1863233"/>
                  <a:ext cx="1440000" cy="1080000"/>
                </a:xfrm>
                <a:custGeom>
                  <a:avLst/>
                  <a:gdLst>
                    <a:gd name="connsiteX0" fmla="*/ 0 w 1440000"/>
                    <a:gd name="connsiteY0" fmla="*/ 0 h 1080000"/>
                    <a:gd name="connsiteX1" fmla="*/ 465600 w 1440000"/>
                    <a:gd name="connsiteY1" fmla="*/ 0 h 1080000"/>
                    <a:gd name="connsiteX2" fmla="*/ 931200 w 1440000"/>
                    <a:gd name="connsiteY2" fmla="*/ 0 h 1080000"/>
                    <a:gd name="connsiteX3" fmla="*/ 1440000 w 1440000"/>
                    <a:gd name="connsiteY3" fmla="*/ 0 h 1080000"/>
                    <a:gd name="connsiteX4" fmla="*/ 1440000 w 1440000"/>
                    <a:gd name="connsiteY4" fmla="*/ 529200 h 1080000"/>
                    <a:gd name="connsiteX5" fmla="*/ 1440000 w 1440000"/>
                    <a:gd name="connsiteY5" fmla="*/ 1080000 h 1080000"/>
                    <a:gd name="connsiteX6" fmla="*/ 1003200 w 1440000"/>
                    <a:gd name="connsiteY6" fmla="*/ 1080000 h 1080000"/>
                    <a:gd name="connsiteX7" fmla="*/ 523200 w 1440000"/>
                    <a:gd name="connsiteY7" fmla="*/ 1080000 h 1080000"/>
                    <a:gd name="connsiteX8" fmla="*/ 0 w 1440000"/>
                    <a:gd name="connsiteY8" fmla="*/ 1080000 h 1080000"/>
                    <a:gd name="connsiteX9" fmla="*/ 0 w 1440000"/>
                    <a:gd name="connsiteY9" fmla="*/ 540000 h 1080000"/>
                    <a:gd name="connsiteX10" fmla="*/ 0 w 1440000"/>
                    <a:gd name="connsiteY10" fmla="*/ 0 h 108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440000" h="1080000" fill="none" extrusionOk="0">
                      <a:moveTo>
                        <a:pt x="0" y="0"/>
                      </a:moveTo>
                      <a:cubicBezTo>
                        <a:pt x="187775" y="-36563"/>
                        <a:pt x="367689" y="2766"/>
                        <a:pt x="465600" y="0"/>
                      </a:cubicBezTo>
                      <a:cubicBezTo>
                        <a:pt x="563511" y="-2766"/>
                        <a:pt x="717605" y="53127"/>
                        <a:pt x="931200" y="0"/>
                      </a:cubicBezTo>
                      <a:cubicBezTo>
                        <a:pt x="1144795" y="-53127"/>
                        <a:pt x="1271101" y="27655"/>
                        <a:pt x="1440000" y="0"/>
                      </a:cubicBezTo>
                      <a:cubicBezTo>
                        <a:pt x="1453063" y="207995"/>
                        <a:pt x="1438285" y="419283"/>
                        <a:pt x="1440000" y="529200"/>
                      </a:cubicBezTo>
                      <a:cubicBezTo>
                        <a:pt x="1441715" y="639117"/>
                        <a:pt x="1406145" y="957395"/>
                        <a:pt x="1440000" y="1080000"/>
                      </a:cubicBezTo>
                      <a:cubicBezTo>
                        <a:pt x="1318783" y="1096831"/>
                        <a:pt x="1122312" y="1037584"/>
                        <a:pt x="1003200" y="1080000"/>
                      </a:cubicBezTo>
                      <a:cubicBezTo>
                        <a:pt x="884088" y="1122416"/>
                        <a:pt x="677809" y="1076278"/>
                        <a:pt x="523200" y="1080000"/>
                      </a:cubicBezTo>
                      <a:cubicBezTo>
                        <a:pt x="368591" y="1083722"/>
                        <a:pt x="226134" y="1027629"/>
                        <a:pt x="0" y="1080000"/>
                      </a:cubicBezTo>
                      <a:cubicBezTo>
                        <a:pt x="-43889" y="837516"/>
                        <a:pt x="32257" y="795032"/>
                        <a:pt x="0" y="540000"/>
                      </a:cubicBezTo>
                      <a:cubicBezTo>
                        <a:pt x="-32257" y="284968"/>
                        <a:pt x="11144" y="205745"/>
                        <a:pt x="0" y="0"/>
                      </a:cubicBezTo>
                      <a:close/>
                    </a:path>
                    <a:path w="1440000" h="1080000" stroke="0" extrusionOk="0">
                      <a:moveTo>
                        <a:pt x="0" y="0"/>
                      </a:moveTo>
                      <a:cubicBezTo>
                        <a:pt x="147464" y="-18980"/>
                        <a:pt x="321147" y="20454"/>
                        <a:pt x="436800" y="0"/>
                      </a:cubicBezTo>
                      <a:cubicBezTo>
                        <a:pt x="552453" y="-20454"/>
                        <a:pt x="821852" y="49208"/>
                        <a:pt x="931200" y="0"/>
                      </a:cubicBezTo>
                      <a:cubicBezTo>
                        <a:pt x="1040548" y="-49208"/>
                        <a:pt x="1248536" y="21802"/>
                        <a:pt x="1440000" y="0"/>
                      </a:cubicBezTo>
                      <a:cubicBezTo>
                        <a:pt x="1502799" y="159253"/>
                        <a:pt x="1383835" y="442242"/>
                        <a:pt x="1440000" y="561600"/>
                      </a:cubicBezTo>
                      <a:cubicBezTo>
                        <a:pt x="1496165" y="680958"/>
                        <a:pt x="1385013" y="955337"/>
                        <a:pt x="1440000" y="1080000"/>
                      </a:cubicBezTo>
                      <a:cubicBezTo>
                        <a:pt x="1294743" y="1091252"/>
                        <a:pt x="1070486" y="1066103"/>
                        <a:pt x="931200" y="1080000"/>
                      </a:cubicBezTo>
                      <a:cubicBezTo>
                        <a:pt x="791914" y="1093897"/>
                        <a:pt x="674189" y="1063922"/>
                        <a:pt x="436800" y="1080000"/>
                      </a:cubicBezTo>
                      <a:cubicBezTo>
                        <a:pt x="199411" y="1096078"/>
                        <a:pt x="116659" y="1061759"/>
                        <a:pt x="0" y="1080000"/>
                      </a:cubicBezTo>
                      <a:cubicBezTo>
                        <a:pt x="-41797" y="963449"/>
                        <a:pt x="34280" y="789975"/>
                        <a:pt x="0" y="518400"/>
                      </a:cubicBezTo>
                      <a:cubicBezTo>
                        <a:pt x="-34280" y="246825"/>
                        <a:pt x="27502" y="170569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601444272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a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AC2CCD91-946E-73EC-A01D-B9C8452662AF}"/>
                  </a:ext>
                </a:extLst>
              </p:cNvPr>
              <p:cNvSpPr txBox="1"/>
              <p:nvPr/>
            </p:nvSpPr>
            <p:spPr>
              <a:xfrm>
                <a:off x="8042366" y="330608"/>
                <a:ext cx="827471" cy="11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6600" dirty="0">
                    <a:solidFill>
                      <a:srgbClr val="FF0000"/>
                    </a:solidFill>
                  </a:rPr>
                  <a:t>3.</a:t>
                </a:r>
                <a:endParaRPr lang="zh-TW" altLang="en-US" sz="66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C8D1065E-2600-0F58-1551-DB3E9E3D52F1}"/>
              </a:ext>
            </a:extLst>
          </p:cNvPr>
          <p:cNvSpPr/>
          <p:nvPr/>
        </p:nvSpPr>
        <p:spPr>
          <a:xfrm>
            <a:off x="5669695" y="28287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1F762D-4B71-0744-5AB8-618591CC33FE}"/>
              </a:ext>
            </a:extLst>
          </p:cNvPr>
          <p:cNvSpPr/>
          <p:nvPr/>
        </p:nvSpPr>
        <p:spPr>
          <a:xfrm>
            <a:off x="7446249" y="30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BBB0C36-D262-0238-B84B-52A9E39B3FDB}"/>
              </a:ext>
            </a:extLst>
          </p:cNvPr>
          <p:cNvSpPr/>
          <p:nvPr/>
        </p:nvSpPr>
        <p:spPr>
          <a:xfrm>
            <a:off x="9236957" y="30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B02F69-6EFE-623E-8F64-A7676BF6D2EE}"/>
              </a:ext>
            </a:extLst>
          </p:cNvPr>
          <p:cNvSpPr/>
          <p:nvPr/>
        </p:nvSpPr>
        <p:spPr>
          <a:xfrm>
            <a:off x="5669695" y="15591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2569738-6ECE-E889-E871-2779E97085BE}"/>
              </a:ext>
            </a:extLst>
          </p:cNvPr>
          <p:cNvSpPr/>
          <p:nvPr/>
        </p:nvSpPr>
        <p:spPr>
          <a:xfrm>
            <a:off x="7446249" y="155538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081457E-8A9A-1112-8A5C-AE19F6E6DF4F}"/>
              </a:ext>
            </a:extLst>
          </p:cNvPr>
          <p:cNvSpPr/>
          <p:nvPr/>
        </p:nvSpPr>
        <p:spPr>
          <a:xfrm>
            <a:off x="5669695" y="28526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625FF21-C98D-E21B-FEF6-962C23EFC71A}"/>
              </a:ext>
            </a:extLst>
          </p:cNvPr>
          <p:cNvSpPr/>
          <p:nvPr/>
        </p:nvSpPr>
        <p:spPr>
          <a:xfrm>
            <a:off x="9236957" y="28786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C6D64A7A-278F-D35F-D6EB-582B55525954}"/>
              </a:ext>
            </a:extLst>
          </p:cNvPr>
          <p:cNvSpPr/>
          <p:nvPr/>
        </p:nvSpPr>
        <p:spPr>
          <a:xfrm>
            <a:off x="7446249" y="412516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61B31D9-12BC-5A4C-7101-77D9C4956445}"/>
              </a:ext>
            </a:extLst>
          </p:cNvPr>
          <p:cNvSpPr/>
          <p:nvPr/>
        </p:nvSpPr>
        <p:spPr>
          <a:xfrm>
            <a:off x="9236957" y="412516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8D3B196-63CA-D9F9-BA39-B64AE66DFE64}"/>
              </a:ext>
            </a:extLst>
          </p:cNvPr>
          <p:cNvSpPr/>
          <p:nvPr/>
        </p:nvSpPr>
        <p:spPr>
          <a:xfrm>
            <a:off x="5669695" y="534563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ABC14445-5126-849B-2E9C-20FA829C623E}"/>
              </a:ext>
            </a:extLst>
          </p:cNvPr>
          <p:cNvSpPr/>
          <p:nvPr/>
        </p:nvSpPr>
        <p:spPr>
          <a:xfrm>
            <a:off x="7446249" y="537166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1ED105E-C9E5-CA09-3EAD-298D4D1EFB75}"/>
              </a:ext>
            </a:extLst>
          </p:cNvPr>
          <p:cNvSpPr/>
          <p:nvPr/>
        </p:nvSpPr>
        <p:spPr>
          <a:xfrm>
            <a:off x="9236957" y="537166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加號 42">
            <a:extLst>
              <a:ext uri="{FF2B5EF4-FFF2-40B4-BE49-F238E27FC236}">
                <a16:creationId xmlns:a16="http://schemas.microsoft.com/office/drawing/2014/main" id="{D69E4A8D-1C27-6335-A564-A8207F683765}"/>
              </a:ext>
            </a:extLst>
          </p:cNvPr>
          <p:cNvSpPr/>
          <p:nvPr/>
        </p:nvSpPr>
        <p:spPr>
          <a:xfrm>
            <a:off x="6832061" y="1699135"/>
            <a:ext cx="891822" cy="89182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加號 43">
            <a:extLst>
              <a:ext uri="{FF2B5EF4-FFF2-40B4-BE49-F238E27FC236}">
                <a16:creationId xmlns:a16="http://schemas.microsoft.com/office/drawing/2014/main" id="{B4D65D22-9449-57D6-A3B1-7EFF79E1653E}"/>
              </a:ext>
            </a:extLst>
          </p:cNvPr>
          <p:cNvSpPr/>
          <p:nvPr/>
        </p:nvSpPr>
        <p:spPr>
          <a:xfrm>
            <a:off x="7720338" y="2942225"/>
            <a:ext cx="891822" cy="89182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加號 44">
            <a:extLst>
              <a:ext uri="{FF2B5EF4-FFF2-40B4-BE49-F238E27FC236}">
                <a16:creationId xmlns:a16="http://schemas.microsoft.com/office/drawing/2014/main" id="{0EB6DAD7-D02A-7F1D-459D-37E42A22B106}"/>
              </a:ext>
            </a:extLst>
          </p:cNvPr>
          <p:cNvSpPr/>
          <p:nvPr/>
        </p:nvSpPr>
        <p:spPr>
          <a:xfrm>
            <a:off x="8650907" y="4311474"/>
            <a:ext cx="891822" cy="89182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加號 45">
            <a:extLst>
              <a:ext uri="{FF2B5EF4-FFF2-40B4-BE49-F238E27FC236}">
                <a16:creationId xmlns:a16="http://schemas.microsoft.com/office/drawing/2014/main" id="{7EE6700B-2B05-DE67-3209-DAE2BC91615F}"/>
              </a:ext>
            </a:extLst>
          </p:cNvPr>
          <p:cNvSpPr/>
          <p:nvPr/>
        </p:nvSpPr>
        <p:spPr>
          <a:xfrm>
            <a:off x="6793301" y="5465749"/>
            <a:ext cx="891822" cy="89182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加號 46">
            <a:extLst>
              <a:ext uri="{FF2B5EF4-FFF2-40B4-BE49-F238E27FC236}">
                <a16:creationId xmlns:a16="http://schemas.microsoft.com/office/drawing/2014/main" id="{71185B18-CC0E-DC10-7013-A19FAF046034}"/>
              </a:ext>
            </a:extLst>
          </p:cNvPr>
          <p:cNvSpPr/>
          <p:nvPr/>
        </p:nvSpPr>
        <p:spPr>
          <a:xfrm>
            <a:off x="8676808" y="5496279"/>
            <a:ext cx="891822" cy="89182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FD80CFA3-EB17-994A-0BF8-93CF1F289E0A}"/>
              </a:ext>
            </a:extLst>
          </p:cNvPr>
          <p:cNvSpPr txBox="1"/>
          <p:nvPr/>
        </p:nvSpPr>
        <p:spPr>
          <a:xfrm>
            <a:off x="4525616" y="282871"/>
            <a:ext cx="5725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I.</a:t>
            </a:r>
            <a:endParaRPr lang="zh-TW" altLang="en-US" sz="6000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F583A3BF-F078-F83E-B2C0-6E52218C9192}"/>
              </a:ext>
            </a:extLst>
          </p:cNvPr>
          <p:cNvSpPr txBox="1"/>
          <p:nvPr/>
        </p:nvSpPr>
        <p:spPr>
          <a:xfrm>
            <a:off x="4428634" y="1588669"/>
            <a:ext cx="7665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II.</a:t>
            </a:r>
            <a:endParaRPr lang="zh-TW" altLang="en-US" sz="6000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AE82D130-30F7-A4A9-750B-241064CC779E}"/>
              </a:ext>
            </a:extLst>
          </p:cNvPr>
          <p:cNvSpPr txBox="1"/>
          <p:nvPr/>
        </p:nvSpPr>
        <p:spPr>
          <a:xfrm>
            <a:off x="4331653" y="2902022"/>
            <a:ext cx="96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III.</a:t>
            </a:r>
            <a:endParaRPr lang="zh-TW" altLang="en-US" sz="6000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DB1D8C3E-F1A3-F1FA-9EF1-266989E7B942}"/>
              </a:ext>
            </a:extLst>
          </p:cNvPr>
          <p:cNvSpPr txBox="1"/>
          <p:nvPr/>
        </p:nvSpPr>
        <p:spPr>
          <a:xfrm>
            <a:off x="4331653" y="4117986"/>
            <a:ext cx="96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IV.</a:t>
            </a:r>
            <a:endParaRPr lang="zh-TW" altLang="en-US" sz="6000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94F31CEE-778A-60E4-1208-818A69B81313}"/>
              </a:ext>
            </a:extLst>
          </p:cNvPr>
          <p:cNvSpPr txBox="1"/>
          <p:nvPr/>
        </p:nvSpPr>
        <p:spPr>
          <a:xfrm>
            <a:off x="4443093" y="5316535"/>
            <a:ext cx="737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000" dirty="0"/>
              <a:t>V.</a:t>
            </a:r>
            <a:endParaRPr lang="zh-TW" altLang="en-US" sz="6000" dirty="0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AB74D384-E66F-7BA3-E072-FEB38159F834}"/>
              </a:ext>
            </a:extLst>
          </p:cNvPr>
          <p:cNvSpPr/>
          <p:nvPr/>
        </p:nvSpPr>
        <p:spPr>
          <a:xfrm>
            <a:off x="527080" y="3834047"/>
            <a:ext cx="3291251" cy="1080000"/>
          </a:xfrm>
          <a:custGeom>
            <a:avLst/>
            <a:gdLst>
              <a:gd name="connsiteX0" fmla="*/ 0 w 3291251"/>
              <a:gd name="connsiteY0" fmla="*/ 0 h 1080000"/>
              <a:gd name="connsiteX1" fmla="*/ 449804 w 3291251"/>
              <a:gd name="connsiteY1" fmla="*/ 0 h 1080000"/>
              <a:gd name="connsiteX2" fmla="*/ 1031259 w 3291251"/>
              <a:gd name="connsiteY2" fmla="*/ 0 h 1080000"/>
              <a:gd name="connsiteX3" fmla="*/ 1612713 w 3291251"/>
              <a:gd name="connsiteY3" fmla="*/ 0 h 1080000"/>
              <a:gd name="connsiteX4" fmla="*/ 2128342 w 3291251"/>
              <a:gd name="connsiteY4" fmla="*/ 0 h 1080000"/>
              <a:gd name="connsiteX5" fmla="*/ 2643972 w 3291251"/>
              <a:gd name="connsiteY5" fmla="*/ 0 h 1080000"/>
              <a:gd name="connsiteX6" fmla="*/ 3291251 w 3291251"/>
              <a:gd name="connsiteY6" fmla="*/ 0 h 1080000"/>
              <a:gd name="connsiteX7" fmla="*/ 3291251 w 3291251"/>
              <a:gd name="connsiteY7" fmla="*/ 518400 h 1080000"/>
              <a:gd name="connsiteX8" fmla="*/ 3291251 w 3291251"/>
              <a:gd name="connsiteY8" fmla="*/ 1080000 h 1080000"/>
              <a:gd name="connsiteX9" fmla="*/ 2709797 w 3291251"/>
              <a:gd name="connsiteY9" fmla="*/ 1080000 h 1080000"/>
              <a:gd name="connsiteX10" fmla="*/ 2128342 w 3291251"/>
              <a:gd name="connsiteY10" fmla="*/ 1080000 h 1080000"/>
              <a:gd name="connsiteX11" fmla="*/ 1546888 w 3291251"/>
              <a:gd name="connsiteY11" fmla="*/ 1080000 h 1080000"/>
              <a:gd name="connsiteX12" fmla="*/ 965434 w 3291251"/>
              <a:gd name="connsiteY12" fmla="*/ 1080000 h 1080000"/>
              <a:gd name="connsiteX13" fmla="*/ 0 w 3291251"/>
              <a:gd name="connsiteY13" fmla="*/ 1080000 h 1080000"/>
              <a:gd name="connsiteX14" fmla="*/ 0 w 3291251"/>
              <a:gd name="connsiteY14" fmla="*/ 518400 h 1080000"/>
              <a:gd name="connsiteX15" fmla="*/ 0 w 3291251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91251" h="1080000" fill="none" extrusionOk="0">
                <a:moveTo>
                  <a:pt x="0" y="0"/>
                </a:moveTo>
                <a:cubicBezTo>
                  <a:pt x="124565" y="-18458"/>
                  <a:pt x="297083" y="32511"/>
                  <a:pt x="449804" y="0"/>
                </a:cubicBezTo>
                <a:cubicBezTo>
                  <a:pt x="602525" y="-32511"/>
                  <a:pt x="864850" y="65004"/>
                  <a:pt x="1031259" y="0"/>
                </a:cubicBezTo>
                <a:cubicBezTo>
                  <a:pt x="1197668" y="-65004"/>
                  <a:pt x="1381998" y="12929"/>
                  <a:pt x="1612713" y="0"/>
                </a:cubicBezTo>
                <a:cubicBezTo>
                  <a:pt x="1843428" y="-12929"/>
                  <a:pt x="1896193" y="25703"/>
                  <a:pt x="2128342" y="0"/>
                </a:cubicBezTo>
                <a:cubicBezTo>
                  <a:pt x="2360491" y="-25703"/>
                  <a:pt x="2459401" y="19661"/>
                  <a:pt x="2643972" y="0"/>
                </a:cubicBezTo>
                <a:cubicBezTo>
                  <a:pt x="2828543" y="-19661"/>
                  <a:pt x="3056706" y="17137"/>
                  <a:pt x="3291251" y="0"/>
                </a:cubicBezTo>
                <a:cubicBezTo>
                  <a:pt x="3344530" y="112163"/>
                  <a:pt x="3229314" y="365795"/>
                  <a:pt x="3291251" y="518400"/>
                </a:cubicBezTo>
                <a:cubicBezTo>
                  <a:pt x="3353188" y="671005"/>
                  <a:pt x="3253240" y="876713"/>
                  <a:pt x="3291251" y="1080000"/>
                </a:cubicBezTo>
                <a:cubicBezTo>
                  <a:pt x="3129594" y="1126066"/>
                  <a:pt x="2943387" y="1015984"/>
                  <a:pt x="2709797" y="1080000"/>
                </a:cubicBezTo>
                <a:cubicBezTo>
                  <a:pt x="2476207" y="1144016"/>
                  <a:pt x="2301090" y="1046542"/>
                  <a:pt x="2128342" y="1080000"/>
                </a:cubicBezTo>
                <a:cubicBezTo>
                  <a:pt x="1955594" y="1113458"/>
                  <a:pt x="1699479" y="1019800"/>
                  <a:pt x="1546888" y="1080000"/>
                </a:cubicBezTo>
                <a:cubicBezTo>
                  <a:pt x="1394297" y="1140200"/>
                  <a:pt x="1116043" y="1019103"/>
                  <a:pt x="965434" y="1080000"/>
                </a:cubicBezTo>
                <a:cubicBezTo>
                  <a:pt x="814825" y="1140897"/>
                  <a:pt x="441777" y="1051802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291251" h="1080000" stroke="0" extrusionOk="0">
                <a:moveTo>
                  <a:pt x="0" y="0"/>
                </a:moveTo>
                <a:cubicBezTo>
                  <a:pt x="103547" y="-4639"/>
                  <a:pt x="228573" y="51287"/>
                  <a:pt x="449804" y="0"/>
                </a:cubicBezTo>
                <a:cubicBezTo>
                  <a:pt x="671035" y="-51287"/>
                  <a:pt x="881601" y="23098"/>
                  <a:pt x="1031259" y="0"/>
                </a:cubicBezTo>
                <a:cubicBezTo>
                  <a:pt x="1180917" y="-23098"/>
                  <a:pt x="1431421" y="60886"/>
                  <a:pt x="1612713" y="0"/>
                </a:cubicBezTo>
                <a:cubicBezTo>
                  <a:pt x="1794005" y="-60886"/>
                  <a:pt x="2072187" y="37531"/>
                  <a:pt x="2227080" y="0"/>
                </a:cubicBezTo>
                <a:cubicBezTo>
                  <a:pt x="2381973" y="-37531"/>
                  <a:pt x="3028726" y="72739"/>
                  <a:pt x="3291251" y="0"/>
                </a:cubicBezTo>
                <a:cubicBezTo>
                  <a:pt x="3314442" y="168737"/>
                  <a:pt x="3248071" y="437107"/>
                  <a:pt x="3291251" y="550800"/>
                </a:cubicBezTo>
                <a:cubicBezTo>
                  <a:pt x="3334431" y="664493"/>
                  <a:pt x="3247099" y="896277"/>
                  <a:pt x="3291251" y="1080000"/>
                </a:cubicBezTo>
                <a:cubicBezTo>
                  <a:pt x="3050497" y="1137804"/>
                  <a:pt x="2912470" y="1073050"/>
                  <a:pt x="2775622" y="1080000"/>
                </a:cubicBezTo>
                <a:cubicBezTo>
                  <a:pt x="2638774" y="1086950"/>
                  <a:pt x="2322409" y="1063348"/>
                  <a:pt x="2161255" y="1080000"/>
                </a:cubicBezTo>
                <a:cubicBezTo>
                  <a:pt x="2000101" y="1096652"/>
                  <a:pt x="1848085" y="1031999"/>
                  <a:pt x="1645626" y="1080000"/>
                </a:cubicBezTo>
                <a:cubicBezTo>
                  <a:pt x="1443167" y="1128001"/>
                  <a:pt x="1215101" y="1048801"/>
                  <a:pt x="1064171" y="1080000"/>
                </a:cubicBezTo>
                <a:cubicBezTo>
                  <a:pt x="913241" y="1111199"/>
                  <a:pt x="396424" y="104405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 e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o 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1DC4A308-5CED-F650-C1B2-DFF1EA9DAE77}"/>
              </a:ext>
            </a:extLst>
          </p:cNvPr>
          <p:cNvSpPr/>
          <p:nvPr/>
        </p:nvSpPr>
        <p:spPr>
          <a:xfrm>
            <a:off x="1328476" y="5321007"/>
            <a:ext cx="1913326" cy="1080000"/>
          </a:xfrm>
          <a:custGeom>
            <a:avLst/>
            <a:gdLst>
              <a:gd name="connsiteX0" fmla="*/ 0 w 1913326"/>
              <a:gd name="connsiteY0" fmla="*/ 0 h 1080000"/>
              <a:gd name="connsiteX1" fmla="*/ 420932 w 1913326"/>
              <a:gd name="connsiteY1" fmla="*/ 0 h 1080000"/>
              <a:gd name="connsiteX2" fmla="*/ 860997 w 1913326"/>
              <a:gd name="connsiteY2" fmla="*/ 0 h 1080000"/>
              <a:gd name="connsiteX3" fmla="*/ 1320195 w 1913326"/>
              <a:gd name="connsiteY3" fmla="*/ 0 h 1080000"/>
              <a:gd name="connsiteX4" fmla="*/ 1913326 w 1913326"/>
              <a:gd name="connsiteY4" fmla="*/ 0 h 1080000"/>
              <a:gd name="connsiteX5" fmla="*/ 1913326 w 1913326"/>
              <a:gd name="connsiteY5" fmla="*/ 550800 h 1080000"/>
              <a:gd name="connsiteX6" fmla="*/ 1913326 w 1913326"/>
              <a:gd name="connsiteY6" fmla="*/ 1080000 h 1080000"/>
              <a:gd name="connsiteX7" fmla="*/ 1454128 w 1913326"/>
              <a:gd name="connsiteY7" fmla="*/ 1080000 h 1080000"/>
              <a:gd name="connsiteX8" fmla="*/ 975796 w 1913326"/>
              <a:gd name="connsiteY8" fmla="*/ 1080000 h 1080000"/>
              <a:gd name="connsiteX9" fmla="*/ 497465 w 1913326"/>
              <a:gd name="connsiteY9" fmla="*/ 1080000 h 1080000"/>
              <a:gd name="connsiteX10" fmla="*/ 0 w 1913326"/>
              <a:gd name="connsiteY10" fmla="*/ 1080000 h 1080000"/>
              <a:gd name="connsiteX11" fmla="*/ 0 w 1913326"/>
              <a:gd name="connsiteY11" fmla="*/ 561600 h 1080000"/>
              <a:gd name="connsiteX12" fmla="*/ 0 w 191332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13326" h="1080000" fill="none" extrusionOk="0">
                <a:moveTo>
                  <a:pt x="0" y="0"/>
                </a:moveTo>
                <a:cubicBezTo>
                  <a:pt x="111358" y="-22085"/>
                  <a:pt x="324073" y="28334"/>
                  <a:pt x="420932" y="0"/>
                </a:cubicBezTo>
                <a:cubicBezTo>
                  <a:pt x="517791" y="-28334"/>
                  <a:pt x="652603" y="22304"/>
                  <a:pt x="860997" y="0"/>
                </a:cubicBezTo>
                <a:cubicBezTo>
                  <a:pt x="1069391" y="-22304"/>
                  <a:pt x="1215722" y="50318"/>
                  <a:pt x="1320195" y="0"/>
                </a:cubicBezTo>
                <a:cubicBezTo>
                  <a:pt x="1424668" y="-50318"/>
                  <a:pt x="1713318" y="35338"/>
                  <a:pt x="1913326" y="0"/>
                </a:cubicBezTo>
                <a:cubicBezTo>
                  <a:pt x="1926328" y="196629"/>
                  <a:pt x="1891853" y="423755"/>
                  <a:pt x="1913326" y="550800"/>
                </a:cubicBezTo>
                <a:cubicBezTo>
                  <a:pt x="1934799" y="677845"/>
                  <a:pt x="1858789" y="818010"/>
                  <a:pt x="1913326" y="1080000"/>
                </a:cubicBezTo>
                <a:cubicBezTo>
                  <a:pt x="1819799" y="1103128"/>
                  <a:pt x="1667924" y="1043085"/>
                  <a:pt x="1454128" y="1080000"/>
                </a:cubicBezTo>
                <a:cubicBezTo>
                  <a:pt x="1240332" y="1116915"/>
                  <a:pt x="1179064" y="1034724"/>
                  <a:pt x="975796" y="1080000"/>
                </a:cubicBezTo>
                <a:cubicBezTo>
                  <a:pt x="772528" y="1125276"/>
                  <a:pt x="666828" y="1044668"/>
                  <a:pt x="497465" y="1080000"/>
                </a:cubicBezTo>
                <a:cubicBezTo>
                  <a:pt x="328102" y="1115332"/>
                  <a:pt x="164442" y="105104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13326" h="1080000" stroke="0" extrusionOk="0">
                <a:moveTo>
                  <a:pt x="0" y="0"/>
                </a:moveTo>
                <a:cubicBezTo>
                  <a:pt x="123855" y="-27891"/>
                  <a:pt x="309214" y="5738"/>
                  <a:pt x="420932" y="0"/>
                </a:cubicBezTo>
                <a:cubicBezTo>
                  <a:pt x="532650" y="-5738"/>
                  <a:pt x="716130" y="59637"/>
                  <a:pt x="918396" y="0"/>
                </a:cubicBezTo>
                <a:cubicBezTo>
                  <a:pt x="1120662" y="-59637"/>
                  <a:pt x="1199112" y="1335"/>
                  <a:pt x="1415861" y="0"/>
                </a:cubicBezTo>
                <a:cubicBezTo>
                  <a:pt x="1632611" y="-1335"/>
                  <a:pt x="1667093" y="46483"/>
                  <a:pt x="1913326" y="0"/>
                </a:cubicBezTo>
                <a:cubicBezTo>
                  <a:pt x="1916842" y="250720"/>
                  <a:pt x="1889443" y="403851"/>
                  <a:pt x="1913326" y="561600"/>
                </a:cubicBezTo>
                <a:cubicBezTo>
                  <a:pt x="1937209" y="719349"/>
                  <a:pt x="1893474" y="913551"/>
                  <a:pt x="1913326" y="1080000"/>
                </a:cubicBezTo>
                <a:cubicBezTo>
                  <a:pt x="1676400" y="1118767"/>
                  <a:pt x="1652098" y="1046721"/>
                  <a:pt x="1415861" y="1080000"/>
                </a:cubicBezTo>
                <a:cubicBezTo>
                  <a:pt x="1179624" y="1113279"/>
                  <a:pt x="1114137" y="1023473"/>
                  <a:pt x="899263" y="1080000"/>
                </a:cubicBezTo>
                <a:cubicBezTo>
                  <a:pt x="684389" y="1136527"/>
                  <a:pt x="299566" y="103683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乘號 56">
            <a:extLst>
              <a:ext uri="{FF2B5EF4-FFF2-40B4-BE49-F238E27FC236}">
                <a16:creationId xmlns:a16="http://schemas.microsoft.com/office/drawing/2014/main" id="{B713D856-7217-48CC-631C-DC2150CD55EB}"/>
              </a:ext>
            </a:extLst>
          </p:cNvPr>
          <p:cNvSpPr/>
          <p:nvPr/>
        </p:nvSpPr>
        <p:spPr>
          <a:xfrm>
            <a:off x="2515930" y="5081454"/>
            <a:ext cx="1200443" cy="73267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367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EC81D15-88F3-8422-99B3-9341C8DFAF5A}"/>
              </a:ext>
            </a:extLst>
          </p:cNvPr>
          <p:cNvSpPr/>
          <p:nvPr/>
        </p:nvSpPr>
        <p:spPr>
          <a:xfrm>
            <a:off x="2485986" y="1452060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44B0BE9-EB02-DA58-EB98-A36CEC029640}"/>
              </a:ext>
            </a:extLst>
          </p:cNvPr>
          <p:cNvSpPr/>
          <p:nvPr/>
        </p:nvSpPr>
        <p:spPr>
          <a:xfrm>
            <a:off x="2485986" y="2108515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07333C4-FD19-D8D1-E0B7-BF868C516BF1}"/>
              </a:ext>
            </a:extLst>
          </p:cNvPr>
          <p:cNvSpPr/>
          <p:nvPr/>
        </p:nvSpPr>
        <p:spPr>
          <a:xfrm>
            <a:off x="2485986" y="275287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2C606F7-75F0-6A2E-DCD1-C69364C68ABE}"/>
              </a:ext>
            </a:extLst>
          </p:cNvPr>
          <p:cNvSpPr/>
          <p:nvPr/>
        </p:nvSpPr>
        <p:spPr>
          <a:xfrm>
            <a:off x="2485986" y="339104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A8A3101-66CC-C811-5C06-C753044EE8B2}"/>
              </a:ext>
            </a:extLst>
          </p:cNvPr>
          <p:cNvSpPr/>
          <p:nvPr/>
        </p:nvSpPr>
        <p:spPr>
          <a:xfrm>
            <a:off x="2485986" y="4047498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B4A9BB9-E4ED-CF51-066C-A7E7AB2DA3B2}"/>
              </a:ext>
            </a:extLst>
          </p:cNvPr>
          <p:cNvSpPr/>
          <p:nvPr/>
        </p:nvSpPr>
        <p:spPr>
          <a:xfrm>
            <a:off x="2485986" y="4691856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4867E60-AA64-4FED-EAF7-F451F4DE7FFD}"/>
              </a:ext>
            </a:extLst>
          </p:cNvPr>
          <p:cNvSpPr/>
          <p:nvPr/>
        </p:nvSpPr>
        <p:spPr>
          <a:xfrm>
            <a:off x="2485986" y="5336214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E32B11C5-D526-3269-F458-2E9A464C4F06}"/>
              </a:ext>
            </a:extLst>
          </p:cNvPr>
          <p:cNvSpPr/>
          <p:nvPr/>
        </p:nvSpPr>
        <p:spPr>
          <a:xfrm>
            <a:off x="2485986" y="1452060"/>
            <a:ext cx="1440000" cy="454060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FAC2121B-465B-67D9-46D9-3A8B3B311051}"/>
              </a:ext>
            </a:extLst>
          </p:cNvPr>
          <p:cNvGrpSpPr/>
          <p:nvPr/>
        </p:nvGrpSpPr>
        <p:grpSpPr>
          <a:xfrm>
            <a:off x="808597" y="967865"/>
            <a:ext cx="1453376" cy="4720767"/>
            <a:chOff x="1357584" y="993422"/>
            <a:chExt cx="1453376" cy="4720767"/>
          </a:xfrm>
        </p:grpSpPr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6A20C5F1-3695-B39A-DDB9-667B1FE31BF6}"/>
                </a:ext>
              </a:extLst>
            </p:cNvPr>
            <p:cNvGrpSpPr/>
            <p:nvPr/>
          </p:nvGrpSpPr>
          <p:grpSpPr>
            <a:xfrm>
              <a:off x="1357584" y="1863233"/>
              <a:ext cx="1453376" cy="3850956"/>
              <a:chOff x="1357584" y="1863233"/>
              <a:chExt cx="1453376" cy="3850956"/>
            </a:xfrm>
          </p:grpSpPr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3EE9DF68-8AE1-1F64-1F18-0193BDFB2D91}"/>
                  </a:ext>
                </a:extLst>
              </p:cNvPr>
              <p:cNvSpPr/>
              <p:nvPr/>
            </p:nvSpPr>
            <p:spPr>
              <a:xfrm>
                <a:off x="1364272" y="463418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1C7A3882-2369-92E0-137C-888893043CBF}"/>
                  </a:ext>
                </a:extLst>
              </p:cNvPr>
              <p:cNvSpPr/>
              <p:nvPr/>
            </p:nvSpPr>
            <p:spPr>
              <a:xfrm>
                <a:off x="1357584" y="372329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矩形 43">
                <a:extLst>
                  <a:ext uri="{FF2B5EF4-FFF2-40B4-BE49-F238E27FC236}">
                    <a16:creationId xmlns:a16="http://schemas.microsoft.com/office/drawing/2014/main" id="{08ED3AE9-C3B8-8BCF-53AC-765122755E37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p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7BD2802F-3C28-A88F-8C75-76C3AFAC5B33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b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7B32740F-26D3-FFC6-53D3-F393E19F15B7}"/>
                </a:ext>
              </a:extLst>
            </p:cNvPr>
            <p:cNvSpPr txBox="1"/>
            <p:nvPr/>
          </p:nvSpPr>
          <p:spPr>
            <a:xfrm>
              <a:off x="1806222" y="993422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1.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6" name="群組 45">
            <a:extLst>
              <a:ext uri="{FF2B5EF4-FFF2-40B4-BE49-F238E27FC236}">
                <a16:creationId xmlns:a16="http://schemas.microsoft.com/office/drawing/2014/main" id="{AB8208F1-47E4-6352-9573-8C3654E193C3}"/>
              </a:ext>
            </a:extLst>
          </p:cNvPr>
          <p:cNvGrpSpPr/>
          <p:nvPr/>
        </p:nvGrpSpPr>
        <p:grpSpPr>
          <a:xfrm>
            <a:off x="5369312" y="1363088"/>
            <a:ext cx="1453376" cy="3785544"/>
            <a:chOff x="4642624" y="950022"/>
            <a:chExt cx="1453376" cy="3785544"/>
          </a:xfrm>
        </p:grpSpPr>
        <p:grpSp>
          <p:nvGrpSpPr>
            <p:cNvPr id="47" name="群組 46">
              <a:extLst>
                <a:ext uri="{FF2B5EF4-FFF2-40B4-BE49-F238E27FC236}">
                  <a16:creationId xmlns:a16="http://schemas.microsoft.com/office/drawing/2014/main" id="{86CC6326-2776-71C4-8C03-E9D4FC1B3EDC}"/>
                </a:ext>
              </a:extLst>
            </p:cNvPr>
            <p:cNvGrpSpPr/>
            <p:nvPr/>
          </p:nvGrpSpPr>
          <p:grpSpPr>
            <a:xfrm>
              <a:off x="4642624" y="1795500"/>
              <a:ext cx="1453376" cy="2940066"/>
              <a:chOff x="1357584" y="1863233"/>
              <a:chExt cx="1453376" cy="2940066"/>
            </a:xfrm>
          </p:grpSpPr>
          <p:grpSp>
            <p:nvGrpSpPr>
              <p:cNvPr id="50" name="群組 49">
                <a:extLst>
                  <a:ext uri="{FF2B5EF4-FFF2-40B4-BE49-F238E27FC236}">
                    <a16:creationId xmlns:a16="http://schemas.microsoft.com/office/drawing/2014/main" id="{9EEE2A15-6385-92B4-E162-0B5122D980AC}"/>
                  </a:ext>
                </a:extLst>
              </p:cNvPr>
              <p:cNvGrpSpPr/>
              <p:nvPr/>
            </p:nvGrpSpPr>
            <p:grpSpPr>
              <a:xfrm>
                <a:off x="1357584" y="3723299"/>
                <a:ext cx="1440000" cy="1080000"/>
                <a:chOff x="10451692" y="1179872"/>
                <a:chExt cx="1592826" cy="1592826"/>
              </a:xfrm>
            </p:grpSpPr>
            <p:sp>
              <p:nvSpPr>
                <p:cNvPr id="53" name="矩形 52">
                  <a:extLst>
                    <a:ext uri="{FF2B5EF4-FFF2-40B4-BE49-F238E27FC236}">
                      <a16:creationId xmlns:a16="http://schemas.microsoft.com/office/drawing/2014/main" id="{350997AD-EED4-DD80-C1D8-463E4756C459}"/>
                    </a:ext>
                  </a:extLst>
                </p:cNvPr>
                <p:cNvSpPr/>
                <p:nvPr/>
              </p:nvSpPr>
              <p:spPr>
                <a:xfrm>
                  <a:off x="10451692" y="1179872"/>
                  <a:ext cx="1592826" cy="1592826"/>
                </a:xfrm>
                <a:custGeom>
                  <a:avLst/>
                  <a:gdLst>
                    <a:gd name="connsiteX0" fmla="*/ 0 w 1592826"/>
                    <a:gd name="connsiteY0" fmla="*/ 0 h 1592826"/>
                    <a:gd name="connsiteX1" fmla="*/ 530942 w 1592826"/>
                    <a:gd name="connsiteY1" fmla="*/ 0 h 1592826"/>
                    <a:gd name="connsiteX2" fmla="*/ 1030027 w 1592826"/>
                    <a:gd name="connsiteY2" fmla="*/ 0 h 1592826"/>
                    <a:gd name="connsiteX3" fmla="*/ 1592826 w 1592826"/>
                    <a:gd name="connsiteY3" fmla="*/ 0 h 1592826"/>
                    <a:gd name="connsiteX4" fmla="*/ 1592826 w 1592826"/>
                    <a:gd name="connsiteY4" fmla="*/ 546870 h 1592826"/>
                    <a:gd name="connsiteX5" fmla="*/ 1592826 w 1592826"/>
                    <a:gd name="connsiteY5" fmla="*/ 1077812 h 1592826"/>
                    <a:gd name="connsiteX6" fmla="*/ 1592826 w 1592826"/>
                    <a:gd name="connsiteY6" fmla="*/ 1592826 h 1592826"/>
                    <a:gd name="connsiteX7" fmla="*/ 1030027 w 1592826"/>
                    <a:gd name="connsiteY7" fmla="*/ 1592826 h 1592826"/>
                    <a:gd name="connsiteX8" fmla="*/ 515014 w 1592826"/>
                    <a:gd name="connsiteY8" fmla="*/ 1592826 h 1592826"/>
                    <a:gd name="connsiteX9" fmla="*/ 0 w 1592826"/>
                    <a:gd name="connsiteY9" fmla="*/ 1592826 h 1592826"/>
                    <a:gd name="connsiteX10" fmla="*/ 0 w 1592826"/>
                    <a:gd name="connsiteY10" fmla="*/ 1030027 h 1592826"/>
                    <a:gd name="connsiteX11" fmla="*/ 0 w 1592826"/>
                    <a:gd name="connsiteY11" fmla="*/ 515014 h 1592826"/>
                    <a:gd name="connsiteX12" fmla="*/ 0 w 1592826"/>
                    <a:gd name="connsiteY12" fmla="*/ 0 h 1592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92826" h="1592826" fill="none" extrusionOk="0">
                      <a:moveTo>
                        <a:pt x="0" y="0"/>
                      </a:moveTo>
                      <a:cubicBezTo>
                        <a:pt x="141589" y="-61998"/>
                        <a:pt x="347321" y="25069"/>
                        <a:pt x="530942" y="0"/>
                      </a:cubicBezTo>
                      <a:cubicBezTo>
                        <a:pt x="714563" y="-25069"/>
                        <a:pt x="916431" y="53234"/>
                        <a:pt x="1030027" y="0"/>
                      </a:cubicBezTo>
                      <a:cubicBezTo>
                        <a:pt x="1143623" y="-53234"/>
                        <a:pt x="1480102" y="58115"/>
                        <a:pt x="1592826" y="0"/>
                      </a:cubicBezTo>
                      <a:cubicBezTo>
                        <a:pt x="1605365" y="260539"/>
                        <a:pt x="1539883" y="334452"/>
                        <a:pt x="1592826" y="546870"/>
                      </a:cubicBezTo>
                      <a:cubicBezTo>
                        <a:pt x="1645769" y="759288"/>
                        <a:pt x="1558923" y="848814"/>
                        <a:pt x="1592826" y="1077812"/>
                      </a:cubicBezTo>
                      <a:cubicBezTo>
                        <a:pt x="1626729" y="1306810"/>
                        <a:pt x="1583757" y="1373159"/>
                        <a:pt x="1592826" y="1592826"/>
                      </a:cubicBezTo>
                      <a:cubicBezTo>
                        <a:pt x="1390456" y="1629553"/>
                        <a:pt x="1249725" y="1577552"/>
                        <a:pt x="1030027" y="1592826"/>
                      </a:cubicBezTo>
                      <a:cubicBezTo>
                        <a:pt x="810329" y="1608100"/>
                        <a:pt x="698418" y="1552899"/>
                        <a:pt x="515014" y="1592826"/>
                      </a:cubicBezTo>
                      <a:cubicBezTo>
                        <a:pt x="331610" y="1632753"/>
                        <a:pt x="221551" y="1592121"/>
                        <a:pt x="0" y="1592826"/>
                      </a:cubicBezTo>
                      <a:cubicBezTo>
                        <a:pt x="-54302" y="1358082"/>
                        <a:pt x="22927" y="1271587"/>
                        <a:pt x="0" y="1030027"/>
                      </a:cubicBezTo>
                      <a:cubicBezTo>
                        <a:pt x="-22927" y="788467"/>
                        <a:pt x="52507" y="705758"/>
                        <a:pt x="0" y="515014"/>
                      </a:cubicBezTo>
                      <a:cubicBezTo>
                        <a:pt x="-52507" y="324270"/>
                        <a:pt x="60691" y="220883"/>
                        <a:pt x="0" y="0"/>
                      </a:cubicBezTo>
                      <a:close/>
                    </a:path>
                    <a:path w="1592826" h="1592826" stroke="0" extrusionOk="0">
                      <a:moveTo>
                        <a:pt x="0" y="0"/>
                      </a:moveTo>
                      <a:cubicBezTo>
                        <a:pt x="124056" y="-31284"/>
                        <a:pt x="375453" y="42511"/>
                        <a:pt x="483157" y="0"/>
                      </a:cubicBezTo>
                      <a:cubicBezTo>
                        <a:pt x="590861" y="-42511"/>
                        <a:pt x="854234" y="13440"/>
                        <a:pt x="1030027" y="0"/>
                      </a:cubicBezTo>
                      <a:cubicBezTo>
                        <a:pt x="1205820" y="-13440"/>
                        <a:pt x="1406227" y="17153"/>
                        <a:pt x="1592826" y="0"/>
                      </a:cubicBezTo>
                      <a:cubicBezTo>
                        <a:pt x="1642352" y="212306"/>
                        <a:pt x="1557974" y="353320"/>
                        <a:pt x="1592826" y="499085"/>
                      </a:cubicBezTo>
                      <a:cubicBezTo>
                        <a:pt x="1627678" y="644850"/>
                        <a:pt x="1586120" y="903288"/>
                        <a:pt x="1592826" y="1045956"/>
                      </a:cubicBezTo>
                      <a:cubicBezTo>
                        <a:pt x="1599532" y="1188624"/>
                        <a:pt x="1578797" y="1435352"/>
                        <a:pt x="1592826" y="1592826"/>
                      </a:cubicBezTo>
                      <a:cubicBezTo>
                        <a:pt x="1409330" y="1609856"/>
                        <a:pt x="1289059" y="1537863"/>
                        <a:pt x="1030027" y="1592826"/>
                      </a:cubicBezTo>
                      <a:cubicBezTo>
                        <a:pt x="770995" y="1647789"/>
                        <a:pt x="743278" y="1545848"/>
                        <a:pt x="467229" y="1592826"/>
                      </a:cubicBezTo>
                      <a:cubicBezTo>
                        <a:pt x="191180" y="1639804"/>
                        <a:pt x="226324" y="1572623"/>
                        <a:pt x="0" y="1592826"/>
                      </a:cubicBezTo>
                      <a:cubicBezTo>
                        <a:pt x="-3004" y="1410275"/>
                        <a:pt x="61744" y="1222455"/>
                        <a:pt x="0" y="1061884"/>
                      </a:cubicBezTo>
                      <a:cubicBezTo>
                        <a:pt x="-61744" y="901313"/>
                        <a:pt x="20533" y="679168"/>
                        <a:pt x="0" y="499085"/>
                      </a:cubicBezTo>
                      <a:cubicBezTo>
                        <a:pt x="-20533" y="319002"/>
                        <a:pt x="41057" y="197948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05894916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 err="1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yu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id="{E8374320-CF88-65A8-61CB-813ECF093CF1}"/>
                    </a:ext>
                  </a:extLst>
                </p:cNvPr>
                <p:cNvSpPr/>
                <p:nvPr/>
              </p:nvSpPr>
              <p:spPr>
                <a:xfrm>
                  <a:off x="11157639" y="1229674"/>
                  <a:ext cx="570272" cy="367400"/>
                </a:xfrm>
                <a:custGeom>
                  <a:avLst/>
                  <a:gdLst>
                    <a:gd name="connsiteX0" fmla="*/ 0 w 570272"/>
                    <a:gd name="connsiteY0" fmla="*/ 0 h 367400"/>
                    <a:gd name="connsiteX1" fmla="*/ 570272 w 570272"/>
                    <a:gd name="connsiteY1" fmla="*/ 0 h 367400"/>
                    <a:gd name="connsiteX2" fmla="*/ 570272 w 570272"/>
                    <a:gd name="connsiteY2" fmla="*/ 367400 h 367400"/>
                    <a:gd name="connsiteX3" fmla="*/ 0 w 570272"/>
                    <a:gd name="connsiteY3" fmla="*/ 367400 h 367400"/>
                    <a:gd name="connsiteX4" fmla="*/ 0 w 570272"/>
                    <a:gd name="connsiteY4" fmla="*/ 0 h 367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70272" h="367400" fill="none" extrusionOk="0">
                      <a:moveTo>
                        <a:pt x="0" y="0"/>
                      </a:moveTo>
                      <a:cubicBezTo>
                        <a:pt x="190398" y="-34147"/>
                        <a:pt x="314242" y="56636"/>
                        <a:pt x="570272" y="0"/>
                      </a:cubicBezTo>
                      <a:cubicBezTo>
                        <a:pt x="604418" y="111792"/>
                        <a:pt x="544286" y="217013"/>
                        <a:pt x="570272" y="367400"/>
                      </a:cubicBezTo>
                      <a:cubicBezTo>
                        <a:pt x="306998" y="393697"/>
                        <a:pt x="142779" y="351114"/>
                        <a:pt x="0" y="367400"/>
                      </a:cubicBezTo>
                      <a:cubicBezTo>
                        <a:pt x="-31966" y="200509"/>
                        <a:pt x="1085" y="129937"/>
                        <a:pt x="0" y="0"/>
                      </a:cubicBezTo>
                      <a:close/>
                    </a:path>
                    <a:path w="570272" h="367400" stroke="0" extrusionOk="0">
                      <a:moveTo>
                        <a:pt x="0" y="0"/>
                      </a:moveTo>
                      <a:cubicBezTo>
                        <a:pt x="254995" y="-55490"/>
                        <a:pt x="321497" y="45665"/>
                        <a:pt x="570272" y="0"/>
                      </a:cubicBezTo>
                      <a:cubicBezTo>
                        <a:pt x="598226" y="126046"/>
                        <a:pt x="553525" y="272111"/>
                        <a:pt x="570272" y="367400"/>
                      </a:cubicBezTo>
                      <a:cubicBezTo>
                        <a:pt x="356700" y="413154"/>
                        <a:pt x="165787" y="320644"/>
                        <a:pt x="0" y="367400"/>
                      </a:cubicBezTo>
                      <a:cubicBezTo>
                        <a:pt x="-26476" y="283371"/>
                        <a:pt x="32604" y="120582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  <a:extLst>
                    <a:ext uri="{C807C97D-BFC1-408E-A445-0C87EB9F89A2}">
                      <ask:lineSketchStyleProps xmlns:ask="http://schemas.microsoft.com/office/drawing/2018/sketchyshapes" sd="2950992463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6600" dirty="0"/>
                </a:p>
              </p:txBody>
            </p:sp>
          </p:grp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ABDE68ED-A945-D524-E50F-2825100CB8B7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wu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D84CA6AA-5B8E-0484-C6BD-D6BCEB0CA1B9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 err="1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yi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id="{282B464A-5EB3-795D-0035-5E7AE3003938}"/>
                </a:ext>
              </a:extLst>
            </p:cNvPr>
            <p:cNvSpPr txBox="1"/>
            <p:nvPr/>
          </p:nvSpPr>
          <p:spPr>
            <a:xfrm>
              <a:off x="5104027" y="950022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2.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0AF4CC65-E116-207A-6412-6AA4D29632F4}"/>
              </a:ext>
            </a:extLst>
          </p:cNvPr>
          <p:cNvGrpSpPr/>
          <p:nvPr/>
        </p:nvGrpSpPr>
        <p:grpSpPr>
          <a:xfrm>
            <a:off x="8906993" y="992198"/>
            <a:ext cx="1453376" cy="4696434"/>
            <a:chOff x="8051895" y="884610"/>
            <a:chExt cx="1453376" cy="4696434"/>
          </a:xfrm>
        </p:grpSpPr>
        <p:grpSp>
          <p:nvGrpSpPr>
            <p:cNvPr id="56" name="群組 55">
              <a:extLst>
                <a:ext uri="{FF2B5EF4-FFF2-40B4-BE49-F238E27FC236}">
                  <a16:creationId xmlns:a16="http://schemas.microsoft.com/office/drawing/2014/main" id="{5619EFF8-1FC6-B080-6902-763A1C56635F}"/>
                </a:ext>
              </a:extLst>
            </p:cNvPr>
            <p:cNvGrpSpPr/>
            <p:nvPr/>
          </p:nvGrpSpPr>
          <p:grpSpPr>
            <a:xfrm>
              <a:off x="8051895" y="1730088"/>
              <a:ext cx="1453376" cy="3850956"/>
              <a:chOff x="1357584" y="1863233"/>
              <a:chExt cx="1453376" cy="3850956"/>
            </a:xfrm>
          </p:grpSpPr>
          <p:sp>
            <p:nvSpPr>
              <p:cNvPr id="58" name="矩形 57">
                <a:extLst>
                  <a:ext uri="{FF2B5EF4-FFF2-40B4-BE49-F238E27FC236}">
                    <a16:creationId xmlns:a16="http://schemas.microsoft.com/office/drawing/2014/main" id="{31BC0BE8-74BE-0D25-525B-8ED53AACE056}"/>
                  </a:ext>
                </a:extLst>
              </p:cNvPr>
              <p:cNvSpPr/>
              <p:nvPr/>
            </p:nvSpPr>
            <p:spPr>
              <a:xfrm>
                <a:off x="1364272" y="463418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7F6555F9-13A0-F3CB-67E3-1851ED536A31}"/>
                  </a:ext>
                </a:extLst>
              </p:cNvPr>
              <p:cNvSpPr/>
              <p:nvPr/>
            </p:nvSpPr>
            <p:spPr>
              <a:xfrm>
                <a:off x="1357584" y="372329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e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67A24C64-F024-5E49-B879-469B3F3B4E29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o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89BDADE5-0E69-F1B6-5651-C9964B3F7632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a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96708805-03BB-3181-402F-6622F1148F89}"/>
                </a:ext>
              </a:extLst>
            </p:cNvPr>
            <p:cNvSpPr txBox="1"/>
            <p:nvPr/>
          </p:nvSpPr>
          <p:spPr>
            <a:xfrm>
              <a:off x="8384882" y="884610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3.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912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00421014-1777-DB33-2AD0-9FF120C18C80}"/>
              </a:ext>
            </a:extLst>
          </p:cNvPr>
          <p:cNvSpPr/>
          <p:nvPr/>
        </p:nvSpPr>
        <p:spPr>
          <a:xfrm>
            <a:off x="442632" y="160427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C2FE57E-5321-322D-7776-B873326641C4}"/>
              </a:ext>
            </a:extLst>
          </p:cNvPr>
          <p:cNvSpPr/>
          <p:nvPr/>
        </p:nvSpPr>
        <p:spPr>
          <a:xfrm>
            <a:off x="1741918" y="161426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D2A0FD4-A48A-CE46-82F4-C54B84C9B081}"/>
              </a:ext>
            </a:extLst>
          </p:cNvPr>
          <p:cNvSpPr/>
          <p:nvPr/>
        </p:nvSpPr>
        <p:spPr>
          <a:xfrm>
            <a:off x="3041204" y="161426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BDEF5B0-672A-5B89-061B-A57B4B7FE685}"/>
              </a:ext>
            </a:extLst>
          </p:cNvPr>
          <p:cNvSpPr/>
          <p:nvPr/>
        </p:nvSpPr>
        <p:spPr>
          <a:xfrm>
            <a:off x="4340490" y="160427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A8CEEED-06FC-1C0E-7D57-053861DBF344}"/>
              </a:ext>
            </a:extLst>
          </p:cNvPr>
          <p:cNvSpPr/>
          <p:nvPr/>
        </p:nvSpPr>
        <p:spPr>
          <a:xfrm>
            <a:off x="6533501" y="161426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E9630E9-FF46-C25E-B8AF-7C5AAC4B6442}"/>
              </a:ext>
            </a:extLst>
          </p:cNvPr>
          <p:cNvSpPr/>
          <p:nvPr/>
        </p:nvSpPr>
        <p:spPr>
          <a:xfrm>
            <a:off x="7832787" y="161426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DB38D02-A9C3-1667-4D84-CD8DD342CEEF}"/>
              </a:ext>
            </a:extLst>
          </p:cNvPr>
          <p:cNvSpPr/>
          <p:nvPr/>
        </p:nvSpPr>
        <p:spPr>
          <a:xfrm>
            <a:off x="9132073" y="162425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10435604" y="162425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7917B27-A120-11E5-7825-5362B0183FCB}"/>
              </a:ext>
            </a:extLst>
          </p:cNvPr>
          <p:cNvSpPr/>
          <p:nvPr/>
        </p:nvSpPr>
        <p:spPr>
          <a:xfrm>
            <a:off x="1355665" y="3183133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4973FCD-0CB1-BD6F-A90E-B946221624E8}"/>
              </a:ext>
            </a:extLst>
          </p:cNvPr>
          <p:cNvSpPr/>
          <p:nvPr/>
        </p:nvSpPr>
        <p:spPr>
          <a:xfrm>
            <a:off x="3956989" y="3183133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3E316C2-7F0B-BA83-D9C9-4F0B68F0E148}"/>
              </a:ext>
            </a:extLst>
          </p:cNvPr>
          <p:cNvSpPr/>
          <p:nvPr/>
        </p:nvSpPr>
        <p:spPr>
          <a:xfrm>
            <a:off x="7168920" y="319758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EBE1E29-60BA-4000-6934-2BAE687B3F4C}"/>
              </a:ext>
            </a:extLst>
          </p:cNvPr>
          <p:cNvSpPr/>
          <p:nvPr/>
        </p:nvSpPr>
        <p:spPr>
          <a:xfrm>
            <a:off x="8468724" y="319758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4AD2A46-8828-8C12-F0D5-0052618D611A}"/>
              </a:ext>
            </a:extLst>
          </p:cNvPr>
          <p:cNvSpPr/>
          <p:nvPr/>
        </p:nvSpPr>
        <p:spPr>
          <a:xfrm>
            <a:off x="9762073" y="3183133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83F1A7E-75B8-E0D3-5538-F0B210A272F5}"/>
              </a:ext>
            </a:extLst>
          </p:cNvPr>
          <p:cNvSpPr/>
          <p:nvPr/>
        </p:nvSpPr>
        <p:spPr>
          <a:xfrm>
            <a:off x="2656327" y="3183133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5D06859-3B0A-5123-A7E1-0A176A931ED4}"/>
              </a:ext>
            </a:extLst>
          </p:cNvPr>
          <p:cNvSpPr/>
          <p:nvPr/>
        </p:nvSpPr>
        <p:spPr>
          <a:xfrm>
            <a:off x="546327" y="4881024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C86035C-85C1-52CA-2788-15DD6BE03A27}"/>
              </a:ext>
            </a:extLst>
          </p:cNvPr>
          <p:cNvSpPr/>
          <p:nvPr/>
        </p:nvSpPr>
        <p:spPr>
          <a:xfrm>
            <a:off x="1835804" y="488027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E8669E8-4BB2-8828-969B-4076F5962275}"/>
              </a:ext>
            </a:extLst>
          </p:cNvPr>
          <p:cNvSpPr/>
          <p:nvPr/>
        </p:nvSpPr>
        <p:spPr>
          <a:xfrm>
            <a:off x="3128435" y="488027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5DAB05-42BE-DF88-4B0A-61A0606BC5EE}"/>
              </a:ext>
            </a:extLst>
          </p:cNvPr>
          <p:cNvSpPr/>
          <p:nvPr/>
        </p:nvSpPr>
        <p:spPr>
          <a:xfrm>
            <a:off x="4421066" y="488027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24DADF-7AA7-A84A-2E13-D01B3BD9EE60}"/>
              </a:ext>
            </a:extLst>
          </p:cNvPr>
          <p:cNvSpPr/>
          <p:nvPr/>
        </p:nvSpPr>
        <p:spPr>
          <a:xfrm>
            <a:off x="7624358" y="4881024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5F0E856-0D67-2C6D-44A2-E3BFAC88641F}"/>
              </a:ext>
            </a:extLst>
          </p:cNvPr>
          <p:cNvSpPr/>
          <p:nvPr/>
        </p:nvSpPr>
        <p:spPr>
          <a:xfrm>
            <a:off x="10186882" y="4881024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1BD2310-64E2-6B96-5820-BCB0EF85600D}"/>
              </a:ext>
            </a:extLst>
          </p:cNvPr>
          <p:cNvSpPr/>
          <p:nvPr/>
        </p:nvSpPr>
        <p:spPr>
          <a:xfrm>
            <a:off x="8905620" y="4881024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F3A6515-B524-CA60-1C00-6D6B3E45FCE9}"/>
              </a:ext>
            </a:extLst>
          </p:cNvPr>
          <p:cNvSpPr txBox="1"/>
          <p:nvPr/>
        </p:nvSpPr>
        <p:spPr>
          <a:xfrm>
            <a:off x="1249160" y="64576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1.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119DE98-4222-7F5A-E89C-33B247672F71}"/>
              </a:ext>
            </a:extLst>
          </p:cNvPr>
          <p:cNvSpPr/>
          <p:nvPr/>
        </p:nvSpPr>
        <p:spPr>
          <a:xfrm>
            <a:off x="188453" y="166440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21910F40-3916-116F-C3BE-3067C7F10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7286862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B5362E42-2735-5D0D-4E69-ECFECCAF3E86}"/>
              </a:ext>
            </a:extLst>
          </p:cNvPr>
          <p:cNvSpPr/>
          <p:nvPr/>
        </p:nvSpPr>
        <p:spPr>
          <a:xfrm>
            <a:off x="5181601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14099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93741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46870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40478" y="-24237"/>
                  <a:pt x="371722" y="38282"/>
                  <a:pt x="499085" y="0"/>
                </a:cubicBezTo>
                <a:cubicBezTo>
                  <a:pt x="626448" y="-38282"/>
                  <a:pt x="830464" y="29760"/>
                  <a:pt x="1014099" y="0"/>
                </a:cubicBezTo>
                <a:cubicBezTo>
                  <a:pt x="1197734" y="-29760"/>
                  <a:pt x="1450744" y="67039"/>
                  <a:pt x="1592826" y="0"/>
                </a:cubicBezTo>
                <a:cubicBezTo>
                  <a:pt x="1624343" y="177107"/>
                  <a:pt x="1572797" y="320763"/>
                  <a:pt x="1592826" y="546870"/>
                </a:cubicBezTo>
                <a:cubicBezTo>
                  <a:pt x="1612855" y="772977"/>
                  <a:pt x="1580909" y="853368"/>
                  <a:pt x="1592826" y="1093741"/>
                </a:cubicBezTo>
                <a:cubicBezTo>
                  <a:pt x="1604743" y="1334114"/>
                  <a:pt x="1576874" y="1395224"/>
                  <a:pt x="1592826" y="1592826"/>
                </a:cubicBezTo>
                <a:cubicBezTo>
                  <a:pt x="1440721" y="1637164"/>
                  <a:pt x="1266354" y="1542276"/>
                  <a:pt x="1093741" y="1592826"/>
                </a:cubicBezTo>
                <a:cubicBezTo>
                  <a:pt x="921129" y="1643376"/>
                  <a:pt x="748956" y="1581957"/>
                  <a:pt x="562799" y="1592826"/>
                </a:cubicBezTo>
                <a:cubicBezTo>
                  <a:pt x="376642" y="1603695"/>
                  <a:pt x="222189" y="1527116"/>
                  <a:pt x="0" y="1592826"/>
                </a:cubicBezTo>
                <a:cubicBezTo>
                  <a:pt x="-44659" y="1420392"/>
                  <a:pt x="43270" y="1193743"/>
                  <a:pt x="0" y="1093741"/>
                </a:cubicBezTo>
                <a:cubicBezTo>
                  <a:pt x="-43270" y="993740"/>
                  <a:pt x="38748" y="741748"/>
                  <a:pt x="0" y="546870"/>
                </a:cubicBezTo>
                <a:cubicBezTo>
                  <a:pt x="-38748" y="351992"/>
                  <a:pt x="8051" y="140449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3436" y="-39940"/>
                  <a:pt x="254842" y="31079"/>
                  <a:pt x="483157" y="0"/>
                </a:cubicBezTo>
                <a:cubicBezTo>
                  <a:pt x="711472" y="-31079"/>
                  <a:pt x="920615" y="53010"/>
                  <a:pt x="1030027" y="0"/>
                </a:cubicBezTo>
                <a:cubicBezTo>
                  <a:pt x="1139439" y="-53010"/>
                  <a:pt x="1405808" y="51230"/>
                  <a:pt x="1592826" y="0"/>
                </a:cubicBezTo>
                <a:cubicBezTo>
                  <a:pt x="1615454" y="260851"/>
                  <a:pt x="1564713" y="413835"/>
                  <a:pt x="1592826" y="562799"/>
                </a:cubicBezTo>
                <a:cubicBezTo>
                  <a:pt x="1620939" y="711763"/>
                  <a:pt x="1555574" y="909953"/>
                  <a:pt x="1592826" y="1045956"/>
                </a:cubicBezTo>
                <a:cubicBezTo>
                  <a:pt x="1630078" y="1181959"/>
                  <a:pt x="1554531" y="1361697"/>
                  <a:pt x="1592826" y="1592826"/>
                </a:cubicBezTo>
                <a:cubicBezTo>
                  <a:pt x="1348963" y="1620994"/>
                  <a:pt x="1226177" y="1555432"/>
                  <a:pt x="1045956" y="1592826"/>
                </a:cubicBezTo>
                <a:cubicBezTo>
                  <a:pt x="865735" y="1630220"/>
                  <a:pt x="703807" y="1536175"/>
                  <a:pt x="483157" y="1592826"/>
                </a:cubicBezTo>
                <a:cubicBezTo>
                  <a:pt x="262507" y="1649477"/>
                  <a:pt x="235115" y="1561816"/>
                  <a:pt x="0" y="1592826"/>
                </a:cubicBezTo>
                <a:cubicBezTo>
                  <a:pt x="-50449" y="1353964"/>
                  <a:pt x="42844" y="1316273"/>
                  <a:pt x="0" y="1077812"/>
                </a:cubicBezTo>
                <a:cubicBezTo>
                  <a:pt x="-42844" y="839351"/>
                  <a:pt x="21104" y="700301"/>
                  <a:pt x="0" y="562799"/>
                </a:cubicBezTo>
                <a:cubicBezTo>
                  <a:pt x="-21104" y="425297"/>
                  <a:pt x="8403" y="1294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AFC9A06-1268-C6DF-93CB-404EAF993BEE}"/>
              </a:ext>
            </a:extLst>
          </p:cNvPr>
          <p:cNvSpPr/>
          <p:nvPr/>
        </p:nvSpPr>
        <p:spPr>
          <a:xfrm>
            <a:off x="2153266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C1A3ACC-F89A-9BEA-DB5A-5E95BE41131E}"/>
              </a:ext>
            </a:extLst>
          </p:cNvPr>
          <p:cNvSpPr/>
          <p:nvPr/>
        </p:nvSpPr>
        <p:spPr>
          <a:xfrm>
            <a:off x="8209936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530942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589" y="-61998"/>
                  <a:pt x="347321" y="25069"/>
                  <a:pt x="530942" y="0"/>
                </a:cubicBezTo>
                <a:cubicBezTo>
                  <a:pt x="714563" y="-25069"/>
                  <a:pt x="916431" y="53234"/>
                  <a:pt x="1030027" y="0"/>
                </a:cubicBezTo>
                <a:cubicBezTo>
                  <a:pt x="1143623" y="-53234"/>
                  <a:pt x="1480102" y="58115"/>
                  <a:pt x="1592826" y="0"/>
                </a:cubicBezTo>
                <a:cubicBezTo>
                  <a:pt x="1605365" y="260539"/>
                  <a:pt x="1539883" y="334452"/>
                  <a:pt x="1592826" y="546870"/>
                </a:cubicBezTo>
                <a:cubicBezTo>
                  <a:pt x="1645769" y="759288"/>
                  <a:pt x="1558923" y="848814"/>
                  <a:pt x="1592826" y="1077812"/>
                </a:cubicBezTo>
                <a:cubicBezTo>
                  <a:pt x="1626729" y="1306810"/>
                  <a:pt x="1583757" y="1373159"/>
                  <a:pt x="1592826" y="1592826"/>
                </a:cubicBezTo>
                <a:cubicBezTo>
                  <a:pt x="1390456" y="1629553"/>
                  <a:pt x="1249725" y="1577552"/>
                  <a:pt x="1030027" y="1592826"/>
                </a:cubicBezTo>
                <a:cubicBezTo>
                  <a:pt x="810329" y="1608100"/>
                  <a:pt x="698418" y="1552899"/>
                  <a:pt x="515014" y="1592826"/>
                </a:cubicBezTo>
                <a:cubicBezTo>
                  <a:pt x="331610" y="1632753"/>
                  <a:pt x="221551" y="1592121"/>
                  <a:pt x="0" y="1592826"/>
                </a:cubicBezTo>
                <a:cubicBezTo>
                  <a:pt x="-54302" y="1358082"/>
                  <a:pt x="22927" y="1271587"/>
                  <a:pt x="0" y="1030027"/>
                </a:cubicBezTo>
                <a:cubicBezTo>
                  <a:pt x="-22927" y="788467"/>
                  <a:pt x="52507" y="705758"/>
                  <a:pt x="0" y="515014"/>
                </a:cubicBezTo>
                <a:cubicBezTo>
                  <a:pt x="-52507" y="324270"/>
                  <a:pt x="60691" y="22088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24056" y="-31284"/>
                  <a:pt x="375453" y="42511"/>
                  <a:pt x="483157" y="0"/>
                </a:cubicBezTo>
                <a:cubicBezTo>
                  <a:pt x="590861" y="-42511"/>
                  <a:pt x="854234" y="13440"/>
                  <a:pt x="1030027" y="0"/>
                </a:cubicBezTo>
                <a:cubicBezTo>
                  <a:pt x="1205820" y="-13440"/>
                  <a:pt x="1406227" y="17153"/>
                  <a:pt x="1592826" y="0"/>
                </a:cubicBezTo>
                <a:cubicBezTo>
                  <a:pt x="1642352" y="212306"/>
                  <a:pt x="1557974" y="353320"/>
                  <a:pt x="1592826" y="499085"/>
                </a:cubicBezTo>
                <a:cubicBezTo>
                  <a:pt x="1627678" y="644850"/>
                  <a:pt x="1586120" y="903288"/>
                  <a:pt x="1592826" y="1045956"/>
                </a:cubicBezTo>
                <a:cubicBezTo>
                  <a:pt x="1599532" y="1188624"/>
                  <a:pt x="1578797" y="1435352"/>
                  <a:pt x="1592826" y="1592826"/>
                </a:cubicBezTo>
                <a:cubicBezTo>
                  <a:pt x="1409330" y="1609856"/>
                  <a:pt x="1289059" y="1537863"/>
                  <a:pt x="1030027" y="1592826"/>
                </a:cubicBezTo>
                <a:cubicBezTo>
                  <a:pt x="770995" y="1647789"/>
                  <a:pt x="743278" y="1545848"/>
                  <a:pt x="467229" y="1592826"/>
                </a:cubicBezTo>
                <a:cubicBezTo>
                  <a:pt x="191180" y="1639804"/>
                  <a:pt x="226324" y="1572623"/>
                  <a:pt x="0" y="1592826"/>
                </a:cubicBezTo>
                <a:cubicBezTo>
                  <a:pt x="-3004" y="1410275"/>
                  <a:pt x="61744" y="1222455"/>
                  <a:pt x="0" y="1061884"/>
                </a:cubicBezTo>
                <a:cubicBezTo>
                  <a:pt x="-61744" y="901313"/>
                  <a:pt x="20533" y="679168"/>
                  <a:pt x="0" y="499085"/>
                </a:cubicBezTo>
                <a:cubicBezTo>
                  <a:pt x="-20533" y="319002"/>
                  <a:pt x="41057" y="19794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038E199-5DA9-D6EC-57B1-CA7EF24BB37D}"/>
              </a:ext>
            </a:extLst>
          </p:cNvPr>
          <p:cNvSpPr txBox="1"/>
          <p:nvPr/>
        </p:nvSpPr>
        <p:spPr>
          <a:xfrm>
            <a:off x="1246773" y="37680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2.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C0BCFC5-0934-7819-6619-5CA2955F5EA2}"/>
              </a:ext>
            </a:extLst>
          </p:cNvPr>
          <p:cNvSpPr/>
          <p:nvPr/>
        </p:nvSpPr>
        <p:spPr>
          <a:xfrm>
            <a:off x="163909" y="139544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DDAD134E-DBFC-EBA7-5BC8-72E771E4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50849655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2225041" y="316370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4112834" y="316370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6000627" y="316370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7888420" y="316370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1428628" y="4756533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3316421" y="4756533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5204214" y="4756533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7092007" y="4756533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04E6333-391A-59E4-AF17-9DA24A2493CF}"/>
              </a:ext>
            </a:extLst>
          </p:cNvPr>
          <p:cNvSpPr/>
          <p:nvPr/>
        </p:nvSpPr>
        <p:spPr>
          <a:xfrm>
            <a:off x="8979800" y="4756533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6D6A5D-22AB-E27A-7EAE-66D79999ED82}"/>
              </a:ext>
            </a:extLst>
          </p:cNvPr>
          <p:cNvSpPr/>
          <p:nvPr/>
        </p:nvSpPr>
        <p:spPr>
          <a:xfrm>
            <a:off x="2203700" y="157088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45956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46722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30942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8998" y="-25119"/>
                  <a:pt x="270181" y="41750"/>
                  <a:pt x="499085" y="0"/>
                </a:cubicBezTo>
                <a:cubicBezTo>
                  <a:pt x="727990" y="-41750"/>
                  <a:pt x="874338" y="4592"/>
                  <a:pt x="1045956" y="0"/>
                </a:cubicBezTo>
                <a:cubicBezTo>
                  <a:pt x="1217574" y="-4592"/>
                  <a:pt x="1450796" y="32715"/>
                  <a:pt x="1592826" y="0"/>
                </a:cubicBezTo>
                <a:cubicBezTo>
                  <a:pt x="1612055" y="110405"/>
                  <a:pt x="1555097" y="305423"/>
                  <a:pt x="1592826" y="515014"/>
                </a:cubicBezTo>
                <a:cubicBezTo>
                  <a:pt x="1630555" y="724605"/>
                  <a:pt x="1572324" y="832736"/>
                  <a:pt x="1592826" y="1077812"/>
                </a:cubicBezTo>
                <a:cubicBezTo>
                  <a:pt x="1613328" y="1322888"/>
                  <a:pt x="1557799" y="1369579"/>
                  <a:pt x="1592826" y="1592826"/>
                </a:cubicBezTo>
                <a:cubicBezTo>
                  <a:pt x="1436639" y="1655575"/>
                  <a:pt x="1287989" y="1557709"/>
                  <a:pt x="1030027" y="1592826"/>
                </a:cubicBezTo>
                <a:cubicBezTo>
                  <a:pt x="772065" y="1627943"/>
                  <a:pt x="699549" y="1581550"/>
                  <a:pt x="467229" y="1592826"/>
                </a:cubicBezTo>
                <a:cubicBezTo>
                  <a:pt x="234909" y="1604102"/>
                  <a:pt x="119996" y="1562985"/>
                  <a:pt x="0" y="1592826"/>
                </a:cubicBezTo>
                <a:cubicBezTo>
                  <a:pt x="-57726" y="1391881"/>
                  <a:pt x="10299" y="1304264"/>
                  <a:pt x="0" y="1093741"/>
                </a:cubicBezTo>
                <a:cubicBezTo>
                  <a:pt x="-10299" y="883218"/>
                  <a:pt x="7245" y="758677"/>
                  <a:pt x="0" y="530942"/>
                </a:cubicBezTo>
                <a:cubicBezTo>
                  <a:pt x="-7245" y="303207"/>
                  <a:pt x="38634" y="20377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46143" y="-23786"/>
                  <a:pt x="377817" y="42526"/>
                  <a:pt x="546870" y="0"/>
                </a:cubicBezTo>
                <a:cubicBezTo>
                  <a:pt x="715923" y="-42526"/>
                  <a:pt x="937542" y="42918"/>
                  <a:pt x="1077812" y="0"/>
                </a:cubicBezTo>
                <a:cubicBezTo>
                  <a:pt x="1218082" y="-42918"/>
                  <a:pt x="1388804" y="33577"/>
                  <a:pt x="1592826" y="0"/>
                </a:cubicBezTo>
                <a:cubicBezTo>
                  <a:pt x="1598189" y="162342"/>
                  <a:pt x="1572187" y="307984"/>
                  <a:pt x="1592826" y="515014"/>
                </a:cubicBezTo>
                <a:cubicBezTo>
                  <a:pt x="1613465" y="722044"/>
                  <a:pt x="1554886" y="883648"/>
                  <a:pt x="1592826" y="1014099"/>
                </a:cubicBezTo>
                <a:cubicBezTo>
                  <a:pt x="1630766" y="1144550"/>
                  <a:pt x="1535316" y="1312007"/>
                  <a:pt x="1592826" y="1592826"/>
                </a:cubicBezTo>
                <a:cubicBezTo>
                  <a:pt x="1436735" y="1645919"/>
                  <a:pt x="1302647" y="1560356"/>
                  <a:pt x="1045956" y="1592826"/>
                </a:cubicBezTo>
                <a:cubicBezTo>
                  <a:pt x="789265" y="1625296"/>
                  <a:pt x="648581" y="1590304"/>
                  <a:pt x="499085" y="1592826"/>
                </a:cubicBezTo>
                <a:cubicBezTo>
                  <a:pt x="349589" y="1595348"/>
                  <a:pt x="235272" y="1571269"/>
                  <a:pt x="0" y="1592826"/>
                </a:cubicBezTo>
                <a:cubicBezTo>
                  <a:pt x="-521" y="1382538"/>
                  <a:pt x="4376" y="1226829"/>
                  <a:pt x="0" y="1061884"/>
                </a:cubicBezTo>
                <a:cubicBezTo>
                  <a:pt x="-4376" y="896939"/>
                  <a:pt x="15753" y="646979"/>
                  <a:pt x="0" y="515014"/>
                </a:cubicBezTo>
                <a:cubicBezTo>
                  <a:pt x="-15753" y="383049"/>
                  <a:pt x="17853" y="2078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84A0B5C-7E04-8072-C3C3-36B0F5940ED2}"/>
              </a:ext>
            </a:extLst>
          </p:cNvPr>
          <p:cNvSpPr/>
          <p:nvPr/>
        </p:nvSpPr>
        <p:spPr>
          <a:xfrm>
            <a:off x="4122666" y="157088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61884 h 1592826"/>
              <a:gd name="connsiteX6" fmla="*/ 1592826 w 1592826"/>
              <a:gd name="connsiteY6" fmla="*/ 1592826 h 1592826"/>
              <a:gd name="connsiteX7" fmla="*/ 1109669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77500" y="-44129"/>
                  <a:pt x="305910" y="16147"/>
                  <a:pt x="499085" y="0"/>
                </a:cubicBezTo>
                <a:cubicBezTo>
                  <a:pt x="692260" y="-16147"/>
                  <a:pt x="859534" y="62776"/>
                  <a:pt x="1030027" y="0"/>
                </a:cubicBezTo>
                <a:cubicBezTo>
                  <a:pt x="1200520" y="-62776"/>
                  <a:pt x="1460283" y="52601"/>
                  <a:pt x="1592826" y="0"/>
                </a:cubicBezTo>
                <a:cubicBezTo>
                  <a:pt x="1623628" y="127272"/>
                  <a:pt x="1549948" y="367340"/>
                  <a:pt x="1592826" y="515014"/>
                </a:cubicBezTo>
                <a:cubicBezTo>
                  <a:pt x="1635704" y="662688"/>
                  <a:pt x="1528551" y="814808"/>
                  <a:pt x="1592826" y="1061884"/>
                </a:cubicBezTo>
                <a:cubicBezTo>
                  <a:pt x="1657101" y="1308960"/>
                  <a:pt x="1576891" y="1394694"/>
                  <a:pt x="1592826" y="1592826"/>
                </a:cubicBezTo>
                <a:cubicBezTo>
                  <a:pt x="1412254" y="1634547"/>
                  <a:pt x="1342623" y="1561932"/>
                  <a:pt x="1109669" y="1592826"/>
                </a:cubicBezTo>
                <a:cubicBezTo>
                  <a:pt x="876715" y="1623720"/>
                  <a:pt x="800112" y="1584077"/>
                  <a:pt x="562799" y="1592826"/>
                </a:cubicBezTo>
                <a:cubicBezTo>
                  <a:pt x="325486" y="1601575"/>
                  <a:pt x="217668" y="1569672"/>
                  <a:pt x="0" y="1592826"/>
                </a:cubicBezTo>
                <a:cubicBezTo>
                  <a:pt x="-22031" y="1461205"/>
                  <a:pt x="62382" y="1297287"/>
                  <a:pt x="0" y="1030027"/>
                </a:cubicBezTo>
                <a:cubicBezTo>
                  <a:pt x="-62382" y="762767"/>
                  <a:pt x="59837" y="638362"/>
                  <a:pt x="0" y="515014"/>
                </a:cubicBezTo>
                <a:cubicBezTo>
                  <a:pt x="-59837" y="391666"/>
                  <a:pt x="11774" y="227511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2839" y="-53323"/>
                  <a:pt x="331524" y="58093"/>
                  <a:pt x="515014" y="0"/>
                </a:cubicBezTo>
                <a:cubicBezTo>
                  <a:pt x="698504" y="-58093"/>
                  <a:pt x="811721" y="7747"/>
                  <a:pt x="1030027" y="0"/>
                </a:cubicBezTo>
                <a:cubicBezTo>
                  <a:pt x="1248333" y="-7747"/>
                  <a:pt x="1414749" y="44028"/>
                  <a:pt x="1592826" y="0"/>
                </a:cubicBezTo>
                <a:cubicBezTo>
                  <a:pt x="1646455" y="235665"/>
                  <a:pt x="1586293" y="358047"/>
                  <a:pt x="1592826" y="515014"/>
                </a:cubicBezTo>
                <a:cubicBezTo>
                  <a:pt x="1599359" y="671981"/>
                  <a:pt x="1541247" y="949897"/>
                  <a:pt x="1592826" y="1077812"/>
                </a:cubicBezTo>
                <a:cubicBezTo>
                  <a:pt x="1644405" y="1205727"/>
                  <a:pt x="1550224" y="1485161"/>
                  <a:pt x="1592826" y="1592826"/>
                </a:cubicBezTo>
                <a:cubicBezTo>
                  <a:pt x="1377364" y="1634598"/>
                  <a:pt x="1285595" y="1563597"/>
                  <a:pt x="1093741" y="1592826"/>
                </a:cubicBezTo>
                <a:cubicBezTo>
                  <a:pt x="901887" y="1622055"/>
                  <a:pt x="783316" y="1581473"/>
                  <a:pt x="546870" y="1592826"/>
                </a:cubicBezTo>
                <a:cubicBezTo>
                  <a:pt x="310424" y="1604179"/>
                  <a:pt x="144530" y="1572120"/>
                  <a:pt x="0" y="1592826"/>
                </a:cubicBezTo>
                <a:cubicBezTo>
                  <a:pt x="-29806" y="1356057"/>
                  <a:pt x="10309" y="1286029"/>
                  <a:pt x="0" y="1077812"/>
                </a:cubicBezTo>
                <a:cubicBezTo>
                  <a:pt x="-10309" y="869595"/>
                  <a:pt x="32292" y="709604"/>
                  <a:pt x="0" y="562799"/>
                </a:cubicBezTo>
                <a:cubicBezTo>
                  <a:pt x="-32292" y="415994"/>
                  <a:pt x="16724" y="14690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F3AEE7C-8303-04BD-F4B8-8F10A9F06D67}"/>
              </a:ext>
            </a:extLst>
          </p:cNvPr>
          <p:cNvSpPr/>
          <p:nvPr/>
        </p:nvSpPr>
        <p:spPr>
          <a:xfrm>
            <a:off x="6041632" y="157088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998171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62799 h 1592826"/>
              <a:gd name="connsiteX5" fmla="*/ 1592826 w 1592826"/>
              <a:gd name="connsiteY5" fmla="*/ 1125597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46870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578727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347" y="-34375"/>
                  <a:pt x="313268" y="39738"/>
                  <a:pt x="499085" y="0"/>
                </a:cubicBezTo>
                <a:cubicBezTo>
                  <a:pt x="684903" y="-39738"/>
                  <a:pt x="812975" y="46702"/>
                  <a:pt x="998171" y="0"/>
                </a:cubicBezTo>
                <a:cubicBezTo>
                  <a:pt x="1183367" y="-46702"/>
                  <a:pt x="1404579" y="7638"/>
                  <a:pt x="1592826" y="0"/>
                </a:cubicBezTo>
                <a:cubicBezTo>
                  <a:pt x="1605109" y="274172"/>
                  <a:pt x="1564520" y="356189"/>
                  <a:pt x="1592826" y="562799"/>
                </a:cubicBezTo>
                <a:cubicBezTo>
                  <a:pt x="1621132" y="769409"/>
                  <a:pt x="1528741" y="924050"/>
                  <a:pt x="1592826" y="1125597"/>
                </a:cubicBezTo>
                <a:cubicBezTo>
                  <a:pt x="1656911" y="1327144"/>
                  <a:pt x="1571056" y="1484056"/>
                  <a:pt x="1592826" y="1592826"/>
                </a:cubicBezTo>
                <a:cubicBezTo>
                  <a:pt x="1382727" y="1646173"/>
                  <a:pt x="1238051" y="1544979"/>
                  <a:pt x="1093741" y="1592826"/>
                </a:cubicBezTo>
                <a:cubicBezTo>
                  <a:pt x="949432" y="1640673"/>
                  <a:pt x="740976" y="1553203"/>
                  <a:pt x="546870" y="1592826"/>
                </a:cubicBezTo>
                <a:cubicBezTo>
                  <a:pt x="352764" y="1632449"/>
                  <a:pt x="168562" y="1527401"/>
                  <a:pt x="0" y="1592826"/>
                </a:cubicBezTo>
                <a:cubicBezTo>
                  <a:pt x="-43563" y="1397516"/>
                  <a:pt x="33321" y="1243559"/>
                  <a:pt x="0" y="1109669"/>
                </a:cubicBezTo>
                <a:cubicBezTo>
                  <a:pt x="-33321" y="975779"/>
                  <a:pt x="5265" y="729501"/>
                  <a:pt x="0" y="578727"/>
                </a:cubicBezTo>
                <a:cubicBezTo>
                  <a:pt x="-5265" y="427953"/>
                  <a:pt x="11748" y="265518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80525" y="-44768"/>
                  <a:pt x="350504" y="14018"/>
                  <a:pt x="499085" y="0"/>
                </a:cubicBezTo>
                <a:cubicBezTo>
                  <a:pt x="647667" y="-14018"/>
                  <a:pt x="909681" y="33939"/>
                  <a:pt x="1061884" y="0"/>
                </a:cubicBezTo>
                <a:cubicBezTo>
                  <a:pt x="1214087" y="-33939"/>
                  <a:pt x="1370001" y="57628"/>
                  <a:pt x="1592826" y="0"/>
                </a:cubicBezTo>
                <a:cubicBezTo>
                  <a:pt x="1646882" y="161892"/>
                  <a:pt x="1591670" y="360007"/>
                  <a:pt x="1592826" y="530942"/>
                </a:cubicBezTo>
                <a:cubicBezTo>
                  <a:pt x="1593982" y="701877"/>
                  <a:pt x="1549219" y="883571"/>
                  <a:pt x="1592826" y="1093741"/>
                </a:cubicBezTo>
                <a:cubicBezTo>
                  <a:pt x="1636433" y="1303911"/>
                  <a:pt x="1584136" y="1459988"/>
                  <a:pt x="1592826" y="1592826"/>
                </a:cubicBezTo>
                <a:cubicBezTo>
                  <a:pt x="1452470" y="1618399"/>
                  <a:pt x="1184804" y="1592004"/>
                  <a:pt x="1030027" y="1592826"/>
                </a:cubicBezTo>
                <a:cubicBezTo>
                  <a:pt x="875250" y="1593648"/>
                  <a:pt x="762533" y="1551228"/>
                  <a:pt x="530942" y="1592826"/>
                </a:cubicBezTo>
                <a:cubicBezTo>
                  <a:pt x="299352" y="1634424"/>
                  <a:pt x="131319" y="1580776"/>
                  <a:pt x="0" y="1592826"/>
                </a:cubicBezTo>
                <a:cubicBezTo>
                  <a:pt x="-19890" y="1362590"/>
                  <a:pt x="14669" y="1230951"/>
                  <a:pt x="0" y="1045956"/>
                </a:cubicBezTo>
                <a:cubicBezTo>
                  <a:pt x="-14669" y="860961"/>
                  <a:pt x="58529" y="609258"/>
                  <a:pt x="0" y="483157"/>
                </a:cubicBezTo>
                <a:cubicBezTo>
                  <a:pt x="-58529" y="357056"/>
                  <a:pt x="4637" y="22119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BBA9B3F9-BB73-BC9E-9E27-159328627CFB}"/>
              </a:ext>
            </a:extLst>
          </p:cNvPr>
          <p:cNvGrpSpPr/>
          <p:nvPr/>
        </p:nvGrpSpPr>
        <p:grpSpPr>
          <a:xfrm>
            <a:off x="7919593" y="1570881"/>
            <a:ext cx="1592826" cy="1592826"/>
            <a:chOff x="8091951" y="3342968"/>
            <a:chExt cx="1592826" cy="1592826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7EB4A292-5CAF-0CBA-2CE3-5C4EB40DA6BC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F3FFEEDE-23C1-6E26-4357-20C4431DEB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ECFE6CD9-3377-1A98-3037-5F06689B9419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F5D6FD2-8444-7C16-78C1-6EBA9E545146}"/>
              </a:ext>
            </a:extLst>
          </p:cNvPr>
          <p:cNvSpPr txBox="1"/>
          <p:nvPr/>
        </p:nvSpPr>
        <p:spPr>
          <a:xfrm>
            <a:off x="1274117" y="46353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3.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B1802AD-47A8-EC53-2DBB-C200E8A40B93}"/>
              </a:ext>
            </a:extLst>
          </p:cNvPr>
          <p:cNvSpPr/>
          <p:nvPr/>
        </p:nvSpPr>
        <p:spPr>
          <a:xfrm>
            <a:off x="170750" y="148217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E8422434-A8D7-9B4A-FB29-B88E164F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379911919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3156463" y="3359565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7970549" y="3297534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8281087-4A79-B937-1FDD-62727C6930D7}"/>
              </a:ext>
            </a:extLst>
          </p:cNvPr>
          <p:cNvSpPr/>
          <p:nvPr/>
        </p:nvSpPr>
        <p:spPr>
          <a:xfrm>
            <a:off x="4151360" y="322662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4151360" y="4630366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4151360" y="1822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B76C50E-AEB4-3BB2-0136-49815599DA4A}"/>
              </a:ext>
            </a:extLst>
          </p:cNvPr>
          <p:cNvGrpSpPr/>
          <p:nvPr/>
        </p:nvGrpSpPr>
        <p:grpSpPr>
          <a:xfrm>
            <a:off x="1188102" y="1892327"/>
            <a:ext cx="1453376" cy="3850956"/>
            <a:chOff x="2488560" y="1909260"/>
            <a:chExt cx="1453376" cy="3850956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343999EB-B911-747F-CE51-B79297E34F42}"/>
                </a:ext>
              </a:extLst>
            </p:cNvPr>
            <p:cNvGrpSpPr/>
            <p:nvPr/>
          </p:nvGrpSpPr>
          <p:grpSpPr>
            <a:xfrm>
              <a:off x="2495248" y="4680216"/>
              <a:ext cx="1440000" cy="1080000"/>
              <a:chOff x="10451692" y="1179872"/>
              <a:chExt cx="1592826" cy="1592826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D0EB1A62-A530-17FF-ECDE-B337BBAC0EEC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841CE06C-7CBF-2D04-E1FC-9E848846669D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4C2B7DF9-3A7C-17C4-FBA4-B5B8CBB4E325}"/>
                </a:ext>
              </a:extLst>
            </p:cNvPr>
            <p:cNvGrpSpPr/>
            <p:nvPr/>
          </p:nvGrpSpPr>
          <p:grpSpPr>
            <a:xfrm>
              <a:off x="2488560" y="3769326"/>
              <a:ext cx="1440000" cy="1080000"/>
              <a:chOff x="10451692" y="1179872"/>
              <a:chExt cx="1592826" cy="1592826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B98ECC0-BAD1-EEB3-1783-AC0CD56E1A31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8B70EE2-168D-C1BF-FA68-0A0888302502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A13521A5-1825-4BC0-9985-C0BEF5B3F0E2}"/>
                </a:ext>
              </a:extLst>
            </p:cNvPr>
            <p:cNvSpPr/>
            <p:nvPr/>
          </p:nvSpPr>
          <p:spPr>
            <a:xfrm>
              <a:off x="2495248" y="275473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C64246B-37D9-F030-FDF7-4EF5A1744B80}"/>
                </a:ext>
              </a:extLst>
            </p:cNvPr>
            <p:cNvSpPr/>
            <p:nvPr/>
          </p:nvSpPr>
          <p:spPr>
            <a:xfrm>
              <a:off x="2501936" y="190926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6418064" y="32473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1861F8C8-A7CC-6DD5-3A90-E5D24B75FA56}"/>
              </a:ext>
            </a:extLst>
          </p:cNvPr>
          <p:cNvGrpSpPr/>
          <p:nvPr/>
        </p:nvGrpSpPr>
        <p:grpSpPr>
          <a:xfrm>
            <a:off x="6418064" y="4651077"/>
            <a:ext cx="1440000" cy="1080000"/>
            <a:chOff x="10451692" y="1179872"/>
            <a:chExt cx="1592826" cy="1592826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2FDC07F-90D9-51E5-5427-1059E50427C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u/ǚ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2CE22BC-3EAB-FF5B-2B1F-C1A28F23F548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6418064" y="18436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A39AC537-F0C6-D036-2A61-76E26B015B32}"/>
              </a:ext>
            </a:extLst>
          </p:cNvPr>
          <p:cNvSpPr/>
          <p:nvPr/>
        </p:nvSpPr>
        <p:spPr>
          <a:xfrm>
            <a:off x="5469264" y="2217401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7CDB5DBD-4E7A-CB03-1918-FA3F2B3C38DB}"/>
              </a:ext>
            </a:extLst>
          </p:cNvPr>
          <p:cNvSpPr/>
          <p:nvPr/>
        </p:nvSpPr>
        <p:spPr>
          <a:xfrm>
            <a:off x="5489396" y="3653244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DABBB250-D52A-B4DF-9C78-4379EC58DA5A}"/>
              </a:ext>
            </a:extLst>
          </p:cNvPr>
          <p:cNvSpPr/>
          <p:nvPr/>
        </p:nvSpPr>
        <p:spPr>
          <a:xfrm>
            <a:off x="5489396" y="5114888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3C84589-477E-B425-2A78-7DFF57F3152A}"/>
              </a:ext>
            </a:extLst>
          </p:cNvPr>
          <p:cNvSpPr/>
          <p:nvPr/>
        </p:nvSpPr>
        <p:spPr>
          <a:xfrm>
            <a:off x="9009127" y="18411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B6AD8689-9D3A-C941-27BD-BF87F9453443}"/>
              </a:ext>
            </a:extLst>
          </p:cNvPr>
          <p:cNvSpPr/>
          <p:nvPr/>
        </p:nvSpPr>
        <p:spPr>
          <a:xfrm>
            <a:off x="8974708" y="3252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42981C9-ABD8-C2EA-1BF7-BEF888CCD7EB}"/>
              </a:ext>
            </a:extLst>
          </p:cNvPr>
          <p:cNvSpPr/>
          <p:nvPr/>
        </p:nvSpPr>
        <p:spPr>
          <a:xfrm>
            <a:off x="8973740" y="466328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3043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082152" y="342900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8896238" y="3366969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8281087-4A79-B937-1FDD-62727C6930D7}"/>
              </a:ext>
            </a:extLst>
          </p:cNvPr>
          <p:cNvSpPr/>
          <p:nvPr/>
        </p:nvSpPr>
        <p:spPr>
          <a:xfrm>
            <a:off x="5077049" y="329606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5077049" y="4699801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5077049" y="18923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B76C50E-AEB4-3BB2-0136-49815599DA4A}"/>
              </a:ext>
            </a:extLst>
          </p:cNvPr>
          <p:cNvGrpSpPr/>
          <p:nvPr/>
        </p:nvGrpSpPr>
        <p:grpSpPr>
          <a:xfrm>
            <a:off x="604532" y="1910586"/>
            <a:ext cx="1453376" cy="3850956"/>
            <a:chOff x="2488560" y="1909260"/>
            <a:chExt cx="1453376" cy="3850956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343999EB-B911-747F-CE51-B79297E34F42}"/>
                </a:ext>
              </a:extLst>
            </p:cNvPr>
            <p:cNvGrpSpPr/>
            <p:nvPr/>
          </p:nvGrpSpPr>
          <p:grpSpPr>
            <a:xfrm>
              <a:off x="2495248" y="4680216"/>
              <a:ext cx="1440000" cy="1080000"/>
              <a:chOff x="10451692" y="1179872"/>
              <a:chExt cx="1592826" cy="1592826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D0EB1A62-A530-17FF-ECDE-B337BBAC0EEC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841CE06C-7CBF-2D04-E1FC-9E848846669D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4C2B7DF9-3A7C-17C4-FBA4-B5B8CBB4E325}"/>
                </a:ext>
              </a:extLst>
            </p:cNvPr>
            <p:cNvGrpSpPr/>
            <p:nvPr/>
          </p:nvGrpSpPr>
          <p:grpSpPr>
            <a:xfrm>
              <a:off x="2488560" y="3769326"/>
              <a:ext cx="1440000" cy="1080000"/>
              <a:chOff x="10451692" y="1179872"/>
              <a:chExt cx="1592826" cy="1592826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B98ECC0-BAD1-EEB3-1783-AC0CD56E1A31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8B70EE2-168D-C1BF-FA68-0A0888302502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A13521A5-1825-4BC0-9985-C0BEF5B3F0E2}"/>
                </a:ext>
              </a:extLst>
            </p:cNvPr>
            <p:cNvSpPr/>
            <p:nvPr/>
          </p:nvSpPr>
          <p:spPr>
            <a:xfrm>
              <a:off x="2495248" y="275473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C64246B-37D9-F030-FDF7-4EF5A1744B80}"/>
                </a:ext>
              </a:extLst>
            </p:cNvPr>
            <p:cNvSpPr/>
            <p:nvPr/>
          </p:nvSpPr>
          <p:spPr>
            <a:xfrm>
              <a:off x="2501936" y="190926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7343753" y="331677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1861F8C8-A7CC-6DD5-3A90-E5D24B75FA56}"/>
              </a:ext>
            </a:extLst>
          </p:cNvPr>
          <p:cNvGrpSpPr/>
          <p:nvPr/>
        </p:nvGrpSpPr>
        <p:grpSpPr>
          <a:xfrm>
            <a:off x="7343753" y="4720512"/>
            <a:ext cx="1440000" cy="1080000"/>
            <a:chOff x="10451692" y="1179872"/>
            <a:chExt cx="1592826" cy="1592826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2FDC07F-90D9-51E5-5427-1059E50427C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u/ǚ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2CE22BC-3EAB-FF5B-2B1F-C1A28F23F548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7343753" y="191303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EC81D15-88F3-8422-99B3-9341C8DFAF5A}"/>
              </a:ext>
            </a:extLst>
          </p:cNvPr>
          <p:cNvSpPr/>
          <p:nvPr/>
        </p:nvSpPr>
        <p:spPr>
          <a:xfrm>
            <a:off x="2485986" y="1452060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44B0BE9-EB02-DA58-EB98-A36CEC029640}"/>
              </a:ext>
            </a:extLst>
          </p:cNvPr>
          <p:cNvSpPr/>
          <p:nvPr/>
        </p:nvSpPr>
        <p:spPr>
          <a:xfrm>
            <a:off x="2485986" y="2108515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07333C4-FD19-D8D1-E0B7-BF868C516BF1}"/>
              </a:ext>
            </a:extLst>
          </p:cNvPr>
          <p:cNvSpPr/>
          <p:nvPr/>
        </p:nvSpPr>
        <p:spPr>
          <a:xfrm>
            <a:off x="2485986" y="275287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2C606F7-75F0-6A2E-DCD1-C69364C68ABE}"/>
              </a:ext>
            </a:extLst>
          </p:cNvPr>
          <p:cNvSpPr/>
          <p:nvPr/>
        </p:nvSpPr>
        <p:spPr>
          <a:xfrm>
            <a:off x="2485986" y="339104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A8A3101-66CC-C811-5C06-C753044EE8B2}"/>
              </a:ext>
            </a:extLst>
          </p:cNvPr>
          <p:cNvSpPr/>
          <p:nvPr/>
        </p:nvSpPr>
        <p:spPr>
          <a:xfrm>
            <a:off x="2485986" y="4047498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B4A9BB9-E4ED-CF51-066C-A7E7AB2DA3B2}"/>
              </a:ext>
            </a:extLst>
          </p:cNvPr>
          <p:cNvSpPr/>
          <p:nvPr/>
        </p:nvSpPr>
        <p:spPr>
          <a:xfrm>
            <a:off x="2485986" y="4691856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94867E60-AA64-4FED-EAF7-F451F4DE7FFD}"/>
              </a:ext>
            </a:extLst>
          </p:cNvPr>
          <p:cNvSpPr/>
          <p:nvPr/>
        </p:nvSpPr>
        <p:spPr>
          <a:xfrm>
            <a:off x="2485986" y="5336214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F7E9FF7B-D1F3-1500-2A4A-230E99648FB3}"/>
              </a:ext>
            </a:extLst>
          </p:cNvPr>
          <p:cNvSpPr/>
          <p:nvPr/>
        </p:nvSpPr>
        <p:spPr>
          <a:xfrm rot="993900" flipH="1">
            <a:off x="3559048" y="1440164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912527D7-3111-B52F-66F4-4CC91D2FB4E3}"/>
              </a:ext>
            </a:extLst>
          </p:cNvPr>
          <p:cNvSpPr/>
          <p:nvPr/>
        </p:nvSpPr>
        <p:spPr>
          <a:xfrm rot="993900" flipH="1">
            <a:off x="3559049" y="2094510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BDE54B9-13E3-A096-A189-5B295A9FE449}"/>
              </a:ext>
            </a:extLst>
          </p:cNvPr>
          <p:cNvSpPr/>
          <p:nvPr/>
        </p:nvSpPr>
        <p:spPr>
          <a:xfrm rot="993900" flipH="1">
            <a:off x="3572366" y="2814875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0E35573-1844-4BB2-3DF3-0D39034956A2}"/>
              </a:ext>
            </a:extLst>
          </p:cNvPr>
          <p:cNvSpPr/>
          <p:nvPr/>
        </p:nvSpPr>
        <p:spPr>
          <a:xfrm rot="993900" flipH="1">
            <a:off x="3325296" y="3424846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B294016-FF23-B53D-34DE-3C281D9FE1A6}"/>
              </a:ext>
            </a:extLst>
          </p:cNvPr>
          <p:cNvSpPr/>
          <p:nvPr/>
        </p:nvSpPr>
        <p:spPr>
          <a:xfrm rot="993900" flipH="1">
            <a:off x="3365538" y="4047177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638FB228-8444-8EDE-CF36-48990448E8B1}"/>
              </a:ext>
            </a:extLst>
          </p:cNvPr>
          <p:cNvSpPr/>
          <p:nvPr/>
        </p:nvSpPr>
        <p:spPr>
          <a:xfrm rot="993900" flipH="1">
            <a:off x="3336992" y="4750491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FBED6B61-712C-9C0B-E528-DB3421B51999}"/>
              </a:ext>
            </a:extLst>
          </p:cNvPr>
          <p:cNvSpPr/>
          <p:nvPr/>
        </p:nvSpPr>
        <p:spPr>
          <a:xfrm rot="993900" flipH="1">
            <a:off x="3336992" y="5382751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A39AC537-F0C6-D036-2A61-76E26B015B32}"/>
              </a:ext>
            </a:extLst>
          </p:cNvPr>
          <p:cNvSpPr/>
          <p:nvPr/>
        </p:nvSpPr>
        <p:spPr>
          <a:xfrm>
            <a:off x="6394953" y="2286836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7CDB5DBD-4E7A-CB03-1918-FA3F2B3C38DB}"/>
              </a:ext>
            </a:extLst>
          </p:cNvPr>
          <p:cNvSpPr/>
          <p:nvPr/>
        </p:nvSpPr>
        <p:spPr>
          <a:xfrm>
            <a:off x="6415085" y="3722679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DABBB250-D52A-B4DF-9C78-4379EC58DA5A}"/>
              </a:ext>
            </a:extLst>
          </p:cNvPr>
          <p:cNvSpPr/>
          <p:nvPr/>
        </p:nvSpPr>
        <p:spPr>
          <a:xfrm>
            <a:off x="6415085" y="5184323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3C84589-477E-B425-2A78-7DFF57F3152A}"/>
              </a:ext>
            </a:extLst>
          </p:cNvPr>
          <p:cNvSpPr/>
          <p:nvPr/>
        </p:nvSpPr>
        <p:spPr>
          <a:xfrm>
            <a:off x="9934816" y="19105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B6AD8689-9D3A-C941-27BD-BF87F9453443}"/>
              </a:ext>
            </a:extLst>
          </p:cNvPr>
          <p:cNvSpPr/>
          <p:nvPr/>
        </p:nvSpPr>
        <p:spPr>
          <a:xfrm>
            <a:off x="9900397" y="33216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42981C9-ABD8-C2EA-1BF7-BEF888CCD7EB}"/>
              </a:ext>
            </a:extLst>
          </p:cNvPr>
          <p:cNvSpPr/>
          <p:nvPr/>
        </p:nvSpPr>
        <p:spPr>
          <a:xfrm>
            <a:off x="9899429" y="473271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295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906" y="-15775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561024" y="3596376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9125097" y="3501084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5376000" y="342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248356" y="1156411"/>
            <a:ext cx="4312667" cy="5445993"/>
          </a:xfrm>
          <a:custGeom>
            <a:avLst/>
            <a:gdLst>
              <a:gd name="connsiteX0" fmla="*/ 0 w 4312667"/>
              <a:gd name="connsiteY0" fmla="*/ 0 h 5445993"/>
              <a:gd name="connsiteX1" fmla="*/ 452830 w 4312667"/>
              <a:gd name="connsiteY1" fmla="*/ 0 h 5445993"/>
              <a:gd name="connsiteX2" fmla="*/ 991913 w 4312667"/>
              <a:gd name="connsiteY2" fmla="*/ 0 h 5445993"/>
              <a:gd name="connsiteX3" fmla="*/ 1401617 w 4312667"/>
              <a:gd name="connsiteY3" fmla="*/ 0 h 5445993"/>
              <a:gd name="connsiteX4" fmla="*/ 1854447 w 4312667"/>
              <a:gd name="connsiteY4" fmla="*/ 0 h 5445993"/>
              <a:gd name="connsiteX5" fmla="*/ 2479784 w 4312667"/>
              <a:gd name="connsiteY5" fmla="*/ 0 h 5445993"/>
              <a:gd name="connsiteX6" fmla="*/ 3018867 w 4312667"/>
              <a:gd name="connsiteY6" fmla="*/ 0 h 5445993"/>
              <a:gd name="connsiteX7" fmla="*/ 3557950 w 4312667"/>
              <a:gd name="connsiteY7" fmla="*/ 0 h 5445993"/>
              <a:gd name="connsiteX8" fmla="*/ 4312667 w 4312667"/>
              <a:gd name="connsiteY8" fmla="*/ 0 h 5445993"/>
              <a:gd name="connsiteX9" fmla="*/ 4312667 w 4312667"/>
              <a:gd name="connsiteY9" fmla="*/ 490139 h 5445993"/>
              <a:gd name="connsiteX10" fmla="*/ 4312667 w 4312667"/>
              <a:gd name="connsiteY10" fmla="*/ 1143659 h 5445993"/>
              <a:gd name="connsiteX11" fmla="*/ 4312667 w 4312667"/>
              <a:gd name="connsiteY11" fmla="*/ 1633798 h 5445993"/>
              <a:gd name="connsiteX12" fmla="*/ 4312667 w 4312667"/>
              <a:gd name="connsiteY12" fmla="*/ 2287317 h 5445993"/>
              <a:gd name="connsiteX13" fmla="*/ 4312667 w 4312667"/>
              <a:gd name="connsiteY13" fmla="*/ 2722997 h 5445993"/>
              <a:gd name="connsiteX14" fmla="*/ 4312667 w 4312667"/>
              <a:gd name="connsiteY14" fmla="*/ 3376516 h 5445993"/>
              <a:gd name="connsiteX15" fmla="*/ 4312667 w 4312667"/>
              <a:gd name="connsiteY15" fmla="*/ 3921115 h 5445993"/>
              <a:gd name="connsiteX16" fmla="*/ 4312667 w 4312667"/>
              <a:gd name="connsiteY16" fmla="*/ 4356794 h 5445993"/>
              <a:gd name="connsiteX17" fmla="*/ 4312667 w 4312667"/>
              <a:gd name="connsiteY17" fmla="*/ 4901394 h 5445993"/>
              <a:gd name="connsiteX18" fmla="*/ 4312667 w 4312667"/>
              <a:gd name="connsiteY18" fmla="*/ 5445993 h 5445993"/>
              <a:gd name="connsiteX19" fmla="*/ 3773584 w 4312667"/>
              <a:gd name="connsiteY19" fmla="*/ 5445993 h 5445993"/>
              <a:gd name="connsiteX20" fmla="*/ 3363880 w 4312667"/>
              <a:gd name="connsiteY20" fmla="*/ 5445993 h 5445993"/>
              <a:gd name="connsiteX21" fmla="*/ 2954177 w 4312667"/>
              <a:gd name="connsiteY21" fmla="*/ 5445993 h 5445993"/>
              <a:gd name="connsiteX22" fmla="*/ 2458220 w 4312667"/>
              <a:gd name="connsiteY22" fmla="*/ 5445993 h 5445993"/>
              <a:gd name="connsiteX23" fmla="*/ 2048517 w 4312667"/>
              <a:gd name="connsiteY23" fmla="*/ 5445993 h 5445993"/>
              <a:gd name="connsiteX24" fmla="*/ 1638813 w 4312667"/>
              <a:gd name="connsiteY24" fmla="*/ 5445993 h 5445993"/>
              <a:gd name="connsiteX25" fmla="*/ 1142857 w 4312667"/>
              <a:gd name="connsiteY25" fmla="*/ 5445993 h 5445993"/>
              <a:gd name="connsiteX26" fmla="*/ 517520 w 4312667"/>
              <a:gd name="connsiteY26" fmla="*/ 5445993 h 5445993"/>
              <a:gd name="connsiteX27" fmla="*/ 0 w 4312667"/>
              <a:gd name="connsiteY27" fmla="*/ 5445993 h 5445993"/>
              <a:gd name="connsiteX28" fmla="*/ 0 w 4312667"/>
              <a:gd name="connsiteY28" fmla="*/ 4955854 h 5445993"/>
              <a:gd name="connsiteX29" fmla="*/ 0 w 4312667"/>
              <a:gd name="connsiteY29" fmla="*/ 4302334 h 5445993"/>
              <a:gd name="connsiteX30" fmla="*/ 0 w 4312667"/>
              <a:gd name="connsiteY30" fmla="*/ 3648815 h 5445993"/>
              <a:gd name="connsiteX31" fmla="*/ 0 w 4312667"/>
              <a:gd name="connsiteY31" fmla="*/ 3213136 h 5445993"/>
              <a:gd name="connsiteX32" fmla="*/ 0 w 4312667"/>
              <a:gd name="connsiteY32" fmla="*/ 2777456 h 5445993"/>
              <a:gd name="connsiteX33" fmla="*/ 0 w 4312667"/>
              <a:gd name="connsiteY33" fmla="*/ 2341777 h 5445993"/>
              <a:gd name="connsiteX34" fmla="*/ 0 w 4312667"/>
              <a:gd name="connsiteY34" fmla="*/ 1906098 h 5445993"/>
              <a:gd name="connsiteX35" fmla="*/ 0 w 4312667"/>
              <a:gd name="connsiteY35" fmla="*/ 1470418 h 5445993"/>
              <a:gd name="connsiteX36" fmla="*/ 0 w 4312667"/>
              <a:gd name="connsiteY36" fmla="*/ 1089199 h 5445993"/>
              <a:gd name="connsiteX37" fmla="*/ 0 w 4312667"/>
              <a:gd name="connsiteY37" fmla="*/ 490139 h 5445993"/>
              <a:gd name="connsiteX38" fmla="*/ 0 w 4312667"/>
              <a:gd name="connsiteY38" fmla="*/ 0 h 544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2667" h="5445993" fill="none" extrusionOk="0">
                <a:moveTo>
                  <a:pt x="0" y="0"/>
                </a:moveTo>
                <a:cubicBezTo>
                  <a:pt x="110814" y="-42389"/>
                  <a:pt x="292734" y="36441"/>
                  <a:pt x="452830" y="0"/>
                </a:cubicBezTo>
                <a:cubicBezTo>
                  <a:pt x="612926" y="-36441"/>
                  <a:pt x="783350" y="52927"/>
                  <a:pt x="991913" y="0"/>
                </a:cubicBezTo>
                <a:cubicBezTo>
                  <a:pt x="1200476" y="-52927"/>
                  <a:pt x="1255899" y="41245"/>
                  <a:pt x="1401617" y="0"/>
                </a:cubicBezTo>
                <a:cubicBezTo>
                  <a:pt x="1547335" y="-41245"/>
                  <a:pt x="1661379" y="700"/>
                  <a:pt x="1854447" y="0"/>
                </a:cubicBezTo>
                <a:cubicBezTo>
                  <a:pt x="2047515" y="-700"/>
                  <a:pt x="2213916" y="23916"/>
                  <a:pt x="2479784" y="0"/>
                </a:cubicBezTo>
                <a:cubicBezTo>
                  <a:pt x="2745652" y="-23916"/>
                  <a:pt x="2819800" y="17024"/>
                  <a:pt x="3018867" y="0"/>
                </a:cubicBezTo>
                <a:cubicBezTo>
                  <a:pt x="3217934" y="-17024"/>
                  <a:pt x="3353803" y="57741"/>
                  <a:pt x="3557950" y="0"/>
                </a:cubicBezTo>
                <a:cubicBezTo>
                  <a:pt x="3762097" y="-57741"/>
                  <a:pt x="4023646" y="63719"/>
                  <a:pt x="4312667" y="0"/>
                </a:cubicBezTo>
                <a:cubicBezTo>
                  <a:pt x="4320192" y="226906"/>
                  <a:pt x="4285406" y="266413"/>
                  <a:pt x="4312667" y="490139"/>
                </a:cubicBezTo>
                <a:cubicBezTo>
                  <a:pt x="4339928" y="713865"/>
                  <a:pt x="4292557" y="975262"/>
                  <a:pt x="4312667" y="1143659"/>
                </a:cubicBezTo>
                <a:cubicBezTo>
                  <a:pt x="4332777" y="1312056"/>
                  <a:pt x="4279451" y="1495762"/>
                  <a:pt x="4312667" y="1633798"/>
                </a:cubicBezTo>
                <a:cubicBezTo>
                  <a:pt x="4345883" y="1771834"/>
                  <a:pt x="4302156" y="1969366"/>
                  <a:pt x="4312667" y="2287317"/>
                </a:cubicBezTo>
                <a:cubicBezTo>
                  <a:pt x="4323178" y="2605268"/>
                  <a:pt x="4304778" y="2589572"/>
                  <a:pt x="4312667" y="2722997"/>
                </a:cubicBezTo>
                <a:cubicBezTo>
                  <a:pt x="4320556" y="2856422"/>
                  <a:pt x="4242164" y="3171966"/>
                  <a:pt x="4312667" y="3376516"/>
                </a:cubicBezTo>
                <a:cubicBezTo>
                  <a:pt x="4383170" y="3581066"/>
                  <a:pt x="4288333" y="3786130"/>
                  <a:pt x="4312667" y="3921115"/>
                </a:cubicBezTo>
                <a:cubicBezTo>
                  <a:pt x="4337001" y="4056100"/>
                  <a:pt x="4287028" y="4243263"/>
                  <a:pt x="4312667" y="4356794"/>
                </a:cubicBezTo>
                <a:cubicBezTo>
                  <a:pt x="4338306" y="4470325"/>
                  <a:pt x="4263340" y="4668762"/>
                  <a:pt x="4312667" y="4901394"/>
                </a:cubicBezTo>
                <a:cubicBezTo>
                  <a:pt x="4361994" y="5134026"/>
                  <a:pt x="4303462" y="5231689"/>
                  <a:pt x="4312667" y="5445993"/>
                </a:cubicBezTo>
                <a:cubicBezTo>
                  <a:pt x="4071741" y="5458812"/>
                  <a:pt x="4001044" y="5383894"/>
                  <a:pt x="3773584" y="5445993"/>
                </a:cubicBezTo>
                <a:cubicBezTo>
                  <a:pt x="3546124" y="5508092"/>
                  <a:pt x="3540360" y="5433585"/>
                  <a:pt x="3363880" y="5445993"/>
                </a:cubicBezTo>
                <a:cubicBezTo>
                  <a:pt x="3187400" y="5458401"/>
                  <a:pt x="3084428" y="5431049"/>
                  <a:pt x="2954177" y="5445993"/>
                </a:cubicBezTo>
                <a:cubicBezTo>
                  <a:pt x="2823926" y="5460937"/>
                  <a:pt x="2682278" y="5409265"/>
                  <a:pt x="2458220" y="5445993"/>
                </a:cubicBezTo>
                <a:cubicBezTo>
                  <a:pt x="2234162" y="5482721"/>
                  <a:pt x="2153498" y="5413943"/>
                  <a:pt x="2048517" y="5445993"/>
                </a:cubicBezTo>
                <a:cubicBezTo>
                  <a:pt x="1943536" y="5478043"/>
                  <a:pt x="1788340" y="5421737"/>
                  <a:pt x="1638813" y="5445993"/>
                </a:cubicBezTo>
                <a:cubicBezTo>
                  <a:pt x="1489286" y="5470249"/>
                  <a:pt x="1356298" y="5386739"/>
                  <a:pt x="1142857" y="5445993"/>
                </a:cubicBezTo>
                <a:cubicBezTo>
                  <a:pt x="929416" y="5505247"/>
                  <a:pt x="748701" y="5424973"/>
                  <a:pt x="517520" y="5445993"/>
                </a:cubicBezTo>
                <a:cubicBezTo>
                  <a:pt x="286339" y="5467013"/>
                  <a:pt x="171705" y="5418250"/>
                  <a:pt x="0" y="5445993"/>
                </a:cubicBezTo>
                <a:cubicBezTo>
                  <a:pt x="-28589" y="5299476"/>
                  <a:pt x="7810" y="5068717"/>
                  <a:pt x="0" y="4955854"/>
                </a:cubicBezTo>
                <a:cubicBezTo>
                  <a:pt x="-7810" y="4842991"/>
                  <a:pt x="44101" y="4572517"/>
                  <a:pt x="0" y="4302334"/>
                </a:cubicBezTo>
                <a:cubicBezTo>
                  <a:pt x="-44101" y="4032151"/>
                  <a:pt x="1293" y="3854309"/>
                  <a:pt x="0" y="3648815"/>
                </a:cubicBezTo>
                <a:cubicBezTo>
                  <a:pt x="-1293" y="3443321"/>
                  <a:pt x="10238" y="3338985"/>
                  <a:pt x="0" y="3213136"/>
                </a:cubicBezTo>
                <a:cubicBezTo>
                  <a:pt x="-10238" y="3087287"/>
                  <a:pt x="37341" y="2898403"/>
                  <a:pt x="0" y="2777456"/>
                </a:cubicBezTo>
                <a:cubicBezTo>
                  <a:pt x="-37341" y="2656509"/>
                  <a:pt x="22863" y="2435835"/>
                  <a:pt x="0" y="2341777"/>
                </a:cubicBezTo>
                <a:cubicBezTo>
                  <a:pt x="-22863" y="2247719"/>
                  <a:pt x="2331" y="2059148"/>
                  <a:pt x="0" y="1906098"/>
                </a:cubicBezTo>
                <a:cubicBezTo>
                  <a:pt x="-2331" y="1753048"/>
                  <a:pt x="22654" y="1653615"/>
                  <a:pt x="0" y="1470418"/>
                </a:cubicBezTo>
                <a:cubicBezTo>
                  <a:pt x="-22654" y="1287221"/>
                  <a:pt x="22748" y="1169074"/>
                  <a:pt x="0" y="1089199"/>
                </a:cubicBezTo>
                <a:cubicBezTo>
                  <a:pt x="-22748" y="1009324"/>
                  <a:pt x="54380" y="661369"/>
                  <a:pt x="0" y="490139"/>
                </a:cubicBezTo>
                <a:cubicBezTo>
                  <a:pt x="-54380" y="318909"/>
                  <a:pt x="15948" y="183613"/>
                  <a:pt x="0" y="0"/>
                </a:cubicBezTo>
                <a:close/>
              </a:path>
              <a:path w="4312667" h="5445993" stroke="0" extrusionOk="0">
                <a:moveTo>
                  <a:pt x="0" y="0"/>
                </a:moveTo>
                <a:cubicBezTo>
                  <a:pt x="167823" y="-1883"/>
                  <a:pt x="234779" y="11873"/>
                  <a:pt x="409703" y="0"/>
                </a:cubicBezTo>
                <a:cubicBezTo>
                  <a:pt x="584627" y="-11873"/>
                  <a:pt x="862555" y="47235"/>
                  <a:pt x="991913" y="0"/>
                </a:cubicBezTo>
                <a:cubicBezTo>
                  <a:pt x="1121271" y="-47235"/>
                  <a:pt x="1324640" y="67598"/>
                  <a:pt x="1574123" y="0"/>
                </a:cubicBezTo>
                <a:cubicBezTo>
                  <a:pt x="1823606" y="-67598"/>
                  <a:pt x="1940503" y="69993"/>
                  <a:pt x="2199460" y="0"/>
                </a:cubicBezTo>
                <a:cubicBezTo>
                  <a:pt x="2458417" y="-69993"/>
                  <a:pt x="2544064" y="57128"/>
                  <a:pt x="2824797" y="0"/>
                </a:cubicBezTo>
                <a:cubicBezTo>
                  <a:pt x="3105530" y="-57128"/>
                  <a:pt x="3243281" y="66481"/>
                  <a:pt x="3407007" y="0"/>
                </a:cubicBezTo>
                <a:cubicBezTo>
                  <a:pt x="3570733" y="-66481"/>
                  <a:pt x="3869711" y="52676"/>
                  <a:pt x="4312667" y="0"/>
                </a:cubicBezTo>
                <a:cubicBezTo>
                  <a:pt x="4328084" y="107786"/>
                  <a:pt x="4298448" y="297609"/>
                  <a:pt x="4312667" y="435679"/>
                </a:cubicBezTo>
                <a:cubicBezTo>
                  <a:pt x="4326886" y="573749"/>
                  <a:pt x="4255970" y="901240"/>
                  <a:pt x="4312667" y="1089199"/>
                </a:cubicBezTo>
                <a:cubicBezTo>
                  <a:pt x="4369364" y="1277158"/>
                  <a:pt x="4280019" y="1565605"/>
                  <a:pt x="4312667" y="1742718"/>
                </a:cubicBezTo>
                <a:cubicBezTo>
                  <a:pt x="4345315" y="1919831"/>
                  <a:pt x="4303744" y="2084624"/>
                  <a:pt x="4312667" y="2232857"/>
                </a:cubicBezTo>
                <a:cubicBezTo>
                  <a:pt x="4321590" y="2381090"/>
                  <a:pt x="4294422" y="2604068"/>
                  <a:pt x="4312667" y="2831916"/>
                </a:cubicBezTo>
                <a:cubicBezTo>
                  <a:pt x="4330912" y="3059764"/>
                  <a:pt x="4276877" y="3125581"/>
                  <a:pt x="4312667" y="3267596"/>
                </a:cubicBezTo>
                <a:cubicBezTo>
                  <a:pt x="4348457" y="3409611"/>
                  <a:pt x="4288414" y="3516942"/>
                  <a:pt x="4312667" y="3757735"/>
                </a:cubicBezTo>
                <a:cubicBezTo>
                  <a:pt x="4336920" y="3998528"/>
                  <a:pt x="4288986" y="4082170"/>
                  <a:pt x="4312667" y="4193415"/>
                </a:cubicBezTo>
                <a:cubicBezTo>
                  <a:pt x="4336348" y="4304660"/>
                  <a:pt x="4278974" y="4496581"/>
                  <a:pt x="4312667" y="4683554"/>
                </a:cubicBezTo>
                <a:cubicBezTo>
                  <a:pt x="4346360" y="4870527"/>
                  <a:pt x="4284598" y="5244562"/>
                  <a:pt x="4312667" y="5445993"/>
                </a:cubicBezTo>
                <a:cubicBezTo>
                  <a:pt x="4169914" y="5460431"/>
                  <a:pt x="3865650" y="5417964"/>
                  <a:pt x="3730457" y="5445993"/>
                </a:cubicBezTo>
                <a:cubicBezTo>
                  <a:pt x="3595264" y="5474022"/>
                  <a:pt x="3295800" y="5397936"/>
                  <a:pt x="3148247" y="5445993"/>
                </a:cubicBezTo>
                <a:cubicBezTo>
                  <a:pt x="3000694" y="5494050"/>
                  <a:pt x="2761363" y="5427068"/>
                  <a:pt x="2652290" y="5445993"/>
                </a:cubicBezTo>
                <a:cubicBezTo>
                  <a:pt x="2543217" y="5464918"/>
                  <a:pt x="2339184" y="5435897"/>
                  <a:pt x="2199460" y="5445993"/>
                </a:cubicBezTo>
                <a:cubicBezTo>
                  <a:pt x="2059736" y="5456089"/>
                  <a:pt x="1901628" y="5435701"/>
                  <a:pt x="1617250" y="5445993"/>
                </a:cubicBezTo>
                <a:cubicBezTo>
                  <a:pt x="1332872" y="5456285"/>
                  <a:pt x="1319195" y="5415587"/>
                  <a:pt x="1164420" y="5445993"/>
                </a:cubicBezTo>
                <a:cubicBezTo>
                  <a:pt x="1009645" y="5476399"/>
                  <a:pt x="869352" y="5441746"/>
                  <a:pt x="668463" y="5445993"/>
                </a:cubicBezTo>
                <a:cubicBezTo>
                  <a:pt x="467574" y="5450240"/>
                  <a:pt x="297235" y="5406068"/>
                  <a:pt x="0" y="5445993"/>
                </a:cubicBezTo>
                <a:cubicBezTo>
                  <a:pt x="-25817" y="5131718"/>
                  <a:pt x="59057" y="5080763"/>
                  <a:pt x="0" y="4792474"/>
                </a:cubicBezTo>
                <a:cubicBezTo>
                  <a:pt x="-59057" y="4504185"/>
                  <a:pt x="10319" y="4405723"/>
                  <a:pt x="0" y="4193415"/>
                </a:cubicBezTo>
                <a:cubicBezTo>
                  <a:pt x="-10319" y="3981107"/>
                  <a:pt x="18366" y="3770989"/>
                  <a:pt x="0" y="3594355"/>
                </a:cubicBezTo>
                <a:cubicBezTo>
                  <a:pt x="-18366" y="3417721"/>
                  <a:pt x="35401" y="3180872"/>
                  <a:pt x="0" y="3049756"/>
                </a:cubicBezTo>
                <a:cubicBezTo>
                  <a:pt x="-35401" y="2918640"/>
                  <a:pt x="8438" y="2680300"/>
                  <a:pt x="0" y="2396237"/>
                </a:cubicBezTo>
                <a:cubicBezTo>
                  <a:pt x="-8438" y="2112174"/>
                  <a:pt x="27001" y="2120352"/>
                  <a:pt x="0" y="2015017"/>
                </a:cubicBezTo>
                <a:cubicBezTo>
                  <a:pt x="-27001" y="1909682"/>
                  <a:pt x="2913" y="1695280"/>
                  <a:pt x="0" y="1579338"/>
                </a:cubicBezTo>
                <a:cubicBezTo>
                  <a:pt x="-2913" y="1463396"/>
                  <a:pt x="1340" y="1266167"/>
                  <a:pt x="0" y="1143659"/>
                </a:cubicBezTo>
                <a:cubicBezTo>
                  <a:pt x="-1340" y="1021151"/>
                  <a:pt x="26518" y="629823"/>
                  <a:pt x="0" y="490139"/>
                </a:cubicBezTo>
                <a:cubicBezTo>
                  <a:pt x="-26518" y="350455"/>
                  <a:pt x="5140" y="18740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 p m f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 t n l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 k h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 q x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chi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zi ci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0" y="14109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7642704" y="34497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箭號: 向右 13">
            <a:extLst>
              <a:ext uri="{FF2B5EF4-FFF2-40B4-BE49-F238E27FC236}">
                <a16:creationId xmlns:a16="http://schemas.microsoft.com/office/drawing/2014/main" id="{A39AC537-F0C6-D036-2A61-76E26B015B32}"/>
              </a:ext>
            </a:extLst>
          </p:cNvPr>
          <p:cNvSpPr/>
          <p:nvPr/>
        </p:nvSpPr>
        <p:spPr>
          <a:xfrm>
            <a:off x="6693904" y="3823509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3C84589-477E-B425-2A78-7DFF57F3152A}"/>
              </a:ext>
            </a:extLst>
          </p:cNvPr>
          <p:cNvSpPr/>
          <p:nvPr/>
        </p:nvSpPr>
        <p:spPr>
          <a:xfrm>
            <a:off x="10233767" y="344725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D3AC5FE-5DA7-EF15-8A8E-D88B8CC13AAF}"/>
              </a:ext>
            </a:extLst>
          </p:cNvPr>
          <p:cNvSpPr/>
          <p:nvPr/>
        </p:nvSpPr>
        <p:spPr>
          <a:xfrm rot="2083301" flipH="1">
            <a:off x="3461711" y="1262653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0B202E1-0EE4-2751-A7AA-C57239754529}"/>
              </a:ext>
            </a:extLst>
          </p:cNvPr>
          <p:cNvSpPr/>
          <p:nvPr/>
        </p:nvSpPr>
        <p:spPr>
          <a:xfrm rot="2083301" flipH="1">
            <a:off x="1765625" y="3163266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6EB4E8E-AE76-D9B4-DC07-06D2DBA05C1C}"/>
              </a:ext>
            </a:extLst>
          </p:cNvPr>
          <p:cNvSpPr/>
          <p:nvPr/>
        </p:nvSpPr>
        <p:spPr>
          <a:xfrm rot="2083301" flipH="1">
            <a:off x="2341157" y="3109442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12624871-D03E-A3F7-8CD5-E50B8371082F}"/>
              </a:ext>
            </a:extLst>
          </p:cNvPr>
          <p:cNvSpPr/>
          <p:nvPr/>
        </p:nvSpPr>
        <p:spPr>
          <a:xfrm rot="4304636" flipH="1">
            <a:off x="887375" y="4631783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97723D8-1D52-6A37-FA3B-D3D1CA7646EA}"/>
              </a:ext>
            </a:extLst>
          </p:cNvPr>
          <p:cNvSpPr/>
          <p:nvPr/>
        </p:nvSpPr>
        <p:spPr>
          <a:xfrm rot="4304636" flipH="1">
            <a:off x="2026388" y="4631784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8FBDE0E-0E4C-3712-41AC-F15E45E4F532}"/>
              </a:ext>
            </a:extLst>
          </p:cNvPr>
          <p:cNvSpPr/>
          <p:nvPr/>
        </p:nvSpPr>
        <p:spPr>
          <a:xfrm rot="4304636" flipH="1">
            <a:off x="3164495" y="4631783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30021FF-5ABB-EF9E-8CD1-9F755246E284}"/>
              </a:ext>
            </a:extLst>
          </p:cNvPr>
          <p:cNvSpPr/>
          <p:nvPr/>
        </p:nvSpPr>
        <p:spPr>
          <a:xfrm rot="3683979">
            <a:off x="4115691" y="4907905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64217223-32F7-AE53-8811-77BBE543E150}"/>
              </a:ext>
            </a:extLst>
          </p:cNvPr>
          <p:cNvSpPr/>
          <p:nvPr/>
        </p:nvSpPr>
        <p:spPr>
          <a:xfrm rot="3683979">
            <a:off x="1688423" y="5776943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8D7EABD0-ED68-4249-2B38-5EAA8930ABC0}"/>
              </a:ext>
            </a:extLst>
          </p:cNvPr>
          <p:cNvSpPr/>
          <p:nvPr/>
        </p:nvSpPr>
        <p:spPr>
          <a:xfrm rot="3683979">
            <a:off x="2381830" y="582209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08563B62-7F3A-4D89-C1E8-78486211B5D1}"/>
              </a:ext>
            </a:extLst>
          </p:cNvPr>
          <p:cNvSpPr/>
          <p:nvPr/>
        </p:nvSpPr>
        <p:spPr>
          <a:xfrm rot="3683979">
            <a:off x="3062605" y="581906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2E6EC9AE-115B-0E1F-8667-41592BE6A4D9}"/>
              </a:ext>
            </a:extLst>
          </p:cNvPr>
          <p:cNvSpPr/>
          <p:nvPr/>
        </p:nvSpPr>
        <p:spPr>
          <a:xfrm rot="2083301" flipH="1">
            <a:off x="2916690" y="3116120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962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906" y="-15775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561024" y="3596376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248356" y="1156411"/>
            <a:ext cx="4312667" cy="5445993"/>
          </a:xfrm>
          <a:custGeom>
            <a:avLst/>
            <a:gdLst>
              <a:gd name="connsiteX0" fmla="*/ 0 w 4312667"/>
              <a:gd name="connsiteY0" fmla="*/ 0 h 5445993"/>
              <a:gd name="connsiteX1" fmla="*/ 452830 w 4312667"/>
              <a:gd name="connsiteY1" fmla="*/ 0 h 5445993"/>
              <a:gd name="connsiteX2" fmla="*/ 991913 w 4312667"/>
              <a:gd name="connsiteY2" fmla="*/ 0 h 5445993"/>
              <a:gd name="connsiteX3" fmla="*/ 1401617 w 4312667"/>
              <a:gd name="connsiteY3" fmla="*/ 0 h 5445993"/>
              <a:gd name="connsiteX4" fmla="*/ 1854447 w 4312667"/>
              <a:gd name="connsiteY4" fmla="*/ 0 h 5445993"/>
              <a:gd name="connsiteX5" fmla="*/ 2479784 w 4312667"/>
              <a:gd name="connsiteY5" fmla="*/ 0 h 5445993"/>
              <a:gd name="connsiteX6" fmla="*/ 3018867 w 4312667"/>
              <a:gd name="connsiteY6" fmla="*/ 0 h 5445993"/>
              <a:gd name="connsiteX7" fmla="*/ 3557950 w 4312667"/>
              <a:gd name="connsiteY7" fmla="*/ 0 h 5445993"/>
              <a:gd name="connsiteX8" fmla="*/ 4312667 w 4312667"/>
              <a:gd name="connsiteY8" fmla="*/ 0 h 5445993"/>
              <a:gd name="connsiteX9" fmla="*/ 4312667 w 4312667"/>
              <a:gd name="connsiteY9" fmla="*/ 490139 h 5445993"/>
              <a:gd name="connsiteX10" fmla="*/ 4312667 w 4312667"/>
              <a:gd name="connsiteY10" fmla="*/ 1143659 h 5445993"/>
              <a:gd name="connsiteX11" fmla="*/ 4312667 w 4312667"/>
              <a:gd name="connsiteY11" fmla="*/ 1633798 h 5445993"/>
              <a:gd name="connsiteX12" fmla="*/ 4312667 w 4312667"/>
              <a:gd name="connsiteY12" fmla="*/ 2287317 h 5445993"/>
              <a:gd name="connsiteX13" fmla="*/ 4312667 w 4312667"/>
              <a:gd name="connsiteY13" fmla="*/ 2722997 h 5445993"/>
              <a:gd name="connsiteX14" fmla="*/ 4312667 w 4312667"/>
              <a:gd name="connsiteY14" fmla="*/ 3376516 h 5445993"/>
              <a:gd name="connsiteX15" fmla="*/ 4312667 w 4312667"/>
              <a:gd name="connsiteY15" fmla="*/ 3921115 h 5445993"/>
              <a:gd name="connsiteX16" fmla="*/ 4312667 w 4312667"/>
              <a:gd name="connsiteY16" fmla="*/ 4356794 h 5445993"/>
              <a:gd name="connsiteX17" fmla="*/ 4312667 w 4312667"/>
              <a:gd name="connsiteY17" fmla="*/ 4901394 h 5445993"/>
              <a:gd name="connsiteX18" fmla="*/ 4312667 w 4312667"/>
              <a:gd name="connsiteY18" fmla="*/ 5445993 h 5445993"/>
              <a:gd name="connsiteX19" fmla="*/ 3773584 w 4312667"/>
              <a:gd name="connsiteY19" fmla="*/ 5445993 h 5445993"/>
              <a:gd name="connsiteX20" fmla="*/ 3363880 w 4312667"/>
              <a:gd name="connsiteY20" fmla="*/ 5445993 h 5445993"/>
              <a:gd name="connsiteX21" fmla="*/ 2954177 w 4312667"/>
              <a:gd name="connsiteY21" fmla="*/ 5445993 h 5445993"/>
              <a:gd name="connsiteX22" fmla="*/ 2458220 w 4312667"/>
              <a:gd name="connsiteY22" fmla="*/ 5445993 h 5445993"/>
              <a:gd name="connsiteX23" fmla="*/ 2048517 w 4312667"/>
              <a:gd name="connsiteY23" fmla="*/ 5445993 h 5445993"/>
              <a:gd name="connsiteX24" fmla="*/ 1638813 w 4312667"/>
              <a:gd name="connsiteY24" fmla="*/ 5445993 h 5445993"/>
              <a:gd name="connsiteX25" fmla="*/ 1142857 w 4312667"/>
              <a:gd name="connsiteY25" fmla="*/ 5445993 h 5445993"/>
              <a:gd name="connsiteX26" fmla="*/ 517520 w 4312667"/>
              <a:gd name="connsiteY26" fmla="*/ 5445993 h 5445993"/>
              <a:gd name="connsiteX27" fmla="*/ 0 w 4312667"/>
              <a:gd name="connsiteY27" fmla="*/ 5445993 h 5445993"/>
              <a:gd name="connsiteX28" fmla="*/ 0 w 4312667"/>
              <a:gd name="connsiteY28" fmla="*/ 4955854 h 5445993"/>
              <a:gd name="connsiteX29" fmla="*/ 0 w 4312667"/>
              <a:gd name="connsiteY29" fmla="*/ 4302334 h 5445993"/>
              <a:gd name="connsiteX30" fmla="*/ 0 w 4312667"/>
              <a:gd name="connsiteY30" fmla="*/ 3648815 h 5445993"/>
              <a:gd name="connsiteX31" fmla="*/ 0 w 4312667"/>
              <a:gd name="connsiteY31" fmla="*/ 3213136 h 5445993"/>
              <a:gd name="connsiteX32" fmla="*/ 0 w 4312667"/>
              <a:gd name="connsiteY32" fmla="*/ 2777456 h 5445993"/>
              <a:gd name="connsiteX33" fmla="*/ 0 w 4312667"/>
              <a:gd name="connsiteY33" fmla="*/ 2341777 h 5445993"/>
              <a:gd name="connsiteX34" fmla="*/ 0 w 4312667"/>
              <a:gd name="connsiteY34" fmla="*/ 1906098 h 5445993"/>
              <a:gd name="connsiteX35" fmla="*/ 0 w 4312667"/>
              <a:gd name="connsiteY35" fmla="*/ 1470418 h 5445993"/>
              <a:gd name="connsiteX36" fmla="*/ 0 w 4312667"/>
              <a:gd name="connsiteY36" fmla="*/ 1089199 h 5445993"/>
              <a:gd name="connsiteX37" fmla="*/ 0 w 4312667"/>
              <a:gd name="connsiteY37" fmla="*/ 490139 h 5445993"/>
              <a:gd name="connsiteX38" fmla="*/ 0 w 4312667"/>
              <a:gd name="connsiteY38" fmla="*/ 0 h 544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2667" h="5445993" fill="none" extrusionOk="0">
                <a:moveTo>
                  <a:pt x="0" y="0"/>
                </a:moveTo>
                <a:cubicBezTo>
                  <a:pt x="110814" y="-42389"/>
                  <a:pt x="292734" y="36441"/>
                  <a:pt x="452830" y="0"/>
                </a:cubicBezTo>
                <a:cubicBezTo>
                  <a:pt x="612926" y="-36441"/>
                  <a:pt x="783350" y="52927"/>
                  <a:pt x="991913" y="0"/>
                </a:cubicBezTo>
                <a:cubicBezTo>
                  <a:pt x="1200476" y="-52927"/>
                  <a:pt x="1255899" y="41245"/>
                  <a:pt x="1401617" y="0"/>
                </a:cubicBezTo>
                <a:cubicBezTo>
                  <a:pt x="1547335" y="-41245"/>
                  <a:pt x="1661379" y="700"/>
                  <a:pt x="1854447" y="0"/>
                </a:cubicBezTo>
                <a:cubicBezTo>
                  <a:pt x="2047515" y="-700"/>
                  <a:pt x="2213916" y="23916"/>
                  <a:pt x="2479784" y="0"/>
                </a:cubicBezTo>
                <a:cubicBezTo>
                  <a:pt x="2745652" y="-23916"/>
                  <a:pt x="2819800" y="17024"/>
                  <a:pt x="3018867" y="0"/>
                </a:cubicBezTo>
                <a:cubicBezTo>
                  <a:pt x="3217934" y="-17024"/>
                  <a:pt x="3353803" y="57741"/>
                  <a:pt x="3557950" y="0"/>
                </a:cubicBezTo>
                <a:cubicBezTo>
                  <a:pt x="3762097" y="-57741"/>
                  <a:pt x="4023646" y="63719"/>
                  <a:pt x="4312667" y="0"/>
                </a:cubicBezTo>
                <a:cubicBezTo>
                  <a:pt x="4320192" y="226906"/>
                  <a:pt x="4285406" y="266413"/>
                  <a:pt x="4312667" y="490139"/>
                </a:cubicBezTo>
                <a:cubicBezTo>
                  <a:pt x="4339928" y="713865"/>
                  <a:pt x="4292557" y="975262"/>
                  <a:pt x="4312667" y="1143659"/>
                </a:cubicBezTo>
                <a:cubicBezTo>
                  <a:pt x="4332777" y="1312056"/>
                  <a:pt x="4279451" y="1495762"/>
                  <a:pt x="4312667" y="1633798"/>
                </a:cubicBezTo>
                <a:cubicBezTo>
                  <a:pt x="4345883" y="1771834"/>
                  <a:pt x="4302156" y="1969366"/>
                  <a:pt x="4312667" y="2287317"/>
                </a:cubicBezTo>
                <a:cubicBezTo>
                  <a:pt x="4323178" y="2605268"/>
                  <a:pt x="4304778" y="2589572"/>
                  <a:pt x="4312667" y="2722997"/>
                </a:cubicBezTo>
                <a:cubicBezTo>
                  <a:pt x="4320556" y="2856422"/>
                  <a:pt x="4242164" y="3171966"/>
                  <a:pt x="4312667" y="3376516"/>
                </a:cubicBezTo>
                <a:cubicBezTo>
                  <a:pt x="4383170" y="3581066"/>
                  <a:pt x="4288333" y="3786130"/>
                  <a:pt x="4312667" y="3921115"/>
                </a:cubicBezTo>
                <a:cubicBezTo>
                  <a:pt x="4337001" y="4056100"/>
                  <a:pt x="4287028" y="4243263"/>
                  <a:pt x="4312667" y="4356794"/>
                </a:cubicBezTo>
                <a:cubicBezTo>
                  <a:pt x="4338306" y="4470325"/>
                  <a:pt x="4263340" y="4668762"/>
                  <a:pt x="4312667" y="4901394"/>
                </a:cubicBezTo>
                <a:cubicBezTo>
                  <a:pt x="4361994" y="5134026"/>
                  <a:pt x="4303462" y="5231689"/>
                  <a:pt x="4312667" y="5445993"/>
                </a:cubicBezTo>
                <a:cubicBezTo>
                  <a:pt x="4071741" y="5458812"/>
                  <a:pt x="4001044" y="5383894"/>
                  <a:pt x="3773584" y="5445993"/>
                </a:cubicBezTo>
                <a:cubicBezTo>
                  <a:pt x="3546124" y="5508092"/>
                  <a:pt x="3540360" y="5433585"/>
                  <a:pt x="3363880" y="5445993"/>
                </a:cubicBezTo>
                <a:cubicBezTo>
                  <a:pt x="3187400" y="5458401"/>
                  <a:pt x="3084428" y="5431049"/>
                  <a:pt x="2954177" y="5445993"/>
                </a:cubicBezTo>
                <a:cubicBezTo>
                  <a:pt x="2823926" y="5460937"/>
                  <a:pt x="2682278" y="5409265"/>
                  <a:pt x="2458220" y="5445993"/>
                </a:cubicBezTo>
                <a:cubicBezTo>
                  <a:pt x="2234162" y="5482721"/>
                  <a:pt x="2153498" y="5413943"/>
                  <a:pt x="2048517" y="5445993"/>
                </a:cubicBezTo>
                <a:cubicBezTo>
                  <a:pt x="1943536" y="5478043"/>
                  <a:pt x="1788340" y="5421737"/>
                  <a:pt x="1638813" y="5445993"/>
                </a:cubicBezTo>
                <a:cubicBezTo>
                  <a:pt x="1489286" y="5470249"/>
                  <a:pt x="1356298" y="5386739"/>
                  <a:pt x="1142857" y="5445993"/>
                </a:cubicBezTo>
                <a:cubicBezTo>
                  <a:pt x="929416" y="5505247"/>
                  <a:pt x="748701" y="5424973"/>
                  <a:pt x="517520" y="5445993"/>
                </a:cubicBezTo>
                <a:cubicBezTo>
                  <a:pt x="286339" y="5467013"/>
                  <a:pt x="171705" y="5418250"/>
                  <a:pt x="0" y="5445993"/>
                </a:cubicBezTo>
                <a:cubicBezTo>
                  <a:pt x="-28589" y="5299476"/>
                  <a:pt x="7810" y="5068717"/>
                  <a:pt x="0" y="4955854"/>
                </a:cubicBezTo>
                <a:cubicBezTo>
                  <a:pt x="-7810" y="4842991"/>
                  <a:pt x="44101" y="4572517"/>
                  <a:pt x="0" y="4302334"/>
                </a:cubicBezTo>
                <a:cubicBezTo>
                  <a:pt x="-44101" y="4032151"/>
                  <a:pt x="1293" y="3854309"/>
                  <a:pt x="0" y="3648815"/>
                </a:cubicBezTo>
                <a:cubicBezTo>
                  <a:pt x="-1293" y="3443321"/>
                  <a:pt x="10238" y="3338985"/>
                  <a:pt x="0" y="3213136"/>
                </a:cubicBezTo>
                <a:cubicBezTo>
                  <a:pt x="-10238" y="3087287"/>
                  <a:pt x="37341" y="2898403"/>
                  <a:pt x="0" y="2777456"/>
                </a:cubicBezTo>
                <a:cubicBezTo>
                  <a:pt x="-37341" y="2656509"/>
                  <a:pt x="22863" y="2435835"/>
                  <a:pt x="0" y="2341777"/>
                </a:cubicBezTo>
                <a:cubicBezTo>
                  <a:pt x="-22863" y="2247719"/>
                  <a:pt x="2331" y="2059148"/>
                  <a:pt x="0" y="1906098"/>
                </a:cubicBezTo>
                <a:cubicBezTo>
                  <a:pt x="-2331" y="1753048"/>
                  <a:pt x="22654" y="1653615"/>
                  <a:pt x="0" y="1470418"/>
                </a:cubicBezTo>
                <a:cubicBezTo>
                  <a:pt x="-22654" y="1287221"/>
                  <a:pt x="22748" y="1169074"/>
                  <a:pt x="0" y="1089199"/>
                </a:cubicBezTo>
                <a:cubicBezTo>
                  <a:pt x="-22748" y="1009324"/>
                  <a:pt x="54380" y="661369"/>
                  <a:pt x="0" y="490139"/>
                </a:cubicBezTo>
                <a:cubicBezTo>
                  <a:pt x="-54380" y="318909"/>
                  <a:pt x="15948" y="183613"/>
                  <a:pt x="0" y="0"/>
                </a:cubicBezTo>
                <a:close/>
              </a:path>
              <a:path w="4312667" h="5445993" stroke="0" extrusionOk="0">
                <a:moveTo>
                  <a:pt x="0" y="0"/>
                </a:moveTo>
                <a:cubicBezTo>
                  <a:pt x="167823" y="-1883"/>
                  <a:pt x="234779" y="11873"/>
                  <a:pt x="409703" y="0"/>
                </a:cubicBezTo>
                <a:cubicBezTo>
                  <a:pt x="584627" y="-11873"/>
                  <a:pt x="862555" y="47235"/>
                  <a:pt x="991913" y="0"/>
                </a:cubicBezTo>
                <a:cubicBezTo>
                  <a:pt x="1121271" y="-47235"/>
                  <a:pt x="1324640" y="67598"/>
                  <a:pt x="1574123" y="0"/>
                </a:cubicBezTo>
                <a:cubicBezTo>
                  <a:pt x="1823606" y="-67598"/>
                  <a:pt x="1940503" y="69993"/>
                  <a:pt x="2199460" y="0"/>
                </a:cubicBezTo>
                <a:cubicBezTo>
                  <a:pt x="2458417" y="-69993"/>
                  <a:pt x="2544064" y="57128"/>
                  <a:pt x="2824797" y="0"/>
                </a:cubicBezTo>
                <a:cubicBezTo>
                  <a:pt x="3105530" y="-57128"/>
                  <a:pt x="3243281" y="66481"/>
                  <a:pt x="3407007" y="0"/>
                </a:cubicBezTo>
                <a:cubicBezTo>
                  <a:pt x="3570733" y="-66481"/>
                  <a:pt x="3869711" y="52676"/>
                  <a:pt x="4312667" y="0"/>
                </a:cubicBezTo>
                <a:cubicBezTo>
                  <a:pt x="4328084" y="107786"/>
                  <a:pt x="4298448" y="297609"/>
                  <a:pt x="4312667" y="435679"/>
                </a:cubicBezTo>
                <a:cubicBezTo>
                  <a:pt x="4326886" y="573749"/>
                  <a:pt x="4255970" y="901240"/>
                  <a:pt x="4312667" y="1089199"/>
                </a:cubicBezTo>
                <a:cubicBezTo>
                  <a:pt x="4369364" y="1277158"/>
                  <a:pt x="4280019" y="1565605"/>
                  <a:pt x="4312667" y="1742718"/>
                </a:cubicBezTo>
                <a:cubicBezTo>
                  <a:pt x="4345315" y="1919831"/>
                  <a:pt x="4303744" y="2084624"/>
                  <a:pt x="4312667" y="2232857"/>
                </a:cubicBezTo>
                <a:cubicBezTo>
                  <a:pt x="4321590" y="2381090"/>
                  <a:pt x="4294422" y="2604068"/>
                  <a:pt x="4312667" y="2831916"/>
                </a:cubicBezTo>
                <a:cubicBezTo>
                  <a:pt x="4330912" y="3059764"/>
                  <a:pt x="4276877" y="3125581"/>
                  <a:pt x="4312667" y="3267596"/>
                </a:cubicBezTo>
                <a:cubicBezTo>
                  <a:pt x="4348457" y="3409611"/>
                  <a:pt x="4288414" y="3516942"/>
                  <a:pt x="4312667" y="3757735"/>
                </a:cubicBezTo>
                <a:cubicBezTo>
                  <a:pt x="4336920" y="3998528"/>
                  <a:pt x="4288986" y="4082170"/>
                  <a:pt x="4312667" y="4193415"/>
                </a:cubicBezTo>
                <a:cubicBezTo>
                  <a:pt x="4336348" y="4304660"/>
                  <a:pt x="4278974" y="4496581"/>
                  <a:pt x="4312667" y="4683554"/>
                </a:cubicBezTo>
                <a:cubicBezTo>
                  <a:pt x="4346360" y="4870527"/>
                  <a:pt x="4284598" y="5244562"/>
                  <a:pt x="4312667" y="5445993"/>
                </a:cubicBezTo>
                <a:cubicBezTo>
                  <a:pt x="4169914" y="5460431"/>
                  <a:pt x="3865650" y="5417964"/>
                  <a:pt x="3730457" y="5445993"/>
                </a:cubicBezTo>
                <a:cubicBezTo>
                  <a:pt x="3595264" y="5474022"/>
                  <a:pt x="3295800" y="5397936"/>
                  <a:pt x="3148247" y="5445993"/>
                </a:cubicBezTo>
                <a:cubicBezTo>
                  <a:pt x="3000694" y="5494050"/>
                  <a:pt x="2761363" y="5427068"/>
                  <a:pt x="2652290" y="5445993"/>
                </a:cubicBezTo>
                <a:cubicBezTo>
                  <a:pt x="2543217" y="5464918"/>
                  <a:pt x="2339184" y="5435897"/>
                  <a:pt x="2199460" y="5445993"/>
                </a:cubicBezTo>
                <a:cubicBezTo>
                  <a:pt x="2059736" y="5456089"/>
                  <a:pt x="1901628" y="5435701"/>
                  <a:pt x="1617250" y="5445993"/>
                </a:cubicBezTo>
                <a:cubicBezTo>
                  <a:pt x="1332872" y="5456285"/>
                  <a:pt x="1319195" y="5415587"/>
                  <a:pt x="1164420" y="5445993"/>
                </a:cubicBezTo>
                <a:cubicBezTo>
                  <a:pt x="1009645" y="5476399"/>
                  <a:pt x="869352" y="5441746"/>
                  <a:pt x="668463" y="5445993"/>
                </a:cubicBezTo>
                <a:cubicBezTo>
                  <a:pt x="467574" y="5450240"/>
                  <a:pt x="297235" y="5406068"/>
                  <a:pt x="0" y="5445993"/>
                </a:cubicBezTo>
                <a:cubicBezTo>
                  <a:pt x="-25817" y="5131718"/>
                  <a:pt x="59057" y="5080763"/>
                  <a:pt x="0" y="4792474"/>
                </a:cubicBezTo>
                <a:cubicBezTo>
                  <a:pt x="-59057" y="4504185"/>
                  <a:pt x="10319" y="4405723"/>
                  <a:pt x="0" y="4193415"/>
                </a:cubicBezTo>
                <a:cubicBezTo>
                  <a:pt x="-10319" y="3981107"/>
                  <a:pt x="18366" y="3770989"/>
                  <a:pt x="0" y="3594355"/>
                </a:cubicBezTo>
                <a:cubicBezTo>
                  <a:pt x="-18366" y="3417721"/>
                  <a:pt x="35401" y="3180872"/>
                  <a:pt x="0" y="3049756"/>
                </a:cubicBezTo>
                <a:cubicBezTo>
                  <a:pt x="-35401" y="2918640"/>
                  <a:pt x="8438" y="2680300"/>
                  <a:pt x="0" y="2396237"/>
                </a:cubicBezTo>
                <a:cubicBezTo>
                  <a:pt x="-8438" y="2112174"/>
                  <a:pt x="27001" y="2120352"/>
                  <a:pt x="0" y="2015017"/>
                </a:cubicBezTo>
                <a:cubicBezTo>
                  <a:pt x="-27001" y="1909682"/>
                  <a:pt x="2913" y="1695280"/>
                  <a:pt x="0" y="1579338"/>
                </a:cubicBezTo>
                <a:cubicBezTo>
                  <a:pt x="-2913" y="1463396"/>
                  <a:pt x="1340" y="1266167"/>
                  <a:pt x="0" y="1143659"/>
                </a:cubicBezTo>
                <a:cubicBezTo>
                  <a:pt x="-1340" y="1021151"/>
                  <a:pt x="26518" y="629823"/>
                  <a:pt x="0" y="490139"/>
                </a:cubicBezTo>
                <a:cubicBezTo>
                  <a:pt x="-26518" y="350455"/>
                  <a:pt x="5140" y="18740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 p m f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 t n l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 k h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 q x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chi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zi ci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5" y="255596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30021FF-5ABB-EF9E-8CD1-9F755246E284}"/>
              </a:ext>
            </a:extLst>
          </p:cNvPr>
          <p:cNvSpPr/>
          <p:nvPr/>
        </p:nvSpPr>
        <p:spPr>
          <a:xfrm rot="2593420">
            <a:off x="1769720" y="408752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等於 1">
            <a:extLst>
              <a:ext uri="{FF2B5EF4-FFF2-40B4-BE49-F238E27FC236}">
                <a16:creationId xmlns:a16="http://schemas.microsoft.com/office/drawing/2014/main" id="{B277392B-B239-5819-C7C9-E0EE92100A35}"/>
              </a:ext>
            </a:extLst>
          </p:cNvPr>
          <p:cNvSpPr/>
          <p:nvPr/>
        </p:nvSpPr>
        <p:spPr>
          <a:xfrm>
            <a:off x="9228206" y="3481360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1A6134B-5143-4829-91FC-A0A40A14683B}"/>
              </a:ext>
            </a:extLst>
          </p:cNvPr>
          <p:cNvSpPr/>
          <p:nvPr/>
        </p:nvSpPr>
        <p:spPr>
          <a:xfrm>
            <a:off x="5409017" y="34104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DAB98E8-96F8-5044-4989-958971FE395B}"/>
              </a:ext>
            </a:extLst>
          </p:cNvPr>
          <p:cNvSpPr/>
          <p:nvPr/>
        </p:nvSpPr>
        <p:spPr>
          <a:xfrm>
            <a:off x="7675721" y="34311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2EDC04F0-A63B-84FE-8701-F8AF639EFC9C}"/>
              </a:ext>
            </a:extLst>
          </p:cNvPr>
          <p:cNvSpPr/>
          <p:nvPr/>
        </p:nvSpPr>
        <p:spPr>
          <a:xfrm>
            <a:off x="6747053" y="3837070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76D9B4D-9F0A-BDE5-0C51-16DD0EFF7B3C}"/>
              </a:ext>
            </a:extLst>
          </p:cNvPr>
          <p:cNvSpPr/>
          <p:nvPr/>
        </p:nvSpPr>
        <p:spPr>
          <a:xfrm>
            <a:off x="10232365" y="343604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0921A-CBBF-3475-B84E-A3277BCC9321}"/>
              </a:ext>
            </a:extLst>
          </p:cNvPr>
          <p:cNvSpPr/>
          <p:nvPr/>
        </p:nvSpPr>
        <p:spPr>
          <a:xfrm rot="2593420">
            <a:off x="2328042" y="408752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546F872-43DB-17D9-EE17-0A338C40B668}"/>
              </a:ext>
            </a:extLst>
          </p:cNvPr>
          <p:cNvSpPr/>
          <p:nvPr/>
        </p:nvSpPr>
        <p:spPr>
          <a:xfrm rot="2593420">
            <a:off x="2906707" y="408752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949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7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906" y="-15775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561024" y="3596376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248356" y="1156411"/>
            <a:ext cx="4312667" cy="5445993"/>
          </a:xfrm>
          <a:custGeom>
            <a:avLst/>
            <a:gdLst>
              <a:gd name="connsiteX0" fmla="*/ 0 w 4312667"/>
              <a:gd name="connsiteY0" fmla="*/ 0 h 5445993"/>
              <a:gd name="connsiteX1" fmla="*/ 452830 w 4312667"/>
              <a:gd name="connsiteY1" fmla="*/ 0 h 5445993"/>
              <a:gd name="connsiteX2" fmla="*/ 991913 w 4312667"/>
              <a:gd name="connsiteY2" fmla="*/ 0 h 5445993"/>
              <a:gd name="connsiteX3" fmla="*/ 1401617 w 4312667"/>
              <a:gd name="connsiteY3" fmla="*/ 0 h 5445993"/>
              <a:gd name="connsiteX4" fmla="*/ 1854447 w 4312667"/>
              <a:gd name="connsiteY4" fmla="*/ 0 h 5445993"/>
              <a:gd name="connsiteX5" fmla="*/ 2479784 w 4312667"/>
              <a:gd name="connsiteY5" fmla="*/ 0 h 5445993"/>
              <a:gd name="connsiteX6" fmla="*/ 3018867 w 4312667"/>
              <a:gd name="connsiteY6" fmla="*/ 0 h 5445993"/>
              <a:gd name="connsiteX7" fmla="*/ 3557950 w 4312667"/>
              <a:gd name="connsiteY7" fmla="*/ 0 h 5445993"/>
              <a:gd name="connsiteX8" fmla="*/ 4312667 w 4312667"/>
              <a:gd name="connsiteY8" fmla="*/ 0 h 5445993"/>
              <a:gd name="connsiteX9" fmla="*/ 4312667 w 4312667"/>
              <a:gd name="connsiteY9" fmla="*/ 490139 h 5445993"/>
              <a:gd name="connsiteX10" fmla="*/ 4312667 w 4312667"/>
              <a:gd name="connsiteY10" fmla="*/ 1143659 h 5445993"/>
              <a:gd name="connsiteX11" fmla="*/ 4312667 w 4312667"/>
              <a:gd name="connsiteY11" fmla="*/ 1633798 h 5445993"/>
              <a:gd name="connsiteX12" fmla="*/ 4312667 w 4312667"/>
              <a:gd name="connsiteY12" fmla="*/ 2287317 h 5445993"/>
              <a:gd name="connsiteX13" fmla="*/ 4312667 w 4312667"/>
              <a:gd name="connsiteY13" fmla="*/ 2722997 h 5445993"/>
              <a:gd name="connsiteX14" fmla="*/ 4312667 w 4312667"/>
              <a:gd name="connsiteY14" fmla="*/ 3376516 h 5445993"/>
              <a:gd name="connsiteX15" fmla="*/ 4312667 w 4312667"/>
              <a:gd name="connsiteY15" fmla="*/ 3921115 h 5445993"/>
              <a:gd name="connsiteX16" fmla="*/ 4312667 w 4312667"/>
              <a:gd name="connsiteY16" fmla="*/ 4356794 h 5445993"/>
              <a:gd name="connsiteX17" fmla="*/ 4312667 w 4312667"/>
              <a:gd name="connsiteY17" fmla="*/ 4901394 h 5445993"/>
              <a:gd name="connsiteX18" fmla="*/ 4312667 w 4312667"/>
              <a:gd name="connsiteY18" fmla="*/ 5445993 h 5445993"/>
              <a:gd name="connsiteX19" fmla="*/ 3773584 w 4312667"/>
              <a:gd name="connsiteY19" fmla="*/ 5445993 h 5445993"/>
              <a:gd name="connsiteX20" fmla="*/ 3363880 w 4312667"/>
              <a:gd name="connsiteY20" fmla="*/ 5445993 h 5445993"/>
              <a:gd name="connsiteX21" fmla="*/ 2954177 w 4312667"/>
              <a:gd name="connsiteY21" fmla="*/ 5445993 h 5445993"/>
              <a:gd name="connsiteX22" fmla="*/ 2458220 w 4312667"/>
              <a:gd name="connsiteY22" fmla="*/ 5445993 h 5445993"/>
              <a:gd name="connsiteX23" fmla="*/ 2048517 w 4312667"/>
              <a:gd name="connsiteY23" fmla="*/ 5445993 h 5445993"/>
              <a:gd name="connsiteX24" fmla="*/ 1638813 w 4312667"/>
              <a:gd name="connsiteY24" fmla="*/ 5445993 h 5445993"/>
              <a:gd name="connsiteX25" fmla="*/ 1142857 w 4312667"/>
              <a:gd name="connsiteY25" fmla="*/ 5445993 h 5445993"/>
              <a:gd name="connsiteX26" fmla="*/ 517520 w 4312667"/>
              <a:gd name="connsiteY26" fmla="*/ 5445993 h 5445993"/>
              <a:gd name="connsiteX27" fmla="*/ 0 w 4312667"/>
              <a:gd name="connsiteY27" fmla="*/ 5445993 h 5445993"/>
              <a:gd name="connsiteX28" fmla="*/ 0 w 4312667"/>
              <a:gd name="connsiteY28" fmla="*/ 4955854 h 5445993"/>
              <a:gd name="connsiteX29" fmla="*/ 0 w 4312667"/>
              <a:gd name="connsiteY29" fmla="*/ 4302334 h 5445993"/>
              <a:gd name="connsiteX30" fmla="*/ 0 w 4312667"/>
              <a:gd name="connsiteY30" fmla="*/ 3648815 h 5445993"/>
              <a:gd name="connsiteX31" fmla="*/ 0 w 4312667"/>
              <a:gd name="connsiteY31" fmla="*/ 3213136 h 5445993"/>
              <a:gd name="connsiteX32" fmla="*/ 0 w 4312667"/>
              <a:gd name="connsiteY32" fmla="*/ 2777456 h 5445993"/>
              <a:gd name="connsiteX33" fmla="*/ 0 w 4312667"/>
              <a:gd name="connsiteY33" fmla="*/ 2341777 h 5445993"/>
              <a:gd name="connsiteX34" fmla="*/ 0 w 4312667"/>
              <a:gd name="connsiteY34" fmla="*/ 1906098 h 5445993"/>
              <a:gd name="connsiteX35" fmla="*/ 0 w 4312667"/>
              <a:gd name="connsiteY35" fmla="*/ 1470418 h 5445993"/>
              <a:gd name="connsiteX36" fmla="*/ 0 w 4312667"/>
              <a:gd name="connsiteY36" fmla="*/ 1089199 h 5445993"/>
              <a:gd name="connsiteX37" fmla="*/ 0 w 4312667"/>
              <a:gd name="connsiteY37" fmla="*/ 490139 h 5445993"/>
              <a:gd name="connsiteX38" fmla="*/ 0 w 4312667"/>
              <a:gd name="connsiteY38" fmla="*/ 0 h 544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2667" h="5445993" fill="none" extrusionOk="0">
                <a:moveTo>
                  <a:pt x="0" y="0"/>
                </a:moveTo>
                <a:cubicBezTo>
                  <a:pt x="110814" y="-42389"/>
                  <a:pt x="292734" y="36441"/>
                  <a:pt x="452830" y="0"/>
                </a:cubicBezTo>
                <a:cubicBezTo>
                  <a:pt x="612926" y="-36441"/>
                  <a:pt x="783350" y="52927"/>
                  <a:pt x="991913" y="0"/>
                </a:cubicBezTo>
                <a:cubicBezTo>
                  <a:pt x="1200476" y="-52927"/>
                  <a:pt x="1255899" y="41245"/>
                  <a:pt x="1401617" y="0"/>
                </a:cubicBezTo>
                <a:cubicBezTo>
                  <a:pt x="1547335" y="-41245"/>
                  <a:pt x="1661379" y="700"/>
                  <a:pt x="1854447" y="0"/>
                </a:cubicBezTo>
                <a:cubicBezTo>
                  <a:pt x="2047515" y="-700"/>
                  <a:pt x="2213916" y="23916"/>
                  <a:pt x="2479784" y="0"/>
                </a:cubicBezTo>
                <a:cubicBezTo>
                  <a:pt x="2745652" y="-23916"/>
                  <a:pt x="2819800" y="17024"/>
                  <a:pt x="3018867" y="0"/>
                </a:cubicBezTo>
                <a:cubicBezTo>
                  <a:pt x="3217934" y="-17024"/>
                  <a:pt x="3353803" y="57741"/>
                  <a:pt x="3557950" y="0"/>
                </a:cubicBezTo>
                <a:cubicBezTo>
                  <a:pt x="3762097" y="-57741"/>
                  <a:pt x="4023646" y="63719"/>
                  <a:pt x="4312667" y="0"/>
                </a:cubicBezTo>
                <a:cubicBezTo>
                  <a:pt x="4320192" y="226906"/>
                  <a:pt x="4285406" y="266413"/>
                  <a:pt x="4312667" y="490139"/>
                </a:cubicBezTo>
                <a:cubicBezTo>
                  <a:pt x="4339928" y="713865"/>
                  <a:pt x="4292557" y="975262"/>
                  <a:pt x="4312667" y="1143659"/>
                </a:cubicBezTo>
                <a:cubicBezTo>
                  <a:pt x="4332777" y="1312056"/>
                  <a:pt x="4279451" y="1495762"/>
                  <a:pt x="4312667" y="1633798"/>
                </a:cubicBezTo>
                <a:cubicBezTo>
                  <a:pt x="4345883" y="1771834"/>
                  <a:pt x="4302156" y="1969366"/>
                  <a:pt x="4312667" y="2287317"/>
                </a:cubicBezTo>
                <a:cubicBezTo>
                  <a:pt x="4323178" y="2605268"/>
                  <a:pt x="4304778" y="2589572"/>
                  <a:pt x="4312667" y="2722997"/>
                </a:cubicBezTo>
                <a:cubicBezTo>
                  <a:pt x="4320556" y="2856422"/>
                  <a:pt x="4242164" y="3171966"/>
                  <a:pt x="4312667" y="3376516"/>
                </a:cubicBezTo>
                <a:cubicBezTo>
                  <a:pt x="4383170" y="3581066"/>
                  <a:pt x="4288333" y="3786130"/>
                  <a:pt x="4312667" y="3921115"/>
                </a:cubicBezTo>
                <a:cubicBezTo>
                  <a:pt x="4337001" y="4056100"/>
                  <a:pt x="4287028" y="4243263"/>
                  <a:pt x="4312667" y="4356794"/>
                </a:cubicBezTo>
                <a:cubicBezTo>
                  <a:pt x="4338306" y="4470325"/>
                  <a:pt x="4263340" y="4668762"/>
                  <a:pt x="4312667" y="4901394"/>
                </a:cubicBezTo>
                <a:cubicBezTo>
                  <a:pt x="4361994" y="5134026"/>
                  <a:pt x="4303462" y="5231689"/>
                  <a:pt x="4312667" y="5445993"/>
                </a:cubicBezTo>
                <a:cubicBezTo>
                  <a:pt x="4071741" y="5458812"/>
                  <a:pt x="4001044" y="5383894"/>
                  <a:pt x="3773584" y="5445993"/>
                </a:cubicBezTo>
                <a:cubicBezTo>
                  <a:pt x="3546124" y="5508092"/>
                  <a:pt x="3540360" y="5433585"/>
                  <a:pt x="3363880" y="5445993"/>
                </a:cubicBezTo>
                <a:cubicBezTo>
                  <a:pt x="3187400" y="5458401"/>
                  <a:pt x="3084428" y="5431049"/>
                  <a:pt x="2954177" y="5445993"/>
                </a:cubicBezTo>
                <a:cubicBezTo>
                  <a:pt x="2823926" y="5460937"/>
                  <a:pt x="2682278" y="5409265"/>
                  <a:pt x="2458220" y="5445993"/>
                </a:cubicBezTo>
                <a:cubicBezTo>
                  <a:pt x="2234162" y="5482721"/>
                  <a:pt x="2153498" y="5413943"/>
                  <a:pt x="2048517" y="5445993"/>
                </a:cubicBezTo>
                <a:cubicBezTo>
                  <a:pt x="1943536" y="5478043"/>
                  <a:pt x="1788340" y="5421737"/>
                  <a:pt x="1638813" y="5445993"/>
                </a:cubicBezTo>
                <a:cubicBezTo>
                  <a:pt x="1489286" y="5470249"/>
                  <a:pt x="1356298" y="5386739"/>
                  <a:pt x="1142857" y="5445993"/>
                </a:cubicBezTo>
                <a:cubicBezTo>
                  <a:pt x="929416" y="5505247"/>
                  <a:pt x="748701" y="5424973"/>
                  <a:pt x="517520" y="5445993"/>
                </a:cubicBezTo>
                <a:cubicBezTo>
                  <a:pt x="286339" y="5467013"/>
                  <a:pt x="171705" y="5418250"/>
                  <a:pt x="0" y="5445993"/>
                </a:cubicBezTo>
                <a:cubicBezTo>
                  <a:pt x="-28589" y="5299476"/>
                  <a:pt x="7810" y="5068717"/>
                  <a:pt x="0" y="4955854"/>
                </a:cubicBezTo>
                <a:cubicBezTo>
                  <a:pt x="-7810" y="4842991"/>
                  <a:pt x="44101" y="4572517"/>
                  <a:pt x="0" y="4302334"/>
                </a:cubicBezTo>
                <a:cubicBezTo>
                  <a:pt x="-44101" y="4032151"/>
                  <a:pt x="1293" y="3854309"/>
                  <a:pt x="0" y="3648815"/>
                </a:cubicBezTo>
                <a:cubicBezTo>
                  <a:pt x="-1293" y="3443321"/>
                  <a:pt x="10238" y="3338985"/>
                  <a:pt x="0" y="3213136"/>
                </a:cubicBezTo>
                <a:cubicBezTo>
                  <a:pt x="-10238" y="3087287"/>
                  <a:pt x="37341" y="2898403"/>
                  <a:pt x="0" y="2777456"/>
                </a:cubicBezTo>
                <a:cubicBezTo>
                  <a:pt x="-37341" y="2656509"/>
                  <a:pt x="22863" y="2435835"/>
                  <a:pt x="0" y="2341777"/>
                </a:cubicBezTo>
                <a:cubicBezTo>
                  <a:pt x="-22863" y="2247719"/>
                  <a:pt x="2331" y="2059148"/>
                  <a:pt x="0" y="1906098"/>
                </a:cubicBezTo>
                <a:cubicBezTo>
                  <a:pt x="-2331" y="1753048"/>
                  <a:pt x="22654" y="1653615"/>
                  <a:pt x="0" y="1470418"/>
                </a:cubicBezTo>
                <a:cubicBezTo>
                  <a:pt x="-22654" y="1287221"/>
                  <a:pt x="22748" y="1169074"/>
                  <a:pt x="0" y="1089199"/>
                </a:cubicBezTo>
                <a:cubicBezTo>
                  <a:pt x="-22748" y="1009324"/>
                  <a:pt x="54380" y="661369"/>
                  <a:pt x="0" y="490139"/>
                </a:cubicBezTo>
                <a:cubicBezTo>
                  <a:pt x="-54380" y="318909"/>
                  <a:pt x="15948" y="183613"/>
                  <a:pt x="0" y="0"/>
                </a:cubicBezTo>
                <a:close/>
              </a:path>
              <a:path w="4312667" h="5445993" stroke="0" extrusionOk="0">
                <a:moveTo>
                  <a:pt x="0" y="0"/>
                </a:moveTo>
                <a:cubicBezTo>
                  <a:pt x="167823" y="-1883"/>
                  <a:pt x="234779" y="11873"/>
                  <a:pt x="409703" y="0"/>
                </a:cubicBezTo>
                <a:cubicBezTo>
                  <a:pt x="584627" y="-11873"/>
                  <a:pt x="862555" y="47235"/>
                  <a:pt x="991913" y="0"/>
                </a:cubicBezTo>
                <a:cubicBezTo>
                  <a:pt x="1121271" y="-47235"/>
                  <a:pt x="1324640" y="67598"/>
                  <a:pt x="1574123" y="0"/>
                </a:cubicBezTo>
                <a:cubicBezTo>
                  <a:pt x="1823606" y="-67598"/>
                  <a:pt x="1940503" y="69993"/>
                  <a:pt x="2199460" y="0"/>
                </a:cubicBezTo>
                <a:cubicBezTo>
                  <a:pt x="2458417" y="-69993"/>
                  <a:pt x="2544064" y="57128"/>
                  <a:pt x="2824797" y="0"/>
                </a:cubicBezTo>
                <a:cubicBezTo>
                  <a:pt x="3105530" y="-57128"/>
                  <a:pt x="3243281" y="66481"/>
                  <a:pt x="3407007" y="0"/>
                </a:cubicBezTo>
                <a:cubicBezTo>
                  <a:pt x="3570733" y="-66481"/>
                  <a:pt x="3869711" y="52676"/>
                  <a:pt x="4312667" y="0"/>
                </a:cubicBezTo>
                <a:cubicBezTo>
                  <a:pt x="4328084" y="107786"/>
                  <a:pt x="4298448" y="297609"/>
                  <a:pt x="4312667" y="435679"/>
                </a:cubicBezTo>
                <a:cubicBezTo>
                  <a:pt x="4326886" y="573749"/>
                  <a:pt x="4255970" y="901240"/>
                  <a:pt x="4312667" y="1089199"/>
                </a:cubicBezTo>
                <a:cubicBezTo>
                  <a:pt x="4369364" y="1277158"/>
                  <a:pt x="4280019" y="1565605"/>
                  <a:pt x="4312667" y="1742718"/>
                </a:cubicBezTo>
                <a:cubicBezTo>
                  <a:pt x="4345315" y="1919831"/>
                  <a:pt x="4303744" y="2084624"/>
                  <a:pt x="4312667" y="2232857"/>
                </a:cubicBezTo>
                <a:cubicBezTo>
                  <a:pt x="4321590" y="2381090"/>
                  <a:pt x="4294422" y="2604068"/>
                  <a:pt x="4312667" y="2831916"/>
                </a:cubicBezTo>
                <a:cubicBezTo>
                  <a:pt x="4330912" y="3059764"/>
                  <a:pt x="4276877" y="3125581"/>
                  <a:pt x="4312667" y="3267596"/>
                </a:cubicBezTo>
                <a:cubicBezTo>
                  <a:pt x="4348457" y="3409611"/>
                  <a:pt x="4288414" y="3516942"/>
                  <a:pt x="4312667" y="3757735"/>
                </a:cubicBezTo>
                <a:cubicBezTo>
                  <a:pt x="4336920" y="3998528"/>
                  <a:pt x="4288986" y="4082170"/>
                  <a:pt x="4312667" y="4193415"/>
                </a:cubicBezTo>
                <a:cubicBezTo>
                  <a:pt x="4336348" y="4304660"/>
                  <a:pt x="4278974" y="4496581"/>
                  <a:pt x="4312667" y="4683554"/>
                </a:cubicBezTo>
                <a:cubicBezTo>
                  <a:pt x="4346360" y="4870527"/>
                  <a:pt x="4284598" y="5244562"/>
                  <a:pt x="4312667" y="5445993"/>
                </a:cubicBezTo>
                <a:cubicBezTo>
                  <a:pt x="4169914" y="5460431"/>
                  <a:pt x="3865650" y="5417964"/>
                  <a:pt x="3730457" y="5445993"/>
                </a:cubicBezTo>
                <a:cubicBezTo>
                  <a:pt x="3595264" y="5474022"/>
                  <a:pt x="3295800" y="5397936"/>
                  <a:pt x="3148247" y="5445993"/>
                </a:cubicBezTo>
                <a:cubicBezTo>
                  <a:pt x="3000694" y="5494050"/>
                  <a:pt x="2761363" y="5427068"/>
                  <a:pt x="2652290" y="5445993"/>
                </a:cubicBezTo>
                <a:cubicBezTo>
                  <a:pt x="2543217" y="5464918"/>
                  <a:pt x="2339184" y="5435897"/>
                  <a:pt x="2199460" y="5445993"/>
                </a:cubicBezTo>
                <a:cubicBezTo>
                  <a:pt x="2059736" y="5456089"/>
                  <a:pt x="1901628" y="5435701"/>
                  <a:pt x="1617250" y="5445993"/>
                </a:cubicBezTo>
                <a:cubicBezTo>
                  <a:pt x="1332872" y="5456285"/>
                  <a:pt x="1319195" y="5415587"/>
                  <a:pt x="1164420" y="5445993"/>
                </a:cubicBezTo>
                <a:cubicBezTo>
                  <a:pt x="1009645" y="5476399"/>
                  <a:pt x="869352" y="5441746"/>
                  <a:pt x="668463" y="5445993"/>
                </a:cubicBezTo>
                <a:cubicBezTo>
                  <a:pt x="467574" y="5450240"/>
                  <a:pt x="297235" y="5406068"/>
                  <a:pt x="0" y="5445993"/>
                </a:cubicBezTo>
                <a:cubicBezTo>
                  <a:pt x="-25817" y="5131718"/>
                  <a:pt x="59057" y="5080763"/>
                  <a:pt x="0" y="4792474"/>
                </a:cubicBezTo>
                <a:cubicBezTo>
                  <a:pt x="-59057" y="4504185"/>
                  <a:pt x="10319" y="4405723"/>
                  <a:pt x="0" y="4193415"/>
                </a:cubicBezTo>
                <a:cubicBezTo>
                  <a:pt x="-10319" y="3981107"/>
                  <a:pt x="18366" y="3770989"/>
                  <a:pt x="0" y="3594355"/>
                </a:cubicBezTo>
                <a:cubicBezTo>
                  <a:pt x="-18366" y="3417721"/>
                  <a:pt x="35401" y="3180872"/>
                  <a:pt x="0" y="3049756"/>
                </a:cubicBezTo>
                <a:cubicBezTo>
                  <a:pt x="-35401" y="2918640"/>
                  <a:pt x="8438" y="2680300"/>
                  <a:pt x="0" y="2396237"/>
                </a:cubicBezTo>
                <a:cubicBezTo>
                  <a:pt x="-8438" y="2112174"/>
                  <a:pt x="27001" y="2120352"/>
                  <a:pt x="0" y="2015017"/>
                </a:cubicBezTo>
                <a:cubicBezTo>
                  <a:pt x="-27001" y="1909682"/>
                  <a:pt x="2913" y="1695280"/>
                  <a:pt x="0" y="1579338"/>
                </a:cubicBezTo>
                <a:cubicBezTo>
                  <a:pt x="-2913" y="1463396"/>
                  <a:pt x="1340" y="1266167"/>
                  <a:pt x="0" y="1143659"/>
                </a:cubicBezTo>
                <a:cubicBezTo>
                  <a:pt x="-1340" y="1021151"/>
                  <a:pt x="26518" y="629823"/>
                  <a:pt x="0" y="490139"/>
                </a:cubicBezTo>
                <a:cubicBezTo>
                  <a:pt x="-26518" y="350455"/>
                  <a:pt x="5140" y="18740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 p m f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 t n l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 k h 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 q x</a:t>
            </a:r>
          </a:p>
          <a:p>
            <a:pPr algn="ctr">
              <a:lnSpc>
                <a:spcPts val="7000"/>
              </a:lnSpc>
            </a:pP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chi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zi ci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22169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30021FF-5ABB-EF9E-8CD1-9F755246E284}"/>
              </a:ext>
            </a:extLst>
          </p:cNvPr>
          <p:cNvSpPr/>
          <p:nvPr/>
        </p:nvSpPr>
        <p:spPr>
          <a:xfrm rot="2593420">
            <a:off x="1374609" y="1344330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等於 1">
            <a:extLst>
              <a:ext uri="{FF2B5EF4-FFF2-40B4-BE49-F238E27FC236}">
                <a16:creationId xmlns:a16="http://schemas.microsoft.com/office/drawing/2014/main" id="{B277392B-B239-5819-C7C9-E0EE92100A35}"/>
              </a:ext>
            </a:extLst>
          </p:cNvPr>
          <p:cNvSpPr/>
          <p:nvPr/>
        </p:nvSpPr>
        <p:spPr>
          <a:xfrm>
            <a:off x="9228206" y="3481360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70FAC938-7AF0-4F0F-A9D0-B626B6DFAF86}"/>
              </a:ext>
            </a:extLst>
          </p:cNvPr>
          <p:cNvGrpSpPr/>
          <p:nvPr/>
        </p:nvGrpSpPr>
        <p:grpSpPr>
          <a:xfrm>
            <a:off x="5521502" y="3481360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6725BBB-442B-B566-4719-EB2BEFDC6632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F22FD9A-28F8-8DB6-11FE-3777581B417A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F4E919E2-1D17-B1EF-2D89-B2DCF74D4B59}"/>
              </a:ext>
            </a:extLst>
          </p:cNvPr>
          <p:cNvGrpSpPr/>
          <p:nvPr/>
        </p:nvGrpSpPr>
        <p:grpSpPr>
          <a:xfrm>
            <a:off x="7788206" y="3502071"/>
            <a:ext cx="1440000" cy="1080000"/>
            <a:chOff x="10451692" y="1179872"/>
            <a:chExt cx="1592826" cy="159282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D31957B4-2176-A43D-E204-6FBC8F624CB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u/ǚ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B5E07C3-F5FD-BE4B-35DF-427E7CB96961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EC938DED-1BF2-D16B-6170-F7EFF528862A}"/>
              </a:ext>
            </a:extLst>
          </p:cNvPr>
          <p:cNvSpPr/>
          <p:nvPr/>
        </p:nvSpPr>
        <p:spPr>
          <a:xfrm>
            <a:off x="6859538" y="3965882"/>
            <a:ext cx="1004159" cy="3205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3AB743F-13B9-66F2-54C2-50898A0B69A4}"/>
              </a:ext>
            </a:extLst>
          </p:cNvPr>
          <p:cNvSpPr/>
          <p:nvPr/>
        </p:nvSpPr>
        <p:spPr>
          <a:xfrm>
            <a:off x="10343882" y="35142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C62BEFE-3859-D2D7-D9A2-7450F03D631C}"/>
              </a:ext>
            </a:extLst>
          </p:cNvPr>
          <p:cNvSpPr/>
          <p:nvPr/>
        </p:nvSpPr>
        <p:spPr>
          <a:xfrm rot="2593420">
            <a:off x="2148739" y="1416188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24B473-0853-C524-6E7C-315929AA4142}"/>
              </a:ext>
            </a:extLst>
          </p:cNvPr>
          <p:cNvSpPr/>
          <p:nvPr/>
        </p:nvSpPr>
        <p:spPr>
          <a:xfrm rot="2593420">
            <a:off x="2755112" y="1354098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1DC5CBC-4944-5387-B8C8-C137D7DBB57A}"/>
              </a:ext>
            </a:extLst>
          </p:cNvPr>
          <p:cNvSpPr/>
          <p:nvPr/>
        </p:nvSpPr>
        <p:spPr>
          <a:xfrm rot="2593420">
            <a:off x="3458945" y="134432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FD21E53-13F4-5117-3220-B417ADF4E36C}"/>
              </a:ext>
            </a:extLst>
          </p:cNvPr>
          <p:cNvSpPr/>
          <p:nvPr/>
        </p:nvSpPr>
        <p:spPr>
          <a:xfrm rot="2593420">
            <a:off x="1682559" y="2182384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3AF07451-B1B9-DEA3-443A-FCF3C30756C9}"/>
              </a:ext>
            </a:extLst>
          </p:cNvPr>
          <p:cNvSpPr/>
          <p:nvPr/>
        </p:nvSpPr>
        <p:spPr>
          <a:xfrm rot="2593420">
            <a:off x="2164987" y="2182385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20CDD327-5B4A-A910-DCA7-975CBE117DB3}"/>
              </a:ext>
            </a:extLst>
          </p:cNvPr>
          <p:cNvSpPr/>
          <p:nvPr/>
        </p:nvSpPr>
        <p:spPr>
          <a:xfrm>
            <a:off x="2437185" y="2216193"/>
            <a:ext cx="1207725" cy="6286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箭號: 彎曲 25">
            <a:extLst>
              <a:ext uri="{FF2B5EF4-FFF2-40B4-BE49-F238E27FC236}">
                <a16:creationId xmlns:a16="http://schemas.microsoft.com/office/drawing/2014/main" id="{B35A6CE0-5998-DABC-6525-69D583C7DAB3}"/>
              </a:ext>
            </a:extLst>
          </p:cNvPr>
          <p:cNvSpPr/>
          <p:nvPr/>
        </p:nvSpPr>
        <p:spPr>
          <a:xfrm rot="5400000">
            <a:off x="5773776" y="239827"/>
            <a:ext cx="1325564" cy="5583295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7BCEA76F-A806-6955-5504-6F9F648E15A2}"/>
              </a:ext>
            </a:extLst>
          </p:cNvPr>
          <p:cNvSpPr/>
          <p:nvPr/>
        </p:nvSpPr>
        <p:spPr>
          <a:xfrm rot="2593420">
            <a:off x="1775368" y="3222980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6F74905-A494-5D0B-E02E-E54B57571C4C}"/>
              </a:ext>
            </a:extLst>
          </p:cNvPr>
          <p:cNvSpPr/>
          <p:nvPr/>
        </p:nvSpPr>
        <p:spPr>
          <a:xfrm rot="2593420">
            <a:off x="2349074" y="3132287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821D74C6-62C5-B2AA-77AE-179CBE9D347C}"/>
              </a:ext>
            </a:extLst>
          </p:cNvPr>
          <p:cNvSpPr/>
          <p:nvPr/>
        </p:nvSpPr>
        <p:spPr>
          <a:xfrm rot="2593420">
            <a:off x="2938632" y="3098424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380DF544-F4D5-EDC3-5A7F-E07A2B3DD48A}"/>
              </a:ext>
            </a:extLst>
          </p:cNvPr>
          <p:cNvSpPr/>
          <p:nvPr/>
        </p:nvSpPr>
        <p:spPr>
          <a:xfrm rot="4304636" flipH="1">
            <a:off x="887375" y="4631783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F6C76F8-A540-7AC1-5237-A0F6EF11FDF6}"/>
              </a:ext>
            </a:extLst>
          </p:cNvPr>
          <p:cNvSpPr/>
          <p:nvPr/>
        </p:nvSpPr>
        <p:spPr>
          <a:xfrm rot="4304636" flipH="1">
            <a:off x="2026388" y="4631784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EF25D120-3A51-2EF8-A8F7-56EB763F50A5}"/>
              </a:ext>
            </a:extLst>
          </p:cNvPr>
          <p:cNvSpPr/>
          <p:nvPr/>
        </p:nvSpPr>
        <p:spPr>
          <a:xfrm rot="4304636" flipH="1">
            <a:off x="3164495" y="4631783"/>
            <a:ext cx="45720" cy="118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81FD8D2A-3DDE-8D06-5E64-F30E6F3C9AF7}"/>
              </a:ext>
            </a:extLst>
          </p:cNvPr>
          <p:cNvSpPr/>
          <p:nvPr/>
        </p:nvSpPr>
        <p:spPr>
          <a:xfrm rot="3683979">
            <a:off x="4115691" y="4907905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B6FAB0E-3131-353C-2047-381AB85D9373}"/>
              </a:ext>
            </a:extLst>
          </p:cNvPr>
          <p:cNvSpPr/>
          <p:nvPr/>
        </p:nvSpPr>
        <p:spPr>
          <a:xfrm rot="3683979">
            <a:off x="1688423" y="5776943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356EACE6-35F0-9EE3-1696-C404D174FE1F}"/>
              </a:ext>
            </a:extLst>
          </p:cNvPr>
          <p:cNvSpPr/>
          <p:nvPr/>
        </p:nvSpPr>
        <p:spPr>
          <a:xfrm rot="3683979">
            <a:off x="2381830" y="582209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00424485-23EA-57C2-5FF5-1C5F3B32CBC4}"/>
              </a:ext>
            </a:extLst>
          </p:cNvPr>
          <p:cNvSpPr/>
          <p:nvPr/>
        </p:nvSpPr>
        <p:spPr>
          <a:xfrm rot="3683979">
            <a:off x="3062605" y="5819069"/>
            <a:ext cx="45720" cy="63205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3222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5F5918-AFDA-4645-2334-40EBE3A2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4996"/>
            <a:ext cx="10515600" cy="1325563"/>
          </a:xfrm>
        </p:spPr>
        <p:txBody>
          <a:bodyPr/>
          <a:lstStyle/>
          <a:p>
            <a:pPr algn="ctr"/>
            <a:r>
              <a:rPr lang="zh-TW" altLang="en-US" sz="5400" dirty="0"/>
              <a:t>施博凯</a:t>
            </a:r>
            <a:r>
              <a:rPr lang="en-US" altLang="zh-TW" dirty="0"/>
              <a:t>(SHĪ, BÓ-KǍI )</a:t>
            </a:r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4A534ECB-77CE-41B7-E5FF-E4A94ADCB387}"/>
              </a:ext>
            </a:extLst>
          </p:cNvPr>
          <p:cNvSpPr txBox="1">
            <a:spLocks/>
          </p:cNvSpPr>
          <p:nvPr/>
        </p:nvSpPr>
        <p:spPr>
          <a:xfrm>
            <a:off x="838200" y="28705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zh-TW" dirty="0"/>
              <a:t>Kevin</a:t>
            </a:r>
            <a:endParaRPr lang="zh-TW" altLang="en-US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911A4D9-A5D6-6646-8B57-23B2D6280905}"/>
              </a:ext>
            </a:extLst>
          </p:cNvPr>
          <p:cNvSpPr txBox="1">
            <a:spLocks/>
          </p:cNvSpPr>
          <p:nvPr/>
        </p:nvSpPr>
        <p:spPr>
          <a:xfrm>
            <a:off x="838200" y="4196122"/>
            <a:ext cx="10515600" cy="210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altLang="zh-TW" sz="3200" dirty="0"/>
              <a:t>Line</a:t>
            </a:r>
            <a:r>
              <a:rPr lang="zh-TW" altLang="en-US" sz="3200" dirty="0"/>
              <a:t>：</a:t>
            </a:r>
            <a:r>
              <a:rPr lang="en-US" altLang="zh-TW" sz="3200" dirty="0"/>
              <a:t>vivi2338923</a:t>
            </a:r>
          </a:p>
          <a:p>
            <a:pPr algn="ctr">
              <a:lnSpc>
                <a:spcPct val="200000"/>
              </a:lnSpc>
            </a:pPr>
            <a:r>
              <a:rPr lang="en-US" altLang="zh-TW" sz="3200" dirty="0"/>
              <a:t>Email</a:t>
            </a:r>
            <a:r>
              <a:rPr lang="zh-TW" altLang="en-US" sz="3200" dirty="0"/>
              <a:t>：</a:t>
            </a:r>
            <a:r>
              <a:rPr lang="en-US" altLang="zh-TW" sz="3200" dirty="0">
                <a:hlinkClick r:id="rId3"/>
              </a:rPr>
              <a:t>1126.6haha.kevin@gmail.com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2826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0D844B4-C705-0B35-149D-17677BA9CC85}"/>
              </a:ext>
            </a:extLst>
          </p:cNvPr>
          <p:cNvSpPr/>
          <p:nvPr/>
        </p:nvSpPr>
        <p:spPr>
          <a:xfrm>
            <a:off x="248355" y="255596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2A99D3C-189C-B08E-0F81-888B86D53307}"/>
              </a:ext>
            </a:extLst>
          </p:cNvPr>
          <p:cNvSpPr/>
          <p:nvPr/>
        </p:nvSpPr>
        <p:spPr>
          <a:xfrm>
            <a:off x="646289" y="18527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23E5BE0-EEA3-F52D-A37A-D2CA18CD08AA}"/>
              </a:ext>
            </a:extLst>
          </p:cNvPr>
          <p:cNvSpPr/>
          <p:nvPr/>
        </p:nvSpPr>
        <p:spPr>
          <a:xfrm>
            <a:off x="2215444" y="18527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8BFBD01-9173-EA63-1DAF-8B52171713F9}"/>
              </a:ext>
            </a:extLst>
          </p:cNvPr>
          <p:cNvSpPr/>
          <p:nvPr/>
        </p:nvSpPr>
        <p:spPr>
          <a:xfrm>
            <a:off x="3784599" y="181250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E41D355-1193-32CD-A0E7-15AAADE94BAA}"/>
              </a:ext>
            </a:extLst>
          </p:cNvPr>
          <p:cNvSpPr/>
          <p:nvPr/>
        </p:nvSpPr>
        <p:spPr>
          <a:xfrm>
            <a:off x="5353754" y="181250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1387ECE-B0D0-2EFE-D3AA-9EE075815EA9}"/>
              </a:ext>
            </a:extLst>
          </p:cNvPr>
          <p:cNvSpPr/>
          <p:nvPr/>
        </p:nvSpPr>
        <p:spPr>
          <a:xfrm>
            <a:off x="6922909" y="181250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E0B0ED5-ADA1-34E7-B7FD-AF0B67958599}"/>
              </a:ext>
            </a:extLst>
          </p:cNvPr>
          <p:cNvSpPr/>
          <p:nvPr/>
        </p:nvSpPr>
        <p:spPr>
          <a:xfrm>
            <a:off x="8492064" y="18351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D255D98-88B5-794C-742D-B7F847C2AFE3}"/>
              </a:ext>
            </a:extLst>
          </p:cNvPr>
          <p:cNvSpPr/>
          <p:nvPr/>
        </p:nvSpPr>
        <p:spPr>
          <a:xfrm>
            <a:off x="10061219" y="18527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1FB9B40-C1D2-0414-571D-F372EE7FF0D4}"/>
              </a:ext>
            </a:extLst>
          </p:cNvPr>
          <p:cNvSpPr/>
          <p:nvPr/>
        </p:nvSpPr>
        <p:spPr>
          <a:xfrm>
            <a:off x="894644" y="30552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9E1FE8-5B28-3780-E864-F8EBC3F485BC}"/>
              </a:ext>
            </a:extLst>
          </p:cNvPr>
          <p:cNvSpPr/>
          <p:nvPr/>
        </p:nvSpPr>
        <p:spPr>
          <a:xfrm>
            <a:off x="2463799" y="30552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F45B404-0C6A-0B5C-6D9C-F1D457F188E9}"/>
              </a:ext>
            </a:extLst>
          </p:cNvPr>
          <p:cNvSpPr/>
          <p:nvPr/>
        </p:nvSpPr>
        <p:spPr>
          <a:xfrm>
            <a:off x="4032954" y="301495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03C60B3-73AE-3CB5-23E6-96E3D54AFEE5}"/>
              </a:ext>
            </a:extLst>
          </p:cNvPr>
          <p:cNvSpPr/>
          <p:nvPr/>
        </p:nvSpPr>
        <p:spPr>
          <a:xfrm>
            <a:off x="5602109" y="301495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27A283F-B421-F07C-8475-0DF50E6BE2A7}"/>
              </a:ext>
            </a:extLst>
          </p:cNvPr>
          <p:cNvSpPr/>
          <p:nvPr/>
        </p:nvSpPr>
        <p:spPr>
          <a:xfrm>
            <a:off x="7171264" y="301495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5E58201-67EE-605F-E90B-03BAB616EA9A}"/>
              </a:ext>
            </a:extLst>
          </p:cNvPr>
          <p:cNvSpPr/>
          <p:nvPr/>
        </p:nvSpPr>
        <p:spPr>
          <a:xfrm>
            <a:off x="10309574" y="30552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lǚ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6CF9A2F-E3AC-BFED-E82C-EB0225C8F482}"/>
              </a:ext>
            </a:extLst>
          </p:cNvPr>
          <p:cNvSpPr/>
          <p:nvPr/>
        </p:nvSpPr>
        <p:spPr>
          <a:xfrm>
            <a:off x="517134" y="425701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25EDCBA-8E2F-1379-C77F-790CCFF13558}"/>
              </a:ext>
            </a:extLst>
          </p:cNvPr>
          <p:cNvSpPr/>
          <p:nvPr/>
        </p:nvSpPr>
        <p:spPr>
          <a:xfrm>
            <a:off x="2086289" y="425701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08BAD8C-0FF0-E1E0-201A-7678B38B51D7}"/>
              </a:ext>
            </a:extLst>
          </p:cNvPr>
          <p:cNvSpPr/>
          <p:nvPr/>
        </p:nvSpPr>
        <p:spPr>
          <a:xfrm>
            <a:off x="3655444" y="421677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5ED7FF9-D288-FD8D-B238-E96F44C011C9}"/>
              </a:ext>
            </a:extLst>
          </p:cNvPr>
          <p:cNvSpPr/>
          <p:nvPr/>
        </p:nvSpPr>
        <p:spPr>
          <a:xfrm>
            <a:off x="5224599" y="421677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46B90DE-70D4-A4C2-FFC0-8D5A139CCDA2}"/>
              </a:ext>
            </a:extLst>
          </p:cNvPr>
          <p:cNvSpPr/>
          <p:nvPr/>
        </p:nvSpPr>
        <p:spPr>
          <a:xfrm>
            <a:off x="6793754" y="421677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B4259A71-3240-115B-8E9E-FF1E97C76EAB}"/>
              </a:ext>
            </a:extLst>
          </p:cNvPr>
          <p:cNvSpPr/>
          <p:nvPr/>
        </p:nvSpPr>
        <p:spPr>
          <a:xfrm>
            <a:off x="8362909" y="423943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6B4D8AE-32BE-700C-75CC-89BD1EE8C12E}"/>
              </a:ext>
            </a:extLst>
          </p:cNvPr>
          <p:cNvSpPr/>
          <p:nvPr/>
        </p:nvSpPr>
        <p:spPr>
          <a:xfrm>
            <a:off x="9932064" y="425701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EE4E41C-5A4D-C082-919D-B06B6C2B89EB}"/>
              </a:ext>
            </a:extLst>
          </p:cNvPr>
          <p:cNvSpPr/>
          <p:nvPr/>
        </p:nvSpPr>
        <p:spPr>
          <a:xfrm>
            <a:off x="765489" y="54594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388924D-7E2F-2A0E-7E62-5BBD1FCF7E27}"/>
              </a:ext>
            </a:extLst>
          </p:cNvPr>
          <p:cNvSpPr/>
          <p:nvPr/>
        </p:nvSpPr>
        <p:spPr>
          <a:xfrm>
            <a:off x="2334644" y="54594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4D26E5F9-0062-9A3D-5A3F-2E33E90293E0}"/>
              </a:ext>
            </a:extLst>
          </p:cNvPr>
          <p:cNvSpPr/>
          <p:nvPr/>
        </p:nvSpPr>
        <p:spPr>
          <a:xfrm>
            <a:off x="3903799" y="541922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FC3CC7F-AA3C-97E4-5157-28D720A6FE42}"/>
              </a:ext>
            </a:extLst>
          </p:cNvPr>
          <p:cNvSpPr/>
          <p:nvPr/>
        </p:nvSpPr>
        <p:spPr>
          <a:xfrm>
            <a:off x="5472954" y="541922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9BEBA4D9-4DEC-C1A2-E878-3D14C3E9CB32}"/>
              </a:ext>
            </a:extLst>
          </p:cNvPr>
          <p:cNvSpPr/>
          <p:nvPr/>
        </p:nvSpPr>
        <p:spPr>
          <a:xfrm>
            <a:off x="7042109" y="541922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9125E96-71CB-4588-7A4D-96781AEBF516}"/>
              </a:ext>
            </a:extLst>
          </p:cNvPr>
          <p:cNvSpPr/>
          <p:nvPr/>
        </p:nvSpPr>
        <p:spPr>
          <a:xfrm>
            <a:off x="8611264" y="544188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3F49A20-3A50-9665-5218-98E012F22758}"/>
              </a:ext>
            </a:extLst>
          </p:cNvPr>
          <p:cNvSpPr/>
          <p:nvPr/>
        </p:nvSpPr>
        <p:spPr>
          <a:xfrm>
            <a:off x="10180419" y="54594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EBFCF947-DE0F-D64E-6B0C-557AA21D6BA1}"/>
              </a:ext>
            </a:extLst>
          </p:cNvPr>
          <p:cNvGrpSpPr/>
          <p:nvPr/>
        </p:nvGrpSpPr>
        <p:grpSpPr>
          <a:xfrm>
            <a:off x="8740419" y="3037616"/>
            <a:ext cx="2599271" cy="1080000"/>
            <a:chOff x="8740419" y="3037616"/>
            <a:chExt cx="2599271" cy="108000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B9EB8655-B204-AA3C-8D3F-03A2ADA542B7}"/>
                </a:ext>
              </a:extLst>
            </p:cNvPr>
            <p:cNvSpPr/>
            <p:nvPr/>
          </p:nvSpPr>
          <p:spPr>
            <a:xfrm>
              <a:off x="8740419" y="3037616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nǚ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1442F5C-BC69-2217-EA90-A24AD6AE849B}"/>
                </a:ext>
              </a:extLst>
            </p:cNvPr>
            <p:cNvSpPr/>
            <p:nvPr/>
          </p:nvSpPr>
          <p:spPr>
            <a:xfrm>
              <a:off x="9482667" y="3077779"/>
              <a:ext cx="460686" cy="241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EE4D5E3B-F28D-06CE-0B6B-8A885DF3B04A}"/>
                </a:ext>
              </a:extLst>
            </p:cNvPr>
            <p:cNvSpPr/>
            <p:nvPr/>
          </p:nvSpPr>
          <p:spPr>
            <a:xfrm>
              <a:off x="10879004" y="3094814"/>
              <a:ext cx="460686" cy="2411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8" name="矩形 37">
            <a:extLst>
              <a:ext uri="{FF2B5EF4-FFF2-40B4-BE49-F238E27FC236}">
                <a16:creationId xmlns:a16="http://schemas.microsoft.com/office/drawing/2014/main" id="{CDF90A05-0A72-C9F3-3141-1C64125F257B}"/>
              </a:ext>
            </a:extLst>
          </p:cNvPr>
          <p:cNvSpPr/>
          <p:nvPr/>
        </p:nvSpPr>
        <p:spPr>
          <a:xfrm>
            <a:off x="643468" y="18527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BC6870D-6979-F8E0-7D52-6D6C005A1893}"/>
              </a:ext>
            </a:extLst>
          </p:cNvPr>
          <p:cNvSpPr/>
          <p:nvPr/>
        </p:nvSpPr>
        <p:spPr>
          <a:xfrm>
            <a:off x="2215777" y="18280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F535119B-BC4F-C9EB-2890-10DAC51D340B}"/>
              </a:ext>
            </a:extLst>
          </p:cNvPr>
          <p:cNvSpPr/>
          <p:nvPr/>
        </p:nvSpPr>
        <p:spPr>
          <a:xfrm>
            <a:off x="3784599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494A5364-68EB-2F9A-C9CE-ACEC6FA6DC78}"/>
              </a:ext>
            </a:extLst>
          </p:cNvPr>
          <p:cNvSpPr/>
          <p:nvPr/>
        </p:nvSpPr>
        <p:spPr>
          <a:xfrm>
            <a:off x="5376000" y="181250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58FDAB66-690D-C7D5-0E47-EC83DA81656E}"/>
              </a:ext>
            </a:extLst>
          </p:cNvPr>
          <p:cNvSpPr/>
          <p:nvPr/>
        </p:nvSpPr>
        <p:spPr>
          <a:xfrm>
            <a:off x="6934032" y="18241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F8B87232-2F7E-A88E-1CE9-5933C82647FE}"/>
              </a:ext>
            </a:extLst>
          </p:cNvPr>
          <p:cNvSpPr/>
          <p:nvPr/>
        </p:nvSpPr>
        <p:spPr>
          <a:xfrm>
            <a:off x="8514310" y="18241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F988498-833E-A7F8-6723-2B27440E1D95}"/>
              </a:ext>
            </a:extLst>
          </p:cNvPr>
          <p:cNvSpPr/>
          <p:nvPr/>
        </p:nvSpPr>
        <p:spPr>
          <a:xfrm>
            <a:off x="10072009" y="18241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8A8B830F-9D9E-D263-5D94-81D7546F7BED}"/>
              </a:ext>
            </a:extLst>
          </p:cNvPr>
          <p:cNvSpPr/>
          <p:nvPr/>
        </p:nvSpPr>
        <p:spPr>
          <a:xfrm>
            <a:off x="904106" y="30253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147BACC-F627-F9BB-F743-15B807F7BDD6}"/>
              </a:ext>
            </a:extLst>
          </p:cNvPr>
          <p:cNvSpPr/>
          <p:nvPr/>
        </p:nvSpPr>
        <p:spPr>
          <a:xfrm>
            <a:off x="2473261" y="30253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3206F0C6-37FF-7AF4-7E67-1E0481B91B14}"/>
              </a:ext>
            </a:extLst>
          </p:cNvPr>
          <p:cNvSpPr/>
          <p:nvPr/>
        </p:nvSpPr>
        <p:spPr>
          <a:xfrm>
            <a:off x="4042416" y="298512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700FEA9-03A6-75FD-CB57-EF9445F66BFC}"/>
              </a:ext>
            </a:extLst>
          </p:cNvPr>
          <p:cNvSpPr/>
          <p:nvPr/>
        </p:nvSpPr>
        <p:spPr>
          <a:xfrm>
            <a:off x="5611571" y="298512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DFAC2473-8104-6340-C118-585557DD1253}"/>
              </a:ext>
            </a:extLst>
          </p:cNvPr>
          <p:cNvSpPr/>
          <p:nvPr/>
        </p:nvSpPr>
        <p:spPr>
          <a:xfrm>
            <a:off x="7180726" y="298512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35ECB63C-EF7F-E0C3-C35B-6564D0A9CE42}"/>
              </a:ext>
            </a:extLst>
          </p:cNvPr>
          <p:cNvSpPr/>
          <p:nvPr/>
        </p:nvSpPr>
        <p:spPr>
          <a:xfrm>
            <a:off x="8749881" y="300778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5C826B08-3081-A745-5487-90074BBCB51F}"/>
              </a:ext>
            </a:extLst>
          </p:cNvPr>
          <p:cNvSpPr/>
          <p:nvPr/>
        </p:nvSpPr>
        <p:spPr>
          <a:xfrm>
            <a:off x="10319036" y="30253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C6B1A824-605C-BAB6-733A-6DD7C21DF23F}"/>
              </a:ext>
            </a:extLst>
          </p:cNvPr>
          <p:cNvSpPr/>
          <p:nvPr/>
        </p:nvSpPr>
        <p:spPr>
          <a:xfrm>
            <a:off x="901285" y="302536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48725380-6F43-C022-676F-73FA33B457C0}"/>
              </a:ext>
            </a:extLst>
          </p:cNvPr>
          <p:cNvSpPr/>
          <p:nvPr/>
        </p:nvSpPr>
        <p:spPr>
          <a:xfrm>
            <a:off x="2473594" y="300069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62EADD0F-57A0-3A84-2408-AE77C89A6D3B}"/>
              </a:ext>
            </a:extLst>
          </p:cNvPr>
          <p:cNvSpPr/>
          <p:nvPr/>
        </p:nvSpPr>
        <p:spPr>
          <a:xfrm>
            <a:off x="4042416" y="297283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41BDBDD2-0007-ECDC-7878-4DC767F2FBED}"/>
              </a:ext>
            </a:extLst>
          </p:cNvPr>
          <p:cNvSpPr/>
          <p:nvPr/>
        </p:nvSpPr>
        <p:spPr>
          <a:xfrm>
            <a:off x="5633817" y="298512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67C2AE70-25E9-FDA6-2A62-053BD38E1461}"/>
              </a:ext>
            </a:extLst>
          </p:cNvPr>
          <p:cNvSpPr/>
          <p:nvPr/>
        </p:nvSpPr>
        <p:spPr>
          <a:xfrm>
            <a:off x="7191849" y="299676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08EC2961-7141-54AD-B877-EAD911566CAD}"/>
              </a:ext>
            </a:extLst>
          </p:cNvPr>
          <p:cNvSpPr/>
          <p:nvPr/>
        </p:nvSpPr>
        <p:spPr>
          <a:xfrm>
            <a:off x="8772127" y="299676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356CBE06-F0D0-DFA2-E466-AF73723EEFDB}"/>
              </a:ext>
            </a:extLst>
          </p:cNvPr>
          <p:cNvSpPr/>
          <p:nvPr/>
        </p:nvSpPr>
        <p:spPr>
          <a:xfrm>
            <a:off x="10329826" y="299676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7E0C8131-078B-E8FB-FF4F-4EDABDC1DC02}"/>
              </a:ext>
            </a:extLst>
          </p:cNvPr>
          <p:cNvSpPr/>
          <p:nvPr/>
        </p:nvSpPr>
        <p:spPr>
          <a:xfrm>
            <a:off x="473970" y="42667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747C7E8E-4FA2-CA96-49A7-7B2102942FE0}"/>
              </a:ext>
            </a:extLst>
          </p:cNvPr>
          <p:cNvSpPr/>
          <p:nvPr/>
        </p:nvSpPr>
        <p:spPr>
          <a:xfrm>
            <a:off x="2043125" y="42667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6FF9BB5B-3AB9-FB6D-1E80-7F6CB3C6E110}"/>
              </a:ext>
            </a:extLst>
          </p:cNvPr>
          <p:cNvSpPr/>
          <p:nvPr/>
        </p:nvSpPr>
        <p:spPr>
          <a:xfrm>
            <a:off x="3612280" y="42264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0AC0C947-1FF4-600D-6BF1-9A3011A664D4}"/>
              </a:ext>
            </a:extLst>
          </p:cNvPr>
          <p:cNvSpPr/>
          <p:nvPr/>
        </p:nvSpPr>
        <p:spPr>
          <a:xfrm>
            <a:off x="5181435" y="42264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2FB528B2-454D-52ED-416E-601812960B32}"/>
              </a:ext>
            </a:extLst>
          </p:cNvPr>
          <p:cNvSpPr/>
          <p:nvPr/>
        </p:nvSpPr>
        <p:spPr>
          <a:xfrm>
            <a:off x="6750590" y="42264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15B6199B-F35B-D972-97B7-711EE78EAF83}"/>
              </a:ext>
            </a:extLst>
          </p:cNvPr>
          <p:cNvSpPr/>
          <p:nvPr/>
        </p:nvSpPr>
        <p:spPr>
          <a:xfrm>
            <a:off x="8319745" y="424914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81F77261-6D3E-9266-BDDB-C80C6F41E33F}"/>
              </a:ext>
            </a:extLst>
          </p:cNvPr>
          <p:cNvSpPr/>
          <p:nvPr/>
        </p:nvSpPr>
        <p:spPr>
          <a:xfrm>
            <a:off x="9888900" y="42667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3BABA144-0537-9AF4-E121-44ED71A7E866}"/>
              </a:ext>
            </a:extLst>
          </p:cNvPr>
          <p:cNvSpPr/>
          <p:nvPr/>
        </p:nvSpPr>
        <p:spPr>
          <a:xfrm>
            <a:off x="471149" y="42667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F7EA2499-C747-7BBF-C9F7-36360B50A0C4}"/>
              </a:ext>
            </a:extLst>
          </p:cNvPr>
          <p:cNvSpPr/>
          <p:nvPr/>
        </p:nvSpPr>
        <p:spPr>
          <a:xfrm>
            <a:off x="2043458" y="424205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1AB8FFBF-E71F-70E6-DB09-45E010DBF1DF}"/>
              </a:ext>
            </a:extLst>
          </p:cNvPr>
          <p:cNvSpPr/>
          <p:nvPr/>
        </p:nvSpPr>
        <p:spPr>
          <a:xfrm>
            <a:off x="3612280" y="421419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730854BD-6E99-6784-BBB6-688D3F0F44C3}"/>
              </a:ext>
            </a:extLst>
          </p:cNvPr>
          <p:cNvSpPr/>
          <p:nvPr/>
        </p:nvSpPr>
        <p:spPr>
          <a:xfrm>
            <a:off x="5203681" y="42264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6B19C847-A189-CC15-3C0E-08B9736F0458}"/>
              </a:ext>
            </a:extLst>
          </p:cNvPr>
          <p:cNvSpPr/>
          <p:nvPr/>
        </p:nvSpPr>
        <p:spPr>
          <a:xfrm>
            <a:off x="6761713" y="423812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C18ED7AF-3345-134C-2C0A-BFFA24985E80}"/>
              </a:ext>
            </a:extLst>
          </p:cNvPr>
          <p:cNvSpPr/>
          <p:nvPr/>
        </p:nvSpPr>
        <p:spPr>
          <a:xfrm>
            <a:off x="8341991" y="423812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B31BD9D0-9CB4-DD0E-6D38-11E3738FF70E}"/>
              </a:ext>
            </a:extLst>
          </p:cNvPr>
          <p:cNvSpPr/>
          <p:nvPr/>
        </p:nvSpPr>
        <p:spPr>
          <a:xfrm>
            <a:off x="9899690" y="423812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F298E945-C127-6AC4-3A5E-33C254033912}"/>
              </a:ext>
            </a:extLst>
          </p:cNvPr>
          <p:cNvSpPr/>
          <p:nvPr/>
        </p:nvSpPr>
        <p:spPr>
          <a:xfrm>
            <a:off x="786407" y="549641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EEAFBF00-AF08-BDB8-CAB2-11112FA0F1A6}"/>
              </a:ext>
            </a:extLst>
          </p:cNvPr>
          <p:cNvSpPr/>
          <p:nvPr/>
        </p:nvSpPr>
        <p:spPr>
          <a:xfrm>
            <a:off x="2355562" y="549641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FBA75A47-6F95-248B-C0F2-42E6F5D475F9}"/>
              </a:ext>
            </a:extLst>
          </p:cNvPr>
          <p:cNvSpPr/>
          <p:nvPr/>
        </p:nvSpPr>
        <p:spPr>
          <a:xfrm>
            <a:off x="3924717" y="54561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D5726674-365E-CBDD-8F9D-DA887603DF7D}"/>
              </a:ext>
            </a:extLst>
          </p:cNvPr>
          <p:cNvSpPr/>
          <p:nvPr/>
        </p:nvSpPr>
        <p:spPr>
          <a:xfrm>
            <a:off x="5493872" y="54561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D5D075FA-FAAB-5C04-4A4C-F855BBD725E7}"/>
              </a:ext>
            </a:extLst>
          </p:cNvPr>
          <p:cNvSpPr/>
          <p:nvPr/>
        </p:nvSpPr>
        <p:spPr>
          <a:xfrm>
            <a:off x="7063027" y="54561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385CEA36-8DAA-8285-BEB1-C52D08531C96}"/>
              </a:ext>
            </a:extLst>
          </p:cNvPr>
          <p:cNvSpPr/>
          <p:nvPr/>
        </p:nvSpPr>
        <p:spPr>
          <a:xfrm>
            <a:off x="8632182" y="547882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6D484082-A0F1-2D50-A9B3-5A2F62D689BC}"/>
              </a:ext>
            </a:extLst>
          </p:cNvPr>
          <p:cNvSpPr/>
          <p:nvPr/>
        </p:nvSpPr>
        <p:spPr>
          <a:xfrm>
            <a:off x="10201337" y="549641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A92928D8-E4B1-484E-5BA6-C6BC992897B4}"/>
              </a:ext>
            </a:extLst>
          </p:cNvPr>
          <p:cNvSpPr/>
          <p:nvPr/>
        </p:nvSpPr>
        <p:spPr>
          <a:xfrm>
            <a:off x="783586" y="549641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B226D732-F559-4AE7-562D-20F752AB5486}"/>
              </a:ext>
            </a:extLst>
          </p:cNvPr>
          <p:cNvSpPr/>
          <p:nvPr/>
        </p:nvSpPr>
        <p:spPr>
          <a:xfrm>
            <a:off x="2355895" y="54717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861BA804-8E2F-F794-F00F-D2B9F020690A}"/>
              </a:ext>
            </a:extLst>
          </p:cNvPr>
          <p:cNvSpPr/>
          <p:nvPr/>
        </p:nvSpPr>
        <p:spPr>
          <a:xfrm>
            <a:off x="3924717" y="54438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6120EFD6-6E4E-2FE8-59BF-5D0CC55F8E0D}"/>
              </a:ext>
            </a:extLst>
          </p:cNvPr>
          <p:cNvSpPr/>
          <p:nvPr/>
        </p:nvSpPr>
        <p:spPr>
          <a:xfrm>
            <a:off x="5516118" y="54561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D16BC6F5-680B-BC3A-C563-4B95B8EC2AEF}"/>
              </a:ext>
            </a:extLst>
          </p:cNvPr>
          <p:cNvSpPr/>
          <p:nvPr/>
        </p:nvSpPr>
        <p:spPr>
          <a:xfrm>
            <a:off x="7074150" y="54678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94992D6C-C893-855E-3048-EAB3105137A2}"/>
              </a:ext>
            </a:extLst>
          </p:cNvPr>
          <p:cNvSpPr/>
          <p:nvPr/>
        </p:nvSpPr>
        <p:spPr>
          <a:xfrm>
            <a:off x="8654428" y="54678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16134464-BE1C-ACDB-432D-F752B4223BB1}"/>
              </a:ext>
            </a:extLst>
          </p:cNvPr>
          <p:cNvSpPr/>
          <p:nvPr/>
        </p:nvSpPr>
        <p:spPr>
          <a:xfrm>
            <a:off x="10212127" y="54678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74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082152" y="342900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6756306" y="333370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B76C50E-AEB4-3BB2-0136-49815599DA4A}"/>
              </a:ext>
            </a:extLst>
          </p:cNvPr>
          <p:cNvGrpSpPr/>
          <p:nvPr/>
        </p:nvGrpSpPr>
        <p:grpSpPr>
          <a:xfrm>
            <a:off x="792374" y="1930838"/>
            <a:ext cx="1453376" cy="3850956"/>
            <a:chOff x="2488560" y="1909260"/>
            <a:chExt cx="1453376" cy="3850956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343999EB-B911-747F-CE51-B79297E34F42}"/>
                </a:ext>
              </a:extLst>
            </p:cNvPr>
            <p:cNvGrpSpPr/>
            <p:nvPr/>
          </p:nvGrpSpPr>
          <p:grpSpPr>
            <a:xfrm>
              <a:off x="2495248" y="4680216"/>
              <a:ext cx="1440000" cy="1080000"/>
              <a:chOff x="10451692" y="1179872"/>
              <a:chExt cx="1592826" cy="1592826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D0EB1A62-A530-17FF-ECDE-B337BBAC0EEC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841CE06C-7CBF-2D04-E1FC-9E848846669D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4C2B7DF9-3A7C-17C4-FBA4-B5B8CBB4E325}"/>
                </a:ext>
              </a:extLst>
            </p:cNvPr>
            <p:cNvGrpSpPr/>
            <p:nvPr/>
          </p:nvGrpSpPr>
          <p:grpSpPr>
            <a:xfrm>
              <a:off x="2488560" y="3769326"/>
              <a:ext cx="1440000" cy="1080000"/>
              <a:chOff x="10451692" y="1179872"/>
              <a:chExt cx="1592826" cy="1592826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B98ECC0-BAD1-EEB3-1783-AC0CD56E1A31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8B70EE2-168D-C1BF-FA68-0A0888302502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A13521A5-1825-4BC0-9985-C0BEF5B3F0E2}"/>
                </a:ext>
              </a:extLst>
            </p:cNvPr>
            <p:cNvSpPr/>
            <p:nvPr/>
          </p:nvSpPr>
          <p:spPr>
            <a:xfrm>
              <a:off x="2495248" y="275473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C64246B-37D9-F030-FDF7-4EF5A1744B80}"/>
                </a:ext>
              </a:extLst>
            </p:cNvPr>
            <p:cNvSpPr/>
            <p:nvPr/>
          </p:nvSpPr>
          <p:spPr>
            <a:xfrm>
              <a:off x="2501936" y="190926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7794884" y="3320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2FDC07F-90D9-51E5-5427-1059E50427CF}"/>
              </a:ext>
            </a:extLst>
          </p:cNvPr>
          <p:cNvSpPr/>
          <p:nvPr/>
        </p:nvSpPr>
        <p:spPr>
          <a:xfrm>
            <a:off x="7794884" y="47242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508800 w 1440000"/>
              <a:gd name="connsiteY1" fmla="*/ 0 h 1080000"/>
              <a:gd name="connsiteX2" fmla="*/ 9456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312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292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233855" y="-7941"/>
                  <a:pt x="291517" y="17856"/>
                  <a:pt x="508800" y="0"/>
                </a:cubicBezTo>
                <a:cubicBezTo>
                  <a:pt x="726083" y="-17856"/>
                  <a:pt x="837824" y="28916"/>
                  <a:pt x="945600" y="0"/>
                </a:cubicBezTo>
                <a:cubicBezTo>
                  <a:pt x="1053376" y="-28916"/>
                  <a:pt x="1257543" y="2774"/>
                  <a:pt x="1440000" y="0"/>
                </a:cubicBezTo>
                <a:cubicBezTo>
                  <a:pt x="1498277" y="124077"/>
                  <a:pt x="1381834" y="370434"/>
                  <a:pt x="1440000" y="518400"/>
                </a:cubicBezTo>
                <a:cubicBezTo>
                  <a:pt x="1498166" y="666366"/>
                  <a:pt x="1376747" y="874953"/>
                  <a:pt x="1440000" y="1080000"/>
                </a:cubicBezTo>
                <a:cubicBezTo>
                  <a:pt x="1245745" y="1112265"/>
                  <a:pt x="1134990" y="1022740"/>
                  <a:pt x="931200" y="1080000"/>
                </a:cubicBezTo>
                <a:cubicBezTo>
                  <a:pt x="727410" y="1137260"/>
                  <a:pt x="656392" y="1029025"/>
                  <a:pt x="465600" y="1080000"/>
                </a:cubicBezTo>
                <a:cubicBezTo>
                  <a:pt x="274808" y="1130975"/>
                  <a:pt x="147333" y="1073835"/>
                  <a:pt x="0" y="1080000"/>
                </a:cubicBezTo>
                <a:cubicBezTo>
                  <a:pt x="-10137" y="860346"/>
                  <a:pt x="46458" y="705687"/>
                  <a:pt x="0" y="529200"/>
                </a:cubicBezTo>
                <a:cubicBezTo>
                  <a:pt x="-46458" y="352713"/>
                  <a:pt x="43914" y="23538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146510"/>
                  <a:pt x="1377988" y="327536"/>
                  <a:pt x="1440000" y="518400"/>
                </a:cubicBezTo>
                <a:cubicBezTo>
                  <a:pt x="1502012" y="709264"/>
                  <a:pt x="1374861" y="861299"/>
                  <a:pt x="1440000" y="1080000"/>
                </a:cubicBezTo>
                <a:cubicBezTo>
                  <a:pt x="1275710" y="1111587"/>
                  <a:pt x="1093578" y="1065805"/>
                  <a:pt x="945600" y="1080000"/>
                </a:cubicBezTo>
                <a:cubicBezTo>
                  <a:pt x="797622" y="1094195"/>
                  <a:pt x="620924" y="1056857"/>
                  <a:pt x="480000" y="1080000"/>
                </a:cubicBezTo>
                <a:cubicBezTo>
                  <a:pt x="339076" y="1103143"/>
                  <a:pt x="158811" y="1057800"/>
                  <a:pt x="0" y="1080000"/>
                </a:cubicBezTo>
                <a:cubicBezTo>
                  <a:pt x="-37181" y="858459"/>
                  <a:pt x="24875" y="738000"/>
                  <a:pt x="0" y="561600"/>
                </a:cubicBezTo>
                <a:cubicBezTo>
                  <a:pt x="-24875" y="385200"/>
                  <a:pt x="12323" y="1272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7794884" y="191675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09A0B2B8-0AC4-3C99-5ECE-23FC4B6C3ADD}"/>
              </a:ext>
            </a:extLst>
          </p:cNvPr>
          <p:cNvSpPr/>
          <p:nvPr/>
        </p:nvSpPr>
        <p:spPr>
          <a:xfrm>
            <a:off x="2485986" y="1452060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94A34DF4-7154-A91A-A802-C72E5D95BB60}"/>
              </a:ext>
            </a:extLst>
          </p:cNvPr>
          <p:cNvSpPr/>
          <p:nvPr/>
        </p:nvSpPr>
        <p:spPr>
          <a:xfrm>
            <a:off x="2485986" y="2108515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CED94D13-9EF9-A59F-57A0-971A6BC87B0C}"/>
              </a:ext>
            </a:extLst>
          </p:cNvPr>
          <p:cNvSpPr/>
          <p:nvPr/>
        </p:nvSpPr>
        <p:spPr>
          <a:xfrm>
            <a:off x="2485986" y="275287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B05A9295-0DA6-CAB7-8BC8-72CD456DA2FF}"/>
              </a:ext>
            </a:extLst>
          </p:cNvPr>
          <p:cNvSpPr/>
          <p:nvPr/>
        </p:nvSpPr>
        <p:spPr>
          <a:xfrm>
            <a:off x="2485986" y="3391043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4F795BF1-4847-9F38-A958-9D7B54BCE72B}"/>
              </a:ext>
            </a:extLst>
          </p:cNvPr>
          <p:cNvSpPr/>
          <p:nvPr/>
        </p:nvSpPr>
        <p:spPr>
          <a:xfrm>
            <a:off x="2485986" y="4047498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9B4A2F59-6051-9A30-2681-05CD46864DF2}"/>
              </a:ext>
            </a:extLst>
          </p:cNvPr>
          <p:cNvSpPr/>
          <p:nvPr/>
        </p:nvSpPr>
        <p:spPr>
          <a:xfrm>
            <a:off x="2485986" y="4691856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7FC07EB-F837-1799-0BED-3EBCAB190ABB}"/>
              </a:ext>
            </a:extLst>
          </p:cNvPr>
          <p:cNvSpPr/>
          <p:nvPr/>
        </p:nvSpPr>
        <p:spPr>
          <a:xfrm>
            <a:off x="2485986" y="5336214"/>
            <a:ext cx="1440000" cy="656455"/>
          </a:xfrm>
          <a:custGeom>
            <a:avLst/>
            <a:gdLst>
              <a:gd name="connsiteX0" fmla="*/ 0 w 1440000"/>
              <a:gd name="connsiteY0" fmla="*/ 0 h 656455"/>
              <a:gd name="connsiteX1" fmla="*/ 465600 w 1440000"/>
              <a:gd name="connsiteY1" fmla="*/ 0 h 656455"/>
              <a:gd name="connsiteX2" fmla="*/ 931200 w 1440000"/>
              <a:gd name="connsiteY2" fmla="*/ 0 h 656455"/>
              <a:gd name="connsiteX3" fmla="*/ 1440000 w 1440000"/>
              <a:gd name="connsiteY3" fmla="*/ 0 h 656455"/>
              <a:gd name="connsiteX4" fmla="*/ 1440000 w 1440000"/>
              <a:gd name="connsiteY4" fmla="*/ 321663 h 656455"/>
              <a:gd name="connsiteX5" fmla="*/ 1440000 w 1440000"/>
              <a:gd name="connsiteY5" fmla="*/ 656455 h 656455"/>
              <a:gd name="connsiteX6" fmla="*/ 1003200 w 1440000"/>
              <a:gd name="connsiteY6" fmla="*/ 656455 h 656455"/>
              <a:gd name="connsiteX7" fmla="*/ 523200 w 1440000"/>
              <a:gd name="connsiteY7" fmla="*/ 656455 h 656455"/>
              <a:gd name="connsiteX8" fmla="*/ 0 w 1440000"/>
              <a:gd name="connsiteY8" fmla="*/ 656455 h 656455"/>
              <a:gd name="connsiteX9" fmla="*/ 0 w 1440000"/>
              <a:gd name="connsiteY9" fmla="*/ 328228 h 656455"/>
              <a:gd name="connsiteX10" fmla="*/ 0 w 1440000"/>
              <a:gd name="connsiteY10" fmla="*/ 0 h 65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656455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77481" y="126843"/>
                  <a:pt x="1415813" y="178754"/>
                  <a:pt x="1440000" y="321663"/>
                </a:cubicBezTo>
                <a:cubicBezTo>
                  <a:pt x="1464187" y="464572"/>
                  <a:pt x="1400862" y="585522"/>
                  <a:pt x="1440000" y="656455"/>
                </a:cubicBezTo>
                <a:cubicBezTo>
                  <a:pt x="1318783" y="673286"/>
                  <a:pt x="1122312" y="614039"/>
                  <a:pt x="1003200" y="656455"/>
                </a:cubicBezTo>
                <a:cubicBezTo>
                  <a:pt x="884088" y="698871"/>
                  <a:pt x="677809" y="652733"/>
                  <a:pt x="523200" y="656455"/>
                </a:cubicBezTo>
                <a:cubicBezTo>
                  <a:pt x="368591" y="660177"/>
                  <a:pt x="226134" y="604084"/>
                  <a:pt x="0" y="656455"/>
                </a:cubicBezTo>
                <a:cubicBezTo>
                  <a:pt x="-4905" y="515989"/>
                  <a:pt x="5903" y="400729"/>
                  <a:pt x="0" y="328228"/>
                </a:cubicBezTo>
                <a:cubicBezTo>
                  <a:pt x="-5903" y="255727"/>
                  <a:pt x="25114" y="85989"/>
                  <a:pt x="0" y="0"/>
                </a:cubicBezTo>
                <a:close/>
              </a:path>
              <a:path w="1440000" h="656455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73693" y="104065"/>
                  <a:pt x="1433698" y="242165"/>
                  <a:pt x="1440000" y="341357"/>
                </a:cubicBezTo>
                <a:cubicBezTo>
                  <a:pt x="1446302" y="440549"/>
                  <a:pt x="1423965" y="527915"/>
                  <a:pt x="1440000" y="656455"/>
                </a:cubicBezTo>
                <a:cubicBezTo>
                  <a:pt x="1294743" y="667707"/>
                  <a:pt x="1070486" y="642558"/>
                  <a:pt x="931200" y="656455"/>
                </a:cubicBezTo>
                <a:cubicBezTo>
                  <a:pt x="791914" y="670352"/>
                  <a:pt x="674189" y="640377"/>
                  <a:pt x="436800" y="656455"/>
                </a:cubicBezTo>
                <a:cubicBezTo>
                  <a:pt x="199411" y="672533"/>
                  <a:pt x="116659" y="638214"/>
                  <a:pt x="0" y="656455"/>
                </a:cubicBezTo>
                <a:cubicBezTo>
                  <a:pt x="-14760" y="527873"/>
                  <a:pt x="13770" y="480417"/>
                  <a:pt x="0" y="315098"/>
                </a:cubicBezTo>
                <a:cubicBezTo>
                  <a:pt x="-13770" y="149779"/>
                  <a:pt x="30183" y="1252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0FD758A5-C20A-757C-4421-2BFBA6ACCC57}"/>
              </a:ext>
            </a:extLst>
          </p:cNvPr>
          <p:cNvSpPr/>
          <p:nvPr/>
        </p:nvSpPr>
        <p:spPr>
          <a:xfrm rot="993900" flipH="1">
            <a:off x="3559048" y="1440164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01597729-98A8-8505-F6B7-33F6E81DA0DB}"/>
              </a:ext>
            </a:extLst>
          </p:cNvPr>
          <p:cNvSpPr/>
          <p:nvPr/>
        </p:nvSpPr>
        <p:spPr>
          <a:xfrm rot="993900" flipH="1">
            <a:off x="3559049" y="2094510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D140BDA0-457B-C4E1-B302-260490DA7FFE}"/>
              </a:ext>
            </a:extLst>
          </p:cNvPr>
          <p:cNvSpPr/>
          <p:nvPr/>
        </p:nvSpPr>
        <p:spPr>
          <a:xfrm rot="993900" flipH="1">
            <a:off x="3572366" y="2814875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4AE0150B-C48C-D162-7BF4-58223FFD235C}"/>
              </a:ext>
            </a:extLst>
          </p:cNvPr>
          <p:cNvSpPr/>
          <p:nvPr/>
        </p:nvSpPr>
        <p:spPr>
          <a:xfrm rot="993900" flipH="1">
            <a:off x="3325296" y="3424846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F8324265-D0EB-3E18-42FE-5E8B0102AFAD}"/>
              </a:ext>
            </a:extLst>
          </p:cNvPr>
          <p:cNvSpPr/>
          <p:nvPr/>
        </p:nvSpPr>
        <p:spPr>
          <a:xfrm rot="993900" flipH="1">
            <a:off x="3365538" y="4047177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A5EF4215-F9E9-6CF4-F4E5-36B296AEC5C7}"/>
              </a:ext>
            </a:extLst>
          </p:cNvPr>
          <p:cNvSpPr/>
          <p:nvPr/>
        </p:nvSpPr>
        <p:spPr>
          <a:xfrm rot="993900" flipH="1">
            <a:off x="3336992" y="4750491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E35B2268-20B6-A27E-5399-10CE43EBAC27}"/>
              </a:ext>
            </a:extLst>
          </p:cNvPr>
          <p:cNvSpPr/>
          <p:nvPr/>
        </p:nvSpPr>
        <p:spPr>
          <a:xfrm rot="993900" flipH="1">
            <a:off x="3336992" y="5382751"/>
            <a:ext cx="45719" cy="67563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CA95E481-2CB3-C102-7078-70AEC85E13D3}"/>
              </a:ext>
            </a:extLst>
          </p:cNvPr>
          <p:cNvSpPr/>
          <p:nvPr/>
        </p:nvSpPr>
        <p:spPr>
          <a:xfrm>
            <a:off x="9404887" y="3284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0C8142-D489-A55C-1B89-6980A3D4CABE}"/>
              </a:ext>
            </a:extLst>
          </p:cNvPr>
          <p:cNvSpPr/>
          <p:nvPr/>
        </p:nvSpPr>
        <p:spPr>
          <a:xfrm>
            <a:off x="9404887" y="468840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508800 w 1440000"/>
              <a:gd name="connsiteY1" fmla="*/ 0 h 1080000"/>
              <a:gd name="connsiteX2" fmla="*/ 9456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312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292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233855" y="-7941"/>
                  <a:pt x="291517" y="17856"/>
                  <a:pt x="508800" y="0"/>
                </a:cubicBezTo>
                <a:cubicBezTo>
                  <a:pt x="726083" y="-17856"/>
                  <a:pt x="837824" y="28916"/>
                  <a:pt x="945600" y="0"/>
                </a:cubicBezTo>
                <a:cubicBezTo>
                  <a:pt x="1053376" y="-28916"/>
                  <a:pt x="1257543" y="2774"/>
                  <a:pt x="1440000" y="0"/>
                </a:cubicBezTo>
                <a:cubicBezTo>
                  <a:pt x="1498277" y="124077"/>
                  <a:pt x="1381834" y="370434"/>
                  <a:pt x="1440000" y="518400"/>
                </a:cubicBezTo>
                <a:cubicBezTo>
                  <a:pt x="1498166" y="666366"/>
                  <a:pt x="1376747" y="874953"/>
                  <a:pt x="1440000" y="1080000"/>
                </a:cubicBezTo>
                <a:cubicBezTo>
                  <a:pt x="1245745" y="1112265"/>
                  <a:pt x="1134990" y="1022740"/>
                  <a:pt x="931200" y="1080000"/>
                </a:cubicBezTo>
                <a:cubicBezTo>
                  <a:pt x="727410" y="1137260"/>
                  <a:pt x="656392" y="1029025"/>
                  <a:pt x="465600" y="1080000"/>
                </a:cubicBezTo>
                <a:cubicBezTo>
                  <a:pt x="274808" y="1130975"/>
                  <a:pt x="147333" y="1073835"/>
                  <a:pt x="0" y="1080000"/>
                </a:cubicBezTo>
                <a:cubicBezTo>
                  <a:pt x="-10137" y="860346"/>
                  <a:pt x="46458" y="705687"/>
                  <a:pt x="0" y="529200"/>
                </a:cubicBezTo>
                <a:cubicBezTo>
                  <a:pt x="-46458" y="352713"/>
                  <a:pt x="43914" y="23538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146510"/>
                  <a:pt x="1377988" y="327536"/>
                  <a:pt x="1440000" y="518400"/>
                </a:cubicBezTo>
                <a:cubicBezTo>
                  <a:pt x="1502012" y="709264"/>
                  <a:pt x="1374861" y="861299"/>
                  <a:pt x="1440000" y="1080000"/>
                </a:cubicBezTo>
                <a:cubicBezTo>
                  <a:pt x="1275710" y="1111587"/>
                  <a:pt x="1093578" y="1065805"/>
                  <a:pt x="945600" y="1080000"/>
                </a:cubicBezTo>
                <a:cubicBezTo>
                  <a:pt x="797622" y="1094195"/>
                  <a:pt x="620924" y="1056857"/>
                  <a:pt x="480000" y="1080000"/>
                </a:cubicBezTo>
                <a:cubicBezTo>
                  <a:pt x="339076" y="1103143"/>
                  <a:pt x="158811" y="1057800"/>
                  <a:pt x="0" y="1080000"/>
                </a:cubicBezTo>
                <a:cubicBezTo>
                  <a:pt x="-37181" y="858459"/>
                  <a:pt x="24875" y="738000"/>
                  <a:pt x="0" y="561600"/>
                </a:cubicBezTo>
                <a:cubicBezTo>
                  <a:pt x="-24875" y="385200"/>
                  <a:pt x="12323" y="1272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6A2AAFE4-8319-99CA-228F-3295DEFDA3C2}"/>
              </a:ext>
            </a:extLst>
          </p:cNvPr>
          <p:cNvSpPr/>
          <p:nvPr/>
        </p:nvSpPr>
        <p:spPr>
          <a:xfrm>
            <a:off x="9404887" y="188093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E4D8D70D-B750-BA52-6055-8B1717FD26FF}"/>
              </a:ext>
            </a:extLst>
          </p:cNvPr>
          <p:cNvGrpSpPr/>
          <p:nvPr/>
        </p:nvGrpSpPr>
        <p:grpSpPr>
          <a:xfrm>
            <a:off x="5171319" y="1869313"/>
            <a:ext cx="1460064" cy="3982354"/>
            <a:chOff x="5171319" y="1489632"/>
            <a:chExt cx="1460064" cy="3982354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1562C3B2-632A-CC42-0CD2-CEEF3FB728DF}"/>
                </a:ext>
              </a:extLst>
            </p:cNvPr>
            <p:cNvSpPr/>
            <p:nvPr/>
          </p:nvSpPr>
          <p:spPr>
            <a:xfrm>
              <a:off x="5178007" y="334969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508800 w 1440000"/>
                <a:gd name="connsiteY1" fmla="*/ 0 h 1080000"/>
                <a:gd name="connsiteX2" fmla="*/ 9456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18400 h 1080000"/>
                <a:gd name="connsiteX5" fmla="*/ 1440000 w 1440000"/>
                <a:gd name="connsiteY5" fmla="*/ 1080000 h 1080000"/>
                <a:gd name="connsiteX6" fmla="*/ 931200 w 1440000"/>
                <a:gd name="connsiteY6" fmla="*/ 1080000 h 1080000"/>
                <a:gd name="connsiteX7" fmla="*/ 4656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292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233855" y="-7941"/>
                    <a:pt x="291517" y="17856"/>
                    <a:pt x="508800" y="0"/>
                  </a:cubicBezTo>
                  <a:cubicBezTo>
                    <a:pt x="726083" y="-17856"/>
                    <a:pt x="837824" y="28916"/>
                    <a:pt x="945600" y="0"/>
                  </a:cubicBezTo>
                  <a:cubicBezTo>
                    <a:pt x="1053376" y="-28916"/>
                    <a:pt x="1257543" y="2774"/>
                    <a:pt x="1440000" y="0"/>
                  </a:cubicBezTo>
                  <a:cubicBezTo>
                    <a:pt x="1498277" y="124077"/>
                    <a:pt x="1381834" y="370434"/>
                    <a:pt x="1440000" y="518400"/>
                  </a:cubicBezTo>
                  <a:cubicBezTo>
                    <a:pt x="1498166" y="666366"/>
                    <a:pt x="1376747" y="874953"/>
                    <a:pt x="1440000" y="1080000"/>
                  </a:cubicBezTo>
                  <a:cubicBezTo>
                    <a:pt x="1245745" y="1112265"/>
                    <a:pt x="1134990" y="1022740"/>
                    <a:pt x="931200" y="1080000"/>
                  </a:cubicBezTo>
                  <a:cubicBezTo>
                    <a:pt x="727410" y="1137260"/>
                    <a:pt x="656392" y="1029025"/>
                    <a:pt x="465600" y="1080000"/>
                  </a:cubicBezTo>
                  <a:cubicBezTo>
                    <a:pt x="274808" y="1130975"/>
                    <a:pt x="147333" y="1073835"/>
                    <a:pt x="0" y="1080000"/>
                  </a:cubicBezTo>
                  <a:cubicBezTo>
                    <a:pt x="-10137" y="860346"/>
                    <a:pt x="46458" y="705687"/>
                    <a:pt x="0" y="529200"/>
                  </a:cubicBezTo>
                  <a:cubicBezTo>
                    <a:pt x="-46458" y="352713"/>
                    <a:pt x="43914" y="235383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21390" y="-36023"/>
                    <a:pt x="273875" y="6653"/>
                    <a:pt x="436800" y="0"/>
                  </a:cubicBezTo>
                  <a:cubicBezTo>
                    <a:pt x="599725" y="-6653"/>
                    <a:pt x="783338" y="17180"/>
                    <a:pt x="931200" y="0"/>
                  </a:cubicBezTo>
                  <a:cubicBezTo>
                    <a:pt x="1079062" y="-17180"/>
                    <a:pt x="1273256" y="47801"/>
                    <a:pt x="1440000" y="0"/>
                  </a:cubicBezTo>
                  <a:cubicBezTo>
                    <a:pt x="1488841" y="146510"/>
                    <a:pt x="1377988" y="327536"/>
                    <a:pt x="1440000" y="518400"/>
                  </a:cubicBezTo>
                  <a:cubicBezTo>
                    <a:pt x="1502012" y="709264"/>
                    <a:pt x="1374861" y="861299"/>
                    <a:pt x="1440000" y="1080000"/>
                  </a:cubicBezTo>
                  <a:cubicBezTo>
                    <a:pt x="1275710" y="1111587"/>
                    <a:pt x="1093578" y="1065805"/>
                    <a:pt x="945600" y="1080000"/>
                  </a:cubicBezTo>
                  <a:cubicBezTo>
                    <a:pt x="797622" y="1094195"/>
                    <a:pt x="620924" y="1056857"/>
                    <a:pt x="480000" y="1080000"/>
                  </a:cubicBezTo>
                  <a:cubicBezTo>
                    <a:pt x="339076" y="1103143"/>
                    <a:pt x="158811" y="1057800"/>
                    <a:pt x="0" y="1080000"/>
                  </a:cubicBezTo>
                  <a:cubicBezTo>
                    <a:pt x="-37181" y="858459"/>
                    <a:pt x="24875" y="738000"/>
                    <a:pt x="0" y="561600"/>
                  </a:cubicBezTo>
                  <a:cubicBezTo>
                    <a:pt x="-24875" y="385200"/>
                    <a:pt x="12323" y="12727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7C8286F-2024-1975-7D24-BB58F0176A09}"/>
                </a:ext>
              </a:extLst>
            </p:cNvPr>
            <p:cNvSpPr/>
            <p:nvPr/>
          </p:nvSpPr>
          <p:spPr>
            <a:xfrm>
              <a:off x="5184695" y="233511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o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D9522DE5-74F5-7015-7E10-8ECD98141FD7}"/>
                </a:ext>
              </a:extLst>
            </p:cNvPr>
            <p:cNvSpPr/>
            <p:nvPr/>
          </p:nvSpPr>
          <p:spPr>
            <a:xfrm>
              <a:off x="5191383" y="1489632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BB9CB1C-A301-77B9-1FC5-0BBC63362360}"/>
                </a:ext>
              </a:extLst>
            </p:cNvPr>
            <p:cNvSpPr/>
            <p:nvPr/>
          </p:nvSpPr>
          <p:spPr>
            <a:xfrm>
              <a:off x="5171319" y="4391986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508800 w 1440000"/>
                <a:gd name="connsiteY1" fmla="*/ 0 h 1080000"/>
                <a:gd name="connsiteX2" fmla="*/ 9456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18400 h 1080000"/>
                <a:gd name="connsiteX5" fmla="*/ 1440000 w 1440000"/>
                <a:gd name="connsiteY5" fmla="*/ 1080000 h 1080000"/>
                <a:gd name="connsiteX6" fmla="*/ 931200 w 1440000"/>
                <a:gd name="connsiteY6" fmla="*/ 1080000 h 1080000"/>
                <a:gd name="connsiteX7" fmla="*/ 4656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292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233855" y="-7941"/>
                    <a:pt x="291517" y="17856"/>
                    <a:pt x="508800" y="0"/>
                  </a:cubicBezTo>
                  <a:cubicBezTo>
                    <a:pt x="726083" y="-17856"/>
                    <a:pt x="837824" y="28916"/>
                    <a:pt x="945600" y="0"/>
                  </a:cubicBezTo>
                  <a:cubicBezTo>
                    <a:pt x="1053376" y="-28916"/>
                    <a:pt x="1257543" y="2774"/>
                    <a:pt x="1440000" y="0"/>
                  </a:cubicBezTo>
                  <a:cubicBezTo>
                    <a:pt x="1498277" y="124077"/>
                    <a:pt x="1381834" y="370434"/>
                    <a:pt x="1440000" y="518400"/>
                  </a:cubicBezTo>
                  <a:cubicBezTo>
                    <a:pt x="1498166" y="666366"/>
                    <a:pt x="1376747" y="874953"/>
                    <a:pt x="1440000" y="1080000"/>
                  </a:cubicBezTo>
                  <a:cubicBezTo>
                    <a:pt x="1245745" y="1112265"/>
                    <a:pt x="1134990" y="1022740"/>
                    <a:pt x="931200" y="1080000"/>
                  </a:cubicBezTo>
                  <a:cubicBezTo>
                    <a:pt x="727410" y="1137260"/>
                    <a:pt x="656392" y="1029025"/>
                    <a:pt x="465600" y="1080000"/>
                  </a:cubicBezTo>
                  <a:cubicBezTo>
                    <a:pt x="274808" y="1130975"/>
                    <a:pt x="147333" y="1073835"/>
                    <a:pt x="0" y="1080000"/>
                  </a:cubicBezTo>
                  <a:cubicBezTo>
                    <a:pt x="-10137" y="860346"/>
                    <a:pt x="46458" y="705687"/>
                    <a:pt x="0" y="529200"/>
                  </a:cubicBezTo>
                  <a:cubicBezTo>
                    <a:pt x="-46458" y="352713"/>
                    <a:pt x="43914" y="235383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21390" y="-36023"/>
                    <a:pt x="273875" y="6653"/>
                    <a:pt x="436800" y="0"/>
                  </a:cubicBezTo>
                  <a:cubicBezTo>
                    <a:pt x="599725" y="-6653"/>
                    <a:pt x="783338" y="17180"/>
                    <a:pt x="931200" y="0"/>
                  </a:cubicBezTo>
                  <a:cubicBezTo>
                    <a:pt x="1079062" y="-17180"/>
                    <a:pt x="1273256" y="47801"/>
                    <a:pt x="1440000" y="0"/>
                  </a:cubicBezTo>
                  <a:cubicBezTo>
                    <a:pt x="1488841" y="146510"/>
                    <a:pt x="1377988" y="327536"/>
                    <a:pt x="1440000" y="518400"/>
                  </a:cubicBezTo>
                  <a:cubicBezTo>
                    <a:pt x="1502012" y="709264"/>
                    <a:pt x="1374861" y="861299"/>
                    <a:pt x="1440000" y="1080000"/>
                  </a:cubicBezTo>
                  <a:cubicBezTo>
                    <a:pt x="1275710" y="1111587"/>
                    <a:pt x="1093578" y="1065805"/>
                    <a:pt x="945600" y="1080000"/>
                  </a:cubicBezTo>
                  <a:cubicBezTo>
                    <a:pt x="797622" y="1094195"/>
                    <a:pt x="620924" y="1056857"/>
                    <a:pt x="480000" y="1080000"/>
                  </a:cubicBezTo>
                  <a:cubicBezTo>
                    <a:pt x="339076" y="1103143"/>
                    <a:pt x="158811" y="1057800"/>
                    <a:pt x="0" y="1080000"/>
                  </a:cubicBezTo>
                  <a:cubicBezTo>
                    <a:pt x="-37181" y="858459"/>
                    <a:pt x="24875" y="738000"/>
                    <a:pt x="0" y="561600"/>
                  </a:cubicBezTo>
                  <a:cubicBezTo>
                    <a:pt x="-24875" y="385200"/>
                    <a:pt x="12323" y="12727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05671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3577133" y="342900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7489760" y="343326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B76C50E-AEB4-3BB2-0136-49815599DA4A}"/>
              </a:ext>
            </a:extLst>
          </p:cNvPr>
          <p:cNvGrpSpPr/>
          <p:nvPr/>
        </p:nvGrpSpPr>
        <p:grpSpPr>
          <a:xfrm>
            <a:off x="507955" y="1917453"/>
            <a:ext cx="1453376" cy="3850956"/>
            <a:chOff x="2488560" y="1909260"/>
            <a:chExt cx="1453376" cy="3850956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343999EB-B911-747F-CE51-B79297E34F42}"/>
                </a:ext>
              </a:extLst>
            </p:cNvPr>
            <p:cNvGrpSpPr/>
            <p:nvPr/>
          </p:nvGrpSpPr>
          <p:grpSpPr>
            <a:xfrm>
              <a:off x="2495248" y="4680216"/>
              <a:ext cx="1440000" cy="1080000"/>
              <a:chOff x="10451692" y="1179872"/>
              <a:chExt cx="1592826" cy="1592826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D0EB1A62-A530-17FF-ECDE-B337BBAC0EEC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841CE06C-7CBF-2D04-E1FC-9E848846669D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4C2B7DF9-3A7C-17C4-FBA4-B5B8CBB4E325}"/>
                </a:ext>
              </a:extLst>
            </p:cNvPr>
            <p:cNvGrpSpPr/>
            <p:nvPr/>
          </p:nvGrpSpPr>
          <p:grpSpPr>
            <a:xfrm>
              <a:off x="2488560" y="3769326"/>
              <a:ext cx="1440000" cy="1080000"/>
              <a:chOff x="10451692" y="1179872"/>
              <a:chExt cx="1592826" cy="1592826"/>
            </a:xfrm>
          </p:grpSpPr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B98ECC0-BAD1-EEB3-1783-AC0CD56E1A31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8B70EE2-168D-C1BF-FA68-0A0888302502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A13521A5-1825-4BC0-9985-C0BEF5B3F0E2}"/>
                </a:ext>
              </a:extLst>
            </p:cNvPr>
            <p:cNvSpPr/>
            <p:nvPr/>
          </p:nvSpPr>
          <p:spPr>
            <a:xfrm>
              <a:off x="2495248" y="275473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C64246B-37D9-F030-FDF7-4EF5A1744B80}"/>
                </a:ext>
              </a:extLst>
            </p:cNvPr>
            <p:cNvSpPr/>
            <p:nvPr/>
          </p:nvSpPr>
          <p:spPr>
            <a:xfrm>
              <a:off x="2501936" y="190926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5975826" y="404239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er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2FDC07F-90D9-51E5-5427-1059E50427CF}"/>
              </a:ext>
            </a:extLst>
          </p:cNvPr>
          <p:cNvSpPr/>
          <p:nvPr/>
        </p:nvSpPr>
        <p:spPr>
          <a:xfrm>
            <a:off x="8528338" y="482378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508800 w 1440000"/>
              <a:gd name="connsiteY1" fmla="*/ 0 h 1080000"/>
              <a:gd name="connsiteX2" fmla="*/ 9456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312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292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233855" y="-7941"/>
                  <a:pt x="291517" y="17856"/>
                  <a:pt x="508800" y="0"/>
                </a:cubicBezTo>
                <a:cubicBezTo>
                  <a:pt x="726083" y="-17856"/>
                  <a:pt x="837824" y="28916"/>
                  <a:pt x="945600" y="0"/>
                </a:cubicBezTo>
                <a:cubicBezTo>
                  <a:pt x="1053376" y="-28916"/>
                  <a:pt x="1257543" y="2774"/>
                  <a:pt x="1440000" y="0"/>
                </a:cubicBezTo>
                <a:cubicBezTo>
                  <a:pt x="1498277" y="124077"/>
                  <a:pt x="1381834" y="370434"/>
                  <a:pt x="1440000" y="518400"/>
                </a:cubicBezTo>
                <a:cubicBezTo>
                  <a:pt x="1498166" y="666366"/>
                  <a:pt x="1376747" y="874953"/>
                  <a:pt x="1440000" y="1080000"/>
                </a:cubicBezTo>
                <a:cubicBezTo>
                  <a:pt x="1245745" y="1112265"/>
                  <a:pt x="1134990" y="1022740"/>
                  <a:pt x="931200" y="1080000"/>
                </a:cubicBezTo>
                <a:cubicBezTo>
                  <a:pt x="727410" y="1137260"/>
                  <a:pt x="656392" y="1029025"/>
                  <a:pt x="465600" y="1080000"/>
                </a:cubicBezTo>
                <a:cubicBezTo>
                  <a:pt x="274808" y="1130975"/>
                  <a:pt x="147333" y="1073835"/>
                  <a:pt x="0" y="1080000"/>
                </a:cubicBezTo>
                <a:cubicBezTo>
                  <a:pt x="-10137" y="860346"/>
                  <a:pt x="46458" y="705687"/>
                  <a:pt x="0" y="529200"/>
                </a:cubicBezTo>
                <a:cubicBezTo>
                  <a:pt x="-46458" y="352713"/>
                  <a:pt x="43914" y="23538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146510"/>
                  <a:pt x="1377988" y="327536"/>
                  <a:pt x="1440000" y="518400"/>
                </a:cubicBezTo>
                <a:cubicBezTo>
                  <a:pt x="1502012" y="709264"/>
                  <a:pt x="1374861" y="861299"/>
                  <a:pt x="1440000" y="1080000"/>
                </a:cubicBezTo>
                <a:cubicBezTo>
                  <a:pt x="1275710" y="1111587"/>
                  <a:pt x="1093578" y="1065805"/>
                  <a:pt x="945600" y="1080000"/>
                </a:cubicBezTo>
                <a:cubicBezTo>
                  <a:pt x="797622" y="1094195"/>
                  <a:pt x="620924" y="1056857"/>
                  <a:pt x="480000" y="1080000"/>
                </a:cubicBezTo>
                <a:cubicBezTo>
                  <a:pt x="339076" y="1103143"/>
                  <a:pt x="158811" y="1057800"/>
                  <a:pt x="0" y="1080000"/>
                </a:cubicBezTo>
                <a:cubicBezTo>
                  <a:pt x="-37181" y="858459"/>
                  <a:pt x="24875" y="738000"/>
                  <a:pt x="0" y="561600"/>
                </a:cubicBezTo>
                <a:cubicBezTo>
                  <a:pt x="-24875" y="385200"/>
                  <a:pt x="12323" y="1272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8528337" y="2016313"/>
            <a:ext cx="1610003" cy="1080000"/>
          </a:xfrm>
          <a:custGeom>
            <a:avLst/>
            <a:gdLst>
              <a:gd name="connsiteX0" fmla="*/ 0 w 1610003"/>
              <a:gd name="connsiteY0" fmla="*/ 0 h 1080000"/>
              <a:gd name="connsiteX1" fmla="*/ 520568 w 1610003"/>
              <a:gd name="connsiteY1" fmla="*/ 0 h 1080000"/>
              <a:gd name="connsiteX2" fmla="*/ 1041135 w 1610003"/>
              <a:gd name="connsiteY2" fmla="*/ 0 h 1080000"/>
              <a:gd name="connsiteX3" fmla="*/ 1610003 w 1610003"/>
              <a:gd name="connsiteY3" fmla="*/ 0 h 1080000"/>
              <a:gd name="connsiteX4" fmla="*/ 1610003 w 1610003"/>
              <a:gd name="connsiteY4" fmla="*/ 529200 h 1080000"/>
              <a:gd name="connsiteX5" fmla="*/ 1610003 w 1610003"/>
              <a:gd name="connsiteY5" fmla="*/ 1080000 h 1080000"/>
              <a:gd name="connsiteX6" fmla="*/ 1121635 w 1610003"/>
              <a:gd name="connsiteY6" fmla="*/ 1080000 h 1080000"/>
              <a:gd name="connsiteX7" fmla="*/ 584968 w 1610003"/>
              <a:gd name="connsiteY7" fmla="*/ 1080000 h 1080000"/>
              <a:gd name="connsiteX8" fmla="*/ 0 w 1610003"/>
              <a:gd name="connsiteY8" fmla="*/ 1080000 h 1080000"/>
              <a:gd name="connsiteX9" fmla="*/ 0 w 1610003"/>
              <a:gd name="connsiteY9" fmla="*/ 540000 h 1080000"/>
              <a:gd name="connsiteX10" fmla="*/ 0 w 161000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10003" h="1080000" fill="none" extrusionOk="0">
                <a:moveTo>
                  <a:pt x="0" y="0"/>
                </a:moveTo>
                <a:cubicBezTo>
                  <a:pt x="215423" y="-36111"/>
                  <a:pt x="380715" y="3233"/>
                  <a:pt x="520568" y="0"/>
                </a:cubicBezTo>
                <a:cubicBezTo>
                  <a:pt x="660421" y="-3233"/>
                  <a:pt x="781676" y="9828"/>
                  <a:pt x="1041135" y="0"/>
                </a:cubicBezTo>
                <a:cubicBezTo>
                  <a:pt x="1300594" y="-9828"/>
                  <a:pt x="1401252" y="27911"/>
                  <a:pt x="1610003" y="0"/>
                </a:cubicBezTo>
                <a:cubicBezTo>
                  <a:pt x="1623066" y="207995"/>
                  <a:pt x="1608288" y="419283"/>
                  <a:pt x="1610003" y="529200"/>
                </a:cubicBezTo>
                <a:cubicBezTo>
                  <a:pt x="1611718" y="639117"/>
                  <a:pt x="1576148" y="957395"/>
                  <a:pt x="1610003" y="1080000"/>
                </a:cubicBezTo>
                <a:cubicBezTo>
                  <a:pt x="1404311" y="1120654"/>
                  <a:pt x="1245407" y="1031686"/>
                  <a:pt x="1121635" y="1080000"/>
                </a:cubicBezTo>
                <a:cubicBezTo>
                  <a:pt x="997863" y="1128314"/>
                  <a:pt x="702436" y="1032108"/>
                  <a:pt x="584968" y="1080000"/>
                </a:cubicBezTo>
                <a:cubicBezTo>
                  <a:pt x="467500" y="1127892"/>
                  <a:pt x="263877" y="101814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10003" h="1080000" stroke="0" extrusionOk="0">
                <a:moveTo>
                  <a:pt x="0" y="0"/>
                </a:moveTo>
                <a:cubicBezTo>
                  <a:pt x="136742" y="-5611"/>
                  <a:pt x="314385" y="33733"/>
                  <a:pt x="488368" y="0"/>
                </a:cubicBezTo>
                <a:cubicBezTo>
                  <a:pt x="662351" y="-33733"/>
                  <a:pt x="815183" y="38822"/>
                  <a:pt x="1041135" y="0"/>
                </a:cubicBezTo>
                <a:cubicBezTo>
                  <a:pt x="1267087" y="-38822"/>
                  <a:pt x="1369339" y="57472"/>
                  <a:pt x="1610003" y="0"/>
                </a:cubicBezTo>
                <a:cubicBezTo>
                  <a:pt x="1672802" y="159253"/>
                  <a:pt x="1553838" y="442242"/>
                  <a:pt x="1610003" y="561600"/>
                </a:cubicBezTo>
                <a:cubicBezTo>
                  <a:pt x="1666168" y="680958"/>
                  <a:pt x="1555016" y="955337"/>
                  <a:pt x="1610003" y="1080000"/>
                </a:cubicBezTo>
                <a:cubicBezTo>
                  <a:pt x="1380411" y="1093837"/>
                  <a:pt x="1273557" y="1070403"/>
                  <a:pt x="1041135" y="1080000"/>
                </a:cubicBezTo>
                <a:cubicBezTo>
                  <a:pt x="808713" y="1089597"/>
                  <a:pt x="732144" y="1027979"/>
                  <a:pt x="488368" y="1080000"/>
                </a:cubicBezTo>
                <a:cubicBezTo>
                  <a:pt x="244592" y="1132021"/>
                  <a:pt x="119909" y="103782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4F795BF1-4847-9F38-A958-9D7B54BCE72B}"/>
              </a:ext>
            </a:extLst>
          </p:cNvPr>
          <p:cNvSpPr/>
          <p:nvPr/>
        </p:nvSpPr>
        <p:spPr>
          <a:xfrm>
            <a:off x="2221867" y="232972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9B4A2F59-6051-9A30-2681-05CD46864DF2}"/>
              </a:ext>
            </a:extLst>
          </p:cNvPr>
          <p:cNvSpPr/>
          <p:nvPr/>
        </p:nvSpPr>
        <p:spPr>
          <a:xfrm>
            <a:off x="2214299" y="335268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7FC07EB-F837-1799-0BED-3EBCAB190ABB}"/>
              </a:ext>
            </a:extLst>
          </p:cNvPr>
          <p:cNvSpPr/>
          <p:nvPr/>
        </p:nvSpPr>
        <p:spPr>
          <a:xfrm>
            <a:off x="2214299" y="443268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CA95E481-2CB3-C102-7078-70AEC85E13D3}"/>
              </a:ext>
            </a:extLst>
          </p:cNvPr>
          <p:cNvSpPr/>
          <p:nvPr/>
        </p:nvSpPr>
        <p:spPr>
          <a:xfrm>
            <a:off x="10483319" y="33914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jei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80C8142-D489-A55C-1B89-6980A3D4CABE}"/>
              </a:ext>
            </a:extLst>
          </p:cNvPr>
          <p:cNvSpPr/>
          <p:nvPr/>
        </p:nvSpPr>
        <p:spPr>
          <a:xfrm>
            <a:off x="10138341" y="47879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508800 w 1440000"/>
              <a:gd name="connsiteY1" fmla="*/ 0 h 1080000"/>
              <a:gd name="connsiteX2" fmla="*/ 9456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312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292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233855" y="-7941"/>
                  <a:pt x="291517" y="17856"/>
                  <a:pt x="508800" y="0"/>
                </a:cubicBezTo>
                <a:cubicBezTo>
                  <a:pt x="726083" y="-17856"/>
                  <a:pt x="837824" y="28916"/>
                  <a:pt x="945600" y="0"/>
                </a:cubicBezTo>
                <a:cubicBezTo>
                  <a:pt x="1053376" y="-28916"/>
                  <a:pt x="1257543" y="2774"/>
                  <a:pt x="1440000" y="0"/>
                </a:cubicBezTo>
                <a:cubicBezTo>
                  <a:pt x="1498277" y="124077"/>
                  <a:pt x="1381834" y="370434"/>
                  <a:pt x="1440000" y="518400"/>
                </a:cubicBezTo>
                <a:cubicBezTo>
                  <a:pt x="1498166" y="666366"/>
                  <a:pt x="1376747" y="874953"/>
                  <a:pt x="1440000" y="1080000"/>
                </a:cubicBezTo>
                <a:cubicBezTo>
                  <a:pt x="1245745" y="1112265"/>
                  <a:pt x="1134990" y="1022740"/>
                  <a:pt x="931200" y="1080000"/>
                </a:cubicBezTo>
                <a:cubicBezTo>
                  <a:pt x="727410" y="1137260"/>
                  <a:pt x="656392" y="1029025"/>
                  <a:pt x="465600" y="1080000"/>
                </a:cubicBezTo>
                <a:cubicBezTo>
                  <a:pt x="274808" y="1130975"/>
                  <a:pt x="147333" y="1073835"/>
                  <a:pt x="0" y="1080000"/>
                </a:cubicBezTo>
                <a:cubicBezTo>
                  <a:pt x="-10137" y="860346"/>
                  <a:pt x="46458" y="705687"/>
                  <a:pt x="0" y="529200"/>
                </a:cubicBezTo>
                <a:cubicBezTo>
                  <a:pt x="-46458" y="352713"/>
                  <a:pt x="43914" y="23538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146510"/>
                  <a:pt x="1377988" y="327536"/>
                  <a:pt x="1440000" y="518400"/>
                </a:cubicBezTo>
                <a:cubicBezTo>
                  <a:pt x="1502012" y="709264"/>
                  <a:pt x="1374861" y="861299"/>
                  <a:pt x="1440000" y="1080000"/>
                </a:cubicBezTo>
                <a:cubicBezTo>
                  <a:pt x="1275710" y="1111587"/>
                  <a:pt x="1093578" y="1065805"/>
                  <a:pt x="945600" y="1080000"/>
                </a:cubicBezTo>
                <a:cubicBezTo>
                  <a:pt x="797622" y="1094195"/>
                  <a:pt x="620924" y="1056857"/>
                  <a:pt x="480000" y="1080000"/>
                </a:cubicBezTo>
                <a:cubicBezTo>
                  <a:pt x="339076" y="1103143"/>
                  <a:pt x="158811" y="1057800"/>
                  <a:pt x="0" y="1080000"/>
                </a:cubicBezTo>
                <a:cubicBezTo>
                  <a:pt x="-37181" y="858459"/>
                  <a:pt x="24875" y="738000"/>
                  <a:pt x="0" y="561600"/>
                </a:cubicBezTo>
                <a:cubicBezTo>
                  <a:pt x="-24875" y="385200"/>
                  <a:pt x="12323" y="1272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6A2AAFE4-8319-99CA-228F-3295DEFDA3C2}"/>
              </a:ext>
            </a:extLst>
          </p:cNvPr>
          <p:cNvSpPr/>
          <p:nvPr/>
        </p:nvSpPr>
        <p:spPr>
          <a:xfrm>
            <a:off x="10238353" y="2011977"/>
            <a:ext cx="1610003" cy="1080000"/>
          </a:xfrm>
          <a:custGeom>
            <a:avLst/>
            <a:gdLst>
              <a:gd name="connsiteX0" fmla="*/ 0 w 1610003"/>
              <a:gd name="connsiteY0" fmla="*/ 0 h 1080000"/>
              <a:gd name="connsiteX1" fmla="*/ 520568 w 1610003"/>
              <a:gd name="connsiteY1" fmla="*/ 0 h 1080000"/>
              <a:gd name="connsiteX2" fmla="*/ 1041135 w 1610003"/>
              <a:gd name="connsiteY2" fmla="*/ 0 h 1080000"/>
              <a:gd name="connsiteX3" fmla="*/ 1610003 w 1610003"/>
              <a:gd name="connsiteY3" fmla="*/ 0 h 1080000"/>
              <a:gd name="connsiteX4" fmla="*/ 1610003 w 1610003"/>
              <a:gd name="connsiteY4" fmla="*/ 529200 h 1080000"/>
              <a:gd name="connsiteX5" fmla="*/ 1610003 w 1610003"/>
              <a:gd name="connsiteY5" fmla="*/ 1080000 h 1080000"/>
              <a:gd name="connsiteX6" fmla="*/ 1121635 w 1610003"/>
              <a:gd name="connsiteY6" fmla="*/ 1080000 h 1080000"/>
              <a:gd name="connsiteX7" fmla="*/ 584968 w 1610003"/>
              <a:gd name="connsiteY7" fmla="*/ 1080000 h 1080000"/>
              <a:gd name="connsiteX8" fmla="*/ 0 w 1610003"/>
              <a:gd name="connsiteY8" fmla="*/ 1080000 h 1080000"/>
              <a:gd name="connsiteX9" fmla="*/ 0 w 1610003"/>
              <a:gd name="connsiteY9" fmla="*/ 540000 h 1080000"/>
              <a:gd name="connsiteX10" fmla="*/ 0 w 161000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10003" h="1080000" fill="none" extrusionOk="0">
                <a:moveTo>
                  <a:pt x="0" y="0"/>
                </a:moveTo>
                <a:cubicBezTo>
                  <a:pt x="215423" y="-36111"/>
                  <a:pt x="380715" y="3233"/>
                  <a:pt x="520568" y="0"/>
                </a:cubicBezTo>
                <a:cubicBezTo>
                  <a:pt x="660421" y="-3233"/>
                  <a:pt x="781676" y="9828"/>
                  <a:pt x="1041135" y="0"/>
                </a:cubicBezTo>
                <a:cubicBezTo>
                  <a:pt x="1300594" y="-9828"/>
                  <a:pt x="1401252" y="27911"/>
                  <a:pt x="1610003" y="0"/>
                </a:cubicBezTo>
                <a:cubicBezTo>
                  <a:pt x="1623066" y="207995"/>
                  <a:pt x="1608288" y="419283"/>
                  <a:pt x="1610003" y="529200"/>
                </a:cubicBezTo>
                <a:cubicBezTo>
                  <a:pt x="1611718" y="639117"/>
                  <a:pt x="1576148" y="957395"/>
                  <a:pt x="1610003" y="1080000"/>
                </a:cubicBezTo>
                <a:cubicBezTo>
                  <a:pt x="1404311" y="1120654"/>
                  <a:pt x="1245407" y="1031686"/>
                  <a:pt x="1121635" y="1080000"/>
                </a:cubicBezTo>
                <a:cubicBezTo>
                  <a:pt x="997863" y="1128314"/>
                  <a:pt x="702436" y="1032108"/>
                  <a:pt x="584968" y="1080000"/>
                </a:cubicBezTo>
                <a:cubicBezTo>
                  <a:pt x="467500" y="1127892"/>
                  <a:pt x="263877" y="101814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10003" h="1080000" stroke="0" extrusionOk="0">
                <a:moveTo>
                  <a:pt x="0" y="0"/>
                </a:moveTo>
                <a:cubicBezTo>
                  <a:pt x="136742" y="-5611"/>
                  <a:pt x="314385" y="33733"/>
                  <a:pt x="488368" y="0"/>
                </a:cubicBezTo>
                <a:cubicBezTo>
                  <a:pt x="662351" y="-33733"/>
                  <a:pt x="815183" y="38822"/>
                  <a:pt x="1041135" y="0"/>
                </a:cubicBezTo>
                <a:cubicBezTo>
                  <a:pt x="1267087" y="-38822"/>
                  <a:pt x="1369339" y="57472"/>
                  <a:pt x="1610003" y="0"/>
                </a:cubicBezTo>
                <a:cubicBezTo>
                  <a:pt x="1672802" y="159253"/>
                  <a:pt x="1553838" y="442242"/>
                  <a:pt x="1610003" y="561600"/>
                </a:cubicBezTo>
                <a:cubicBezTo>
                  <a:pt x="1666168" y="680958"/>
                  <a:pt x="1555016" y="955337"/>
                  <a:pt x="1610003" y="1080000"/>
                </a:cubicBezTo>
                <a:cubicBezTo>
                  <a:pt x="1380411" y="1093837"/>
                  <a:pt x="1273557" y="1070403"/>
                  <a:pt x="1041135" y="1080000"/>
                </a:cubicBezTo>
                <a:cubicBezTo>
                  <a:pt x="808713" y="1089597"/>
                  <a:pt x="732144" y="1027979"/>
                  <a:pt x="488368" y="1080000"/>
                </a:cubicBezTo>
                <a:cubicBezTo>
                  <a:pt x="244592" y="1132021"/>
                  <a:pt x="119909" y="103782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mer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69" name="群組 68">
            <a:extLst>
              <a:ext uri="{FF2B5EF4-FFF2-40B4-BE49-F238E27FC236}">
                <a16:creationId xmlns:a16="http://schemas.microsoft.com/office/drawing/2014/main" id="{90F81F27-B0C4-BCD9-6E91-746361AAF48D}"/>
              </a:ext>
            </a:extLst>
          </p:cNvPr>
          <p:cNvGrpSpPr/>
          <p:nvPr/>
        </p:nvGrpSpPr>
        <p:grpSpPr>
          <a:xfrm>
            <a:off x="5989993" y="2977495"/>
            <a:ext cx="1440000" cy="1072761"/>
            <a:chOff x="5766446" y="5604081"/>
            <a:chExt cx="1440000" cy="1440000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A5BBDE03-9AAC-12DF-0A7F-CDA4888845BB}"/>
                </a:ext>
              </a:extLst>
            </p:cNvPr>
            <p:cNvSpPr/>
            <p:nvPr/>
          </p:nvSpPr>
          <p:spPr>
            <a:xfrm>
              <a:off x="5766446" y="5604081"/>
              <a:ext cx="1440000" cy="1440000"/>
            </a:xfrm>
            <a:custGeom>
              <a:avLst/>
              <a:gdLst>
                <a:gd name="connsiteX0" fmla="*/ 0 w 1440000"/>
                <a:gd name="connsiteY0" fmla="*/ 0 h 1440000"/>
                <a:gd name="connsiteX1" fmla="*/ 436800 w 1440000"/>
                <a:gd name="connsiteY1" fmla="*/ 0 h 1440000"/>
                <a:gd name="connsiteX2" fmla="*/ 945600 w 1440000"/>
                <a:gd name="connsiteY2" fmla="*/ 0 h 1440000"/>
                <a:gd name="connsiteX3" fmla="*/ 1440000 w 1440000"/>
                <a:gd name="connsiteY3" fmla="*/ 0 h 1440000"/>
                <a:gd name="connsiteX4" fmla="*/ 1440000 w 1440000"/>
                <a:gd name="connsiteY4" fmla="*/ 494400 h 1440000"/>
                <a:gd name="connsiteX5" fmla="*/ 1440000 w 1440000"/>
                <a:gd name="connsiteY5" fmla="*/ 974400 h 1440000"/>
                <a:gd name="connsiteX6" fmla="*/ 1440000 w 1440000"/>
                <a:gd name="connsiteY6" fmla="*/ 1440000 h 1440000"/>
                <a:gd name="connsiteX7" fmla="*/ 988800 w 1440000"/>
                <a:gd name="connsiteY7" fmla="*/ 1440000 h 1440000"/>
                <a:gd name="connsiteX8" fmla="*/ 523200 w 1440000"/>
                <a:gd name="connsiteY8" fmla="*/ 1440000 h 1440000"/>
                <a:gd name="connsiteX9" fmla="*/ 0 w 1440000"/>
                <a:gd name="connsiteY9" fmla="*/ 1440000 h 1440000"/>
                <a:gd name="connsiteX10" fmla="*/ 0 w 1440000"/>
                <a:gd name="connsiteY10" fmla="*/ 960000 h 1440000"/>
                <a:gd name="connsiteX11" fmla="*/ 0 w 1440000"/>
                <a:gd name="connsiteY11" fmla="*/ 523200 h 1440000"/>
                <a:gd name="connsiteX12" fmla="*/ 0 w 1440000"/>
                <a:gd name="connsiteY12" fmla="*/ 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40000" h="1440000" fill="none" extrusionOk="0">
                  <a:moveTo>
                    <a:pt x="0" y="0"/>
                  </a:moveTo>
                  <a:cubicBezTo>
                    <a:pt x="180601" y="-22151"/>
                    <a:pt x="237508" y="20287"/>
                    <a:pt x="436800" y="0"/>
                  </a:cubicBezTo>
                  <a:cubicBezTo>
                    <a:pt x="636092" y="-20287"/>
                    <a:pt x="712198" y="1428"/>
                    <a:pt x="945600" y="0"/>
                  </a:cubicBezTo>
                  <a:cubicBezTo>
                    <a:pt x="1179002" y="-1428"/>
                    <a:pt x="1312845" y="55451"/>
                    <a:pt x="1440000" y="0"/>
                  </a:cubicBezTo>
                  <a:cubicBezTo>
                    <a:pt x="1494038" y="102989"/>
                    <a:pt x="1381470" y="330017"/>
                    <a:pt x="1440000" y="494400"/>
                  </a:cubicBezTo>
                  <a:cubicBezTo>
                    <a:pt x="1498530" y="658783"/>
                    <a:pt x="1404315" y="871021"/>
                    <a:pt x="1440000" y="974400"/>
                  </a:cubicBezTo>
                  <a:cubicBezTo>
                    <a:pt x="1475685" y="1077779"/>
                    <a:pt x="1414449" y="1208204"/>
                    <a:pt x="1440000" y="1440000"/>
                  </a:cubicBezTo>
                  <a:cubicBezTo>
                    <a:pt x="1236669" y="1443233"/>
                    <a:pt x="1177312" y="1406380"/>
                    <a:pt x="988800" y="1440000"/>
                  </a:cubicBezTo>
                  <a:cubicBezTo>
                    <a:pt x="800288" y="1473620"/>
                    <a:pt x="746254" y="1434987"/>
                    <a:pt x="523200" y="1440000"/>
                  </a:cubicBezTo>
                  <a:cubicBezTo>
                    <a:pt x="300146" y="1445013"/>
                    <a:pt x="249718" y="1384108"/>
                    <a:pt x="0" y="1440000"/>
                  </a:cubicBezTo>
                  <a:cubicBezTo>
                    <a:pt x="-39137" y="1226694"/>
                    <a:pt x="21832" y="1059844"/>
                    <a:pt x="0" y="960000"/>
                  </a:cubicBezTo>
                  <a:cubicBezTo>
                    <a:pt x="-21832" y="860156"/>
                    <a:pt x="3379" y="683047"/>
                    <a:pt x="0" y="523200"/>
                  </a:cubicBezTo>
                  <a:cubicBezTo>
                    <a:pt x="-3379" y="363353"/>
                    <a:pt x="49163" y="156933"/>
                    <a:pt x="0" y="0"/>
                  </a:cubicBezTo>
                  <a:close/>
                </a:path>
                <a:path w="1440000" h="1440000" stroke="0" extrusionOk="0">
                  <a:moveTo>
                    <a:pt x="0" y="0"/>
                  </a:moveTo>
                  <a:cubicBezTo>
                    <a:pt x="144237" y="-33203"/>
                    <a:pt x="261531" y="9739"/>
                    <a:pt x="451200" y="0"/>
                  </a:cubicBezTo>
                  <a:cubicBezTo>
                    <a:pt x="640869" y="-9739"/>
                    <a:pt x="727841" y="51246"/>
                    <a:pt x="945600" y="0"/>
                  </a:cubicBezTo>
                  <a:cubicBezTo>
                    <a:pt x="1163359" y="-51246"/>
                    <a:pt x="1321306" y="26057"/>
                    <a:pt x="1440000" y="0"/>
                  </a:cubicBezTo>
                  <a:cubicBezTo>
                    <a:pt x="1493471" y="178127"/>
                    <a:pt x="1387357" y="340436"/>
                    <a:pt x="1440000" y="451200"/>
                  </a:cubicBezTo>
                  <a:cubicBezTo>
                    <a:pt x="1492643" y="561964"/>
                    <a:pt x="1433043" y="842158"/>
                    <a:pt x="1440000" y="960000"/>
                  </a:cubicBezTo>
                  <a:cubicBezTo>
                    <a:pt x="1446957" y="1077842"/>
                    <a:pt x="1392264" y="1251928"/>
                    <a:pt x="1440000" y="1440000"/>
                  </a:cubicBezTo>
                  <a:cubicBezTo>
                    <a:pt x="1293533" y="1496747"/>
                    <a:pt x="1176620" y="1383424"/>
                    <a:pt x="960000" y="1440000"/>
                  </a:cubicBezTo>
                  <a:cubicBezTo>
                    <a:pt x="743380" y="1496576"/>
                    <a:pt x="611908" y="1387822"/>
                    <a:pt x="494400" y="1440000"/>
                  </a:cubicBezTo>
                  <a:cubicBezTo>
                    <a:pt x="376892" y="1492178"/>
                    <a:pt x="108483" y="1414337"/>
                    <a:pt x="0" y="1440000"/>
                  </a:cubicBezTo>
                  <a:cubicBezTo>
                    <a:pt x="-10751" y="1264485"/>
                    <a:pt x="6677" y="1172385"/>
                    <a:pt x="0" y="945600"/>
                  </a:cubicBezTo>
                  <a:cubicBezTo>
                    <a:pt x="-6677" y="718815"/>
                    <a:pt x="17010" y="649247"/>
                    <a:pt x="0" y="508800"/>
                  </a:cubicBezTo>
                  <a:cubicBezTo>
                    <a:pt x="-17010" y="368353"/>
                    <a:pt x="10034" y="11189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67" name="直線接點 66">
              <a:extLst>
                <a:ext uri="{FF2B5EF4-FFF2-40B4-BE49-F238E27FC236}">
                  <a16:creationId xmlns:a16="http://schemas.microsoft.com/office/drawing/2014/main" id="{D279A8E5-F322-A043-E5FC-552084DA41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82002" y="5870747"/>
              <a:ext cx="204444" cy="24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B4DEB8E3-DBB3-217B-CE7B-8F54CF887541}"/>
                </a:ext>
              </a:extLst>
            </p:cNvPr>
            <p:cNvCxnSpPr>
              <a:cxnSpLocks/>
            </p:cNvCxnSpPr>
            <p:nvPr/>
          </p:nvCxnSpPr>
          <p:spPr>
            <a:xfrm>
              <a:off x="6450888" y="5870747"/>
              <a:ext cx="240003" cy="24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888D9FFF-AF0E-D934-71D0-A724D4327A51}"/>
              </a:ext>
            </a:extLst>
          </p:cNvPr>
          <p:cNvGrpSpPr/>
          <p:nvPr/>
        </p:nvGrpSpPr>
        <p:grpSpPr>
          <a:xfrm>
            <a:off x="4341366" y="1941086"/>
            <a:ext cx="1453376" cy="3962914"/>
            <a:chOff x="5178007" y="1489632"/>
            <a:chExt cx="1453376" cy="3962914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1562C3B2-632A-CC42-0CD2-CEEF3FB728DF}"/>
                </a:ext>
              </a:extLst>
            </p:cNvPr>
            <p:cNvSpPr/>
            <p:nvPr/>
          </p:nvSpPr>
          <p:spPr>
            <a:xfrm>
              <a:off x="5178007" y="3349698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508800 w 1440000"/>
                <a:gd name="connsiteY1" fmla="*/ 0 h 1080000"/>
                <a:gd name="connsiteX2" fmla="*/ 9456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18400 h 1080000"/>
                <a:gd name="connsiteX5" fmla="*/ 1440000 w 1440000"/>
                <a:gd name="connsiteY5" fmla="*/ 1080000 h 1080000"/>
                <a:gd name="connsiteX6" fmla="*/ 931200 w 1440000"/>
                <a:gd name="connsiteY6" fmla="*/ 1080000 h 1080000"/>
                <a:gd name="connsiteX7" fmla="*/ 4656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292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233855" y="-7941"/>
                    <a:pt x="291517" y="17856"/>
                    <a:pt x="508800" y="0"/>
                  </a:cubicBezTo>
                  <a:cubicBezTo>
                    <a:pt x="726083" y="-17856"/>
                    <a:pt x="837824" y="28916"/>
                    <a:pt x="945600" y="0"/>
                  </a:cubicBezTo>
                  <a:cubicBezTo>
                    <a:pt x="1053376" y="-28916"/>
                    <a:pt x="1257543" y="2774"/>
                    <a:pt x="1440000" y="0"/>
                  </a:cubicBezTo>
                  <a:cubicBezTo>
                    <a:pt x="1498277" y="124077"/>
                    <a:pt x="1381834" y="370434"/>
                    <a:pt x="1440000" y="518400"/>
                  </a:cubicBezTo>
                  <a:cubicBezTo>
                    <a:pt x="1498166" y="666366"/>
                    <a:pt x="1376747" y="874953"/>
                    <a:pt x="1440000" y="1080000"/>
                  </a:cubicBezTo>
                  <a:cubicBezTo>
                    <a:pt x="1245745" y="1112265"/>
                    <a:pt x="1134990" y="1022740"/>
                    <a:pt x="931200" y="1080000"/>
                  </a:cubicBezTo>
                  <a:cubicBezTo>
                    <a:pt x="727410" y="1137260"/>
                    <a:pt x="656392" y="1029025"/>
                    <a:pt x="465600" y="1080000"/>
                  </a:cubicBezTo>
                  <a:cubicBezTo>
                    <a:pt x="274808" y="1130975"/>
                    <a:pt x="147333" y="1073835"/>
                    <a:pt x="0" y="1080000"/>
                  </a:cubicBezTo>
                  <a:cubicBezTo>
                    <a:pt x="-10137" y="860346"/>
                    <a:pt x="46458" y="705687"/>
                    <a:pt x="0" y="529200"/>
                  </a:cubicBezTo>
                  <a:cubicBezTo>
                    <a:pt x="-46458" y="352713"/>
                    <a:pt x="43914" y="235383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21390" y="-36023"/>
                    <a:pt x="273875" y="6653"/>
                    <a:pt x="436800" y="0"/>
                  </a:cubicBezTo>
                  <a:cubicBezTo>
                    <a:pt x="599725" y="-6653"/>
                    <a:pt x="783338" y="17180"/>
                    <a:pt x="931200" y="0"/>
                  </a:cubicBezTo>
                  <a:cubicBezTo>
                    <a:pt x="1079062" y="-17180"/>
                    <a:pt x="1273256" y="47801"/>
                    <a:pt x="1440000" y="0"/>
                  </a:cubicBezTo>
                  <a:cubicBezTo>
                    <a:pt x="1488841" y="146510"/>
                    <a:pt x="1377988" y="327536"/>
                    <a:pt x="1440000" y="518400"/>
                  </a:cubicBezTo>
                  <a:cubicBezTo>
                    <a:pt x="1502012" y="709264"/>
                    <a:pt x="1374861" y="861299"/>
                    <a:pt x="1440000" y="1080000"/>
                  </a:cubicBezTo>
                  <a:cubicBezTo>
                    <a:pt x="1275710" y="1111587"/>
                    <a:pt x="1093578" y="1065805"/>
                    <a:pt x="945600" y="1080000"/>
                  </a:cubicBezTo>
                  <a:cubicBezTo>
                    <a:pt x="797622" y="1094195"/>
                    <a:pt x="620924" y="1056857"/>
                    <a:pt x="480000" y="1080000"/>
                  </a:cubicBezTo>
                  <a:cubicBezTo>
                    <a:pt x="339076" y="1103143"/>
                    <a:pt x="158811" y="1057800"/>
                    <a:pt x="0" y="1080000"/>
                  </a:cubicBezTo>
                  <a:cubicBezTo>
                    <a:pt x="-37181" y="858459"/>
                    <a:pt x="24875" y="738000"/>
                    <a:pt x="0" y="561600"/>
                  </a:cubicBezTo>
                  <a:cubicBezTo>
                    <a:pt x="-24875" y="385200"/>
                    <a:pt x="12323" y="12727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7C8286F-2024-1975-7D24-BB58F0176A09}"/>
                </a:ext>
              </a:extLst>
            </p:cNvPr>
            <p:cNvSpPr/>
            <p:nvPr/>
          </p:nvSpPr>
          <p:spPr>
            <a:xfrm>
              <a:off x="5184695" y="2335110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o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D9522DE5-74F5-7015-7E10-8ECD98141FD7}"/>
                </a:ext>
              </a:extLst>
            </p:cNvPr>
            <p:cNvSpPr/>
            <p:nvPr/>
          </p:nvSpPr>
          <p:spPr>
            <a:xfrm>
              <a:off x="5191383" y="1489632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a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BB9CB1C-A301-77B9-1FC5-0BBC63362360}"/>
                </a:ext>
              </a:extLst>
            </p:cNvPr>
            <p:cNvSpPr/>
            <p:nvPr/>
          </p:nvSpPr>
          <p:spPr>
            <a:xfrm>
              <a:off x="5178007" y="4372546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508800 w 1440000"/>
                <a:gd name="connsiteY1" fmla="*/ 0 h 1080000"/>
                <a:gd name="connsiteX2" fmla="*/ 9456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18400 h 1080000"/>
                <a:gd name="connsiteX5" fmla="*/ 1440000 w 1440000"/>
                <a:gd name="connsiteY5" fmla="*/ 1080000 h 1080000"/>
                <a:gd name="connsiteX6" fmla="*/ 931200 w 1440000"/>
                <a:gd name="connsiteY6" fmla="*/ 1080000 h 1080000"/>
                <a:gd name="connsiteX7" fmla="*/ 4656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292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233855" y="-7941"/>
                    <a:pt x="291517" y="17856"/>
                    <a:pt x="508800" y="0"/>
                  </a:cubicBezTo>
                  <a:cubicBezTo>
                    <a:pt x="726083" y="-17856"/>
                    <a:pt x="837824" y="28916"/>
                    <a:pt x="945600" y="0"/>
                  </a:cubicBezTo>
                  <a:cubicBezTo>
                    <a:pt x="1053376" y="-28916"/>
                    <a:pt x="1257543" y="2774"/>
                    <a:pt x="1440000" y="0"/>
                  </a:cubicBezTo>
                  <a:cubicBezTo>
                    <a:pt x="1498277" y="124077"/>
                    <a:pt x="1381834" y="370434"/>
                    <a:pt x="1440000" y="518400"/>
                  </a:cubicBezTo>
                  <a:cubicBezTo>
                    <a:pt x="1498166" y="666366"/>
                    <a:pt x="1376747" y="874953"/>
                    <a:pt x="1440000" y="1080000"/>
                  </a:cubicBezTo>
                  <a:cubicBezTo>
                    <a:pt x="1245745" y="1112265"/>
                    <a:pt x="1134990" y="1022740"/>
                    <a:pt x="931200" y="1080000"/>
                  </a:cubicBezTo>
                  <a:cubicBezTo>
                    <a:pt x="727410" y="1137260"/>
                    <a:pt x="656392" y="1029025"/>
                    <a:pt x="465600" y="1080000"/>
                  </a:cubicBezTo>
                  <a:cubicBezTo>
                    <a:pt x="274808" y="1130975"/>
                    <a:pt x="147333" y="1073835"/>
                    <a:pt x="0" y="1080000"/>
                  </a:cubicBezTo>
                  <a:cubicBezTo>
                    <a:pt x="-10137" y="860346"/>
                    <a:pt x="46458" y="705687"/>
                    <a:pt x="0" y="529200"/>
                  </a:cubicBezTo>
                  <a:cubicBezTo>
                    <a:pt x="-46458" y="352713"/>
                    <a:pt x="43914" y="235383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21390" y="-36023"/>
                    <a:pt x="273875" y="6653"/>
                    <a:pt x="436800" y="0"/>
                  </a:cubicBezTo>
                  <a:cubicBezTo>
                    <a:pt x="599725" y="-6653"/>
                    <a:pt x="783338" y="17180"/>
                    <a:pt x="931200" y="0"/>
                  </a:cubicBezTo>
                  <a:cubicBezTo>
                    <a:pt x="1079062" y="-17180"/>
                    <a:pt x="1273256" y="47801"/>
                    <a:pt x="1440000" y="0"/>
                  </a:cubicBezTo>
                  <a:cubicBezTo>
                    <a:pt x="1488841" y="146510"/>
                    <a:pt x="1377988" y="327536"/>
                    <a:pt x="1440000" y="518400"/>
                  </a:cubicBezTo>
                  <a:cubicBezTo>
                    <a:pt x="1502012" y="709264"/>
                    <a:pt x="1374861" y="861299"/>
                    <a:pt x="1440000" y="1080000"/>
                  </a:cubicBezTo>
                  <a:cubicBezTo>
                    <a:pt x="1275710" y="1111587"/>
                    <a:pt x="1093578" y="1065805"/>
                    <a:pt x="945600" y="1080000"/>
                  </a:cubicBezTo>
                  <a:cubicBezTo>
                    <a:pt x="797622" y="1094195"/>
                    <a:pt x="620924" y="1056857"/>
                    <a:pt x="480000" y="1080000"/>
                  </a:cubicBezTo>
                  <a:cubicBezTo>
                    <a:pt x="339076" y="1103143"/>
                    <a:pt x="158811" y="1057800"/>
                    <a:pt x="0" y="1080000"/>
                  </a:cubicBezTo>
                  <a:cubicBezTo>
                    <a:pt x="-37181" y="858459"/>
                    <a:pt x="24875" y="738000"/>
                    <a:pt x="0" y="561600"/>
                  </a:cubicBezTo>
                  <a:cubicBezTo>
                    <a:pt x="-24875" y="385200"/>
                    <a:pt x="12323" y="12727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46D0D75F-E764-8A20-0847-EEC4D447D5C0}"/>
              </a:ext>
            </a:extLst>
          </p:cNvPr>
          <p:cNvSpPr/>
          <p:nvPr/>
        </p:nvSpPr>
        <p:spPr>
          <a:xfrm>
            <a:off x="8528338" y="3407867"/>
            <a:ext cx="1880018" cy="1080000"/>
          </a:xfrm>
          <a:custGeom>
            <a:avLst/>
            <a:gdLst>
              <a:gd name="connsiteX0" fmla="*/ 0 w 1880018"/>
              <a:gd name="connsiteY0" fmla="*/ 0 h 1080000"/>
              <a:gd name="connsiteX1" fmla="*/ 413604 w 1880018"/>
              <a:gd name="connsiteY1" fmla="*/ 0 h 1080000"/>
              <a:gd name="connsiteX2" fmla="*/ 846008 w 1880018"/>
              <a:gd name="connsiteY2" fmla="*/ 0 h 1080000"/>
              <a:gd name="connsiteX3" fmla="*/ 1297212 w 1880018"/>
              <a:gd name="connsiteY3" fmla="*/ 0 h 1080000"/>
              <a:gd name="connsiteX4" fmla="*/ 1880018 w 1880018"/>
              <a:gd name="connsiteY4" fmla="*/ 0 h 1080000"/>
              <a:gd name="connsiteX5" fmla="*/ 1880018 w 1880018"/>
              <a:gd name="connsiteY5" fmla="*/ 550800 h 1080000"/>
              <a:gd name="connsiteX6" fmla="*/ 1880018 w 1880018"/>
              <a:gd name="connsiteY6" fmla="*/ 1080000 h 1080000"/>
              <a:gd name="connsiteX7" fmla="*/ 1428814 w 1880018"/>
              <a:gd name="connsiteY7" fmla="*/ 1080000 h 1080000"/>
              <a:gd name="connsiteX8" fmla="*/ 958809 w 1880018"/>
              <a:gd name="connsiteY8" fmla="*/ 1080000 h 1080000"/>
              <a:gd name="connsiteX9" fmla="*/ 488805 w 1880018"/>
              <a:gd name="connsiteY9" fmla="*/ 1080000 h 1080000"/>
              <a:gd name="connsiteX10" fmla="*/ 0 w 1880018"/>
              <a:gd name="connsiteY10" fmla="*/ 1080000 h 1080000"/>
              <a:gd name="connsiteX11" fmla="*/ 0 w 1880018"/>
              <a:gd name="connsiteY11" fmla="*/ 561600 h 1080000"/>
              <a:gd name="connsiteX12" fmla="*/ 0 w 1880018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018" h="1080000" fill="none" extrusionOk="0">
                <a:moveTo>
                  <a:pt x="0" y="0"/>
                </a:moveTo>
                <a:cubicBezTo>
                  <a:pt x="110307" y="-40715"/>
                  <a:pt x="283114" y="15354"/>
                  <a:pt x="413604" y="0"/>
                </a:cubicBezTo>
                <a:cubicBezTo>
                  <a:pt x="544094" y="-15354"/>
                  <a:pt x="726921" y="46562"/>
                  <a:pt x="846008" y="0"/>
                </a:cubicBezTo>
                <a:cubicBezTo>
                  <a:pt x="965095" y="-46562"/>
                  <a:pt x="1125834" y="48641"/>
                  <a:pt x="1297212" y="0"/>
                </a:cubicBezTo>
                <a:cubicBezTo>
                  <a:pt x="1468590" y="-48641"/>
                  <a:pt x="1662994" y="17130"/>
                  <a:pt x="1880018" y="0"/>
                </a:cubicBezTo>
                <a:cubicBezTo>
                  <a:pt x="1893020" y="196629"/>
                  <a:pt x="1858545" y="423755"/>
                  <a:pt x="1880018" y="550800"/>
                </a:cubicBezTo>
                <a:cubicBezTo>
                  <a:pt x="1901491" y="677845"/>
                  <a:pt x="1825481" y="818010"/>
                  <a:pt x="1880018" y="1080000"/>
                </a:cubicBezTo>
                <a:cubicBezTo>
                  <a:pt x="1708548" y="1094584"/>
                  <a:pt x="1568526" y="1068326"/>
                  <a:pt x="1428814" y="1080000"/>
                </a:cubicBezTo>
                <a:cubicBezTo>
                  <a:pt x="1289102" y="1091674"/>
                  <a:pt x="1069745" y="1077813"/>
                  <a:pt x="958809" y="1080000"/>
                </a:cubicBezTo>
                <a:cubicBezTo>
                  <a:pt x="847873" y="1082187"/>
                  <a:pt x="683165" y="1064717"/>
                  <a:pt x="488805" y="1080000"/>
                </a:cubicBezTo>
                <a:cubicBezTo>
                  <a:pt x="294445" y="1095283"/>
                  <a:pt x="119096" y="106237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80018" h="1080000" stroke="0" extrusionOk="0">
                <a:moveTo>
                  <a:pt x="0" y="0"/>
                </a:moveTo>
                <a:cubicBezTo>
                  <a:pt x="127491" y="-26687"/>
                  <a:pt x="269178" y="48181"/>
                  <a:pt x="413604" y="0"/>
                </a:cubicBezTo>
                <a:cubicBezTo>
                  <a:pt x="558030" y="-48181"/>
                  <a:pt x="678424" y="22883"/>
                  <a:pt x="902409" y="0"/>
                </a:cubicBezTo>
                <a:cubicBezTo>
                  <a:pt x="1126395" y="-22883"/>
                  <a:pt x="1208346" y="6878"/>
                  <a:pt x="1391213" y="0"/>
                </a:cubicBezTo>
                <a:cubicBezTo>
                  <a:pt x="1574080" y="-6878"/>
                  <a:pt x="1659478" y="19207"/>
                  <a:pt x="1880018" y="0"/>
                </a:cubicBezTo>
                <a:cubicBezTo>
                  <a:pt x="1883534" y="250720"/>
                  <a:pt x="1856135" y="403851"/>
                  <a:pt x="1880018" y="561600"/>
                </a:cubicBezTo>
                <a:cubicBezTo>
                  <a:pt x="1903901" y="719349"/>
                  <a:pt x="1860166" y="913551"/>
                  <a:pt x="1880018" y="1080000"/>
                </a:cubicBezTo>
                <a:cubicBezTo>
                  <a:pt x="1723330" y="1104201"/>
                  <a:pt x="1541980" y="1046291"/>
                  <a:pt x="1391213" y="1080000"/>
                </a:cubicBezTo>
                <a:cubicBezTo>
                  <a:pt x="1240446" y="1113709"/>
                  <a:pt x="1056019" y="1022409"/>
                  <a:pt x="883608" y="1080000"/>
                </a:cubicBezTo>
                <a:cubicBezTo>
                  <a:pt x="711197" y="1137591"/>
                  <a:pt x="314154" y="99942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shen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乘號 18">
            <a:extLst>
              <a:ext uri="{FF2B5EF4-FFF2-40B4-BE49-F238E27FC236}">
                <a16:creationId xmlns:a16="http://schemas.microsoft.com/office/drawing/2014/main" id="{ED399EE2-F9A3-E2C9-BD77-2B857C5434CA}"/>
              </a:ext>
            </a:extLst>
          </p:cNvPr>
          <p:cNvSpPr/>
          <p:nvPr/>
        </p:nvSpPr>
        <p:spPr>
          <a:xfrm>
            <a:off x="2023434" y="2708247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乘號 24">
            <a:extLst>
              <a:ext uri="{FF2B5EF4-FFF2-40B4-BE49-F238E27FC236}">
                <a16:creationId xmlns:a16="http://schemas.microsoft.com/office/drawing/2014/main" id="{5BC65271-E36E-F00F-C765-B0283FA699CA}"/>
              </a:ext>
            </a:extLst>
          </p:cNvPr>
          <p:cNvSpPr/>
          <p:nvPr/>
        </p:nvSpPr>
        <p:spPr>
          <a:xfrm>
            <a:off x="2053317" y="3767436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乘號 26">
            <a:extLst>
              <a:ext uri="{FF2B5EF4-FFF2-40B4-BE49-F238E27FC236}">
                <a16:creationId xmlns:a16="http://schemas.microsoft.com/office/drawing/2014/main" id="{C1A8D059-979D-26C6-2E52-BF893836A214}"/>
              </a:ext>
            </a:extLst>
          </p:cNvPr>
          <p:cNvSpPr/>
          <p:nvPr/>
        </p:nvSpPr>
        <p:spPr>
          <a:xfrm>
            <a:off x="2042287" y="4739447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乘號 28">
            <a:extLst>
              <a:ext uri="{FF2B5EF4-FFF2-40B4-BE49-F238E27FC236}">
                <a16:creationId xmlns:a16="http://schemas.microsoft.com/office/drawing/2014/main" id="{0629ABD8-06FA-67CC-BE1B-34737318FBEA}"/>
              </a:ext>
            </a:extLst>
          </p:cNvPr>
          <p:cNvSpPr/>
          <p:nvPr/>
        </p:nvSpPr>
        <p:spPr>
          <a:xfrm>
            <a:off x="5841133" y="3236208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乘號 29">
            <a:extLst>
              <a:ext uri="{FF2B5EF4-FFF2-40B4-BE49-F238E27FC236}">
                <a16:creationId xmlns:a16="http://schemas.microsoft.com/office/drawing/2014/main" id="{4830E941-7A6A-AFA6-376C-3D94E14A5EDF}"/>
              </a:ext>
            </a:extLst>
          </p:cNvPr>
          <p:cNvSpPr/>
          <p:nvPr/>
        </p:nvSpPr>
        <p:spPr>
          <a:xfrm>
            <a:off x="5805399" y="4371010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乘號 30">
            <a:extLst>
              <a:ext uri="{FF2B5EF4-FFF2-40B4-BE49-F238E27FC236}">
                <a16:creationId xmlns:a16="http://schemas.microsoft.com/office/drawing/2014/main" id="{BB069AB9-FD81-71C7-84A7-0508EC52B8C0}"/>
              </a:ext>
            </a:extLst>
          </p:cNvPr>
          <p:cNvSpPr/>
          <p:nvPr/>
        </p:nvSpPr>
        <p:spPr>
          <a:xfrm>
            <a:off x="10174204" y="2299027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乘號 31">
            <a:extLst>
              <a:ext uri="{FF2B5EF4-FFF2-40B4-BE49-F238E27FC236}">
                <a16:creationId xmlns:a16="http://schemas.microsoft.com/office/drawing/2014/main" id="{26EAF86F-D3DA-C974-DDCF-16B824EC763A}"/>
              </a:ext>
            </a:extLst>
          </p:cNvPr>
          <p:cNvSpPr/>
          <p:nvPr/>
        </p:nvSpPr>
        <p:spPr>
          <a:xfrm>
            <a:off x="10265672" y="3777519"/>
            <a:ext cx="1775448" cy="63479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550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27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0D844B4-C705-0B35-149D-17677BA9CC85}"/>
              </a:ext>
            </a:extLst>
          </p:cNvPr>
          <p:cNvSpPr/>
          <p:nvPr/>
        </p:nvSpPr>
        <p:spPr>
          <a:xfrm>
            <a:off x="248355" y="255596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5E58201-67EE-605F-E90B-03BAB616EA9A}"/>
              </a:ext>
            </a:extLst>
          </p:cNvPr>
          <p:cNvSpPr/>
          <p:nvPr/>
        </p:nvSpPr>
        <p:spPr>
          <a:xfrm>
            <a:off x="2091263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3F49A20-3A50-9665-5218-98E012F22758}"/>
              </a:ext>
            </a:extLst>
          </p:cNvPr>
          <p:cNvSpPr/>
          <p:nvPr/>
        </p:nvSpPr>
        <p:spPr>
          <a:xfrm>
            <a:off x="5371549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5C826B08-3081-A745-5487-90074BBCB51F}"/>
              </a:ext>
            </a:extLst>
          </p:cNvPr>
          <p:cNvSpPr/>
          <p:nvPr/>
        </p:nvSpPr>
        <p:spPr>
          <a:xfrm>
            <a:off x="451120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6D484082-A0F1-2D50-A9B3-5A2F62D689BC}"/>
              </a:ext>
            </a:extLst>
          </p:cNvPr>
          <p:cNvSpPr/>
          <p:nvPr/>
        </p:nvSpPr>
        <p:spPr>
          <a:xfrm>
            <a:off x="3731406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1B265140-9351-B73F-7416-70D81D825025}"/>
              </a:ext>
            </a:extLst>
          </p:cNvPr>
          <p:cNvSpPr/>
          <p:nvPr/>
        </p:nvSpPr>
        <p:spPr>
          <a:xfrm>
            <a:off x="8651835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83D21F6F-824D-C110-1783-02ED79210774}"/>
              </a:ext>
            </a:extLst>
          </p:cNvPr>
          <p:cNvSpPr/>
          <p:nvPr/>
        </p:nvSpPr>
        <p:spPr>
          <a:xfrm>
            <a:off x="7011692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dai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5A93E8E2-341E-AFB4-6CDC-FAC23E1A6ED4}"/>
              </a:ext>
            </a:extLst>
          </p:cNvPr>
          <p:cNvSpPr/>
          <p:nvPr/>
        </p:nvSpPr>
        <p:spPr>
          <a:xfrm>
            <a:off x="10291978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nei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3F23C1C2-3FB0-ABFA-78BD-37F0FF1D28A3}"/>
              </a:ext>
            </a:extLst>
          </p:cNvPr>
          <p:cNvSpPr/>
          <p:nvPr/>
        </p:nvSpPr>
        <p:spPr>
          <a:xfrm>
            <a:off x="2091263" y="2980570"/>
            <a:ext cx="1532470" cy="1080000"/>
          </a:xfrm>
          <a:custGeom>
            <a:avLst/>
            <a:gdLst>
              <a:gd name="connsiteX0" fmla="*/ 0 w 1532470"/>
              <a:gd name="connsiteY0" fmla="*/ 0 h 1080000"/>
              <a:gd name="connsiteX1" fmla="*/ 495499 w 1532470"/>
              <a:gd name="connsiteY1" fmla="*/ 0 h 1080000"/>
              <a:gd name="connsiteX2" fmla="*/ 990997 w 1532470"/>
              <a:gd name="connsiteY2" fmla="*/ 0 h 1080000"/>
              <a:gd name="connsiteX3" fmla="*/ 1532470 w 1532470"/>
              <a:gd name="connsiteY3" fmla="*/ 0 h 1080000"/>
              <a:gd name="connsiteX4" fmla="*/ 1532470 w 1532470"/>
              <a:gd name="connsiteY4" fmla="*/ 529200 h 1080000"/>
              <a:gd name="connsiteX5" fmla="*/ 1532470 w 1532470"/>
              <a:gd name="connsiteY5" fmla="*/ 1080000 h 1080000"/>
              <a:gd name="connsiteX6" fmla="*/ 1067621 w 1532470"/>
              <a:gd name="connsiteY6" fmla="*/ 1080000 h 1080000"/>
              <a:gd name="connsiteX7" fmla="*/ 556797 w 1532470"/>
              <a:gd name="connsiteY7" fmla="*/ 1080000 h 1080000"/>
              <a:gd name="connsiteX8" fmla="*/ 0 w 1532470"/>
              <a:gd name="connsiteY8" fmla="*/ 1080000 h 1080000"/>
              <a:gd name="connsiteX9" fmla="*/ 0 w 1532470"/>
              <a:gd name="connsiteY9" fmla="*/ 540000 h 1080000"/>
              <a:gd name="connsiteX10" fmla="*/ 0 w 153247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32470" h="1080000" fill="none" extrusionOk="0">
                <a:moveTo>
                  <a:pt x="0" y="0"/>
                </a:moveTo>
                <a:cubicBezTo>
                  <a:pt x="177232" y="-22744"/>
                  <a:pt x="326309" y="55157"/>
                  <a:pt x="495499" y="0"/>
                </a:cubicBezTo>
                <a:cubicBezTo>
                  <a:pt x="664689" y="-55157"/>
                  <a:pt x="772877" y="9592"/>
                  <a:pt x="990997" y="0"/>
                </a:cubicBezTo>
                <a:cubicBezTo>
                  <a:pt x="1209117" y="-9592"/>
                  <a:pt x="1339685" y="52959"/>
                  <a:pt x="1532470" y="0"/>
                </a:cubicBezTo>
                <a:cubicBezTo>
                  <a:pt x="1545533" y="207995"/>
                  <a:pt x="1530755" y="419283"/>
                  <a:pt x="1532470" y="529200"/>
                </a:cubicBezTo>
                <a:cubicBezTo>
                  <a:pt x="1534185" y="639117"/>
                  <a:pt x="1498615" y="957395"/>
                  <a:pt x="1532470" y="1080000"/>
                </a:cubicBezTo>
                <a:cubicBezTo>
                  <a:pt x="1405514" y="1110910"/>
                  <a:pt x="1210476" y="1040920"/>
                  <a:pt x="1067621" y="1080000"/>
                </a:cubicBezTo>
                <a:cubicBezTo>
                  <a:pt x="924766" y="1119080"/>
                  <a:pt x="775812" y="1053918"/>
                  <a:pt x="556797" y="1080000"/>
                </a:cubicBezTo>
                <a:cubicBezTo>
                  <a:pt x="337782" y="1106082"/>
                  <a:pt x="155563" y="107576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32470" h="1080000" stroke="0" extrusionOk="0">
                <a:moveTo>
                  <a:pt x="0" y="0"/>
                </a:moveTo>
                <a:cubicBezTo>
                  <a:pt x="138671" y="-39788"/>
                  <a:pt x="277075" y="23659"/>
                  <a:pt x="464849" y="0"/>
                </a:cubicBezTo>
                <a:cubicBezTo>
                  <a:pt x="652623" y="-23659"/>
                  <a:pt x="859597" y="34091"/>
                  <a:pt x="990997" y="0"/>
                </a:cubicBezTo>
                <a:cubicBezTo>
                  <a:pt x="1122397" y="-34091"/>
                  <a:pt x="1383721" y="22040"/>
                  <a:pt x="1532470" y="0"/>
                </a:cubicBezTo>
                <a:cubicBezTo>
                  <a:pt x="1595269" y="159253"/>
                  <a:pt x="1476305" y="442242"/>
                  <a:pt x="1532470" y="561600"/>
                </a:cubicBezTo>
                <a:cubicBezTo>
                  <a:pt x="1588635" y="680958"/>
                  <a:pt x="1477483" y="955337"/>
                  <a:pt x="1532470" y="1080000"/>
                </a:cubicBezTo>
                <a:cubicBezTo>
                  <a:pt x="1371155" y="1130994"/>
                  <a:pt x="1237037" y="1051439"/>
                  <a:pt x="990997" y="1080000"/>
                </a:cubicBezTo>
                <a:cubicBezTo>
                  <a:pt x="744957" y="1108561"/>
                  <a:pt x="574321" y="1047708"/>
                  <a:pt x="464849" y="1080000"/>
                </a:cubicBezTo>
                <a:cubicBezTo>
                  <a:pt x="355377" y="1112292"/>
                  <a:pt x="123635" y="103105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gou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0B4011DB-127C-E40B-3438-BF188D852138}"/>
              </a:ext>
            </a:extLst>
          </p:cNvPr>
          <p:cNvSpPr/>
          <p:nvPr/>
        </p:nvSpPr>
        <p:spPr>
          <a:xfrm>
            <a:off x="5869324" y="3001831"/>
            <a:ext cx="1668917" cy="1080000"/>
          </a:xfrm>
          <a:custGeom>
            <a:avLst/>
            <a:gdLst>
              <a:gd name="connsiteX0" fmla="*/ 0 w 1668917"/>
              <a:gd name="connsiteY0" fmla="*/ 0 h 1080000"/>
              <a:gd name="connsiteX1" fmla="*/ 539616 w 1668917"/>
              <a:gd name="connsiteY1" fmla="*/ 0 h 1080000"/>
              <a:gd name="connsiteX2" fmla="*/ 1079233 w 1668917"/>
              <a:gd name="connsiteY2" fmla="*/ 0 h 1080000"/>
              <a:gd name="connsiteX3" fmla="*/ 1668917 w 1668917"/>
              <a:gd name="connsiteY3" fmla="*/ 0 h 1080000"/>
              <a:gd name="connsiteX4" fmla="*/ 1668917 w 1668917"/>
              <a:gd name="connsiteY4" fmla="*/ 529200 h 1080000"/>
              <a:gd name="connsiteX5" fmla="*/ 1668917 w 1668917"/>
              <a:gd name="connsiteY5" fmla="*/ 1080000 h 1080000"/>
              <a:gd name="connsiteX6" fmla="*/ 1162679 w 1668917"/>
              <a:gd name="connsiteY6" fmla="*/ 1080000 h 1080000"/>
              <a:gd name="connsiteX7" fmla="*/ 606373 w 1668917"/>
              <a:gd name="connsiteY7" fmla="*/ 1080000 h 1080000"/>
              <a:gd name="connsiteX8" fmla="*/ 0 w 1668917"/>
              <a:gd name="connsiteY8" fmla="*/ 1080000 h 1080000"/>
              <a:gd name="connsiteX9" fmla="*/ 0 w 1668917"/>
              <a:gd name="connsiteY9" fmla="*/ 540000 h 1080000"/>
              <a:gd name="connsiteX10" fmla="*/ 0 w 166891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8917" h="1080000" fill="none" extrusionOk="0">
                <a:moveTo>
                  <a:pt x="0" y="0"/>
                </a:moveTo>
                <a:cubicBezTo>
                  <a:pt x="249691" y="-13385"/>
                  <a:pt x="351144" y="11222"/>
                  <a:pt x="539616" y="0"/>
                </a:cubicBezTo>
                <a:cubicBezTo>
                  <a:pt x="728088" y="-11222"/>
                  <a:pt x="838822" y="12403"/>
                  <a:pt x="1079233" y="0"/>
                </a:cubicBezTo>
                <a:cubicBezTo>
                  <a:pt x="1319644" y="-12403"/>
                  <a:pt x="1544669" y="47502"/>
                  <a:pt x="1668917" y="0"/>
                </a:cubicBezTo>
                <a:cubicBezTo>
                  <a:pt x="1681980" y="207995"/>
                  <a:pt x="1667202" y="419283"/>
                  <a:pt x="1668917" y="529200"/>
                </a:cubicBezTo>
                <a:cubicBezTo>
                  <a:pt x="1670632" y="639117"/>
                  <a:pt x="1635062" y="957395"/>
                  <a:pt x="1668917" y="1080000"/>
                </a:cubicBezTo>
                <a:cubicBezTo>
                  <a:pt x="1541355" y="1094767"/>
                  <a:pt x="1382176" y="1057930"/>
                  <a:pt x="1162679" y="1080000"/>
                </a:cubicBezTo>
                <a:cubicBezTo>
                  <a:pt x="943182" y="1102070"/>
                  <a:pt x="877511" y="1019620"/>
                  <a:pt x="606373" y="1080000"/>
                </a:cubicBezTo>
                <a:cubicBezTo>
                  <a:pt x="335235" y="1140380"/>
                  <a:pt x="231991" y="102538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68917" h="1080000" stroke="0" extrusionOk="0">
                <a:moveTo>
                  <a:pt x="0" y="0"/>
                </a:moveTo>
                <a:cubicBezTo>
                  <a:pt x="158309" y="-4539"/>
                  <a:pt x="310632" y="58960"/>
                  <a:pt x="506238" y="0"/>
                </a:cubicBezTo>
                <a:cubicBezTo>
                  <a:pt x="701844" y="-58960"/>
                  <a:pt x="954718" y="38430"/>
                  <a:pt x="1079233" y="0"/>
                </a:cubicBezTo>
                <a:cubicBezTo>
                  <a:pt x="1203749" y="-38430"/>
                  <a:pt x="1452904" y="53720"/>
                  <a:pt x="1668917" y="0"/>
                </a:cubicBezTo>
                <a:cubicBezTo>
                  <a:pt x="1731716" y="159253"/>
                  <a:pt x="1612752" y="442242"/>
                  <a:pt x="1668917" y="561600"/>
                </a:cubicBezTo>
                <a:cubicBezTo>
                  <a:pt x="1725082" y="680958"/>
                  <a:pt x="1613930" y="955337"/>
                  <a:pt x="1668917" y="1080000"/>
                </a:cubicBezTo>
                <a:cubicBezTo>
                  <a:pt x="1381399" y="1126471"/>
                  <a:pt x="1302304" y="1066532"/>
                  <a:pt x="1079233" y="1080000"/>
                </a:cubicBezTo>
                <a:cubicBezTo>
                  <a:pt x="856162" y="1093468"/>
                  <a:pt x="655108" y="1063492"/>
                  <a:pt x="506238" y="1080000"/>
                </a:cubicBezTo>
                <a:cubicBezTo>
                  <a:pt x="357368" y="1096508"/>
                  <a:pt x="218946" y="104072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hen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275AAA0C-7AE3-6B50-919F-AB4E6A7E7804}"/>
              </a:ext>
            </a:extLst>
          </p:cNvPr>
          <p:cNvSpPr/>
          <p:nvPr/>
        </p:nvSpPr>
        <p:spPr>
          <a:xfrm>
            <a:off x="451120" y="298057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lan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B0692081-B8D7-714B-373D-21D1D7BD5E89}"/>
              </a:ext>
            </a:extLst>
          </p:cNvPr>
          <p:cNvSpPr/>
          <p:nvPr/>
        </p:nvSpPr>
        <p:spPr>
          <a:xfrm>
            <a:off x="3823876" y="3001831"/>
            <a:ext cx="1845305" cy="1080000"/>
          </a:xfrm>
          <a:custGeom>
            <a:avLst/>
            <a:gdLst>
              <a:gd name="connsiteX0" fmla="*/ 0 w 1845305"/>
              <a:gd name="connsiteY0" fmla="*/ 0 h 1080000"/>
              <a:gd name="connsiteX1" fmla="*/ 405967 w 1845305"/>
              <a:gd name="connsiteY1" fmla="*/ 0 h 1080000"/>
              <a:gd name="connsiteX2" fmla="*/ 830387 w 1845305"/>
              <a:gd name="connsiteY2" fmla="*/ 0 h 1080000"/>
              <a:gd name="connsiteX3" fmla="*/ 1273260 w 1845305"/>
              <a:gd name="connsiteY3" fmla="*/ 0 h 1080000"/>
              <a:gd name="connsiteX4" fmla="*/ 1845305 w 1845305"/>
              <a:gd name="connsiteY4" fmla="*/ 0 h 1080000"/>
              <a:gd name="connsiteX5" fmla="*/ 1845305 w 1845305"/>
              <a:gd name="connsiteY5" fmla="*/ 550800 h 1080000"/>
              <a:gd name="connsiteX6" fmla="*/ 1845305 w 1845305"/>
              <a:gd name="connsiteY6" fmla="*/ 1080000 h 1080000"/>
              <a:gd name="connsiteX7" fmla="*/ 1402432 w 1845305"/>
              <a:gd name="connsiteY7" fmla="*/ 1080000 h 1080000"/>
              <a:gd name="connsiteX8" fmla="*/ 941106 w 1845305"/>
              <a:gd name="connsiteY8" fmla="*/ 1080000 h 1080000"/>
              <a:gd name="connsiteX9" fmla="*/ 479779 w 1845305"/>
              <a:gd name="connsiteY9" fmla="*/ 1080000 h 1080000"/>
              <a:gd name="connsiteX10" fmla="*/ 0 w 1845305"/>
              <a:gd name="connsiteY10" fmla="*/ 1080000 h 1080000"/>
              <a:gd name="connsiteX11" fmla="*/ 0 w 1845305"/>
              <a:gd name="connsiteY11" fmla="*/ 561600 h 1080000"/>
              <a:gd name="connsiteX12" fmla="*/ 0 w 184530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45305" h="1080000" fill="none" extrusionOk="0">
                <a:moveTo>
                  <a:pt x="0" y="0"/>
                </a:moveTo>
                <a:cubicBezTo>
                  <a:pt x="202794" y="-6150"/>
                  <a:pt x="230148" y="25327"/>
                  <a:pt x="405967" y="0"/>
                </a:cubicBezTo>
                <a:cubicBezTo>
                  <a:pt x="581786" y="-25327"/>
                  <a:pt x="639149" y="38685"/>
                  <a:pt x="830387" y="0"/>
                </a:cubicBezTo>
                <a:cubicBezTo>
                  <a:pt x="1021625" y="-38685"/>
                  <a:pt x="1141282" y="6912"/>
                  <a:pt x="1273260" y="0"/>
                </a:cubicBezTo>
                <a:cubicBezTo>
                  <a:pt x="1405238" y="-6912"/>
                  <a:pt x="1618838" y="18066"/>
                  <a:pt x="1845305" y="0"/>
                </a:cubicBezTo>
                <a:cubicBezTo>
                  <a:pt x="1858307" y="196629"/>
                  <a:pt x="1823832" y="423755"/>
                  <a:pt x="1845305" y="550800"/>
                </a:cubicBezTo>
                <a:cubicBezTo>
                  <a:pt x="1866778" y="677845"/>
                  <a:pt x="1790768" y="818010"/>
                  <a:pt x="1845305" y="1080000"/>
                </a:cubicBezTo>
                <a:cubicBezTo>
                  <a:pt x="1753785" y="1132223"/>
                  <a:pt x="1580012" y="1073510"/>
                  <a:pt x="1402432" y="1080000"/>
                </a:cubicBezTo>
                <a:cubicBezTo>
                  <a:pt x="1224852" y="1086490"/>
                  <a:pt x="1089735" y="1078266"/>
                  <a:pt x="941106" y="1080000"/>
                </a:cubicBezTo>
                <a:cubicBezTo>
                  <a:pt x="792477" y="1081734"/>
                  <a:pt x="613127" y="1070247"/>
                  <a:pt x="479779" y="1080000"/>
                </a:cubicBezTo>
                <a:cubicBezTo>
                  <a:pt x="346431" y="1089753"/>
                  <a:pt x="212619" y="104606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45305" h="1080000" stroke="0" extrusionOk="0">
                <a:moveTo>
                  <a:pt x="0" y="0"/>
                </a:moveTo>
                <a:cubicBezTo>
                  <a:pt x="131202" y="-6255"/>
                  <a:pt x="240824" y="18981"/>
                  <a:pt x="405967" y="0"/>
                </a:cubicBezTo>
                <a:cubicBezTo>
                  <a:pt x="571110" y="-18981"/>
                  <a:pt x="707419" y="11900"/>
                  <a:pt x="885746" y="0"/>
                </a:cubicBezTo>
                <a:cubicBezTo>
                  <a:pt x="1064073" y="-11900"/>
                  <a:pt x="1143389" y="52889"/>
                  <a:pt x="1365526" y="0"/>
                </a:cubicBezTo>
                <a:cubicBezTo>
                  <a:pt x="1587663" y="-52889"/>
                  <a:pt x="1658581" y="19066"/>
                  <a:pt x="1845305" y="0"/>
                </a:cubicBezTo>
                <a:cubicBezTo>
                  <a:pt x="1848821" y="250720"/>
                  <a:pt x="1821422" y="403851"/>
                  <a:pt x="1845305" y="561600"/>
                </a:cubicBezTo>
                <a:cubicBezTo>
                  <a:pt x="1869188" y="719349"/>
                  <a:pt x="1825453" y="913551"/>
                  <a:pt x="1845305" y="1080000"/>
                </a:cubicBezTo>
                <a:cubicBezTo>
                  <a:pt x="1702223" y="1094511"/>
                  <a:pt x="1579609" y="1032086"/>
                  <a:pt x="1365526" y="1080000"/>
                </a:cubicBezTo>
                <a:cubicBezTo>
                  <a:pt x="1151443" y="1127914"/>
                  <a:pt x="1070499" y="1033118"/>
                  <a:pt x="867293" y="1080000"/>
                </a:cubicBezTo>
                <a:cubicBezTo>
                  <a:pt x="664087" y="1126882"/>
                  <a:pt x="216723" y="102349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E646C82F-9EDE-753F-3007-0F91FBB8BFDD}"/>
              </a:ext>
            </a:extLst>
          </p:cNvPr>
          <p:cNvSpPr/>
          <p:nvPr/>
        </p:nvSpPr>
        <p:spPr>
          <a:xfrm>
            <a:off x="10300880" y="298974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id="{CBB30E80-169E-DEA0-EBE0-2B6DE6721743}"/>
              </a:ext>
            </a:extLst>
          </p:cNvPr>
          <p:cNvSpPr/>
          <p:nvPr/>
        </p:nvSpPr>
        <p:spPr>
          <a:xfrm>
            <a:off x="7738383" y="3001831"/>
            <a:ext cx="2353451" cy="1080000"/>
          </a:xfrm>
          <a:custGeom>
            <a:avLst/>
            <a:gdLst>
              <a:gd name="connsiteX0" fmla="*/ 0 w 2353451"/>
              <a:gd name="connsiteY0" fmla="*/ 0 h 1080000"/>
              <a:gd name="connsiteX1" fmla="*/ 517759 w 2353451"/>
              <a:gd name="connsiteY1" fmla="*/ 0 h 1080000"/>
              <a:gd name="connsiteX2" fmla="*/ 1059053 w 2353451"/>
              <a:gd name="connsiteY2" fmla="*/ 0 h 1080000"/>
              <a:gd name="connsiteX3" fmla="*/ 1623881 w 2353451"/>
              <a:gd name="connsiteY3" fmla="*/ 0 h 1080000"/>
              <a:gd name="connsiteX4" fmla="*/ 2353451 w 2353451"/>
              <a:gd name="connsiteY4" fmla="*/ 0 h 1080000"/>
              <a:gd name="connsiteX5" fmla="*/ 2353451 w 2353451"/>
              <a:gd name="connsiteY5" fmla="*/ 550800 h 1080000"/>
              <a:gd name="connsiteX6" fmla="*/ 2353451 w 2353451"/>
              <a:gd name="connsiteY6" fmla="*/ 1080000 h 1080000"/>
              <a:gd name="connsiteX7" fmla="*/ 1788623 w 2353451"/>
              <a:gd name="connsiteY7" fmla="*/ 1080000 h 1080000"/>
              <a:gd name="connsiteX8" fmla="*/ 1200260 w 2353451"/>
              <a:gd name="connsiteY8" fmla="*/ 1080000 h 1080000"/>
              <a:gd name="connsiteX9" fmla="*/ 611897 w 2353451"/>
              <a:gd name="connsiteY9" fmla="*/ 1080000 h 1080000"/>
              <a:gd name="connsiteX10" fmla="*/ 0 w 2353451"/>
              <a:gd name="connsiteY10" fmla="*/ 1080000 h 1080000"/>
              <a:gd name="connsiteX11" fmla="*/ 0 w 2353451"/>
              <a:gd name="connsiteY11" fmla="*/ 561600 h 1080000"/>
              <a:gd name="connsiteX12" fmla="*/ 0 w 23534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53451" h="1080000" fill="none" extrusionOk="0">
                <a:moveTo>
                  <a:pt x="0" y="0"/>
                </a:moveTo>
                <a:cubicBezTo>
                  <a:pt x="245379" y="-28058"/>
                  <a:pt x="264064" y="44991"/>
                  <a:pt x="517759" y="0"/>
                </a:cubicBezTo>
                <a:cubicBezTo>
                  <a:pt x="771454" y="-44991"/>
                  <a:pt x="809220" y="50834"/>
                  <a:pt x="1059053" y="0"/>
                </a:cubicBezTo>
                <a:cubicBezTo>
                  <a:pt x="1308886" y="-50834"/>
                  <a:pt x="1406717" y="28029"/>
                  <a:pt x="1623881" y="0"/>
                </a:cubicBezTo>
                <a:cubicBezTo>
                  <a:pt x="1841045" y="-28029"/>
                  <a:pt x="2116949" y="87318"/>
                  <a:pt x="2353451" y="0"/>
                </a:cubicBezTo>
                <a:cubicBezTo>
                  <a:pt x="2366453" y="196629"/>
                  <a:pt x="2331978" y="423755"/>
                  <a:pt x="2353451" y="550800"/>
                </a:cubicBezTo>
                <a:cubicBezTo>
                  <a:pt x="2374924" y="677845"/>
                  <a:pt x="2298914" y="818010"/>
                  <a:pt x="2353451" y="1080000"/>
                </a:cubicBezTo>
                <a:cubicBezTo>
                  <a:pt x="2122404" y="1110013"/>
                  <a:pt x="1926077" y="1030971"/>
                  <a:pt x="1788623" y="1080000"/>
                </a:cubicBezTo>
                <a:cubicBezTo>
                  <a:pt x="1651169" y="1129029"/>
                  <a:pt x="1412147" y="1034200"/>
                  <a:pt x="1200260" y="1080000"/>
                </a:cubicBezTo>
                <a:cubicBezTo>
                  <a:pt x="988373" y="1125800"/>
                  <a:pt x="847352" y="1056798"/>
                  <a:pt x="611897" y="1080000"/>
                </a:cubicBezTo>
                <a:cubicBezTo>
                  <a:pt x="376442" y="1103202"/>
                  <a:pt x="176389" y="103347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53451" h="1080000" stroke="0" extrusionOk="0">
                <a:moveTo>
                  <a:pt x="0" y="0"/>
                </a:moveTo>
                <a:cubicBezTo>
                  <a:pt x="140264" y="-4467"/>
                  <a:pt x="322820" y="42722"/>
                  <a:pt x="517759" y="0"/>
                </a:cubicBezTo>
                <a:cubicBezTo>
                  <a:pt x="712698" y="-42722"/>
                  <a:pt x="829434" y="34944"/>
                  <a:pt x="1129656" y="0"/>
                </a:cubicBezTo>
                <a:cubicBezTo>
                  <a:pt x="1429878" y="-34944"/>
                  <a:pt x="1567769" y="24637"/>
                  <a:pt x="1741554" y="0"/>
                </a:cubicBezTo>
                <a:cubicBezTo>
                  <a:pt x="1915339" y="-24637"/>
                  <a:pt x="2093682" y="62249"/>
                  <a:pt x="2353451" y="0"/>
                </a:cubicBezTo>
                <a:cubicBezTo>
                  <a:pt x="2356967" y="250720"/>
                  <a:pt x="2329568" y="403851"/>
                  <a:pt x="2353451" y="561600"/>
                </a:cubicBezTo>
                <a:cubicBezTo>
                  <a:pt x="2377334" y="719349"/>
                  <a:pt x="2333599" y="913551"/>
                  <a:pt x="2353451" y="1080000"/>
                </a:cubicBezTo>
                <a:cubicBezTo>
                  <a:pt x="2118844" y="1091325"/>
                  <a:pt x="1867216" y="1056363"/>
                  <a:pt x="1741554" y="1080000"/>
                </a:cubicBezTo>
                <a:cubicBezTo>
                  <a:pt x="1615892" y="1103637"/>
                  <a:pt x="1375051" y="1062801"/>
                  <a:pt x="1106122" y="1080000"/>
                </a:cubicBezTo>
                <a:cubicBezTo>
                  <a:pt x="837193" y="1097199"/>
                  <a:pt x="358871" y="9546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F511FF17-2D5C-C404-A42D-145F3437D66B}"/>
              </a:ext>
            </a:extLst>
          </p:cNvPr>
          <p:cNvSpPr/>
          <p:nvPr/>
        </p:nvSpPr>
        <p:spPr>
          <a:xfrm>
            <a:off x="2091262" y="4160923"/>
            <a:ext cx="1732613" cy="1080000"/>
          </a:xfrm>
          <a:custGeom>
            <a:avLst/>
            <a:gdLst>
              <a:gd name="connsiteX0" fmla="*/ 0 w 1732613"/>
              <a:gd name="connsiteY0" fmla="*/ 0 h 1080000"/>
              <a:gd name="connsiteX1" fmla="*/ 560212 w 1732613"/>
              <a:gd name="connsiteY1" fmla="*/ 0 h 1080000"/>
              <a:gd name="connsiteX2" fmla="*/ 1120423 w 1732613"/>
              <a:gd name="connsiteY2" fmla="*/ 0 h 1080000"/>
              <a:gd name="connsiteX3" fmla="*/ 1732613 w 1732613"/>
              <a:gd name="connsiteY3" fmla="*/ 0 h 1080000"/>
              <a:gd name="connsiteX4" fmla="*/ 1732613 w 1732613"/>
              <a:gd name="connsiteY4" fmla="*/ 529200 h 1080000"/>
              <a:gd name="connsiteX5" fmla="*/ 1732613 w 1732613"/>
              <a:gd name="connsiteY5" fmla="*/ 1080000 h 1080000"/>
              <a:gd name="connsiteX6" fmla="*/ 1207054 w 1732613"/>
              <a:gd name="connsiteY6" fmla="*/ 1080000 h 1080000"/>
              <a:gd name="connsiteX7" fmla="*/ 629516 w 1732613"/>
              <a:gd name="connsiteY7" fmla="*/ 1080000 h 1080000"/>
              <a:gd name="connsiteX8" fmla="*/ 0 w 1732613"/>
              <a:gd name="connsiteY8" fmla="*/ 1080000 h 1080000"/>
              <a:gd name="connsiteX9" fmla="*/ 0 w 1732613"/>
              <a:gd name="connsiteY9" fmla="*/ 540000 h 1080000"/>
              <a:gd name="connsiteX10" fmla="*/ 0 w 173261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2613" h="1080000" fill="none" extrusionOk="0">
                <a:moveTo>
                  <a:pt x="0" y="0"/>
                </a:moveTo>
                <a:cubicBezTo>
                  <a:pt x="180093" y="-1457"/>
                  <a:pt x="444830" y="31133"/>
                  <a:pt x="560212" y="0"/>
                </a:cubicBezTo>
                <a:cubicBezTo>
                  <a:pt x="675594" y="-31133"/>
                  <a:pt x="993752" y="12280"/>
                  <a:pt x="1120423" y="0"/>
                </a:cubicBezTo>
                <a:cubicBezTo>
                  <a:pt x="1247094" y="-12280"/>
                  <a:pt x="1555419" y="42110"/>
                  <a:pt x="1732613" y="0"/>
                </a:cubicBezTo>
                <a:cubicBezTo>
                  <a:pt x="1745676" y="207995"/>
                  <a:pt x="1730898" y="419283"/>
                  <a:pt x="1732613" y="529200"/>
                </a:cubicBezTo>
                <a:cubicBezTo>
                  <a:pt x="1734328" y="639117"/>
                  <a:pt x="1698758" y="957395"/>
                  <a:pt x="1732613" y="1080000"/>
                </a:cubicBezTo>
                <a:cubicBezTo>
                  <a:pt x="1573982" y="1133182"/>
                  <a:pt x="1364741" y="1021084"/>
                  <a:pt x="1207054" y="1080000"/>
                </a:cubicBezTo>
                <a:cubicBezTo>
                  <a:pt x="1049367" y="1138916"/>
                  <a:pt x="766312" y="1070924"/>
                  <a:pt x="629516" y="1080000"/>
                </a:cubicBezTo>
                <a:cubicBezTo>
                  <a:pt x="492720" y="1089076"/>
                  <a:pt x="149439" y="1008387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2613" h="1080000" stroke="0" extrusionOk="0">
                <a:moveTo>
                  <a:pt x="0" y="0"/>
                </a:moveTo>
                <a:cubicBezTo>
                  <a:pt x="150343" y="-43136"/>
                  <a:pt x="399944" y="1147"/>
                  <a:pt x="525559" y="0"/>
                </a:cubicBezTo>
                <a:cubicBezTo>
                  <a:pt x="651174" y="-1147"/>
                  <a:pt x="895459" y="12960"/>
                  <a:pt x="1120423" y="0"/>
                </a:cubicBezTo>
                <a:cubicBezTo>
                  <a:pt x="1345387" y="-12960"/>
                  <a:pt x="1533804" y="72150"/>
                  <a:pt x="1732613" y="0"/>
                </a:cubicBezTo>
                <a:cubicBezTo>
                  <a:pt x="1795412" y="159253"/>
                  <a:pt x="1676448" y="442242"/>
                  <a:pt x="1732613" y="561600"/>
                </a:cubicBezTo>
                <a:cubicBezTo>
                  <a:pt x="1788778" y="680958"/>
                  <a:pt x="1677626" y="955337"/>
                  <a:pt x="1732613" y="1080000"/>
                </a:cubicBezTo>
                <a:cubicBezTo>
                  <a:pt x="1445499" y="1104969"/>
                  <a:pt x="1412902" y="1016427"/>
                  <a:pt x="1120423" y="1080000"/>
                </a:cubicBezTo>
                <a:cubicBezTo>
                  <a:pt x="827944" y="1143573"/>
                  <a:pt x="791825" y="1078143"/>
                  <a:pt x="525559" y="1080000"/>
                </a:cubicBezTo>
                <a:cubicBezTo>
                  <a:pt x="259293" y="1081857"/>
                  <a:pt x="146671" y="106783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4D3D2727-7A07-0F05-FB86-1CEED72E1C24}"/>
              </a:ext>
            </a:extLst>
          </p:cNvPr>
          <p:cNvSpPr/>
          <p:nvPr/>
        </p:nvSpPr>
        <p:spPr>
          <a:xfrm>
            <a:off x="4024017" y="41609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6" name="矩形 135">
            <a:extLst>
              <a:ext uri="{FF2B5EF4-FFF2-40B4-BE49-F238E27FC236}">
                <a16:creationId xmlns:a16="http://schemas.microsoft.com/office/drawing/2014/main" id="{6B2372C6-5321-6DAA-30F6-B8529D1741FB}"/>
              </a:ext>
            </a:extLst>
          </p:cNvPr>
          <p:cNvSpPr/>
          <p:nvPr/>
        </p:nvSpPr>
        <p:spPr>
          <a:xfrm>
            <a:off x="451120" y="41609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EC66075C-1A9F-1BCA-7237-07631C0D8743}"/>
              </a:ext>
            </a:extLst>
          </p:cNvPr>
          <p:cNvSpPr/>
          <p:nvPr/>
        </p:nvSpPr>
        <p:spPr>
          <a:xfrm>
            <a:off x="7304301" y="4171553"/>
            <a:ext cx="2353452" cy="1080000"/>
          </a:xfrm>
          <a:custGeom>
            <a:avLst/>
            <a:gdLst>
              <a:gd name="connsiteX0" fmla="*/ 0 w 2353452"/>
              <a:gd name="connsiteY0" fmla="*/ 0 h 1080000"/>
              <a:gd name="connsiteX1" fmla="*/ 517759 w 2353452"/>
              <a:gd name="connsiteY1" fmla="*/ 0 h 1080000"/>
              <a:gd name="connsiteX2" fmla="*/ 1059053 w 2353452"/>
              <a:gd name="connsiteY2" fmla="*/ 0 h 1080000"/>
              <a:gd name="connsiteX3" fmla="*/ 1623882 w 2353452"/>
              <a:gd name="connsiteY3" fmla="*/ 0 h 1080000"/>
              <a:gd name="connsiteX4" fmla="*/ 2353452 w 2353452"/>
              <a:gd name="connsiteY4" fmla="*/ 0 h 1080000"/>
              <a:gd name="connsiteX5" fmla="*/ 2353452 w 2353452"/>
              <a:gd name="connsiteY5" fmla="*/ 550800 h 1080000"/>
              <a:gd name="connsiteX6" fmla="*/ 2353452 w 2353452"/>
              <a:gd name="connsiteY6" fmla="*/ 1080000 h 1080000"/>
              <a:gd name="connsiteX7" fmla="*/ 1788624 w 2353452"/>
              <a:gd name="connsiteY7" fmla="*/ 1080000 h 1080000"/>
              <a:gd name="connsiteX8" fmla="*/ 1200261 w 2353452"/>
              <a:gd name="connsiteY8" fmla="*/ 1080000 h 1080000"/>
              <a:gd name="connsiteX9" fmla="*/ 611898 w 2353452"/>
              <a:gd name="connsiteY9" fmla="*/ 1080000 h 1080000"/>
              <a:gd name="connsiteX10" fmla="*/ 0 w 2353452"/>
              <a:gd name="connsiteY10" fmla="*/ 1080000 h 1080000"/>
              <a:gd name="connsiteX11" fmla="*/ 0 w 2353452"/>
              <a:gd name="connsiteY11" fmla="*/ 561600 h 1080000"/>
              <a:gd name="connsiteX12" fmla="*/ 0 w 235345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53452" h="1080000" fill="none" extrusionOk="0">
                <a:moveTo>
                  <a:pt x="0" y="0"/>
                </a:moveTo>
                <a:cubicBezTo>
                  <a:pt x="245379" y="-28058"/>
                  <a:pt x="264064" y="44991"/>
                  <a:pt x="517759" y="0"/>
                </a:cubicBezTo>
                <a:cubicBezTo>
                  <a:pt x="771454" y="-44991"/>
                  <a:pt x="809220" y="50834"/>
                  <a:pt x="1059053" y="0"/>
                </a:cubicBezTo>
                <a:cubicBezTo>
                  <a:pt x="1308886" y="-50834"/>
                  <a:pt x="1400434" y="26030"/>
                  <a:pt x="1623882" y="0"/>
                </a:cubicBezTo>
                <a:cubicBezTo>
                  <a:pt x="1847330" y="-26030"/>
                  <a:pt x="2116950" y="87318"/>
                  <a:pt x="2353452" y="0"/>
                </a:cubicBezTo>
                <a:cubicBezTo>
                  <a:pt x="2366454" y="196629"/>
                  <a:pt x="2331979" y="423755"/>
                  <a:pt x="2353452" y="550800"/>
                </a:cubicBezTo>
                <a:cubicBezTo>
                  <a:pt x="2374925" y="677845"/>
                  <a:pt x="2298915" y="818010"/>
                  <a:pt x="2353452" y="1080000"/>
                </a:cubicBezTo>
                <a:cubicBezTo>
                  <a:pt x="2122405" y="1110013"/>
                  <a:pt x="1926078" y="1030971"/>
                  <a:pt x="1788624" y="1080000"/>
                </a:cubicBezTo>
                <a:cubicBezTo>
                  <a:pt x="1651170" y="1129029"/>
                  <a:pt x="1412148" y="1034200"/>
                  <a:pt x="1200261" y="1080000"/>
                </a:cubicBezTo>
                <a:cubicBezTo>
                  <a:pt x="988374" y="1125800"/>
                  <a:pt x="847353" y="1056798"/>
                  <a:pt x="611898" y="1080000"/>
                </a:cubicBezTo>
                <a:cubicBezTo>
                  <a:pt x="376443" y="1103202"/>
                  <a:pt x="178445" y="103869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53452" h="1080000" stroke="0" extrusionOk="0">
                <a:moveTo>
                  <a:pt x="0" y="0"/>
                </a:moveTo>
                <a:cubicBezTo>
                  <a:pt x="140264" y="-4467"/>
                  <a:pt x="322820" y="42722"/>
                  <a:pt x="517759" y="0"/>
                </a:cubicBezTo>
                <a:cubicBezTo>
                  <a:pt x="712698" y="-42722"/>
                  <a:pt x="827481" y="34711"/>
                  <a:pt x="1129657" y="0"/>
                </a:cubicBezTo>
                <a:cubicBezTo>
                  <a:pt x="1431833" y="-34711"/>
                  <a:pt x="1567855" y="30512"/>
                  <a:pt x="1741554" y="0"/>
                </a:cubicBezTo>
                <a:cubicBezTo>
                  <a:pt x="1915253" y="-30512"/>
                  <a:pt x="2093502" y="61194"/>
                  <a:pt x="2353452" y="0"/>
                </a:cubicBezTo>
                <a:cubicBezTo>
                  <a:pt x="2356968" y="250720"/>
                  <a:pt x="2329569" y="403851"/>
                  <a:pt x="2353452" y="561600"/>
                </a:cubicBezTo>
                <a:cubicBezTo>
                  <a:pt x="2377335" y="719349"/>
                  <a:pt x="2333600" y="913551"/>
                  <a:pt x="2353452" y="1080000"/>
                </a:cubicBezTo>
                <a:cubicBezTo>
                  <a:pt x="2119774" y="1091525"/>
                  <a:pt x="1869261" y="1062794"/>
                  <a:pt x="1741554" y="1080000"/>
                </a:cubicBezTo>
                <a:cubicBezTo>
                  <a:pt x="1613847" y="1097206"/>
                  <a:pt x="1375051" y="1062801"/>
                  <a:pt x="1106122" y="1080000"/>
                </a:cubicBezTo>
                <a:cubicBezTo>
                  <a:pt x="837193" y="1097199"/>
                  <a:pt x="358871" y="9546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246972D0-C816-164C-BC34-4870422F967A}"/>
              </a:ext>
            </a:extLst>
          </p:cNvPr>
          <p:cNvSpPr/>
          <p:nvPr/>
        </p:nvSpPr>
        <p:spPr>
          <a:xfrm>
            <a:off x="5664159" y="417155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cai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9726F25A-F954-9E54-C64A-079AF8F90984}"/>
              </a:ext>
            </a:extLst>
          </p:cNvPr>
          <p:cNvSpPr/>
          <p:nvPr/>
        </p:nvSpPr>
        <p:spPr>
          <a:xfrm>
            <a:off x="9857895" y="4160923"/>
            <a:ext cx="1874083" cy="1080000"/>
          </a:xfrm>
          <a:custGeom>
            <a:avLst/>
            <a:gdLst>
              <a:gd name="connsiteX0" fmla="*/ 0 w 1874083"/>
              <a:gd name="connsiteY0" fmla="*/ 0 h 1080000"/>
              <a:gd name="connsiteX1" fmla="*/ 412298 w 1874083"/>
              <a:gd name="connsiteY1" fmla="*/ 0 h 1080000"/>
              <a:gd name="connsiteX2" fmla="*/ 843337 w 1874083"/>
              <a:gd name="connsiteY2" fmla="*/ 0 h 1080000"/>
              <a:gd name="connsiteX3" fmla="*/ 1293117 w 1874083"/>
              <a:gd name="connsiteY3" fmla="*/ 0 h 1080000"/>
              <a:gd name="connsiteX4" fmla="*/ 1874083 w 1874083"/>
              <a:gd name="connsiteY4" fmla="*/ 0 h 1080000"/>
              <a:gd name="connsiteX5" fmla="*/ 1874083 w 1874083"/>
              <a:gd name="connsiteY5" fmla="*/ 550800 h 1080000"/>
              <a:gd name="connsiteX6" fmla="*/ 1874083 w 1874083"/>
              <a:gd name="connsiteY6" fmla="*/ 1080000 h 1080000"/>
              <a:gd name="connsiteX7" fmla="*/ 1424303 w 1874083"/>
              <a:gd name="connsiteY7" fmla="*/ 1080000 h 1080000"/>
              <a:gd name="connsiteX8" fmla="*/ 955782 w 1874083"/>
              <a:gd name="connsiteY8" fmla="*/ 1080000 h 1080000"/>
              <a:gd name="connsiteX9" fmla="*/ 487262 w 1874083"/>
              <a:gd name="connsiteY9" fmla="*/ 1080000 h 1080000"/>
              <a:gd name="connsiteX10" fmla="*/ 0 w 1874083"/>
              <a:gd name="connsiteY10" fmla="*/ 1080000 h 1080000"/>
              <a:gd name="connsiteX11" fmla="*/ 0 w 1874083"/>
              <a:gd name="connsiteY11" fmla="*/ 561600 h 1080000"/>
              <a:gd name="connsiteX12" fmla="*/ 0 w 1874083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4083" h="1080000" fill="none" extrusionOk="0">
                <a:moveTo>
                  <a:pt x="0" y="0"/>
                </a:moveTo>
                <a:cubicBezTo>
                  <a:pt x="104813" y="-29251"/>
                  <a:pt x="288073" y="34705"/>
                  <a:pt x="412298" y="0"/>
                </a:cubicBezTo>
                <a:cubicBezTo>
                  <a:pt x="536523" y="-34705"/>
                  <a:pt x="694368" y="24159"/>
                  <a:pt x="843337" y="0"/>
                </a:cubicBezTo>
                <a:cubicBezTo>
                  <a:pt x="992306" y="-24159"/>
                  <a:pt x="1124884" y="49231"/>
                  <a:pt x="1293117" y="0"/>
                </a:cubicBezTo>
                <a:cubicBezTo>
                  <a:pt x="1461350" y="-49231"/>
                  <a:pt x="1641085" y="52542"/>
                  <a:pt x="1874083" y="0"/>
                </a:cubicBezTo>
                <a:cubicBezTo>
                  <a:pt x="1887085" y="196629"/>
                  <a:pt x="1852610" y="423755"/>
                  <a:pt x="1874083" y="550800"/>
                </a:cubicBezTo>
                <a:cubicBezTo>
                  <a:pt x="1895556" y="677845"/>
                  <a:pt x="1819546" y="818010"/>
                  <a:pt x="1874083" y="1080000"/>
                </a:cubicBezTo>
                <a:cubicBezTo>
                  <a:pt x="1749775" y="1082545"/>
                  <a:pt x="1548529" y="1055203"/>
                  <a:pt x="1424303" y="1080000"/>
                </a:cubicBezTo>
                <a:cubicBezTo>
                  <a:pt x="1300077" y="1104797"/>
                  <a:pt x="1056960" y="1048094"/>
                  <a:pt x="955782" y="1080000"/>
                </a:cubicBezTo>
                <a:cubicBezTo>
                  <a:pt x="854604" y="1111906"/>
                  <a:pt x="606560" y="1045077"/>
                  <a:pt x="487262" y="1080000"/>
                </a:cubicBezTo>
                <a:cubicBezTo>
                  <a:pt x="367964" y="1114923"/>
                  <a:pt x="241986" y="103824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74083" h="1080000" stroke="0" extrusionOk="0">
                <a:moveTo>
                  <a:pt x="0" y="0"/>
                </a:moveTo>
                <a:cubicBezTo>
                  <a:pt x="87701" y="-2173"/>
                  <a:pt x="296625" y="3342"/>
                  <a:pt x="412298" y="0"/>
                </a:cubicBezTo>
                <a:cubicBezTo>
                  <a:pt x="527971" y="-3342"/>
                  <a:pt x="793565" y="5976"/>
                  <a:pt x="899560" y="0"/>
                </a:cubicBezTo>
                <a:cubicBezTo>
                  <a:pt x="1005555" y="-5976"/>
                  <a:pt x="1223338" y="12084"/>
                  <a:pt x="1386821" y="0"/>
                </a:cubicBezTo>
                <a:cubicBezTo>
                  <a:pt x="1550304" y="-12084"/>
                  <a:pt x="1711445" y="10022"/>
                  <a:pt x="1874083" y="0"/>
                </a:cubicBezTo>
                <a:cubicBezTo>
                  <a:pt x="1877599" y="250720"/>
                  <a:pt x="1850200" y="403851"/>
                  <a:pt x="1874083" y="561600"/>
                </a:cubicBezTo>
                <a:cubicBezTo>
                  <a:pt x="1897966" y="719349"/>
                  <a:pt x="1854231" y="913551"/>
                  <a:pt x="1874083" y="1080000"/>
                </a:cubicBezTo>
                <a:cubicBezTo>
                  <a:pt x="1677658" y="1127998"/>
                  <a:pt x="1533740" y="1077398"/>
                  <a:pt x="1386821" y="1080000"/>
                </a:cubicBezTo>
                <a:cubicBezTo>
                  <a:pt x="1239902" y="1082602"/>
                  <a:pt x="1022115" y="1043852"/>
                  <a:pt x="880819" y="1080000"/>
                </a:cubicBezTo>
                <a:cubicBezTo>
                  <a:pt x="739523" y="1116148"/>
                  <a:pt x="216009" y="104951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1" name="矩形 140">
            <a:extLst>
              <a:ext uri="{FF2B5EF4-FFF2-40B4-BE49-F238E27FC236}">
                <a16:creationId xmlns:a16="http://schemas.microsoft.com/office/drawing/2014/main" id="{ABBAF15D-2321-B5CF-D463-DA33DB31665B}"/>
              </a:ext>
            </a:extLst>
          </p:cNvPr>
          <p:cNvSpPr/>
          <p:nvPr/>
        </p:nvSpPr>
        <p:spPr>
          <a:xfrm>
            <a:off x="2091263" y="5341276"/>
            <a:ext cx="1932754" cy="1080000"/>
          </a:xfrm>
          <a:custGeom>
            <a:avLst/>
            <a:gdLst>
              <a:gd name="connsiteX0" fmla="*/ 0 w 1932754"/>
              <a:gd name="connsiteY0" fmla="*/ 0 h 1080000"/>
              <a:gd name="connsiteX1" fmla="*/ 425206 w 1932754"/>
              <a:gd name="connsiteY1" fmla="*/ 0 h 1080000"/>
              <a:gd name="connsiteX2" fmla="*/ 869739 w 1932754"/>
              <a:gd name="connsiteY2" fmla="*/ 0 h 1080000"/>
              <a:gd name="connsiteX3" fmla="*/ 1333600 w 1932754"/>
              <a:gd name="connsiteY3" fmla="*/ 0 h 1080000"/>
              <a:gd name="connsiteX4" fmla="*/ 1932754 w 1932754"/>
              <a:gd name="connsiteY4" fmla="*/ 0 h 1080000"/>
              <a:gd name="connsiteX5" fmla="*/ 1932754 w 1932754"/>
              <a:gd name="connsiteY5" fmla="*/ 550800 h 1080000"/>
              <a:gd name="connsiteX6" fmla="*/ 1932754 w 1932754"/>
              <a:gd name="connsiteY6" fmla="*/ 1080000 h 1080000"/>
              <a:gd name="connsiteX7" fmla="*/ 1468893 w 1932754"/>
              <a:gd name="connsiteY7" fmla="*/ 1080000 h 1080000"/>
              <a:gd name="connsiteX8" fmla="*/ 985705 w 1932754"/>
              <a:gd name="connsiteY8" fmla="*/ 1080000 h 1080000"/>
              <a:gd name="connsiteX9" fmla="*/ 502516 w 1932754"/>
              <a:gd name="connsiteY9" fmla="*/ 1080000 h 1080000"/>
              <a:gd name="connsiteX10" fmla="*/ 0 w 1932754"/>
              <a:gd name="connsiteY10" fmla="*/ 1080000 h 1080000"/>
              <a:gd name="connsiteX11" fmla="*/ 0 w 1932754"/>
              <a:gd name="connsiteY11" fmla="*/ 561600 h 1080000"/>
              <a:gd name="connsiteX12" fmla="*/ 0 w 193275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32754" h="1080000" fill="none" extrusionOk="0">
                <a:moveTo>
                  <a:pt x="0" y="0"/>
                </a:moveTo>
                <a:cubicBezTo>
                  <a:pt x="171132" y="-40587"/>
                  <a:pt x="270528" y="27475"/>
                  <a:pt x="425206" y="0"/>
                </a:cubicBezTo>
                <a:cubicBezTo>
                  <a:pt x="579884" y="-27475"/>
                  <a:pt x="706814" y="34435"/>
                  <a:pt x="869739" y="0"/>
                </a:cubicBezTo>
                <a:cubicBezTo>
                  <a:pt x="1032664" y="-34435"/>
                  <a:pt x="1226396" y="53256"/>
                  <a:pt x="1333600" y="0"/>
                </a:cubicBezTo>
                <a:cubicBezTo>
                  <a:pt x="1440804" y="-53256"/>
                  <a:pt x="1789906" y="15529"/>
                  <a:pt x="1932754" y="0"/>
                </a:cubicBezTo>
                <a:cubicBezTo>
                  <a:pt x="1945756" y="196629"/>
                  <a:pt x="1911281" y="423755"/>
                  <a:pt x="1932754" y="550800"/>
                </a:cubicBezTo>
                <a:cubicBezTo>
                  <a:pt x="1954227" y="677845"/>
                  <a:pt x="1878217" y="818010"/>
                  <a:pt x="1932754" y="1080000"/>
                </a:cubicBezTo>
                <a:cubicBezTo>
                  <a:pt x="1838438" y="1099355"/>
                  <a:pt x="1615436" y="1072724"/>
                  <a:pt x="1468893" y="1080000"/>
                </a:cubicBezTo>
                <a:cubicBezTo>
                  <a:pt x="1322350" y="1087276"/>
                  <a:pt x="1102157" y="1058482"/>
                  <a:pt x="985705" y="1080000"/>
                </a:cubicBezTo>
                <a:cubicBezTo>
                  <a:pt x="869253" y="1101518"/>
                  <a:pt x="671063" y="1074714"/>
                  <a:pt x="502516" y="1080000"/>
                </a:cubicBezTo>
                <a:cubicBezTo>
                  <a:pt x="333969" y="1085286"/>
                  <a:pt x="120642" y="103481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32754" h="1080000" stroke="0" extrusionOk="0">
                <a:moveTo>
                  <a:pt x="0" y="0"/>
                </a:moveTo>
                <a:cubicBezTo>
                  <a:pt x="136959" y="-19774"/>
                  <a:pt x="213453" y="11426"/>
                  <a:pt x="425206" y="0"/>
                </a:cubicBezTo>
                <a:cubicBezTo>
                  <a:pt x="636959" y="-11426"/>
                  <a:pt x="800256" y="56757"/>
                  <a:pt x="927722" y="0"/>
                </a:cubicBezTo>
                <a:cubicBezTo>
                  <a:pt x="1055188" y="-56757"/>
                  <a:pt x="1283631" y="41327"/>
                  <a:pt x="1430238" y="0"/>
                </a:cubicBezTo>
                <a:cubicBezTo>
                  <a:pt x="1576845" y="-41327"/>
                  <a:pt x="1765689" y="6327"/>
                  <a:pt x="1932754" y="0"/>
                </a:cubicBezTo>
                <a:cubicBezTo>
                  <a:pt x="1936270" y="250720"/>
                  <a:pt x="1908871" y="403851"/>
                  <a:pt x="1932754" y="561600"/>
                </a:cubicBezTo>
                <a:cubicBezTo>
                  <a:pt x="1956637" y="719349"/>
                  <a:pt x="1912902" y="913551"/>
                  <a:pt x="1932754" y="1080000"/>
                </a:cubicBezTo>
                <a:cubicBezTo>
                  <a:pt x="1736360" y="1092548"/>
                  <a:pt x="1560548" y="1026221"/>
                  <a:pt x="1430238" y="1080000"/>
                </a:cubicBezTo>
                <a:cubicBezTo>
                  <a:pt x="1299928" y="1133779"/>
                  <a:pt x="1126657" y="1066315"/>
                  <a:pt x="908394" y="1080000"/>
                </a:cubicBezTo>
                <a:cubicBezTo>
                  <a:pt x="690131" y="1093685"/>
                  <a:pt x="267886" y="107915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2" name="矩形 141">
            <a:extLst>
              <a:ext uri="{FF2B5EF4-FFF2-40B4-BE49-F238E27FC236}">
                <a16:creationId xmlns:a16="http://schemas.microsoft.com/office/drawing/2014/main" id="{16D0EA96-AE8F-7865-68B3-F62C202E41DF}"/>
              </a:ext>
            </a:extLst>
          </p:cNvPr>
          <p:cNvSpPr/>
          <p:nvPr/>
        </p:nvSpPr>
        <p:spPr>
          <a:xfrm>
            <a:off x="4224159" y="53412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fei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3" name="矩形 142">
            <a:extLst>
              <a:ext uri="{FF2B5EF4-FFF2-40B4-BE49-F238E27FC236}">
                <a16:creationId xmlns:a16="http://schemas.microsoft.com/office/drawing/2014/main" id="{0385CF17-38FB-DA93-715D-7B38776C9614}"/>
              </a:ext>
            </a:extLst>
          </p:cNvPr>
          <p:cNvSpPr/>
          <p:nvPr/>
        </p:nvSpPr>
        <p:spPr>
          <a:xfrm>
            <a:off x="451120" y="53412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bai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AC9D7624-C5EB-1BCC-4CEC-FF5E1D814689}"/>
              </a:ext>
            </a:extLst>
          </p:cNvPr>
          <p:cNvSpPr/>
          <p:nvPr/>
        </p:nvSpPr>
        <p:spPr>
          <a:xfrm>
            <a:off x="7842718" y="5341276"/>
            <a:ext cx="2249116" cy="1080000"/>
          </a:xfrm>
          <a:custGeom>
            <a:avLst/>
            <a:gdLst>
              <a:gd name="connsiteX0" fmla="*/ 0 w 2249116"/>
              <a:gd name="connsiteY0" fmla="*/ 0 h 1080000"/>
              <a:gd name="connsiteX1" fmla="*/ 494806 w 2249116"/>
              <a:gd name="connsiteY1" fmla="*/ 0 h 1080000"/>
              <a:gd name="connsiteX2" fmla="*/ 1012102 w 2249116"/>
              <a:gd name="connsiteY2" fmla="*/ 0 h 1080000"/>
              <a:gd name="connsiteX3" fmla="*/ 1551890 w 2249116"/>
              <a:gd name="connsiteY3" fmla="*/ 0 h 1080000"/>
              <a:gd name="connsiteX4" fmla="*/ 2249116 w 2249116"/>
              <a:gd name="connsiteY4" fmla="*/ 0 h 1080000"/>
              <a:gd name="connsiteX5" fmla="*/ 2249116 w 2249116"/>
              <a:gd name="connsiteY5" fmla="*/ 550800 h 1080000"/>
              <a:gd name="connsiteX6" fmla="*/ 2249116 w 2249116"/>
              <a:gd name="connsiteY6" fmla="*/ 1080000 h 1080000"/>
              <a:gd name="connsiteX7" fmla="*/ 1709328 w 2249116"/>
              <a:gd name="connsiteY7" fmla="*/ 1080000 h 1080000"/>
              <a:gd name="connsiteX8" fmla="*/ 1147049 w 2249116"/>
              <a:gd name="connsiteY8" fmla="*/ 1080000 h 1080000"/>
              <a:gd name="connsiteX9" fmla="*/ 584770 w 2249116"/>
              <a:gd name="connsiteY9" fmla="*/ 1080000 h 1080000"/>
              <a:gd name="connsiteX10" fmla="*/ 0 w 2249116"/>
              <a:gd name="connsiteY10" fmla="*/ 1080000 h 1080000"/>
              <a:gd name="connsiteX11" fmla="*/ 0 w 2249116"/>
              <a:gd name="connsiteY11" fmla="*/ 561600 h 1080000"/>
              <a:gd name="connsiteX12" fmla="*/ 0 w 224911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49116" h="1080000" fill="none" extrusionOk="0">
                <a:moveTo>
                  <a:pt x="0" y="0"/>
                </a:moveTo>
                <a:cubicBezTo>
                  <a:pt x="222188" y="-24386"/>
                  <a:pt x="287584" y="9477"/>
                  <a:pt x="494806" y="0"/>
                </a:cubicBezTo>
                <a:cubicBezTo>
                  <a:pt x="702028" y="-9477"/>
                  <a:pt x="821632" y="55470"/>
                  <a:pt x="1012102" y="0"/>
                </a:cubicBezTo>
                <a:cubicBezTo>
                  <a:pt x="1202572" y="-55470"/>
                  <a:pt x="1297957" y="5243"/>
                  <a:pt x="1551890" y="0"/>
                </a:cubicBezTo>
                <a:cubicBezTo>
                  <a:pt x="1805823" y="-5243"/>
                  <a:pt x="2106464" y="29046"/>
                  <a:pt x="2249116" y="0"/>
                </a:cubicBezTo>
                <a:cubicBezTo>
                  <a:pt x="2262118" y="196629"/>
                  <a:pt x="2227643" y="423755"/>
                  <a:pt x="2249116" y="550800"/>
                </a:cubicBezTo>
                <a:cubicBezTo>
                  <a:pt x="2270589" y="677845"/>
                  <a:pt x="2194579" y="818010"/>
                  <a:pt x="2249116" y="1080000"/>
                </a:cubicBezTo>
                <a:cubicBezTo>
                  <a:pt x="1980058" y="1093019"/>
                  <a:pt x="1966587" y="1075179"/>
                  <a:pt x="1709328" y="1080000"/>
                </a:cubicBezTo>
                <a:cubicBezTo>
                  <a:pt x="1452069" y="1084821"/>
                  <a:pt x="1270865" y="1054112"/>
                  <a:pt x="1147049" y="1080000"/>
                </a:cubicBezTo>
                <a:cubicBezTo>
                  <a:pt x="1023233" y="1105888"/>
                  <a:pt x="845559" y="1062722"/>
                  <a:pt x="584770" y="1080000"/>
                </a:cubicBezTo>
                <a:cubicBezTo>
                  <a:pt x="323981" y="1097278"/>
                  <a:pt x="204217" y="106122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49116" h="1080000" stroke="0" extrusionOk="0">
                <a:moveTo>
                  <a:pt x="0" y="0"/>
                </a:moveTo>
                <a:cubicBezTo>
                  <a:pt x="163848" y="-9274"/>
                  <a:pt x="303010" y="45632"/>
                  <a:pt x="494806" y="0"/>
                </a:cubicBezTo>
                <a:cubicBezTo>
                  <a:pt x="686602" y="-45632"/>
                  <a:pt x="958778" y="50870"/>
                  <a:pt x="1079576" y="0"/>
                </a:cubicBezTo>
                <a:cubicBezTo>
                  <a:pt x="1200374" y="-50870"/>
                  <a:pt x="1534815" y="48797"/>
                  <a:pt x="1664346" y="0"/>
                </a:cubicBezTo>
                <a:cubicBezTo>
                  <a:pt x="1793877" y="-48797"/>
                  <a:pt x="1998089" y="42214"/>
                  <a:pt x="2249116" y="0"/>
                </a:cubicBezTo>
                <a:cubicBezTo>
                  <a:pt x="2252632" y="250720"/>
                  <a:pt x="2225233" y="403851"/>
                  <a:pt x="2249116" y="561600"/>
                </a:cubicBezTo>
                <a:cubicBezTo>
                  <a:pt x="2272999" y="719349"/>
                  <a:pt x="2229264" y="913551"/>
                  <a:pt x="2249116" y="1080000"/>
                </a:cubicBezTo>
                <a:cubicBezTo>
                  <a:pt x="2086585" y="1081136"/>
                  <a:pt x="1919099" y="1030596"/>
                  <a:pt x="1664346" y="1080000"/>
                </a:cubicBezTo>
                <a:cubicBezTo>
                  <a:pt x="1409593" y="1129404"/>
                  <a:pt x="1332646" y="1032087"/>
                  <a:pt x="1057085" y="1080000"/>
                </a:cubicBezTo>
                <a:cubicBezTo>
                  <a:pt x="781524" y="1127913"/>
                  <a:pt x="323110" y="104112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6" name="矩形 145">
            <a:extLst>
              <a:ext uri="{FF2B5EF4-FFF2-40B4-BE49-F238E27FC236}">
                <a16:creationId xmlns:a16="http://schemas.microsoft.com/office/drawing/2014/main" id="{CBBBE8A7-BF10-5BF1-F4FE-E419B3AF4A3E}"/>
              </a:ext>
            </a:extLst>
          </p:cNvPr>
          <p:cNvSpPr/>
          <p:nvPr/>
        </p:nvSpPr>
        <p:spPr>
          <a:xfrm>
            <a:off x="5864300" y="5341276"/>
            <a:ext cx="1778277" cy="1080000"/>
          </a:xfrm>
          <a:custGeom>
            <a:avLst/>
            <a:gdLst>
              <a:gd name="connsiteX0" fmla="*/ 0 w 1778277"/>
              <a:gd name="connsiteY0" fmla="*/ 0 h 1080000"/>
              <a:gd name="connsiteX1" fmla="*/ 574976 w 1778277"/>
              <a:gd name="connsiteY1" fmla="*/ 0 h 1080000"/>
              <a:gd name="connsiteX2" fmla="*/ 1149952 w 1778277"/>
              <a:gd name="connsiteY2" fmla="*/ 0 h 1080000"/>
              <a:gd name="connsiteX3" fmla="*/ 1778277 w 1778277"/>
              <a:gd name="connsiteY3" fmla="*/ 0 h 1080000"/>
              <a:gd name="connsiteX4" fmla="*/ 1778277 w 1778277"/>
              <a:gd name="connsiteY4" fmla="*/ 529200 h 1080000"/>
              <a:gd name="connsiteX5" fmla="*/ 1778277 w 1778277"/>
              <a:gd name="connsiteY5" fmla="*/ 1080000 h 1080000"/>
              <a:gd name="connsiteX6" fmla="*/ 1238866 w 1778277"/>
              <a:gd name="connsiteY6" fmla="*/ 1080000 h 1080000"/>
              <a:gd name="connsiteX7" fmla="*/ 646107 w 1778277"/>
              <a:gd name="connsiteY7" fmla="*/ 1080000 h 1080000"/>
              <a:gd name="connsiteX8" fmla="*/ 0 w 1778277"/>
              <a:gd name="connsiteY8" fmla="*/ 1080000 h 1080000"/>
              <a:gd name="connsiteX9" fmla="*/ 0 w 1778277"/>
              <a:gd name="connsiteY9" fmla="*/ 540000 h 1080000"/>
              <a:gd name="connsiteX10" fmla="*/ 0 w 177827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8277" h="1080000" fill="none" extrusionOk="0">
                <a:moveTo>
                  <a:pt x="0" y="0"/>
                </a:moveTo>
                <a:cubicBezTo>
                  <a:pt x="285412" y="-23000"/>
                  <a:pt x="356095" y="36474"/>
                  <a:pt x="574976" y="0"/>
                </a:cubicBezTo>
                <a:cubicBezTo>
                  <a:pt x="793857" y="-36474"/>
                  <a:pt x="998957" y="21201"/>
                  <a:pt x="1149952" y="0"/>
                </a:cubicBezTo>
                <a:cubicBezTo>
                  <a:pt x="1300947" y="-21201"/>
                  <a:pt x="1556422" y="28816"/>
                  <a:pt x="1778277" y="0"/>
                </a:cubicBezTo>
                <a:cubicBezTo>
                  <a:pt x="1791340" y="207995"/>
                  <a:pt x="1776562" y="419283"/>
                  <a:pt x="1778277" y="529200"/>
                </a:cubicBezTo>
                <a:cubicBezTo>
                  <a:pt x="1779992" y="639117"/>
                  <a:pt x="1744422" y="957395"/>
                  <a:pt x="1778277" y="1080000"/>
                </a:cubicBezTo>
                <a:cubicBezTo>
                  <a:pt x="1601462" y="1120645"/>
                  <a:pt x="1503410" y="1029064"/>
                  <a:pt x="1238866" y="1080000"/>
                </a:cubicBezTo>
                <a:cubicBezTo>
                  <a:pt x="974322" y="1130936"/>
                  <a:pt x="873768" y="1077756"/>
                  <a:pt x="646107" y="1080000"/>
                </a:cubicBezTo>
                <a:cubicBezTo>
                  <a:pt x="418446" y="1082244"/>
                  <a:pt x="144816" y="102835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78277" h="1080000" stroke="0" extrusionOk="0">
                <a:moveTo>
                  <a:pt x="0" y="0"/>
                </a:moveTo>
                <a:cubicBezTo>
                  <a:pt x="158845" y="-13113"/>
                  <a:pt x="429869" y="20230"/>
                  <a:pt x="539411" y="0"/>
                </a:cubicBezTo>
                <a:cubicBezTo>
                  <a:pt x="648953" y="-20230"/>
                  <a:pt x="933983" y="58375"/>
                  <a:pt x="1149952" y="0"/>
                </a:cubicBezTo>
                <a:cubicBezTo>
                  <a:pt x="1365921" y="-58375"/>
                  <a:pt x="1516188" y="21475"/>
                  <a:pt x="1778277" y="0"/>
                </a:cubicBezTo>
                <a:cubicBezTo>
                  <a:pt x="1841076" y="159253"/>
                  <a:pt x="1722112" y="442242"/>
                  <a:pt x="1778277" y="561600"/>
                </a:cubicBezTo>
                <a:cubicBezTo>
                  <a:pt x="1834442" y="680958"/>
                  <a:pt x="1723290" y="955337"/>
                  <a:pt x="1778277" y="1080000"/>
                </a:cubicBezTo>
                <a:cubicBezTo>
                  <a:pt x="1573233" y="1106357"/>
                  <a:pt x="1280364" y="1067804"/>
                  <a:pt x="1149952" y="1080000"/>
                </a:cubicBezTo>
                <a:cubicBezTo>
                  <a:pt x="1019541" y="1092196"/>
                  <a:pt x="822259" y="1053422"/>
                  <a:pt x="539411" y="1080000"/>
                </a:cubicBezTo>
                <a:cubicBezTo>
                  <a:pt x="256563" y="1106578"/>
                  <a:pt x="223071" y="102768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men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7" name="矩形 146">
            <a:extLst>
              <a:ext uri="{FF2B5EF4-FFF2-40B4-BE49-F238E27FC236}">
                <a16:creationId xmlns:a16="http://schemas.microsoft.com/office/drawing/2014/main" id="{B5505753-72F4-B0C7-6402-BFA4E892F5A5}"/>
              </a:ext>
            </a:extLst>
          </p:cNvPr>
          <p:cNvSpPr/>
          <p:nvPr/>
        </p:nvSpPr>
        <p:spPr>
          <a:xfrm>
            <a:off x="10291978" y="53412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lou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356CBE06-F0D0-DFA2-E466-AF73723EEFDB}"/>
              </a:ext>
            </a:extLst>
          </p:cNvPr>
          <p:cNvSpPr/>
          <p:nvPr/>
        </p:nvSpPr>
        <p:spPr>
          <a:xfrm>
            <a:off x="453942" y="17910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8" name="矩形 147">
            <a:extLst>
              <a:ext uri="{FF2B5EF4-FFF2-40B4-BE49-F238E27FC236}">
                <a16:creationId xmlns:a16="http://schemas.microsoft.com/office/drawing/2014/main" id="{73A800E6-7B93-60B3-7188-ECDD4181C943}"/>
              </a:ext>
            </a:extLst>
          </p:cNvPr>
          <p:cNvSpPr/>
          <p:nvPr/>
        </p:nvSpPr>
        <p:spPr>
          <a:xfrm>
            <a:off x="2100166" y="17910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9" name="矩形 148">
            <a:extLst>
              <a:ext uri="{FF2B5EF4-FFF2-40B4-BE49-F238E27FC236}">
                <a16:creationId xmlns:a16="http://schemas.microsoft.com/office/drawing/2014/main" id="{8CB14FAB-3247-3259-B289-2D58C25885FA}"/>
              </a:ext>
            </a:extLst>
          </p:cNvPr>
          <p:cNvSpPr/>
          <p:nvPr/>
        </p:nvSpPr>
        <p:spPr>
          <a:xfrm>
            <a:off x="3722503" y="17910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0" name="矩形 149">
            <a:extLst>
              <a:ext uri="{FF2B5EF4-FFF2-40B4-BE49-F238E27FC236}">
                <a16:creationId xmlns:a16="http://schemas.microsoft.com/office/drawing/2014/main" id="{D9E8093A-3097-2506-CD21-FC1577883B5D}"/>
              </a:ext>
            </a:extLst>
          </p:cNvPr>
          <p:cNvSpPr/>
          <p:nvPr/>
        </p:nvSpPr>
        <p:spPr>
          <a:xfrm>
            <a:off x="5348597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83F4FBE4-3B35-A84E-1DF9-9F5BFFCAA9D8}"/>
              </a:ext>
            </a:extLst>
          </p:cNvPr>
          <p:cNvSpPr/>
          <p:nvPr/>
        </p:nvSpPr>
        <p:spPr>
          <a:xfrm>
            <a:off x="7018383" y="17801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:a16="http://schemas.microsoft.com/office/drawing/2014/main" id="{AD0DA5F5-FAAC-AC8D-F19E-8C9A61CA230D}"/>
              </a:ext>
            </a:extLst>
          </p:cNvPr>
          <p:cNvSpPr/>
          <p:nvPr/>
        </p:nvSpPr>
        <p:spPr>
          <a:xfrm>
            <a:off x="8665217" y="17801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:a16="http://schemas.microsoft.com/office/drawing/2014/main" id="{9D536A2E-2B57-8B90-7E6C-5EE4D9BA8CD2}"/>
              </a:ext>
            </a:extLst>
          </p:cNvPr>
          <p:cNvSpPr/>
          <p:nvPr/>
        </p:nvSpPr>
        <p:spPr>
          <a:xfrm>
            <a:off x="10278596" y="1800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D869B4BF-A916-1A2A-7560-239F3599953F}"/>
              </a:ext>
            </a:extLst>
          </p:cNvPr>
          <p:cNvSpPr/>
          <p:nvPr/>
        </p:nvSpPr>
        <p:spPr>
          <a:xfrm>
            <a:off x="453942" y="30006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5" name="矩形 154">
            <a:extLst>
              <a:ext uri="{FF2B5EF4-FFF2-40B4-BE49-F238E27FC236}">
                <a16:creationId xmlns:a16="http://schemas.microsoft.com/office/drawing/2014/main" id="{ECC1C93A-E81F-65F8-F859-20532B732682}"/>
              </a:ext>
            </a:extLst>
          </p:cNvPr>
          <p:cNvSpPr/>
          <p:nvPr/>
        </p:nvSpPr>
        <p:spPr>
          <a:xfrm>
            <a:off x="2100165" y="3000686"/>
            <a:ext cx="1523567" cy="1080000"/>
          </a:xfrm>
          <a:custGeom>
            <a:avLst/>
            <a:gdLst>
              <a:gd name="connsiteX0" fmla="*/ 0 w 1523567"/>
              <a:gd name="connsiteY0" fmla="*/ 0 h 1080000"/>
              <a:gd name="connsiteX1" fmla="*/ 492620 w 1523567"/>
              <a:gd name="connsiteY1" fmla="*/ 0 h 1080000"/>
              <a:gd name="connsiteX2" fmla="*/ 985240 w 1523567"/>
              <a:gd name="connsiteY2" fmla="*/ 0 h 1080000"/>
              <a:gd name="connsiteX3" fmla="*/ 1523567 w 1523567"/>
              <a:gd name="connsiteY3" fmla="*/ 0 h 1080000"/>
              <a:gd name="connsiteX4" fmla="*/ 1523567 w 1523567"/>
              <a:gd name="connsiteY4" fmla="*/ 529200 h 1080000"/>
              <a:gd name="connsiteX5" fmla="*/ 1523567 w 1523567"/>
              <a:gd name="connsiteY5" fmla="*/ 1080000 h 1080000"/>
              <a:gd name="connsiteX6" fmla="*/ 1061418 w 1523567"/>
              <a:gd name="connsiteY6" fmla="*/ 1080000 h 1080000"/>
              <a:gd name="connsiteX7" fmla="*/ 553563 w 1523567"/>
              <a:gd name="connsiteY7" fmla="*/ 1080000 h 1080000"/>
              <a:gd name="connsiteX8" fmla="*/ 0 w 1523567"/>
              <a:gd name="connsiteY8" fmla="*/ 1080000 h 1080000"/>
              <a:gd name="connsiteX9" fmla="*/ 0 w 1523567"/>
              <a:gd name="connsiteY9" fmla="*/ 540000 h 1080000"/>
              <a:gd name="connsiteX10" fmla="*/ 0 w 152356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3567" h="1080000" fill="none" extrusionOk="0">
                <a:moveTo>
                  <a:pt x="0" y="0"/>
                </a:moveTo>
                <a:cubicBezTo>
                  <a:pt x="147678" y="-43348"/>
                  <a:pt x="249674" y="1914"/>
                  <a:pt x="492620" y="0"/>
                </a:cubicBezTo>
                <a:cubicBezTo>
                  <a:pt x="735566" y="-1914"/>
                  <a:pt x="769537" y="42473"/>
                  <a:pt x="985240" y="0"/>
                </a:cubicBezTo>
                <a:cubicBezTo>
                  <a:pt x="1200943" y="-42473"/>
                  <a:pt x="1352780" y="38954"/>
                  <a:pt x="1523567" y="0"/>
                </a:cubicBezTo>
                <a:cubicBezTo>
                  <a:pt x="1536630" y="207995"/>
                  <a:pt x="1521852" y="419283"/>
                  <a:pt x="1523567" y="529200"/>
                </a:cubicBezTo>
                <a:cubicBezTo>
                  <a:pt x="1525282" y="639117"/>
                  <a:pt x="1489712" y="957395"/>
                  <a:pt x="1523567" y="1080000"/>
                </a:cubicBezTo>
                <a:cubicBezTo>
                  <a:pt x="1396078" y="1106257"/>
                  <a:pt x="1286378" y="1041515"/>
                  <a:pt x="1061418" y="1080000"/>
                </a:cubicBezTo>
                <a:cubicBezTo>
                  <a:pt x="836458" y="1118485"/>
                  <a:pt x="731582" y="1036403"/>
                  <a:pt x="553563" y="1080000"/>
                </a:cubicBezTo>
                <a:cubicBezTo>
                  <a:pt x="375544" y="1123597"/>
                  <a:pt x="179579" y="101851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23567" h="1080000" stroke="0" extrusionOk="0">
                <a:moveTo>
                  <a:pt x="0" y="0"/>
                </a:moveTo>
                <a:cubicBezTo>
                  <a:pt x="211380" y="-35596"/>
                  <a:pt x="295560" y="55335"/>
                  <a:pt x="462149" y="0"/>
                </a:cubicBezTo>
                <a:cubicBezTo>
                  <a:pt x="628738" y="-55335"/>
                  <a:pt x="735125" y="47861"/>
                  <a:pt x="985240" y="0"/>
                </a:cubicBezTo>
                <a:cubicBezTo>
                  <a:pt x="1235355" y="-47861"/>
                  <a:pt x="1356352" y="44290"/>
                  <a:pt x="1523567" y="0"/>
                </a:cubicBezTo>
                <a:cubicBezTo>
                  <a:pt x="1586366" y="159253"/>
                  <a:pt x="1467402" y="442242"/>
                  <a:pt x="1523567" y="561600"/>
                </a:cubicBezTo>
                <a:cubicBezTo>
                  <a:pt x="1579732" y="680958"/>
                  <a:pt x="1468580" y="955337"/>
                  <a:pt x="1523567" y="1080000"/>
                </a:cubicBezTo>
                <a:cubicBezTo>
                  <a:pt x="1348795" y="1115273"/>
                  <a:pt x="1125613" y="1043456"/>
                  <a:pt x="985240" y="1080000"/>
                </a:cubicBezTo>
                <a:cubicBezTo>
                  <a:pt x="844867" y="1116544"/>
                  <a:pt x="675871" y="1030085"/>
                  <a:pt x="462149" y="1080000"/>
                </a:cubicBezTo>
                <a:cubicBezTo>
                  <a:pt x="248427" y="1129915"/>
                  <a:pt x="208246" y="1076203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7" name="矩形 156">
            <a:extLst>
              <a:ext uri="{FF2B5EF4-FFF2-40B4-BE49-F238E27FC236}">
                <a16:creationId xmlns:a16="http://schemas.microsoft.com/office/drawing/2014/main" id="{B9378D23-C470-0FA8-B643-F4E16CC708DF}"/>
              </a:ext>
            </a:extLst>
          </p:cNvPr>
          <p:cNvSpPr/>
          <p:nvPr/>
        </p:nvSpPr>
        <p:spPr>
          <a:xfrm>
            <a:off x="3845770" y="2975489"/>
            <a:ext cx="1816720" cy="1080000"/>
          </a:xfrm>
          <a:custGeom>
            <a:avLst/>
            <a:gdLst>
              <a:gd name="connsiteX0" fmla="*/ 0 w 1816720"/>
              <a:gd name="connsiteY0" fmla="*/ 0 h 1080000"/>
              <a:gd name="connsiteX1" fmla="*/ 399678 w 1816720"/>
              <a:gd name="connsiteY1" fmla="*/ 0 h 1080000"/>
              <a:gd name="connsiteX2" fmla="*/ 817524 w 1816720"/>
              <a:gd name="connsiteY2" fmla="*/ 0 h 1080000"/>
              <a:gd name="connsiteX3" fmla="*/ 1253537 w 1816720"/>
              <a:gd name="connsiteY3" fmla="*/ 0 h 1080000"/>
              <a:gd name="connsiteX4" fmla="*/ 1816720 w 1816720"/>
              <a:gd name="connsiteY4" fmla="*/ 0 h 1080000"/>
              <a:gd name="connsiteX5" fmla="*/ 1816720 w 1816720"/>
              <a:gd name="connsiteY5" fmla="*/ 550800 h 1080000"/>
              <a:gd name="connsiteX6" fmla="*/ 1816720 w 1816720"/>
              <a:gd name="connsiteY6" fmla="*/ 1080000 h 1080000"/>
              <a:gd name="connsiteX7" fmla="*/ 1380707 w 1816720"/>
              <a:gd name="connsiteY7" fmla="*/ 1080000 h 1080000"/>
              <a:gd name="connsiteX8" fmla="*/ 926527 w 1816720"/>
              <a:gd name="connsiteY8" fmla="*/ 1080000 h 1080000"/>
              <a:gd name="connsiteX9" fmla="*/ 472347 w 1816720"/>
              <a:gd name="connsiteY9" fmla="*/ 1080000 h 1080000"/>
              <a:gd name="connsiteX10" fmla="*/ 0 w 1816720"/>
              <a:gd name="connsiteY10" fmla="*/ 1080000 h 1080000"/>
              <a:gd name="connsiteX11" fmla="*/ 0 w 1816720"/>
              <a:gd name="connsiteY11" fmla="*/ 561600 h 1080000"/>
              <a:gd name="connsiteX12" fmla="*/ 0 w 181672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6720" h="1080000" fill="none" extrusionOk="0">
                <a:moveTo>
                  <a:pt x="0" y="0"/>
                </a:moveTo>
                <a:cubicBezTo>
                  <a:pt x="169925" y="-16024"/>
                  <a:pt x="215802" y="28819"/>
                  <a:pt x="399678" y="0"/>
                </a:cubicBezTo>
                <a:cubicBezTo>
                  <a:pt x="583554" y="-28819"/>
                  <a:pt x="635313" y="14043"/>
                  <a:pt x="817524" y="0"/>
                </a:cubicBezTo>
                <a:cubicBezTo>
                  <a:pt x="999735" y="-14043"/>
                  <a:pt x="1035596" y="18749"/>
                  <a:pt x="1253537" y="0"/>
                </a:cubicBezTo>
                <a:cubicBezTo>
                  <a:pt x="1471478" y="-18749"/>
                  <a:pt x="1604285" y="3606"/>
                  <a:pt x="1816720" y="0"/>
                </a:cubicBezTo>
                <a:cubicBezTo>
                  <a:pt x="1829722" y="196629"/>
                  <a:pt x="1795247" y="423755"/>
                  <a:pt x="1816720" y="550800"/>
                </a:cubicBezTo>
                <a:cubicBezTo>
                  <a:pt x="1838193" y="677845"/>
                  <a:pt x="1762183" y="818010"/>
                  <a:pt x="1816720" y="1080000"/>
                </a:cubicBezTo>
                <a:cubicBezTo>
                  <a:pt x="1619653" y="1110415"/>
                  <a:pt x="1575303" y="1032741"/>
                  <a:pt x="1380707" y="1080000"/>
                </a:cubicBezTo>
                <a:cubicBezTo>
                  <a:pt x="1186111" y="1127259"/>
                  <a:pt x="1065858" y="1029185"/>
                  <a:pt x="926527" y="1080000"/>
                </a:cubicBezTo>
                <a:cubicBezTo>
                  <a:pt x="787196" y="1130815"/>
                  <a:pt x="684835" y="1076073"/>
                  <a:pt x="472347" y="1080000"/>
                </a:cubicBezTo>
                <a:cubicBezTo>
                  <a:pt x="259859" y="1083927"/>
                  <a:pt x="142487" y="105877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6720" h="1080000" stroke="0" extrusionOk="0">
                <a:moveTo>
                  <a:pt x="0" y="0"/>
                </a:moveTo>
                <a:cubicBezTo>
                  <a:pt x="181519" y="-6876"/>
                  <a:pt x="201898" y="47954"/>
                  <a:pt x="399678" y="0"/>
                </a:cubicBezTo>
                <a:cubicBezTo>
                  <a:pt x="597458" y="-47954"/>
                  <a:pt x="639426" y="13669"/>
                  <a:pt x="872026" y="0"/>
                </a:cubicBezTo>
                <a:cubicBezTo>
                  <a:pt x="1104626" y="-13669"/>
                  <a:pt x="1226881" y="31495"/>
                  <a:pt x="1344373" y="0"/>
                </a:cubicBezTo>
                <a:cubicBezTo>
                  <a:pt x="1461865" y="-31495"/>
                  <a:pt x="1647813" y="40624"/>
                  <a:pt x="1816720" y="0"/>
                </a:cubicBezTo>
                <a:cubicBezTo>
                  <a:pt x="1820236" y="250720"/>
                  <a:pt x="1792837" y="403851"/>
                  <a:pt x="1816720" y="561600"/>
                </a:cubicBezTo>
                <a:cubicBezTo>
                  <a:pt x="1840603" y="719349"/>
                  <a:pt x="1796868" y="913551"/>
                  <a:pt x="1816720" y="1080000"/>
                </a:cubicBezTo>
                <a:cubicBezTo>
                  <a:pt x="1656150" y="1130094"/>
                  <a:pt x="1442491" y="1058024"/>
                  <a:pt x="1344373" y="1080000"/>
                </a:cubicBezTo>
                <a:cubicBezTo>
                  <a:pt x="1246255" y="1101976"/>
                  <a:pt x="1011156" y="1041928"/>
                  <a:pt x="853858" y="1080000"/>
                </a:cubicBezTo>
                <a:cubicBezTo>
                  <a:pt x="696561" y="1118072"/>
                  <a:pt x="246173" y="101223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8" name="矩形 157">
            <a:extLst>
              <a:ext uri="{FF2B5EF4-FFF2-40B4-BE49-F238E27FC236}">
                <a16:creationId xmlns:a16="http://schemas.microsoft.com/office/drawing/2014/main" id="{616B988F-E246-8FCA-D150-6E61AE731277}"/>
              </a:ext>
            </a:extLst>
          </p:cNvPr>
          <p:cNvSpPr/>
          <p:nvPr/>
        </p:nvSpPr>
        <p:spPr>
          <a:xfrm>
            <a:off x="5899767" y="3000686"/>
            <a:ext cx="1638473" cy="1080000"/>
          </a:xfrm>
          <a:custGeom>
            <a:avLst/>
            <a:gdLst>
              <a:gd name="connsiteX0" fmla="*/ 0 w 1638473"/>
              <a:gd name="connsiteY0" fmla="*/ 0 h 1080000"/>
              <a:gd name="connsiteX1" fmla="*/ 529773 w 1638473"/>
              <a:gd name="connsiteY1" fmla="*/ 0 h 1080000"/>
              <a:gd name="connsiteX2" fmla="*/ 1059546 w 1638473"/>
              <a:gd name="connsiteY2" fmla="*/ 0 h 1080000"/>
              <a:gd name="connsiteX3" fmla="*/ 1638473 w 1638473"/>
              <a:gd name="connsiteY3" fmla="*/ 0 h 1080000"/>
              <a:gd name="connsiteX4" fmla="*/ 1638473 w 1638473"/>
              <a:gd name="connsiteY4" fmla="*/ 529200 h 1080000"/>
              <a:gd name="connsiteX5" fmla="*/ 1638473 w 1638473"/>
              <a:gd name="connsiteY5" fmla="*/ 1080000 h 1080000"/>
              <a:gd name="connsiteX6" fmla="*/ 1141470 w 1638473"/>
              <a:gd name="connsiteY6" fmla="*/ 1080000 h 1080000"/>
              <a:gd name="connsiteX7" fmla="*/ 595312 w 1638473"/>
              <a:gd name="connsiteY7" fmla="*/ 1080000 h 1080000"/>
              <a:gd name="connsiteX8" fmla="*/ 0 w 1638473"/>
              <a:gd name="connsiteY8" fmla="*/ 1080000 h 1080000"/>
              <a:gd name="connsiteX9" fmla="*/ 0 w 1638473"/>
              <a:gd name="connsiteY9" fmla="*/ 540000 h 1080000"/>
              <a:gd name="connsiteX10" fmla="*/ 0 w 163847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8473" h="1080000" fill="none" extrusionOk="0">
                <a:moveTo>
                  <a:pt x="0" y="0"/>
                </a:moveTo>
                <a:cubicBezTo>
                  <a:pt x="179914" y="-43395"/>
                  <a:pt x="315931" y="17970"/>
                  <a:pt x="529773" y="0"/>
                </a:cubicBezTo>
                <a:cubicBezTo>
                  <a:pt x="743615" y="-17970"/>
                  <a:pt x="930249" y="36742"/>
                  <a:pt x="1059546" y="0"/>
                </a:cubicBezTo>
                <a:cubicBezTo>
                  <a:pt x="1188843" y="-36742"/>
                  <a:pt x="1350410" y="67420"/>
                  <a:pt x="1638473" y="0"/>
                </a:cubicBezTo>
                <a:cubicBezTo>
                  <a:pt x="1651536" y="207995"/>
                  <a:pt x="1636758" y="419283"/>
                  <a:pt x="1638473" y="529200"/>
                </a:cubicBezTo>
                <a:cubicBezTo>
                  <a:pt x="1640188" y="639117"/>
                  <a:pt x="1604618" y="957395"/>
                  <a:pt x="1638473" y="1080000"/>
                </a:cubicBezTo>
                <a:cubicBezTo>
                  <a:pt x="1478716" y="1083072"/>
                  <a:pt x="1298783" y="1077957"/>
                  <a:pt x="1141470" y="1080000"/>
                </a:cubicBezTo>
                <a:cubicBezTo>
                  <a:pt x="984157" y="1082043"/>
                  <a:pt x="758517" y="1021307"/>
                  <a:pt x="595312" y="1080000"/>
                </a:cubicBezTo>
                <a:cubicBezTo>
                  <a:pt x="432107" y="1138693"/>
                  <a:pt x="149710" y="1030117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38473" h="1080000" stroke="0" extrusionOk="0">
                <a:moveTo>
                  <a:pt x="0" y="0"/>
                </a:moveTo>
                <a:cubicBezTo>
                  <a:pt x="171397" y="-22190"/>
                  <a:pt x="339321" y="881"/>
                  <a:pt x="497003" y="0"/>
                </a:cubicBezTo>
                <a:cubicBezTo>
                  <a:pt x="654685" y="-881"/>
                  <a:pt x="793370" y="10785"/>
                  <a:pt x="1059546" y="0"/>
                </a:cubicBezTo>
                <a:cubicBezTo>
                  <a:pt x="1325722" y="-10785"/>
                  <a:pt x="1511438" y="53995"/>
                  <a:pt x="1638473" y="0"/>
                </a:cubicBezTo>
                <a:cubicBezTo>
                  <a:pt x="1701272" y="159253"/>
                  <a:pt x="1582308" y="442242"/>
                  <a:pt x="1638473" y="561600"/>
                </a:cubicBezTo>
                <a:cubicBezTo>
                  <a:pt x="1694638" y="680958"/>
                  <a:pt x="1583486" y="955337"/>
                  <a:pt x="1638473" y="1080000"/>
                </a:cubicBezTo>
                <a:cubicBezTo>
                  <a:pt x="1484867" y="1119070"/>
                  <a:pt x="1336825" y="1048429"/>
                  <a:pt x="1059546" y="1080000"/>
                </a:cubicBezTo>
                <a:cubicBezTo>
                  <a:pt x="782267" y="1111571"/>
                  <a:pt x="768505" y="1032542"/>
                  <a:pt x="497003" y="1080000"/>
                </a:cubicBezTo>
                <a:cubicBezTo>
                  <a:pt x="225501" y="1127458"/>
                  <a:pt x="102935" y="104157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9" name="矩形 158">
            <a:extLst>
              <a:ext uri="{FF2B5EF4-FFF2-40B4-BE49-F238E27FC236}">
                <a16:creationId xmlns:a16="http://schemas.microsoft.com/office/drawing/2014/main" id="{64083925-2CC4-91D1-5514-DB7E5E102FA0}"/>
              </a:ext>
            </a:extLst>
          </p:cNvPr>
          <p:cNvSpPr/>
          <p:nvPr/>
        </p:nvSpPr>
        <p:spPr>
          <a:xfrm>
            <a:off x="7738382" y="3000686"/>
            <a:ext cx="2353451" cy="1080000"/>
          </a:xfrm>
          <a:custGeom>
            <a:avLst/>
            <a:gdLst>
              <a:gd name="connsiteX0" fmla="*/ 0 w 2353451"/>
              <a:gd name="connsiteY0" fmla="*/ 0 h 1080000"/>
              <a:gd name="connsiteX1" fmla="*/ 517759 w 2353451"/>
              <a:gd name="connsiteY1" fmla="*/ 0 h 1080000"/>
              <a:gd name="connsiteX2" fmla="*/ 1059053 w 2353451"/>
              <a:gd name="connsiteY2" fmla="*/ 0 h 1080000"/>
              <a:gd name="connsiteX3" fmla="*/ 1623881 w 2353451"/>
              <a:gd name="connsiteY3" fmla="*/ 0 h 1080000"/>
              <a:gd name="connsiteX4" fmla="*/ 2353451 w 2353451"/>
              <a:gd name="connsiteY4" fmla="*/ 0 h 1080000"/>
              <a:gd name="connsiteX5" fmla="*/ 2353451 w 2353451"/>
              <a:gd name="connsiteY5" fmla="*/ 550800 h 1080000"/>
              <a:gd name="connsiteX6" fmla="*/ 2353451 w 2353451"/>
              <a:gd name="connsiteY6" fmla="*/ 1080000 h 1080000"/>
              <a:gd name="connsiteX7" fmla="*/ 1788623 w 2353451"/>
              <a:gd name="connsiteY7" fmla="*/ 1080000 h 1080000"/>
              <a:gd name="connsiteX8" fmla="*/ 1200260 w 2353451"/>
              <a:gd name="connsiteY8" fmla="*/ 1080000 h 1080000"/>
              <a:gd name="connsiteX9" fmla="*/ 611897 w 2353451"/>
              <a:gd name="connsiteY9" fmla="*/ 1080000 h 1080000"/>
              <a:gd name="connsiteX10" fmla="*/ 0 w 2353451"/>
              <a:gd name="connsiteY10" fmla="*/ 1080000 h 1080000"/>
              <a:gd name="connsiteX11" fmla="*/ 0 w 2353451"/>
              <a:gd name="connsiteY11" fmla="*/ 561600 h 1080000"/>
              <a:gd name="connsiteX12" fmla="*/ 0 w 23534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53451" h="1080000" fill="none" extrusionOk="0">
                <a:moveTo>
                  <a:pt x="0" y="0"/>
                </a:moveTo>
                <a:cubicBezTo>
                  <a:pt x="245379" y="-28058"/>
                  <a:pt x="264064" y="44991"/>
                  <a:pt x="517759" y="0"/>
                </a:cubicBezTo>
                <a:cubicBezTo>
                  <a:pt x="771454" y="-44991"/>
                  <a:pt x="809220" y="50834"/>
                  <a:pt x="1059053" y="0"/>
                </a:cubicBezTo>
                <a:cubicBezTo>
                  <a:pt x="1308886" y="-50834"/>
                  <a:pt x="1406717" y="28029"/>
                  <a:pt x="1623881" y="0"/>
                </a:cubicBezTo>
                <a:cubicBezTo>
                  <a:pt x="1841045" y="-28029"/>
                  <a:pt x="2116949" y="87318"/>
                  <a:pt x="2353451" y="0"/>
                </a:cubicBezTo>
                <a:cubicBezTo>
                  <a:pt x="2366453" y="196629"/>
                  <a:pt x="2331978" y="423755"/>
                  <a:pt x="2353451" y="550800"/>
                </a:cubicBezTo>
                <a:cubicBezTo>
                  <a:pt x="2374924" y="677845"/>
                  <a:pt x="2298914" y="818010"/>
                  <a:pt x="2353451" y="1080000"/>
                </a:cubicBezTo>
                <a:cubicBezTo>
                  <a:pt x="2122404" y="1110013"/>
                  <a:pt x="1926077" y="1030971"/>
                  <a:pt x="1788623" y="1080000"/>
                </a:cubicBezTo>
                <a:cubicBezTo>
                  <a:pt x="1651169" y="1129029"/>
                  <a:pt x="1412147" y="1034200"/>
                  <a:pt x="1200260" y="1080000"/>
                </a:cubicBezTo>
                <a:cubicBezTo>
                  <a:pt x="988373" y="1125800"/>
                  <a:pt x="847352" y="1056798"/>
                  <a:pt x="611897" y="1080000"/>
                </a:cubicBezTo>
                <a:cubicBezTo>
                  <a:pt x="376442" y="1103202"/>
                  <a:pt x="176389" y="103347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53451" h="1080000" stroke="0" extrusionOk="0">
                <a:moveTo>
                  <a:pt x="0" y="0"/>
                </a:moveTo>
                <a:cubicBezTo>
                  <a:pt x="140264" y="-4467"/>
                  <a:pt x="322820" y="42722"/>
                  <a:pt x="517759" y="0"/>
                </a:cubicBezTo>
                <a:cubicBezTo>
                  <a:pt x="712698" y="-42722"/>
                  <a:pt x="829434" y="34944"/>
                  <a:pt x="1129656" y="0"/>
                </a:cubicBezTo>
                <a:cubicBezTo>
                  <a:pt x="1429878" y="-34944"/>
                  <a:pt x="1567769" y="24637"/>
                  <a:pt x="1741554" y="0"/>
                </a:cubicBezTo>
                <a:cubicBezTo>
                  <a:pt x="1915339" y="-24637"/>
                  <a:pt x="2093682" y="62249"/>
                  <a:pt x="2353451" y="0"/>
                </a:cubicBezTo>
                <a:cubicBezTo>
                  <a:pt x="2356967" y="250720"/>
                  <a:pt x="2329568" y="403851"/>
                  <a:pt x="2353451" y="561600"/>
                </a:cubicBezTo>
                <a:cubicBezTo>
                  <a:pt x="2377334" y="719349"/>
                  <a:pt x="2333599" y="913551"/>
                  <a:pt x="2353451" y="1080000"/>
                </a:cubicBezTo>
                <a:cubicBezTo>
                  <a:pt x="2118844" y="1091325"/>
                  <a:pt x="1867216" y="1056363"/>
                  <a:pt x="1741554" y="1080000"/>
                </a:cubicBezTo>
                <a:cubicBezTo>
                  <a:pt x="1615892" y="1103637"/>
                  <a:pt x="1375051" y="1062801"/>
                  <a:pt x="1106122" y="1080000"/>
                </a:cubicBezTo>
                <a:cubicBezTo>
                  <a:pt x="837193" y="1097199"/>
                  <a:pt x="358871" y="9546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4B357C16-0B51-B010-E1C5-832E75E3D11E}"/>
              </a:ext>
            </a:extLst>
          </p:cNvPr>
          <p:cNvSpPr/>
          <p:nvPr/>
        </p:nvSpPr>
        <p:spPr>
          <a:xfrm>
            <a:off x="10278596" y="300986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1" name="矩形 160">
            <a:extLst>
              <a:ext uri="{FF2B5EF4-FFF2-40B4-BE49-F238E27FC236}">
                <a16:creationId xmlns:a16="http://schemas.microsoft.com/office/drawing/2014/main" id="{DFA804BC-0858-B875-962E-918D6574714F}"/>
              </a:ext>
            </a:extLst>
          </p:cNvPr>
          <p:cNvSpPr/>
          <p:nvPr/>
        </p:nvSpPr>
        <p:spPr>
          <a:xfrm>
            <a:off x="476226" y="414142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2" name="矩形 161">
            <a:extLst>
              <a:ext uri="{FF2B5EF4-FFF2-40B4-BE49-F238E27FC236}">
                <a16:creationId xmlns:a16="http://schemas.microsoft.com/office/drawing/2014/main" id="{D7F20853-16D0-6E45-59F0-1261071029A1}"/>
              </a:ext>
            </a:extLst>
          </p:cNvPr>
          <p:cNvSpPr/>
          <p:nvPr/>
        </p:nvSpPr>
        <p:spPr>
          <a:xfrm>
            <a:off x="2122449" y="4141426"/>
            <a:ext cx="1671781" cy="1080000"/>
          </a:xfrm>
          <a:custGeom>
            <a:avLst/>
            <a:gdLst>
              <a:gd name="connsiteX0" fmla="*/ 0 w 1671781"/>
              <a:gd name="connsiteY0" fmla="*/ 0 h 1080000"/>
              <a:gd name="connsiteX1" fmla="*/ 540543 w 1671781"/>
              <a:gd name="connsiteY1" fmla="*/ 0 h 1080000"/>
              <a:gd name="connsiteX2" fmla="*/ 1081085 w 1671781"/>
              <a:gd name="connsiteY2" fmla="*/ 0 h 1080000"/>
              <a:gd name="connsiteX3" fmla="*/ 1671781 w 1671781"/>
              <a:gd name="connsiteY3" fmla="*/ 0 h 1080000"/>
              <a:gd name="connsiteX4" fmla="*/ 1671781 w 1671781"/>
              <a:gd name="connsiteY4" fmla="*/ 529200 h 1080000"/>
              <a:gd name="connsiteX5" fmla="*/ 1671781 w 1671781"/>
              <a:gd name="connsiteY5" fmla="*/ 1080000 h 1080000"/>
              <a:gd name="connsiteX6" fmla="*/ 1164674 w 1671781"/>
              <a:gd name="connsiteY6" fmla="*/ 1080000 h 1080000"/>
              <a:gd name="connsiteX7" fmla="*/ 607414 w 1671781"/>
              <a:gd name="connsiteY7" fmla="*/ 1080000 h 1080000"/>
              <a:gd name="connsiteX8" fmla="*/ 0 w 1671781"/>
              <a:gd name="connsiteY8" fmla="*/ 1080000 h 1080000"/>
              <a:gd name="connsiteX9" fmla="*/ 0 w 1671781"/>
              <a:gd name="connsiteY9" fmla="*/ 540000 h 1080000"/>
              <a:gd name="connsiteX10" fmla="*/ 0 w 167178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71781" h="1080000" fill="none" extrusionOk="0">
                <a:moveTo>
                  <a:pt x="0" y="0"/>
                </a:moveTo>
                <a:cubicBezTo>
                  <a:pt x="231472" y="-41372"/>
                  <a:pt x="314759" y="50766"/>
                  <a:pt x="540543" y="0"/>
                </a:cubicBezTo>
                <a:cubicBezTo>
                  <a:pt x="766327" y="-50766"/>
                  <a:pt x="909272" y="40323"/>
                  <a:pt x="1081085" y="0"/>
                </a:cubicBezTo>
                <a:cubicBezTo>
                  <a:pt x="1252898" y="-40323"/>
                  <a:pt x="1398222" y="2801"/>
                  <a:pt x="1671781" y="0"/>
                </a:cubicBezTo>
                <a:cubicBezTo>
                  <a:pt x="1684844" y="207995"/>
                  <a:pt x="1670066" y="419283"/>
                  <a:pt x="1671781" y="529200"/>
                </a:cubicBezTo>
                <a:cubicBezTo>
                  <a:pt x="1673496" y="639117"/>
                  <a:pt x="1637926" y="957395"/>
                  <a:pt x="1671781" y="1080000"/>
                </a:cubicBezTo>
                <a:cubicBezTo>
                  <a:pt x="1497727" y="1124691"/>
                  <a:pt x="1313809" y="1032561"/>
                  <a:pt x="1164674" y="1080000"/>
                </a:cubicBezTo>
                <a:cubicBezTo>
                  <a:pt x="1015539" y="1127439"/>
                  <a:pt x="772313" y="1052228"/>
                  <a:pt x="607414" y="1080000"/>
                </a:cubicBezTo>
                <a:cubicBezTo>
                  <a:pt x="442515" y="1107772"/>
                  <a:pt x="129504" y="107632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71781" h="1080000" stroke="0" extrusionOk="0">
                <a:moveTo>
                  <a:pt x="0" y="0"/>
                </a:moveTo>
                <a:cubicBezTo>
                  <a:pt x="164801" y="-19245"/>
                  <a:pt x="299133" y="33862"/>
                  <a:pt x="507107" y="0"/>
                </a:cubicBezTo>
                <a:cubicBezTo>
                  <a:pt x="715081" y="-33862"/>
                  <a:pt x="800661" y="59"/>
                  <a:pt x="1081085" y="0"/>
                </a:cubicBezTo>
                <a:cubicBezTo>
                  <a:pt x="1361509" y="-59"/>
                  <a:pt x="1542910" y="50827"/>
                  <a:pt x="1671781" y="0"/>
                </a:cubicBezTo>
                <a:cubicBezTo>
                  <a:pt x="1734580" y="159253"/>
                  <a:pt x="1615616" y="442242"/>
                  <a:pt x="1671781" y="561600"/>
                </a:cubicBezTo>
                <a:cubicBezTo>
                  <a:pt x="1727946" y="680958"/>
                  <a:pt x="1616794" y="955337"/>
                  <a:pt x="1671781" y="1080000"/>
                </a:cubicBezTo>
                <a:cubicBezTo>
                  <a:pt x="1462394" y="1083805"/>
                  <a:pt x="1368531" y="1049690"/>
                  <a:pt x="1081085" y="1080000"/>
                </a:cubicBezTo>
                <a:cubicBezTo>
                  <a:pt x="793639" y="1110310"/>
                  <a:pt x="736713" y="1065187"/>
                  <a:pt x="507107" y="1080000"/>
                </a:cubicBezTo>
                <a:cubicBezTo>
                  <a:pt x="277501" y="1094813"/>
                  <a:pt x="161325" y="102310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4" name="矩形 163">
            <a:extLst>
              <a:ext uri="{FF2B5EF4-FFF2-40B4-BE49-F238E27FC236}">
                <a16:creationId xmlns:a16="http://schemas.microsoft.com/office/drawing/2014/main" id="{7C8F88BF-EADD-D9A7-8D20-0746D9D2577B}"/>
              </a:ext>
            </a:extLst>
          </p:cNvPr>
          <p:cNvSpPr/>
          <p:nvPr/>
        </p:nvSpPr>
        <p:spPr>
          <a:xfrm>
            <a:off x="3994372" y="41385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5" name="矩形 164">
            <a:extLst>
              <a:ext uri="{FF2B5EF4-FFF2-40B4-BE49-F238E27FC236}">
                <a16:creationId xmlns:a16="http://schemas.microsoft.com/office/drawing/2014/main" id="{FE44F1E6-37E4-754D-6698-D0A3D2C71B34}"/>
              </a:ext>
            </a:extLst>
          </p:cNvPr>
          <p:cNvSpPr/>
          <p:nvPr/>
        </p:nvSpPr>
        <p:spPr>
          <a:xfrm>
            <a:off x="5677205" y="41304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6" name="矩形 165">
            <a:extLst>
              <a:ext uri="{FF2B5EF4-FFF2-40B4-BE49-F238E27FC236}">
                <a16:creationId xmlns:a16="http://schemas.microsoft.com/office/drawing/2014/main" id="{D615BE0F-73DF-A8E0-7811-00405E2D0DCC}"/>
              </a:ext>
            </a:extLst>
          </p:cNvPr>
          <p:cNvSpPr/>
          <p:nvPr/>
        </p:nvSpPr>
        <p:spPr>
          <a:xfrm>
            <a:off x="7317346" y="4150602"/>
            <a:ext cx="2353451" cy="1080000"/>
          </a:xfrm>
          <a:custGeom>
            <a:avLst/>
            <a:gdLst>
              <a:gd name="connsiteX0" fmla="*/ 0 w 2353451"/>
              <a:gd name="connsiteY0" fmla="*/ 0 h 1080000"/>
              <a:gd name="connsiteX1" fmla="*/ 517759 w 2353451"/>
              <a:gd name="connsiteY1" fmla="*/ 0 h 1080000"/>
              <a:gd name="connsiteX2" fmla="*/ 1059053 w 2353451"/>
              <a:gd name="connsiteY2" fmla="*/ 0 h 1080000"/>
              <a:gd name="connsiteX3" fmla="*/ 1623881 w 2353451"/>
              <a:gd name="connsiteY3" fmla="*/ 0 h 1080000"/>
              <a:gd name="connsiteX4" fmla="*/ 2353451 w 2353451"/>
              <a:gd name="connsiteY4" fmla="*/ 0 h 1080000"/>
              <a:gd name="connsiteX5" fmla="*/ 2353451 w 2353451"/>
              <a:gd name="connsiteY5" fmla="*/ 550800 h 1080000"/>
              <a:gd name="connsiteX6" fmla="*/ 2353451 w 2353451"/>
              <a:gd name="connsiteY6" fmla="*/ 1080000 h 1080000"/>
              <a:gd name="connsiteX7" fmla="*/ 1788623 w 2353451"/>
              <a:gd name="connsiteY7" fmla="*/ 1080000 h 1080000"/>
              <a:gd name="connsiteX8" fmla="*/ 1200260 w 2353451"/>
              <a:gd name="connsiteY8" fmla="*/ 1080000 h 1080000"/>
              <a:gd name="connsiteX9" fmla="*/ 611897 w 2353451"/>
              <a:gd name="connsiteY9" fmla="*/ 1080000 h 1080000"/>
              <a:gd name="connsiteX10" fmla="*/ 0 w 2353451"/>
              <a:gd name="connsiteY10" fmla="*/ 1080000 h 1080000"/>
              <a:gd name="connsiteX11" fmla="*/ 0 w 2353451"/>
              <a:gd name="connsiteY11" fmla="*/ 561600 h 1080000"/>
              <a:gd name="connsiteX12" fmla="*/ 0 w 23534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53451" h="1080000" fill="none" extrusionOk="0">
                <a:moveTo>
                  <a:pt x="0" y="0"/>
                </a:moveTo>
                <a:cubicBezTo>
                  <a:pt x="245379" y="-28058"/>
                  <a:pt x="264064" y="44991"/>
                  <a:pt x="517759" y="0"/>
                </a:cubicBezTo>
                <a:cubicBezTo>
                  <a:pt x="771454" y="-44991"/>
                  <a:pt x="809220" y="50834"/>
                  <a:pt x="1059053" y="0"/>
                </a:cubicBezTo>
                <a:cubicBezTo>
                  <a:pt x="1308886" y="-50834"/>
                  <a:pt x="1406717" y="28029"/>
                  <a:pt x="1623881" y="0"/>
                </a:cubicBezTo>
                <a:cubicBezTo>
                  <a:pt x="1841045" y="-28029"/>
                  <a:pt x="2116949" y="87318"/>
                  <a:pt x="2353451" y="0"/>
                </a:cubicBezTo>
                <a:cubicBezTo>
                  <a:pt x="2366453" y="196629"/>
                  <a:pt x="2331978" y="423755"/>
                  <a:pt x="2353451" y="550800"/>
                </a:cubicBezTo>
                <a:cubicBezTo>
                  <a:pt x="2374924" y="677845"/>
                  <a:pt x="2298914" y="818010"/>
                  <a:pt x="2353451" y="1080000"/>
                </a:cubicBezTo>
                <a:cubicBezTo>
                  <a:pt x="2122404" y="1110013"/>
                  <a:pt x="1926077" y="1030971"/>
                  <a:pt x="1788623" y="1080000"/>
                </a:cubicBezTo>
                <a:cubicBezTo>
                  <a:pt x="1651169" y="1129029"/>
                  <a:pt x="1412147" y="1034200"/>
                  <a:pt x="1200260" y="1080000"/>
                </a:cubicBezTo>
                <a:cubicBezTo>
                  <a:pt x="988373" y="1125800"/>
                  <a:pt x="847352" y="1056798"/>
                  <a:pt x="611897" y="1080000"/>
                </a:cubicBezTo>
                <a:cubicBezTo>
                  <a:pt x="376442" y="1103202"/>
                  <a:pt x="176389" y="103347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53451" h="1080000" stroke="0" extrusionOk="0">
                <a:moveTo>
                  <a:pt x="0" y="0"/>
                </a:moveTo>
                <a:cubicBezTo>
                  <a:pt x="140264" y="-4467"/>
                  <a:pt x="322820" y="42722"/>
                  <a:pt x="517759" y="0"/>
                </a:cubicBezTo>
                <a:cubicBezTo>
                  <a:pt x="712698" y="-42722"/>
                  <a:pt x="829434" y="34944"/>
                  <a:pt x="1129656" y="0"/>
                </a:cubicBezTo>
                <a:cubicBezTo>
                  <a:pt x="1429878" y="-34944"/>
                  <a:pt x="1567769" y="24637"/>
                  <a:pt x="1741554" y="0"/>
                </a:cubicBezTo>
                <a:cubicBezTo>
                  <a:pt x="1915339" y="-24637"/>
                  <a:pt x="2093682" y="62249"/>
                  <a:pt x="2353451" y="0"/>
                </a:cubicBezTo>
                <a:cubicBezTo>
                  <a:pt x="2356967" y="250720"/>
                  <a:pt x="2329568" y="403851"/>
                  <a:pt x="2353451" y="561600"/>
                </a:cubicBezTo>
                <a:cubicBezTo>
                  <a:pt x="2377334" y="719349"/>
                  <a:pt x="2333599" y="913551"/>
                  <a:pt x="2353451" y="1080000"/>
                </a:cubicBezTo>
                <a:cubicBezTo>
                  <a:pt x="2118844" y="1091325"/>
                  <a:pt x="1867216" y="1056363"/>
                  <a:pt x="1741554" y="1080000"/>
                </a:cubicBezTo>
                <a:cubicBezTo>
                  <a:pt x="1615892" y="1103637"/>
                  <a:pt x="1375051" y="1062801"/>
                  <a:pt x="1106122" y="1080000"/>
                </a:cubicBezTo>
                <a:cubicBezTo>
                  <a:pt x="837193" y="1097199"/>
                  <a:pt x="358871" y="9546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7" name="矩形 166">
            <a:extLst>
              <a:ext uri="{FF2B5EF4-FFF2-40B4-BE49-F238E27FC236}">
                <a16:creationId xmlns:a16="http://schemas.microsoft.com/office/drawing/2014/main" id="{62CE5DE6-056E-E245-27E3-F1B0F9A7D7AD}"/>
              </a:ext>
            </a:extLst>
          </p:cNvPr>
          <p:cNvSpPr/>
          <p:nvPr/>
        </p:nvSpPr>
        <p:spPr>
          <a:xfrm>
            <a:off x="9866797" y="4150602"/>
            <a:ext cx="1874083" cy="1080000"/>
          </a:xfrm>
          <a:custGeom>
            <a:avLst/>
            <a:gdLst>
              <a:gd name="connsiteX0" fmla="*/ 0 w 1874083"/>
              <a:gd name="connsiteY0" fmla="*/ 0 h 1080000"/>
              <a:gd name="connsiteX1" fmla="*/ 412298 w 1874083"/>
              <a:gd name="connsiteY1" fmla="*/ 0 h 1080000"/>
              <a:gd name="connsiteX2" fmla="*/ 843337 w 1874083"/>
              <a:gd name="connsiteY2" fmla="*/ 0 h 1080000"/>
              <a:gd name="connsiteX3" fmla="*/ 1293117 w 1874083"/>
              <a:gd name="connsiteY3" fmla="*/ 0 h 1080000"/>
              <a:gd name="connsiteX4" fmla="*/ 1874083 w 1874083"/>
              <a:gd name="connsiteY4" fmla="*/ 0 h 1080000"/>
              <a:gd name="connsiteX5" fmla="*/ 1874083 w 1874083"/>
              <a:gd name="connsiteY5" fmla="*/ 550800 h 1080000"/>
              <a:gd name="connsiteX6" fmla="*/ 1874083 w 1874083"/>
              <a:gd name="connsiteY6" fmla="*/ 1080000 h 1080000"/>
              <a:gd name="connsiteX7" fmla="*/ 1424303 w 1874083"/>
              <a:gd name="connsiteY7" fmla="*/ 1080000 h 1080000"/>
              <a:gd name="connsiteX8" fmla="*/ 955782 w 1874083"/>
              <a:gd name="connsiteY8" fmla="*/ 1080000 h 1080000"/>
              <a:gd name="connsiteX9" fmla="*/ 487262 w 1874083"/>
              <a:gd name="connsiteY9" fmla="*/ 1080000 h 1080000"/>
              <a:gd name="connsiteX10" fmla="*/ 0 w 1874083"/>
              <a:gd name="connsiteY10" fmla="*/ 1080000 h 1080000"/>
              <a:gd name="connsiteX11" fmla="*/ 0 w 1874083"/>
              <a:gd name="connsiteY11" fmla="*/ 561600 h 1080000"/>
              <a:gd name="connsiteX12" fmla="*/ 0 w 1874083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4083" h="1080000" fill="none" extrusionOk="0">
                <a:moveTo>
                  <a:pt x="0" y="0"/>
                </a:moveTo>
                <a:cubicBezTo>
                  <a:pt x="104813" y="-29251"/>
                  <a:pt x="288073" y="34705"/>
                  <a:pt x="412298" y="0"/>
                </a:cubicBezTo>
                <a:cubicBezTo>
                  <a:pt x="536523" y="-34705"/>
                  <a:pt x="694368" y="24159"/>
                  <a:pt x="843337" y="0"/>
                </a:cubicBezTo>
                <a:cubicBezTo>
                  <a:pt x="992306" y="-24159"/>
                  <a:pt x="1124884" y="49231"/>
                  <a:pt x="1293117" y="0"/>
                </a:cubicBezTo>
                <a:cubicBezTo>
                  <a:pt x="1461350" y="-49231"/>
                  <a:pt x="1641085" y="52542"/>
                  <a:pt x="1874083" y="0"/>
                </a:cubicBezTo>
                <a:cubicBezTo>
                  <a:pt x="1887085" y="196629"/>
                  <a:pt x="1852610" y="423755"/>
                  <a:pt x="1874083" y="550800"/>
                </a:cubicBezTo>
                <a:cubicBezTo>
                  <a:pt x="1895556" y="677845"/>
                  <a:pt x="1819546" y="818010"/>
                  <a:pt x="1874083" y="1080000"/>
                </a:cubicBezTo>
                <a:cubicBezTo>
                  <a:pt x="1749775" y="1082545"/>
                  <a:pt x="1548529" y="1055203"/>
                  <a:pt x="1424303" y="1080000"/>
                </a:cubicBezTo>
                <a:cubicBezTo>
                  <a:pt x="1300077" y="1104797"/>
                  <a:pt x="1056960" y="1048094"/>
                  <a:pt x="955782" y="1080000"/>
                </a:cubicBezTo>
                <a:cubicBezTo>
                  <a:pt x="854604" y="1111906"/>
                  <a:pt x="606560" y="1045077"/>
                  <a:pt x="487262" y="1080000"/>
                </a:cubicBezTo>
                <a:cubicBezTo>
                  <a:pt x="367964" y="1114923"/>
                  <a:pt x="241986" y="103824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74083" h="1080000" stroke="0" extrusionOk="0">
                <a:moveTo>
                  <a:pt x="0" y="0"/>
                </a:moveTo>
                <a:cubicBezTo>
                  <a:pt x="87701" y="-2173"/>
                  <a:pt x="296625" y="3342"/>
                  <a:pt x="412298" y="0"/>
                </a:cubicBezTo>
                <a:cubicBezTo>
                  <a:pt x="527971" y="-3342"/>
                  <a:pt x="793565" y="5976"/>
                  <a:pt x="899560" y="0"/>
                </a:cubicBezTo>
                <a:cubicBezTo>
                  <a:pt x="1005555" y="-5976"/>
                  <a:pt x="1223338" y="12084"/>
                  <a:pt x="1386821" y="0"/>
                </a:cubicBezTo>
                <a:cubicBezTo>
                  <a:pt x="1550304" y="-12084"/>
                  <a:pt x="1711445" y="10022"/>
                  <a:pt x="1874083" y="0"/>
                </a:cubicBezTo>
                <a:cubicBezTo>
                  <a:pt x="1877599" y="250720"/>
                  <a:pt x="1850200" y="403851"/>
                  <a:pt x="1874083" y="561600"/>
                </a:cubicBezTo>
                <a:cubicBezTo>
                  <a:pt x="1897966" y="719349"/>
                  <a:pt x="1854231" y="913551"/>
                  <a:pt x="1874083" y="1080000"/>
                </a:cubicBezTo>
                <a:cubicBezTo>
                  <a:pt x="1677658" y="1127998"/>
                  <a:pt x="1533740" y="1077398"/>
                  <a:pt x="1386821" y="1080000"/>
                </a:cubicBezTo>
                <a:cubicBezTo>
                  <a:pt x="1239902" y="1082602"/>
                  <a:pt x="1022115" y="1043852"/>
                  <a:pt x="880819" y="1080000"/>
                </a:cubicBezTo>
                <a:cubicBezTo>
                  <a:pt x="739523" y="1116148"/>
                  <a:pt x="216009" y="104951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8" name="矩形 167">
            <a:extLst>
              <a:ext uri="{FF2B5EF4-FFF2-40B4-BE49-F238E27FC236}">
                <a16:creationId xmlns:a16="http://schemas.microsoft.com/office/drawing/2014/main" id="{057333BE-798D-4E4C-A79D-ED3F293E3BD4}"/>
              </a:ext>
            </a:extLst>
          </p:cNvPr>
          <p:cNvSpPr/>
          <p:nvPr/>
        </p:nvSpPr>
        <p:spPr>
          <a:xfrm>
            <a:off x="451120" y="53309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0" name="矩形 169">
            <a:extLst>
              <a:ext uri="{FF2B5EF4-FFF2-40B4-BE49-F238E27FC236}">
                <a16:creationId xmlns:a16="http://schemas.microsoft.com/office/drawing/2014/main" id="{F6630536-9493-5A23-4119-67F075DF5FF7}"/>
              </a:ext>
            </a:extLst>
          </p:cNvPr>
          <p:cNvSpPr/>
          <p:nvPr/>
        </p:nvSpPr>
        <p:spPr>
          <a:xfrm>
            <a:off x="2123280" y="5330955"/>
            <a:ext cx="1871092" cy="1080000"/>
          </a:xfrm>
          <a:custGeom>
            <a:avLst/>
            <a:gdLst>
              <a:gd name="connsiteX0" fmla="*/ 0 w 1871092"/>
              <a:gd name="connsiteY0" fmla="*/ 0 h 1080000"/>
              <a:gd name="connsiteX1" fmla="*/ 411640 w 1871092"/>
              <a:gd name="connsiteY1" fmla="*/ 0 h 1080000"/>
              <a:gd name="connsiteX2" fmla="*/ 841991 w 1871092"/>
              <a:gd name="connsiteY2" fmla="*/ 0 h 1080000"/>
              <a:gd name="connsiteX3" fmla="*/ 1291053 w 1871092"/>
              <a:gd name="connsiteY3" fmla="*/ 0 h 1080000"/>
              <a:gd name="connsiteX4" fmla="*/ 1871092 w 1871092"/>
              <a:gd name="connsiteY4" fmla="*/ 0 h 1080000"/>
              <a:gd name="connsiteX5" fmla="*/ 1871092 w 1871092"/>
              <a:gd name="connsiteY5" fmla="*/ 550800 h 1080000"/>
              <a:gd name="connsiteX6" fmla="*/ 1871092 w 1871092"/>
              <a:gd name="connsiteY6" fmla="*/ 1080000 h 1080000"/>
              <a:gd name="connsiteX7" fmla="*/ 1422030 w 1871092"/>
              <a:gd name="connsiteY7" fmla="*/ 1080000 h 1080000"/>
              <a:gd name="connsiteX8" fmla="*/ 954257 w 1871092"/>
              <a:gd name="connsiteY8" fmla="*/ 1080000 h 1080000"/>
              <a:gd name="connsiteX9" fmla="*/ 486484 w 1871092"/>
              <a:gd name="connsiteY9" fmla="*/ 1080000 h 1080000"/>
              <a:gd name="connsiteX10" fmla="*/ 0 w 1871092"/>
              <a:gd name="connsiteY10" fmla="*/ 1080000 h 1080000"/>
              <a:gd name="connsiteX11" fmla="*/ 0 w 1871092"/>
              <a:gd name="connsiteY11" fmla="*/ 561600 h 1080000"/>
              <a:gd name="connsiteX12" fmla="*/ 0 w 187109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1092" h="1080000" fill="none" extrusionOk="0">
                <a:moveTo>
                  <a:pt x="0" y="0"/>
                </a:moveTo>
                <a:cubicBezTo>
                  <a:pt x="90325" y="-24231"/>
                  <a:pt x="237291" y="25844"/>
                  <a:pt x="411640" y="0"/>
                </a:cubicBezTo>
                <a:cubicBezTo>
                  <a:pt x="585989" y="-25844"/>
                  <a:pt x="694573" y="32803"/>
                  <a:pt x="841991" y="0"/>
                </a:cubicBezTo>
                <a:cubicBezTo>
                  <a:pt x="989409" y="-32803"/>
                  <a:pt x="1131053" y="19181"/>
                  <a:pt x="1291053" y="0"/>
                </a:cubicBezTo>
                <a:cubicBezTo>
                  <a:pt x="1451053" y="-19181"/>
                  <a:pt x="1744057" y="30357"/>
                  <a:pt x="1871092" y="0"/>
                </a:cubicBezTo>
                <a:cubicBezTo>
                  <a:pt x="1884094" y="196629"/>
                  <a:pt x="1849619" y="423755"/>
                  <a:pt x="1871092" y="550800"/>
                </a:cubicBezTo>
                <a:cubicBezTo>
                  <a:pt x="1892565" y="677845"/>
                  <a:pt x="1816555" y="818010"/>
                  <a:pt x="1871092" y="1080000"/>
                </a:cubicBezTo>
                <a:cubicBezTo>
                  <a:pt x="1695179" y="1111817"/>
                  <a:pt x="1612536" y="1052735"/>
                  <a:pt x="1422030" y="1080000"/>
                </a:cubicBezTo>
                <a:cubicBezTo>
                  <a:pt x="1231524" y="1107265"/>
                  <a:pt x="1065485" y="1028439"/>
                  <a:pt x="954257" y="1080000"/>
                </a:cubicBezTo>
                <a:cubicBezTo>
                  <a:pt x="843029" y="1131561"/>
                  <a:pt x="685658" y="1055584"/>
                  <a:pt x="486484" y="1080000"/>
                </a:cubicBezTo>
                <a:cubicBezTo>
                  <a:pt x="287310" y="1104416"/>
                  <a:pt x="130957" y="107637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71092" h="1080000" stroke="0" extrusionOk="0">
                <a:moveTo>
                  <a:pt x="0" y="0"/>
                </a:moveTo>
                <a:cubicBezTo>
                  <a:pt x="106136" y="-35665"/>
                  <a:pt x="255634" y="7465"/>
                  <a:pt x="411640" y="0"/>
                </a:cubicBezTo>
                <a:cubicBezTo>
                  <a:pt x="567646" y="-7465"/>
                  <a:pt x="656850" y="542"/>
                  <a:pt x="898124" y="0"/>
                </a:cubicBezTo>
                <a:cubicBezTo>
                  <a:pt x="1139398" y="-542"/>
                  <a:pt x="1158784" y="23893"/>
                  <a:pt x="1384608" y="0"/>
                </a:cubicBezTo>
                <a:cubicBezTo>
                  <a:pt x="1610432" y="-23893"/>
                  <a:pt x="1739580" y="48103"/>
                  <a:pt x="1871092" y="0"/>
                </a:cubicBezTo>
                <a:cubicBezTo>
                  <a:pt x="1874608" y="250720"/>
                  <a:pt x="1847209" y="403851"/>
                  <a:pt x="1871092" y="561600"/>
                </a:cubicBezTo>
                <a:cubicBezTo>
                  <a:pt x="1894975" y="719349"/>
                  <a:pt x="1851240" y="913551"/>
                  <a:pt x="1871092" y="1080000"/>
                </a:cubicBezTo>
                <a:cubicBezTo>
                  <a:pt x="1643041" y="1108103"/>
                  <a:pt x="1576481" y="1039977"/>
                  <a:pt x="1384608" y="1080000"/>
                </a:cubicBezTo>
                <a:cubicBezTo>
                  <a:pt x="1192735" y="1120023"/>
                  <a:pt x="1018061" y="1041015"/>
                  <a:pt x="879413" y="1080000"/>
                </a:cubicBezTo>
                <a:cubicBezTo>
                  <a:pt x="740766" y="1118985"/>
                  <a:pt x="347687" y="105822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1" name="矩形 170">
            <a:extLst>
              <a:ext uri="{FF2B5EF4-FFF2-40B4-BE49-F238E27FC236}">
                <a16:creationId xmlns:a16="http://schemas.microsoft.com/office/drawing/2014/main" id="{23F0B5D3-9D70-59FA-CD8F-7399A35BB6BE}"/>
              </a:ext>
            </a:extLst>
          </p:cNvPr>
          <p:cNvSpPr/>
          <p:nvPr/>
        </p:nvSpPr>
        <p:spPr>
          <a:xfrm>
            <a:off x="4230851" y="53401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2" name="矩形 171">
            <a:extLst>
              <a:ext uri="{FF2B5EF4-FFF2-40B4-BE49-F238E27FC236}">
                <a16:creationId xmlns:a16="http://schemas.microsoft.com/office/drawing/2014/main" id="{2F5EF773-0745-DACC-C823-2E7C89B66C94}"/>
              </a:ext>
            </a:extLst>
          </p:cNvPr>
          <p:cNvSpPr/>
          <p:nvPr/>
        </p:nvSpPr>
        <p:spPr>
          <a:xfrm>
            <a:off x="5864300" y="5351071"/>
            <a:ext cx="1778274" cy="1080000"/>
          </a:xfrm>
          <a:custGeom>
            <a:avLst/>
            <a:gdLst>
              <a:gd name="connsiteX0" fmla="*/ 0 w 1778274"/>
              <a:gd name="connsiteY0" fmla="*/ 0 h 1080000"/>
              <a:gd name="connsiteX1" fmla="*/ 574975 w 1778274"/>
              <a:gd name="connsiteY1" fmla="*/ 0 h 1080000"/>
              <a:gd name="connsiteX2" fmla="*/ 1149951 w 1778274"/>
              <a:gd name="connsiteY2" fmla="*/ 0 h 1080000"/>
              <a:gd name="connsiteX3" fmla="*/ 1778274 w 1778274"/>
              <a:gd name="connsiteY3" fmla="*/ 0 h 1080000"/>
              <a:gd name="connsiteX4" fmla="*/ 1778274 w 1778274"/>
              <a:gd name="connsiteY4" fmla="*/ 529200 h 1080000"/>
              <a:gd name="connsiteX5" fmla="*/ 1778274 w 1778274"/>
              <a:gd name="connsiteY5" fmla="*/ 1080000 h 1080000"/>
              <a:gd name="connsiteX6" fmla="*/ 1238864 w 1778274"/>
              <a:gd name="connsiteY6" fmla="*/ 1080000 h 1080000"/>
              <a:gd name="connsiteX7" fmla="*/ 646106 w 1778274"/>
              <a:gd name="connsiteY7" fmla="*/ 1080000 h 1080000"/>
              <a:gd name="connsiteX8" fmla="*/ 0 w 1778274"/>
              <a:gd name="connsiteY8" fmla="*/ 1080000 h 1080000"/>
              <a:gd name="connsiteX9" fmla="*/ 0 w 1778274"/>
              <a:gd name="connsiteY9" fmla="*/ 540000 h 1080000"/>
              <a:gd name="connsiteX10" fmla="*/ 0 w 177827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8274" h="1080000" fill="none" extrusionOk="0">
                <a:moveTo>
                  <a:pt x="0" y="0"/>
                </a:moveTo>
                <a:cubicBezTo>
                  <a:pt x="115564" y="-20936"/>
                  <a:pt x="359744" y="40899"/>
                  <a:pt x="574975" y="0"/>
                </a:cubicBezTo>
                <a:cubicBezTo>
                  <a:pt x="790207" y="-40899"/>
                  <a:pt x="998956" y="21201"/>
                  <a:pt x="1149951" y="0"/>
                </a:cubicBezTo>
                <a:cubicBezTo>
                  <a:pt x="1300946" y="-21201"/>
                  <a:pt x="1558997" y="31923"/>
                  <a:pt x="1778274" y="0"/>
                </a:cubicBezTo>
                <a:cubicBezTo>
                  <a:pt x="1791337" y="207995"/>
                  <a:pt x="1776559" y="419283"/>
                  <a:pt x="1778274" y="529200"/>
                </a:cubicBezTo>
                <a:cubicBezTo>
                  <a:pt x="1779989" y="639117"/>
                  <a:pt x="1744419" y="957395"/>
                  <a:pt x="1778274" y="1080000"/>
                </a:cubicBezTo>
                <a:cubicBezTo>
                  <a:pt x="1601016" y="1119299"/>
                  <a:pt x="1501841" y="1021205"/>
                  <a:pt x="1238864" y="1080000"/>
                </a:cubicBezTo>
                <a:cubicBezTo>
                  <a:pt x="975887" y="1138795"/>
                  <a:pt x="866635" y="1077132"/>
                  <a:pt x="646106" y="1080000"/>
                </a:cubicBezTo>
                <a:cubicBezTo>
                  <a:pt x="425577" y="1082868"/>
                  <a:pt x="140308" y="102265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78274" h="1080000" stroke="0" extrusionOk="0">
                <a:moveTo>
                  <a:pt x="0" y="0"/>
                </a:moveTo>
                <a:cubicBezTo>
                  <a:pt x="162453" y="-8102"/>
                  <a:pt x="430538" y="25055"/>
                  <a:pt x="539410" y="0"/>
                </a:cubicBezTo>
                <a:cubicBezTo>
                  <a:pt x="648282" y="-25055"/>
                  <a:pt x="933982" y="58375"/>
                  <a:pt x="1149951" y="0"/>
                </a:cubicBezTo>
                <a:cubicBezTo>
                  <a:pt x="1365920" y="-58375"/>
                  <a:pt x="1516352" y="32918"/>
                  <a:pt x="1778274" y="0"/>
                </a:cubicBezTo>
                <a:cubicBezTo>
                  <a:pt x="1841073" y="159253"/>
                  <a:pt x="1722109" y="442242"/>
                  <a:pt x="1778274" y="561600"/>
                </a:cubicBezTo>
                <a:cubicBezTo>
                  <a:pt x="1834439" y="680958"/>
                  <a:pt x="1723287" y="955337"/>
                  <a:pt x="1778274" y="1080000"/>
                </a:cubicBezTo>
                <a:cubicBezTo>
                  <a:pt x="1565525" y="1094209"/>
                  <a:pt x="1457566" y="1065995"/>
                  <a:pt x="1149951" y="1080000"/>
                </a:cubicBezTo>
                <a:cubicBezTo>
                  <a:pt x="842336" y="1094005"/>
                  <a:pt x="822258" y="1053422"/>
                  <a:pt x="539410" y="1080000"/>
                </a:cubicBezTo>
                <a:cubicBezTo>
                  <a:pt x="256562" y="1106578"/>
                  <a:pt x="216726" y="102020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3" name="矩形 172">
            <a:extLst>
              <a:ext uri="{FF2B5EF4-FFF2-40B4-BE49-F238E27FC236}">
                <a16:creationId xmlns:a16="http://schemas.microsoft.com/office/drawing/2014/main" id="{795D727B-7567-CA2F-6757-55197EA6478C}"/>
              </a:ext>
            </a:extLst>
          </p:cNvPr>
          <p:cNvSpPr/>
          <p:nvPr/>
        </p:nvSpPr>
        <p:spPr>
          <a:xfrm>
            <a:off x="7842714" y="5340131"/>
            <a:ext cx="2226005" cy="1080000"/>
          </a:xfrm>
          <a:custGeom>
            <a:avLst/>
            <a:gdLst>
              <a:gd name="connsiteX0" fmla="*/ 0 w 2226005"/>
              <a:gd name="connsiteY0" fmla="*/ 0 h 1080000"/>
              <a:gd name="connsiteX1" fmla="*/ 489721 w 2226005"/>
              <a:gd name="connsiteY1" fmla="*/ 0 h 1080000"/>
              <a:gd name="connsiteX2" fmla="*/ 1001702 w 2226005"/>
              <a:gd name="connsiteY2" fmla="*/ 0 h 1080000"/>
              <a:gd name="connsiteX3" fmla="*/ 1535943 w 2226005"/>
              <a:gd name="connsiteY3" fmla="*/ 0 h 1080000"/>
              <a:gd name="connsiteX4" fmla="*/ 2226005 w 2226005"/>
              <a:gd name="connsiteY4" fmla="*/ 0 h 1080000"/>
              <a:gd name="connsiteX5" fmla="*/ 2226005 w 2226005"/>
              <a:gd name="connsiteY5" fmla="*/ 550800 h 1080000"/>
              <a:gd name="connsiteX6" fmla="*/ 2226005 w 2226005"/>
              <a:gd name="connsiteY6" fmla="*/ 1080000 h 1080000"/>
              <a:gd name="connsiteX7" fmla="*/ 1691764 w 2226005"/>
              <a:gd name="connsiteY7" fmla="*/ 1080000 h 1080000"/>
              <a:gd name="connsiteX8" fmla="*/ 1135263 w 2226005"/>
              <a:gd name="connsiteY8" fmla="*/ 1080000 h 1080000"/>
              <a:gd name="connsiteX9" fmla="*/ 578761 w 2226005"/>
              <a:gd name="connsiteY9" fmla="*/ 1080000 h 1080000"/>
              <a:gd name="connsiteX10" fmla="*/ 0 w 2226005"/>
              <a:gd name="connsiteY10" fmla="*/ 1080000 h 1080000"/>
              <a:gd name="connsiteX11" fmla="*/ 0 w 2226005"/>
              <a:gd name="connsiteY11" fmla="*/ 561600 h 1080000"/>
              <a:gd name="connsiteX12" fmla="*/ 0 w 222600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6005" h="1080000" fill="none" extrusionOk="0">
                <a:moveTo>
                  <a:pt x="0" y="0"/>
                </a:moveTo>
                <a:cubicBezTo>
                  <a:pt x="218488" y="-50154"/>
                  <a:pt x="324355" y="14102"/>
                  <a:pt x="489721" y="0"/>
                </a:cubicBezTo>
                <a:cubicBezTo>
                  <a:pt x="655087" y="-14102"/>
                  <a:pt x="838250" y="7813"/>
                  <a:pt x="1001702" y="0"/>
                </a:cubicBezTo>
                <a:cubicBezTo>
                  <a:pt x="1165154" y="-7813"/>
                  <a:pt x="1378153" y="2968"/>
                  <a:pt x="1535943" y="0"/>
                </a:cubicBezTo>
                <a:cubicBezTo>
                  <a:pt x="1693733" y="-2968"/>
                  <a:pt x="1927125" y="109"/>
                  <a:pt x="2226005" y="0"/>
                </a:cubicBezTo>
                <a:cubicBezTo>
                  <a:pt x="2239007" y="196629"/>
                  <a:pt x="2204532" y="423755"/>
                  <a:pt x="2226005" y="550800"/>
                </a:cubicBezTo>
                <a:cubicBezTo>
                  <a:pt x="2247478" y="677845"/>
                  <a:pt x="2171468" y="818010"/>
                  <a:pt x="2226005" y="1080000"/>
                </a:cubicBezTo>
                <a:cubicBezTo>
                  <a:pt x="2003811" y="1082751"/>
                  <a:pt x="1831573" y="1071786"/>
                  <a:pt x="1691764" y="1080000"/>
                </a:cubicBezTo>
                <a:cubicBezTo>
                  <a:pt x="1551955" y="1088214"/>
                  <a:pt x="1370267" y="1069341"/>
                  <a:pt x="1135263" y="1080000"/>
                </a:cubicBezTo>
                <a:cubicBezTo>
                  <a:pt x="900259" y="1090659"/>
                  <a:pt x="810376" y="1019419"/>
                  <a:pt x="578761" y="1080000"/>
                </a:cubicBezTo>
                <a:cubicBezTo>
                  <a:pt x="347146" y="1140581"/>
                  <a:pt x="128027" y="102518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26005" h="1080000" stroke="0" extrusionOk="0">
                <a:moveTo>
                  <a:pt x="0" y="0"/>
                </a:moveTo>
                <a:cubicBezTo>
                  <a:pt x="181383" y="-30144"/>
                  <a:pt x="342128" y="51932"/>
                  <a:pt x="489721" y="0"/>
                </a:cubicBezTo>
                <a:cubicBezTo>
                  <a:pt x="637314" y="-51932"/>
                  <a:pt x="899395" y="59790"/>
                  <a:pt x="1068482" y="0"/>
                </a:cubicBezTo>
                <a:cubicBezTo>
                  <a:pt x="1237569" y="-59790"/>
                  <a:pt x="1361511" y="36854"/>
                  <a:pt x="1647244" y="0"/>
                </a:cubicBezTo>
                <a:cubicBezTo>
                  <a:pt x="1932977" y="-36854"/>
                  <a:pt x="2073710" y="6660"/>
                  <a:pt x="2226005" y="0"/>
                </a:cubicBezTo>
                <a:cubicBezTo>
                  <a:pt x="2229521" y="250720"/>
                  <a:pt x="2202122" y="403851"/>
                  <a:pt x="2226005" y="561600"/>
                </a:cubicBezTo>
                <a:cubicBezTo>
                  <a:pt x="2249888" y="719349"/>
                  <a:pt x="2206153" y="913551"/>
                  <a:pt x="2226005" y="1080000"/>
                </a:cubicBezTo>
                <a:cubicBezTo>
                  <a:pt x="1953695" y="1146032"/>
                  <a:pt x="1888902" y="1079664"/>
                  <a:pt x="1647244" y="1080000"/>
                </a:cubicBezTo>
                <a:cubicBezTo>
                  <a:pt x="1405586" y="1080336"/>
                  <a:pt x="1315017" y="1015751"/>
                  <a:pt x="1046222" y="1080000"/>
                </a:cubicBezTo>
                <a:cubicBezTo>
                  <a:pt x="777427" y="1144249"/>
                  <a:pt x="452434" y="97969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4" name="矩形 173">
            <a:extLst>
              <a:ext uri="{FF2B5EF4-FFF2-40B4-BE49-F238E27FC236}">
                <a16:creationId xmlns:a16="http://schemas.microsoft.com/office/drawing/2014/main" id="{12C92A33-FE5B-ED03-EC2B-C13BA9E7FA72}"/>
              </a:ext>
            </a:extLst>
          </p:cNvPr>
          <p:cNvSpPr/>
          <p:nvPr/>
        </p:nvSpPr>
        <p:spPr>
          <a:xfrm>
            <a:off x="10275774" y="53401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1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</p:childTnLst>
        </p:cTn>
      </p:par>
    </p:tnLst>
    <p:bldLst>
      <p:bldP spid="58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70" grpId="0" animBg="1"/>
      <p:bldP spid="171" grpId="0" animBg="1"/>
      <p:bldP spid="172" grpId="0" animBg="1"/>
      <p:bldP spid="173" grpId="0" animBg="1"/>
      <p:bldP spid="17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4466654" y="290829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5996475" y="291774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7524734" y="2915665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9024451" y="290768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4431476" y="460439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5967498" y="459952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7517237" y="459744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9038434" y="459641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642126-AEBB-1DD0-51AF-68A2948F5CD3}"/>
              </a:ext>
            </a:extLst>
          </p:cNvPr>
          <p:cNvSpPr/>
          <p:nvPr/>
        </p:nvSpPr>
        <p:spPr>
          <a:xfrm>
            <a:off x="4519452" y="1107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8490149-6259-BB2C-7D02-16EC0424A542}"/>
              </a:ext>
            </a:extLst>
          </p:cNvPr>
          <p:cNvSpPr/>
          <p:nvPr/>
        </p:nvSpPr>
        <p:spPr>
          <a:xfrm>
            <a:off x="1040487" y="291774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168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94400 h 1440000"/>
              <a:gd name="connsiteX5" fmla="*/ 1440000 w 1440000"/>
              <a:gd name="connsiteY5" fmla="*/ 9888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944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212963" y="-20897"/>
                  <a:pt x="324824" y="14983"/>
                  <a:pt x="451200" y="0"/>
                </a:cubicBezTo>
                <a:cubicBezTo>
                  <a:pt x="577576" y="-14983"/>
                  <a:pt x="771941" y="11417"/>
                  <a:pt x="916800" y="0"/>
                </a:cubicBezTo>
                <a:cubicBezTo>
                  <a:pt x="1061659" y="-11417"/>
                  <a:pt x="1220316" y="16078"/>
                  <a:pt x="1440000" y="0"/>
                </a:cubicBezTo>
                <a:cubicBezTo>
                  <a:pt x="1457178" y="183091"/>
                  <a:pt x="1435519" y="371990"/>
                  <a:pt x="1440000" y="494400"/>
                </a:cubicBezTo>
                <a:cubicBezTo>
                  <a:pt x="1444481" y="616810"/>
                  <a:pt x="1392663" y="817931"/>
                  <a:pt x="1440000" y="988800"/>
                </a:cubicBezTo>
                <a:cubicBezTo>
                  <a:pt x="1487337" y="1159669"/>
                  <a:pt x="1392522" y="1298909"/>
                  <a:pt x="1440000" y="1440000"/>
                </a:cubicBezTo>
                <a:cubicBezTo>
                  <a:pt x="1278503" y="1475859"/>
                  <a:pt x="1158099" y="1408145"/>
                  <a:pt x="988800" y="1440000"/>
                </a:cubicBezTo>
                <a:cubicBezTo>
                  <a:pt x="819501" y="1471855"/>
                  <a:pt x="646162" y="1397210"/>
                  <a:pt x="508800" y="1440000"/>
                </a:cubicBezTo>
                <a:cubicBezTo>
                  <a:pt x="371438" y="1482790"/>
                  <a:pt x="126214" y="1400268"/>
                  <a:pt x="0" y="1440000"/>
                </a:cubicBezTo>
                <a:cubicBezTo>
                  <a:pt x="-13152" y="1316348"/>
                  <a:pt x="29843" y="1157954"/>
                  <a:pt x="0" y="988800"/>
                </a:cubicBezTo>
                <a:cubicBezTo>
                  <a:pt x="-29843" y="819646"/>
                  <a:pt x="49433" y="651508"/>
                  <a:pt x="0" y="494400"/>
                </a:cubicBezTo>
                <a:cubicBezTo>
                  <a:pt x="-49433" y="337292"/>
                  <a:pt x="41059" y="18262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45199" y="175985"/>
                  <a:pt x="1428763" y="359381"/>
                  <a:pt x="1440000" y="508800"/>
                </a:cubicBezTo>
                <a:cubicBezTo>
                  <a:pt x="1451237" y="658219"/>
                  <a:pt x="1393653" y="845197"/>
                  <a:pt x="1440000" y="945600"/>
                </a:cubicBezTo>
                <a:cubicBezTo>
                  <a:pt x="1486347" y="1046003"/>
                  <a:pt x="1419572" y="1222875"/>
                  <a:pt x="1440000" y="1440000"/>
                </a:cubicBezTo>
                <a:cubicBezTo>
                  <a:pt x="1261935" y="1497512"/>
                  <a:pt x="1182989" y="1423922"/>
                  <a:pt x="945600" y="1440000"/>
                </a:cubicBezTo>
                <a:cubicBezTo>
                  <a:pt x="708211" y="1456078"/>
                  <a:pt x="577123" y="1408511"/>
                  <a:pt x="436800" y="1440000"/>
                </a:cubicBezTo>
                <a:cubicBezTo>
                  <a:pt x="296477" y="1471489"/>
                  <a:pt x="108715" y="1399429"/>
                  <a:pt x="0" y="1440000"/>
                </a:cubicBezTo>
                <a:cubicBezTo>
                  <a:pt x="-10445" y="1233164"/>
                  <a:pt x="11950" y="1116863"/>
                  <a:pt x="0" y="974400"/>
                </a:cubicBezTo>
                <a:cubicBezTo>
                  <a:pt x="-11950" y="831937"/>
                  <a:pt x="19309" y="646945"/>
                  <a:pt x="0" y="508800"/>
                </a:cubicBezTo>
                <a:cubicBezTo>
                  <a:pt x="-19309" y="370655"/>
                  <a:pt x="10622" y="19860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1075352" y="77140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027BD390-0D9A-93B0-4322-0B0FC66B4EB5}"/>
              </a:ext>
            </a:extLst>
          </p:cNvPr>
          <p:cNvGrpSpPr/>
          <p:nvPr/>
        </p:nvGrpSpPr>
        <p:grpSpPr>
          <a:xfrm>
            <a:off x="1075352" y="5064072"/>
            <a:ext cx="1440000" cy="1440000"/>
            <a:chOff x="10451692" y="1179872"/>
            <a:chExt cx="1592826" cy="159282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BDEC0AF-DB88-5E56-7BA6-8DFEF4731C19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46B78C0-2974-01DF-3793-3B9D974FDA9B}"/>
                </a:ext>
              </a:extLst>
            </p:cNvPr>
            <p:cNvSpPr/>
            <p:nvPr/>
          </p:nvSpPr>
          <p:spPr>
            <a:xfrm>
              <a:off x="11157639" y="1458992"/>
              <a:ext cx="570272" cy="188030"/>
            </a:xfrm>
            <a:custGeom>
              <a:avLst/>
              <a:gdLst>
                <a:gd name="connsiteX0" fmla="*/ 0 w 570272"/>
                <a:gd name="connsiteY0" fmla="*/ 0 h 188030"/>
                <a:gd name="connsiteX1" fmla="*/ 570272 w 570272"/>
                <a:gd name="connsiteY1" fmla="*/ 0 h 188030"/>
                <a:gd name="connsiteX2" fmla="*/ 570272 w 570272"/>
                <a:gd name="connsiteY2" fmla="*/ 188030 h 188030"/>
                <a:gd name="connsiteX3" fmla="*/ 0 w 570272"/>
                <a:gd name="connsiteY3" fmla="*/ 188030 h 188030"/>
                <a:gd name="connsiteX4" fmla="*/ 0 w 570272"/>
                <a:gd name="connsiteY4" fmla="*/ 0 h 188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18803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579026" y="89002"/>
                    <a:pt x="561339" y="117630"/>
                    <a:pt x="570272" y="188030"/>
                  </a:cubicBezTo>
                  <a:cubicBezTo>
                    <a:pt x="306998" y="214327"/>
                    <a:pt x="142779" y="171744"/>
                    <a:pt x="0" y="188030"/>
                  </a:cubicBezTo>
                  <a:cubicBezTo>
                    <a:pt x="-10128" y="127032"/>
                    <a:pt x="5872" y="78657"/>
                    <a:pt x="0" y="0"/>
                  </a:cubicBezTo>
                  <a:close/>
                </a:path>
                <a:path w="570272" h="18803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72582" y="93760"/>
                    <a:pt x="554681" y="111339"/>
                    <a:pt x="570272" y="188030"/>
                  </a:cubicBezTo>
                  <a:cubicBezTo>
                    <a:pt x="356700" y="233784"/>
                    <a:pt x="165787" y="141274"/>
                    <a:pt x="0" y="188030"/>
                  </a:cubicBezTo>
                  <a:cubicBezTo>
                    <a:pt x="-8504" y="140016"/>
                    <a:pt x="2698" y="7545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/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1BAA2B4-7236-C795-A6A5-BA2150385B06}"/>
              </a:ext>
            </a:extLst>
          </p:cNvPr>
          <p:cNvSpPr/>
          <p:nvPr/>
        </p:nvSpPr>
        <p:spPr>
          <a:xfrm>
            <a:off x="5996475" y="110249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5EE4B99-C9E6-C040-38FE-9BA08A9E3301}"/>
              </a:ext>
            </a:extLst>
          </p:cNvPr>
          <p:cNvSpPr/>
          <p:nvPr/>
        </p:nvSpPr>
        <p:spPr>
          <a:xfrm>
            <a:off x="7503254" y="11008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15EAA0CF-6CFD-6665-D4A0-5231366C9143}"/>
              </a:ext>
            </a:extLst>
          </p:cNvPr>
          <p:cNvGrpSpPr/>
          <p:nvPr/>
        </p:nvGrpSpPr>
        <p:grpSpPr>
          <a:xfrm>
            <a:off x="9024451" y="1099814"/>
            <a:ext cx="1440000" cy="1440000"/>
            <a:chOff x="8091951" y="3342968"/>
            <a:chExt cx="1592826" cy="15928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E1467FC-4EC0-C15E-1D96-42B1BFF382AB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8D4CAB8-E968-7AAD-D048-0975480A3A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F7D009EC-F535-ACDF-6B12-C23778491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664542" y="3087329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7E742D4-E053-9784-C501-4392F9B61865}"/>
              </a:ext>
            </a:extLst>
          </p:cNvPr>
          <p:cNvSpPr/>
          <p:nvPr/>
        </p:nvSpPr>
        <p:spPr>
          <a:xfrm>
            <a:off x="7503254" y="1099814"/>
            <a:ext cx="2975180" cy="1447552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右 23">
            <a:extLst>
              <a:ext uri="{FF2B5EF4-FFF2-40B4-BE49-F238E27FC236}">
                <a16:creationId xmlns:a16="http://schemas.microsoft.com/office/drawing/2014/main" id="{C8C2F7DA-CDA9-DD1A-C764-3363C84D69EC}"/>
              </a:ext>
            </a:extLst>
          </p:cNvPr>
          <p:cNvSpPr/>
          <p:nvPr/>
        </p:nvSpPr>
        <p:spPr>
          <a:xfrm>
            <a:off x="10478434" y="1366480"/>
            <a:ext cx="638214" cy="3268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5EDC79F-B15A-F7AB-2B9C-342EA7E4D9F2}"/>
              </a:ext>
            </a:extLst>
          </p:cNvPr>
          <p:cNvSpPr txBox="1"/>
          <p:nvPr/>
        </p:nvSpPr>
        <p:spPr>
          <a:xfrm>
            <a:off x="10993990" y="704760"/>
            <a:ext cx="6382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dirty="0"/>
              <a:t>e</a:t>
            </a:r>
            <a:endParaRPr lang="zh-TW" altLang="en-US" sz="8000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BF47AFB3-E370-5B0C-BE93-0B1FFB775D2F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EDE88B6-45F2-4234-9970-CC37A7458D46}"/>
              </a:ext>
            </a:extLst>
          </p:cNvPr>
          <p:cNvSpPr/>
          <p:nvPr/>
        </p:nvSpPr>
        <p:spPr>
          <a:xfrm>
            <a:off x="10602998" y="459641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乘號 25">
            <a:extLst>
              <a:ext uri="{FF2B5EF4-FFF2-40B4-BE49-F238E27FC236}">
                <a16:creationId xmlns:a16="http://schemas.microsoft.com/office/drawing/2014/main" id="{734D9274-CD74-E2F5-145C-4DC09D438B04}"/>
              </a:ext>
            </a:extLst>
          </p:cNvPr>
          <p:cNvSpPr/>
          <p:nvPr/>
        </p:nvSpPr>
        <p:spPr>
          <a:xfrm>
            <a:off x="7480649" y="110736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乘號 30">
            <a:extLst>
              <a:ext uri="{FF2B5EF4-FFF2-40B4-BE49-F238E27FC236}">
                <a16:creationId xmlns:a16="http://schemas.microsoft.com/office/drawing/2014/main" id="{FC3761A3-729C-FA07-9731-DACB43CCBAD5}"/>
              </a:ext>
            </a:extLst>
          </p:cNvPr>
          <p:cNvSpPr/>
          <p:nvPr/>
        </p:nvSpPr>
        <p:spPr>
          <a:xfrm>
            <a:off x="10546105" y="4660490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6630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3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642126-AEBB-1DD0-51AF-68A2948F5CD3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731345" y="189090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1BAA2B4-7236-C795-A6A5-BA2150385B06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5EE4B99-C9E6-C040-38FE-9BA08A9E3301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15EAA0CF-6CFD-6665-D4A0-5231366C9143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E1467FC-4EC0-C15E-1D96-42B1BFF382AB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8D4CAB8-E968-7AAD-D048-0975480A3A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F7D009EC-F535-ACDF-6B12-C23778491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乘號 25">
            <a:extLst>
              <a:ext uri="{FF2B5EF4-FFF2-40B4-BE49-F238E27FC236}">
                <a16:creationId xmlns:a16="http://schemas.microsoft.com/office/drawing/2014/main" id="{42B661A1-9A6C-3D81-0F35-7A73059AD98E}"/>
              </a:ext>
            </a:extLst>
          </p:cNvPr>
          <p:cNvSpPr/>
          <p:nvPr/>
        </p:nvSpPr>
        <p:spPr>
          <a:xfrm>
            <a:off x="7135011" y="614599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乘號 26">
            <a:extLst>
              <a:ext uri="{FF2B5EF4-FFF2-40B4-BE49-F238E27FC236}">
                <a16:creationId xmlns:a16="http://schemas.microsoft.com/office/drawing/2014/main" id="{E0B384C4-57D9-C56E-66FA-553ABD8B1AD1}"/>
              </a:ext>
            </a:extLst>
          </p:cNvPr>
          <p:cNvSpPr/>
          <p:nvPr/>
        </p:nvSpPr>
        <p:spPr>
          <a:xfrm>
            <a:off x="4255011" y="241568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乘號 27">
            <a:extLst>
              <a:ext uri="{FF2B5EF4-FFF2-40B4-BE49-F238E27FC236}">
                <a16:creationId xmlns:a16="http://schemas.microsoft.com/office/drawing/2014/main" id="{26F34A34-A441-2E4C-63D2-D64E5DC9276F}"/>
              </a:ext>
            </a:extLst>
          </p:cNvPr>
          <p:cNvSpPr/>
          <p:nvPr/>
        </p:nvSpPr>
        <p:spPr>
          <a:xfrm>
            <a:off x="5692429" y="243000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079D73C7-9B7B-356F-E71D-285F11141BA6}"/>
              </a:ext>
            </a:extLst>
          </p:cNvPr>
          <p:cNvSpPr/>
          <p:nvPr/>
        </p:nvSpPr>
        <p:spPr>
          <a:xfrm>
            <a:off x="5788485" y="4228199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8C37E9E3-7478-3EE8-BAC4-406EAA9B30B8}"/>
              </a:ext>
            </a:extLst>
          </p:cNvPr>
          <p:cNvSpPr/>
          <p:nvPr/>
        </p:nvSpPr>
        <p:spPr>
          <a:xfrm>
            <a:off x="8873947" y="4179974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25F8D88-52B3-2B05-0ADB-EA5024245B8E}"/>
              </a:ext>
            </a:extLst>
          </p:cNvPr>
          <p:cNvSpPr txBox="1"/>
          <p:nvPr/>
        </p:nvSpPr>
        <p:spPr>
          <a:xfrm>
            <a:off x="6044025" y="5326716"/>
            <a:ext cx="15438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/>
              <a:t>yin</a:t>
            </a:r>
            <a:endParaRPr lang="zh-TW" altLang="en-US" sz="8000" u="sng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8EFA659-7AD0-E443-9261-157FC5F771CD}"/>
              </a:ext>
            </a:extLst>
          </p:cNvPr>
          <p:cNvSpPr txBox="1"/>
          <p:nvPr/>
        </p:nvSpPr>
        <p:spPr>
          <a:xfrm>
            <a:off x="9129785" y="5326716"/>
            <a:ext cx="20236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ying</a:t>
            </a:r>
            <a:endParaRPr lang="zh-TW" altLang="en-US" sz="8000" u="sng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3C50402-C9EC-5259-CE30-FD3E569C3C31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81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3" grpId="0" animBg="1"/>
      <p:bldP spid="12" grpId="0" animBg="1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731345" y="189090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BFCA83C-2939-7637-C230-8D3DA4A614F0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73C0313-5634-4090-09B9-BC49564211C7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AF26357-AA66-0B7F-292F-B277FFDFE4E0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93AC86D-AE13-6B2B-DB80-4B1D87C55FF0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500052C-B748-A1B0-31F9-E8E329C79E1B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9E5CD3E-2AA1-DAC6-1861-08BC68620C6D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5631ACA-A6A7-9D19-78F0-E440C4997F43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3D5DA08-AAD7-EE74-4934-1D17F6206F71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E7C18E0-0AD5-F0A1-7906-E368EF8D0C39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86E6A46-1815-2254-30AA-3D635F33F19E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1875F5FC-04C5-1472-39F4-64EAFBA245F2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B8398A25-E628-EC14-16AE-6157E63684B3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1A5B9723-36D0-6ACD-9E2C-D645CE5A29C0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34B72E98-410A-C77A-6098-949A112CCB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7D34DFB7-F3F5-91B0-B7C5-DD708B7036E1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乘號 36">
            <a:extLst>
              <a:ext uri="{FF2B5EF4-FFF2-40B4-BE49-F238E27FC236}">
                <a16:creationId xmlns:a16="http://schemas.microsoft.com/office/drawing/2014/main" id="{C9C4BC81-9C37-50D8-0832-EC4E64DCA000}"/>
              </a:ext>
            </a:extLst>
          </p:cNvPr>
          <p:cNvSpPr/>
          <p:nvPr/>
        </p:nvSpPr>
        <p:spPr>
          <a:xfrm>
            <a:off x="7222760" y="712613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乘號 37">
            <a:extLst>
              <a:ext uri="{FF2B5EF4-FFF2-40B4-BE49-F238E27FC236}">
                <a16:creationId xmlns:a16="http://schemas.microsoft.com/office/drawing/2014/main" id="{675BD720-8982-B3DF-0455-E4AD3C936191}"/>
              </a:ext>
            </a:extLst>
          </p:cNvPr>
          <p:cNvSpPr/>
          <p:nvPr/>
        </p:nvSpPr>
        <p:spPr>
          <a:xfrm>
            <a:off x="8643123" y="570553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乘號 38">
            <a:extLst>
              <a:ext uri="{FF2B5EF4-FFF2-40B4-BE49-F238E27FC236}">
                <a16:creationId xmlns:a16="http://schemas.microsoft.com/office/drawing/2014/main" id="{F03A1BBD-6EC7-1C15-8E38-532A91BAF9B5}"/>
              </a:ext>
            </a:extLst>
          </p:cNvPr>
          <p:cNvSpPr/>
          <p:nvPr/>
        </p:nvSpPr>
        <p:spPr>
          <a:xfrm>
            <a:off x="7201280" y="237538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乘號 39">
            <a:extLst>
              <a:ext uri="{FF2B5EF4-FFF2-40B4-BE49-F238E27FC236}">
                <a16:creationId xmlns:a16="http://schemas.microsoft.com/office/drawing/2014/main" id="{E28EE907-8ECA-C1A9-AF94-AE3E8D78D27E}"/>
              </a:ext>
            </a:extLst>
          </p:cNvPr>
          <p:cNvSpPr/>
          <p:nvPr/>
        </p:nvSpPr>
        <p:spPr>
          <a:xfrm>
            <a:off x="8795507" y="2472392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4CC9A3E-1E2F-4D05-F087-C5F93266E2CA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64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1F311C4-C466-28D4-07BE-52752E67FE14}"/>
              </a:ext>
            </a:extLst>
          </p:cNvPr>
          <p:cNvSpPr/>
          <p:nvPr/>
        </p:nvSpPr>
        <p:spPr>
          <a:xfrm>
            <a:off x="863615" y="183863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800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944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91047" y="-29655"/>
                  <a:pt x="259574" y="55190"/>
                  <a:pt x="480000" y="0"/>
                </a:cubicBezTo>
                <a:cubicBezTo>
                  <a:pt x="700426" y="-55190"/>
                  <a:pt x="764063" y="31579"/>
                  <a:pt x="931200" y="0"/>
                </a:cubicBezTo>
                <a:cubicBezTo>
                  <a:pt x="1098337" y="-31579"/>
                  <a:pt x="1274270" y="20829"/>
                  <a:pt x="1440000" y="0"/>
                </a:cubicBezTo>
                <a:cubicBezTo>
                  <a:pt x="1479373" y="132403"/>
                  <a:pt x="1428489" y="327951"/>
                  <a:pt x="1440000" y="494400"/>
                </a:cubicBezTo>
                <a:cubicBezTo>
                  <a:pt x="1451511" y="660849"/>
                  <a:pt x="1425046" y="877573"/>
                  <a:pt x="1440000" y="974400"/>
                </a:cubicBezTo>
                <a:cubicBezTo>
                  <a:pt x="1454954" y="1071227"/>
                  <a:pt x="1426833" y="1326646"/>
                  <a:pt x="1440000" y="1440000"/>
                </a:cubicBezTo>
                <a:cubicBezTo>
                  <a:pt x="1201800" y="1485140"/>
                  <a:pt x="1039213" y="1425081"/>
                  <a:pt x="931200" y="1440000"/>
                </a:cubicBezTo>
                <a:cubicBezTo>
                  <a:pt x="823187" y="1454919"/>
                  <a:pt x="617782" y="1437687"/>
                  <a:pt x="465600" y="1440000"/>
                </a:cubicBezTo>
                <a:cubicBezTo>
                  <a:pt x="313418" y="1442313"/>
                  <a:pt x="184967" y="1432022"/>
                  <a:pt x="0" y="1440000"/>
                </a:cubicBezTo>
                <a:cubicBezTo>
                  <a:pt x="-5602" y="1310124"/>
                  <a:pt x="53967" y="1176323"/>
                  <a:pt x="0" y="931200"/>
                </a:cubicBezTo>
                <a:cubicBezTo>
                  <a:pt x="-53967" y="686077"/>
                  <a:pt x="24412" y="684890"/>
                  <a:pt x="0" y="465600"/>
                </a:cubicBezTo>
                <a:cubicBezTo>
                  <a:pt x="-24412" y="246310"/>
                  <a:pt x="17524" y="225223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219832"/>
                  <a:pt x="1390660" y="331904"/>
                  <a:pt x="1440000" y="451200"/>
                </a:cubicBezTo>
                <a:cubicBezTo>
                  <a:pt x="1489340" y="570496"/>
                  <a:pt x="1413453" y="728095"/>
                  <a:pt x="1440000" y="945600"/>
                </a:cubicBezTo>
                <a:cubicBezTo>
                  <a:pt x="1466547" y="1163105"/>
                  <a:pt x="1412259" y="1258210"/>
                  <a:pt x="1440000" y="1440000"/>
                </a:cubicBezTo>
                <a:cubicBezTo>
                  <a:pt x="1220299" y="1473040"/>
                  <a:pt x="1052320" y="1436441"/>
                  <a:pt x="931200" y="1440000"/>
                </a:cubicBezTo>
                <a:cubicBezTo>
                  <a:pt x="810080" y="1443559"/>
                  <a:pt x="533481" y="1391304"/>
                  <a:pt x="422400" y="1440000"/>
                </a:cubicBezTo>
                <a:cubicBezTo>
                  <a:pt x="311319" y="1488696"/>
                  <a:pt x="191420" y="1428797"/>
                  <a:pt x="0" y="1440000"/>
                </a:cubicBezTo>
                <a:cubicBezTo>
                  <a:pt x="-17409" y="1219432"/>
                  <a:pt x="54947" y="1163776"/>
                  <a:pt x="0" y="960000"/>
                </a:cubicBezTo>
                <a:cubicBezTo>
                  <a:pt x="-54947" y="756224"/>
                  <a:pt x="53115" y="573505"/>
                  <a:pt x="0" y="451200"/>
                </a:cubicBezTo>
                <a:cubicBezTo>
                  <a:pt x="-53115" y="328895"/>
                  <a:pt x="14952" y="14563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yǚ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D537A09-E160-780E-E73E-D37B20F452C1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3E76A59-1653-FCC6-5F11-1BCF0EEB368D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E9C6C62-3380-DDDC-0897-4BC2AEF3A8F5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7750AE0-B5CF-01B5-410D-54EF9E6B00ED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0BB64F43-4FBB-7556-57FD-93CDED3A3B2C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ADFCC6A-ECCF-3EC2-14E9-7E3E6695A505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5FA30B8-AFE4-1D32-0B88-8A14EE33C620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3AC86D99-9E2E-EBE7-15DC-2A8E2A5B4A35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0382E00-D77D-2D69-EE20-B7392AB45FD7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012A7F9-8CD9-B38F-98D4-8238DEAE9124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69D04AC6-BBEC-5315-470D-20FCD05B20F7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6D661CFB-1DE1-3FF0-6D6F-02211D59B57D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927F937D-5361-1D07-2132-F8BFD933A39F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3FB8901B-1536-1566-175B-9C3E27E951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8824F528-831E-549B-4C57-299A11DE477F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乘號 39">
            <a:extLst>
              <a:ext uri="{FF2B5EF4-FFF2-40B4-BE49-F238E27FC236}">
                <a16:creationId xmlns:a16="http://schemas.microsoft.com/office/drawing/2014/main" id="{9890E52F-0382-DC14-966D-343664C647E4}"/>
              </a:ext>
            </a:extLst>
          </p:cNvPr>
          <p:cNvSpPr/>
          <p:nvPr/>
        </p:nvSpPr>
        <p:spPr>
          <a:xfrm>
            <a:off x="4209503" y="62215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乘號 40">
            <a:extLst>
              <a:ext uri="{FF2B5EF4-FFF2-40B4-BE49-F238E27FC236}">
                <a16:creationId xmlns:a16="http://schemas.microsoft.com/office/drawing/2014/main" id="{8B4E715A-4A26-DD40-F780-88CBD3E5F96A}"/>
              </a:ext>
            </a:extLst>
          </p:cNvPr>
          <p:cNvSpPr/>
          <p:nvPr/>
        </p:nvSpPr>
        <p:spPr>
          <a:xfrm>
            <a:off x="5753305" y="560604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乘號 41">
            <a:extLst>
              <a:ext uri="{FF2B5EF4-FFF2-40B4-BE49-F238E27FC236}">
                <a16:creationId xmlns:a16="http://schemas.microsoft.com/office/drawing/2014/main" id="{17E11FDD-5EB2-E2A3-A795-03BC446C213C}"/>
              </a:ext>
            </a:extLst>
          </p:cNvPr>
          <p:cNvSpPr/>
          <p:nvPr/>
        </p:nvSpPr>
        <p:spPr>
          <a:xfrm>
            <a:off x="7185525" y="632265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乘號 42">
            <a:extLst>
              <a:ext uri="{FF2B5EF4-FFF2-40B4-BE49-F238E27FC236}">
                <a16:creationId xmlns:a16="http://schemas.microsoft.com/office/drawing/2014/main" id="{80DFAA5F-1F72-B97B-A13B-8547CA4B3897}"/>
              </a:ext>
            </a:extLst>
          </p:cNvPr>
          <p:cNvSpPr/>
          <p:nvPr/>
        </p:nvSpPr>
        <p:spPr>
          <a:xfrm>
            <a:off x="4115519" y="247668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乘號 43">
            <a:extLst>
              <a:ext uri="{FF2B5EF4-FFF2-40B4-BE49-F238E27FC236}">
                <a16:creationId xmlns:a16="http://schemas.microsoft.com/office/drawing/2014/main" id="{A2F3343A-BD46-A3F1-356D-B9A193BDE302}"/>
              </a:ext>
            </a:extLst>
          </p:cNvPr>
          <p:cNvSpPr/>
          <p:nvPr/>
        </p:nvSpPr>
        <p:spPr>
          <a:xfrm>
            <a:off x="5731847" y="241887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乘號 44">
            <a:extLst>
              <a:ext uri="{FF2B5EF4-FFF2-40B4-BE49-F238E27FC236}">
                <a16:creationId xmlns:a16="http://schemas.microsoft.com/office/drawing/2014/main" id="{37272A61-9A50-99B8-284C-FCE6424618B2}"/>
              </a:ext>
            </a:extLst>
          </p:cNvPr>
          <p:cNvSpPr/>
          <p:nvPr/>
        </p:nvSpPr>
        <p:spPr>
          <a:xfrm>
            <a:off x="7265831" y="2448730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乘號 47">
            <a:extLst>
              <a:ext uri="{FF2B5EF4-FFF2-40B4-BE49-F238E27FC236}">
                <a16:creationId xmlns:a16="http://schemas.microsoft.com/office/drawing/2014/main" id="{3B36F7B5-BB7D-EAAC-7BFC-CA2BE2A37AA1}"/>
              </a:ext>
            </a:extLst>
          </p:cNvPr>
          <p:cNvSpPr/>
          <p:nvPr/>
        </p:nvSpPr>
        <p:spPr>
          <a:xfrm>
            <a:off x="8756744" y="2448730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乘號 48">
            <a:extLst>
              <a:ext uri="{FF2B5EF4-FFF2-40B4-BE49-F238E27FC236}">
                <a16:creationId xmlns:a16="http://schemas.microsoft.com/office/drawing/2014/main" id="{BEAAB21C-1D65-910B-E3A0-AB2512E010C8}"/>
              </a:ext>
            </a:extLst>
          </p:cNvPr>
          <p:cNvSpPr/>
          <p:nvPr/>
        </p:nvSpPr>
        <p:spPr>
          <a:xfrm>
            <a:off x="7265831" y="429781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8C973D8-D515-30E2-8087-C128BCA21EBD}"/>
              </a:ext>
            </a:extLst>
          </p:cNvPr>
          <p:cNvSpPr/>
          <p:nvPr/>
        </p:nvSpPr>
        <p:spPr>
          <a:xfrm>
            <a:off x="1660918" y="2156135"/>
            <a:ext cx="515556" cy="169989"/>
          </a:xfrm>
          <a:custGeom>
            <a:avLst/>
            <a:gdLst>
              <a:gd name="connsiteX0" fmla="*/ 0 w 515556"/>
              <a:gd name="connsiteY0" fmla="*/ 0 h 169989"/>
              <a:gd name="connsiteX1" fmla="*/ 515556 w 515556"/>
              <a:gd name="connsiteY1" fmla="*/ 0 h 169989"/>
              <a:gd name="connsiteX2" fmla="*/ 515556 w 515556"/>
              <a:gd name="connsiteY2" fmla="*/ 169989 h 169989"/>
              <a:gd name="connsiteX3" fmla="*/ 0 w 515556"/>
              <a:gd name="connsiteY3" fmla="*/ 169989 h 169989"/>
              <a:gd name="connsiteX4" fmla="*/ 0 w 515556"/>
              <a:gd name="connsiteY4" fmla="*/ 0 h 16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556" h="169989" fill="none" extrusionOk="0">
                <a:moveTo>
                  <a:pt x="0" y="0"/>
                </a:moveTo>
                <a:cubicBezTo>
                  <a:pt x="109230" y="-47105"/>
                  <a:pt x="392034" y="30887"/>
                  <a:pt x="515556" y="0"/>
                </a:cubicBezTo>
                <a:cubicBezTo>
                  <a:pt x="535407" y="83517"/>
                  <a:pt x="508504" y="97473"/>
                  <a:pt x="515556" y="169989"/>
                </a:cubicBezTo>
                <a:cubicBezTo>
                  <a:pt x="396917" y="228886"/>
                  <a:pt x="184945" y="158195"/>
                  <a:pt x="0" y="169989"/>
                </a:cubicBezTo>
                <a:cubicBezTo>
                  <a:pt x="-5514" y="97569"/>
                  <a:pt x="7529" y="58860"/>
                  <a:pt x="0" y="0"/>
                </a:cubicBezTo>
                <a:close/>
              </a:path>
              <a:path w="515556" h="169989" stroke="0" extrusionOk="0">
                <a:moveTo>
                  <a:pt x="0" y="0"/>
                </a:moveTo>
                <a:cubicBezTo>
                  <a:pt x="106933" y="-37695"/>
                  <a:pt x="317563" y="49708"/>
                  <a:pt x="515556" y="0"/>
                </a:cubicBezTo>
                <a:cubicBezTo>
                  <a:pt x="516351" y="46335"/>
                  <a:pt x="496827" y="123502"/>
                  <a:pt x="515556" y="169989"/>
                </a:cubicBezTo>
                <a:cubicBezTo>
                  <a:pt x="354637" y="212246"/>
                  <a:pt x="187247" y="116072"/>
                  <a:pt x="0" y="169989"/>
                </a:cubicBezTo>
                <a:cubicBezTo>
                  <a:pt x="-19947" y="121223"/>
                  <a:pt x="15609" y="8368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95099246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60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C7456E81-7F9A-127D-7FB3-FAC3902BC238}"/>
              </a:ext>
            </a:extLst>
          </p:cNvPr>
          <p:cNvSpPr/>
          <p:nvPr/>
        </p:nvSpPr>
        <p:spPr>
          <a:xfrm>
            <a:off x="5788485" y="4228199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27F2D5A8-CE12-F302-2957-07721FEE9E2E}"/>
              </a:ext>
            </a:extLst>
          </p:cNvPr>
          <p:cNvSpPr/>
          <p:nvPr/>
        </p:nvSpPr>
        <p:spPr>
          <a:xfrm>
            <a:off x="8859421" y="4224395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4F7BD9F-B920-25E5-A334-196DB14E34F9}"/>
              </a:ext>
            </a:extLst>
          </p:cNvPr>
          <p:cNvSpPr txBox="1"/>
          <p:nvPr/>
        </p:nvSpPr>
        <p:spPr>
          <a:xfrm>
            <a:off x="5649503" y="5321576"/>
            <a:ext cx="18237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yun</a:t>
            </a:r>
            <a:endParaRPr lang="zh-TW" altLang="en-US" sz="8000" u="sng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8C96CE9-E3BA-8B09-DAB5-83C35666B27C}"/>
              </a:ext>
            </a:extLst>
          </p:cNvPr>
          <p:cNvSpPr txBox="1"/>
          <p:nvPr/>
        </p:nvSpPr>
        <p:spPr>
          <a:xfrm>
            <a:off x="8859421" y="5327133"/>
            <a:ext cx="23956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yong</a:t>
            </a:r>
            <a:endParaRPr lang="zh-TW" altLang="en-US" sz="8000" u="sng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98EA855-D217-B9C2-ADBB-1D44DC39C77D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08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6" grpId="0" animBg="1"/>
      <p:bldP spid="7" grpId="0" animBg="1"/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>
            <a:extLst>
              <a:ext uri="{FF2B5EF4-FFF2-40B4-BE49-F238E27FC236}">
                <a16:creationId xmlns:a16="http://schemas.microsoft.com/office/drawing/2014/main" id="{3AC86D99-9E2E-EBE7-15DC-2A8E2A5B4A35}"/>
              </a:ext>
            </a:extLst>
          </p:cNvPr>
          <p:cNvSpPr/>
          <p:nvPr/>
        </p:nvSpPr>
        <p:spPr>
          <a:xfrm>
            <a:off x="1441777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7BC4BC-59EC-D48A-9ACF-4EB66C2A5F29}"/>
              </a:ext>
            </a:extLst>
          </p:cNvPr>
          <p:cNvSpPr/>
          <p:nvPr/>
        </p:nvSpPr>
        <p:spPr>
          <a:xfrm>
            <a:off x="2988355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6DD9C35-0D12-B783-8B4B-71A66EE81426}"/>
              </a:ext>
            </a:extLst>
          </p:cNvPr>
          <p:cNvSpPr/>
          <p:nvPr/>
        </p:nvSpPr>
        <p:spPr>
          <a:xfrm>
            <a:off x="4541084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0D30EA0-8FA6-341A-0F82-507ACD9C1EDE}"/>
              </a:ext>
            </a:extLst>
          </p:cNvPr>
          <p:cNvSpPr/>
          <p:nvPr/>
        </p:nvSpPr>
        <p:spPr>
          <a:xfrm>
            <a:off x="6093813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983FB5-7056-EF48-1DC0-B4C73E592944}"/>
              </a:ext>
            </a:extLst>
          </p:cNvPr>
          <p:cNvSpPr/>
          <p:nvPr/>
        </p:nvSpPr>
        <p:spPr>
          <a:xfrm>
            <a:off x="7646542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DF5E3F-0A64-4709-3DF7-E324F84E741F}"/>
              </a:ext>
            </a:extLst>
          </p:cNvPr>
          <p:cNvSpPr/>
          <p:nvPr/>
        </p:nvSpPr>
        <p:spPr>
          <a:xfrm>
            <a:off x="9199271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4CD6C83-275A-484B-78F2-9735315BEACF}"/>
              </a:ext>
            </a:extLst>
          </p:cNvPr>
          <p:cNvSpPr/>
          <p:nvPr/>
        </p:nvSpPr>
        <p:spPr>
          <a:xfrm>
            <a:off x="10752000" y="45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8EFA4AF-BA11-0067-1B54-0CB803A2C56A}"/>
              </a:ext>
            </a:extLst>
          </p:cNvPr>
          <p:cNvSpPr/>
          <p:nvPr/>
        </p:nvSpPr>
        <p:spPr>
          <a:xfrm>
            <a:off x="1972355" y="153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B889B87-41C2-4BC4-C4C1-28AB481DE5C2}"/>
              </a:ext>
            </a:extLst>
          </p:cNvPr>
          <p:cNvSpPr/>
          <p:nvPr/>
        </p:nvSpPr>
        <p:spPr>
          <a:xfrm>
            <a:off x="3518932" y="1539023"/>
            <a:ext cx="1552729" cy="1080000"/>
          </a:xfrm>
          <a:custGeom>
            <a:avLst/>
            <a:gdLst>
              <a:gd name="connsiteX0" fmla="*/ 0 w 1552729"/>
              <a:gd name="connsiteY0" fmla="*/ 0 h 1080000"/>
              <a:gd name="connsiteX1" fmla="*/ 486522 w 1552729"/>
              <a:gd name="connsiteY1" fmla="*/ 0 h 1080000"/>
              <a:gd name="connsiteX2" fmla="*/ 988571 w 1552729"/>
              <a:gd name="connsiteY2" fmla="*/ 0 h 1080000"/>
              <a:gd name="connsiteX3" fmla="*/ 1552729 w 1552729"/>
              <a:gd name="connsiteY3" fmla="*/ 0 h 1080000"/>
              <a:gd name="connsiteX4" fmla="*/ 1552729 w 1552729"/>
              <a:gd name="connsiteY4" fmla="*/ 518400 h 1080000"/>
              <a:gd name="connsiteX5" fmla="*/ 1552729 w 1552729"/>
              <a:gd name="connsiteY5" fmla="*/ 1080000 h 1080000"/>
              <a:gd name="connsiteX6" fmla="*/ 1019625 w 1552729"/>
              <a:gd name="connsiteY6" fmla="*/ 1080000 h 1080000"/>
              <a:gd name="connsiteX7" fmla="*/ 502049 w 1552729"/>
              <a:gd name="connsiteY7" fmla="*/ 1080000 h 1080000"/>
              <a:gd name="connsiteX8" fmla="*/ 0 w 1552729"/>
              <a:gd name="connsiteY8" fmla="*/ 1080000 h 1080000"/>
              <a:gd name="connsiteX9" fmla="*/ 0 w 1552729"/>
              <a:gd name="connsiteY9" fmla="*/ 540000 h 1080000"/>
              <a:gd name="connsiteX10" fmla="*/ 0 w 155272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2729" h="1080000" fill="none" extrusionOk="0">
                <a:moveTo>
                  <a:pt x="0" y="0"/>
                </a:moveTo>
                <a:cubicBezTo>
                  <a:pt x="236195" y="-40098"/>
                  <a:pt x="349844" y="40155"/>
                  <a:pt x="486522" y="0"/>
                </a:cubicBezTo>
                <a:cubicBezTo>
                  <a:pt x="623200" y="-40155"/>
                  <a:pt x="847467" y="34946"/>
                  <a:pt x="988571" y="0"/>
                </a:cubicBezTo>
                <a:cubicBezTo>
                  <a:pt x="1129675" y="-34946"/>
                  <a:pt x="1344922" y="44564"/>
                  <a:pt x="1552729" y="0"/>
                </a:cubicBezTo>
                <a:cubicBezTo>
                  <a:pt x="1613381" y="217656"/>
                  <a:pt x="1523046" y="270355"/>
                  <a:pt x="1552729" y="518400"/>
                </a:cubicBezTo>
                <a:cubicBezTo>
                  <a:pt x="1582412" y="766445"/>
                  <a:pt x="1547670" y="865249"/>
                  <a:pt x="1552729" y="1080000"/>
                </a:cubicBezTo>
                <a:cubicBezTo>
                  <a:pt x="1322833" y="1088612"/>
                  <a:pt x="1238532" y="1050279"/>
                  <a:pt x="1019625" y="1080000"/>
                </a:cubicBezTo>
                <a:cubicBezTo>
                  <a:pt x="800718" y="1109721"/>
                  <a:pt x="745391" y="1043649"/>
                  <a:pt x="502049" y="1080000"/>
                </a:cubicBezTo>
                <a:cubicBezTo>
                  <a:pt x="258707" y="1116351"/>
                  <a:pt x="216250" y="1067124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552729" h="1080000" stroke="0" extrusionOk="0">
                <a:moveTo>
                  <a:pt x="0" y="0"/>
                </a:moveTo>
                <a:cubicBezTo>
                  <a:pt x="195915" y="-8689"/>
                  <a:pt x="284008" y="41339"/>
                  <a:pt x="470994" y="0"/>
                </a:cubicBezTo>
                <a:cubicBezTo>
                  <a:pt x="657980" y="-41339"/>
                  <a:pt x="804606" y="13931"/>
                  <a:pt x="988571" y="0"/>
                </a:cubicBezTo>
                <a:cubicBezTo>
                  <a:pt x="1172536" y="-13931"/>
                  <a:pt x="1293973" y="13009"/>
                  <a:pt x="1552729" y="0"/>
                </a:cubicBezTo>
                <a:cubicBezTo>
                  <a:pt x="1608953" y="181797"/>
                  <a:pt x="1547479" y="414790"/>
                  <a:pt x="1552729" y="550800"/>
                </a:cubicBezTo>
                <a:cubicBezTo>
                  <a:pt x="1557979" y="686810"/>
                  <a:pt x="1545616" y="857900"/>
                  <a:pt x="1552729" y="1080000"/>
                </a:cubicBezTo>
                <a:cubicBezTo>
                  <a:pt x="1347951" y="1128690"/>
                  <a:pt x="1205361" y="1026663"/>
                  <a:pt x="1035153" y="1080000"/>
                </a:cubicBezTo>
                <a:cubicBezTo>
                  <a:pt x="864945" y="1133337"/>
                  <a:pt x="773836" y="1064814"/>
                  <a:pt x="548631" y="1080000"/>
                </a:cubicBezTo>
                <a:cubicBezTo>
                  <a:pt x="323426" y="1095186"/>
                  <a:pt x="201878" y="107605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BEAABAB-9B4B-DDA7-4189-2AD3D5BC9297}"/>
              </a:ext>
            </a:extLst>
          </p:cNvPr>
          <p:cNvSpPr/>
          <p:nvPr/>
        </p:nvSpPr>
        <p:spPr>
          <a:xfrm>
            <a:off x="5178238" y="15390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641E2EE-7E7F-E070-E270-4DFA8DB5AD5A}"/>
              </a:ext>
            </a:extLst>
          </p:cNvPr>
          <p:cNvSpPr/>
          <p:nvPr/>
        </p:nvSpPr>
        <p:spPr>
          <a:xfrm>
            <a:off x="1331220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11E5065-D017-A7D5-BC83-229680D20533}"/>
              </a:ext>
            </a:extLst>
          </p:cNvPr>
          <p:cNvSpPr/>
          <p:nvPr/>
        </p:nvSpPr>
        <p:spPr>
          <a:xfrm>
            <a:off x="2875626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983B535-5AD3-2CDC-A6A8-64B2822F1D2E}"/>
              </a:ext>
            </a:extLst>
          </p:cNvPr>
          <p:cNvSpPr/>
          <p:nvPr/>
        </p:nvSpPr>
        <p:spPr>
          <a:xfrm>
            <a:off x="4428355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475826B-A345-A626-C4FC-709049D5DA80}"/>
              </a:ext>
            </a:extLst>
          </p:cNvPr>
          <p:cNvSpPr/>
          <p:nvPr/>
        </p:nvSpPr>
        <p:spPr>
          <a:xfrm>
            <a:off x="5981084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C5B19B-AF2A-77EF-E7EA-785A6106EA12}"/>
              </a:ext>
            </a:extLst>
          </p:cNvPr>
          <p:cNvSpPr/>
          <p:nvPr/>
        </p:nvSpPr>
        <p:spPr>
          <a:xfrm>
            <a:off x="7533813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F8682E5-C623-978F-2C02-827379FE3CE0}"/>
              </a:ext>
            </a:extLst>
          </p:cNvPr>
          <p:cNvSpPr/>
          <p:nvPr/>
        </p:nvSpPr>
        <p:spPr>
          <a:xfrm>
            <a:off x="9086542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D520C158-66AD-E21B-3C2E-0C91F5D6628C}"/>
              </a:ext>
            </a:extLst>
          </p:cNvPr>
          <p:cNvSpPr/>
          <p:nvPr/>
        </p:nvSpPr>
        <p:spPr>
          <a:xfrm>
            <a:off x="10639271" y="28787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1D69F872-83CC-FE70-4294-449520D47AAD}"/>
              </a:ext>
            </a:extLst>
          </p:cNvPr>
          <p:cNvSpPr/>
          <p:nvPr/>
        </p:nvSpPr>
        <p:spPr>
          <a:xfrm>
            <a:off x="1992683" y="3969000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0D10E26-D58D-CFF2-7DBF-EC35AD03F2C6}"/>
              </a:ext>
            </a:extLst>
          </p:cNvPr>
          <p:cNvSpPr/>
          <p:nvPr/>
        </p:nvSpPr>
        <p:spPr>
          <a:xfrm>
            <a:off x="3889216" y="3969000"/>
            <a:ext cx="1774926" cy="1080000"/>
          </a:xfrm>
          <a:custGeom>
            <a:avLst/>
            <a:gdLst>
              <a:gd name="connsiteX0" fmla="*/ 0 w 1774926"/>
              <a:gd name="connsiteY0" fmla="*/ 0 h 1080000"/>
              <a:gd name="connsiteX1" fmla="*/ 556143 w 1774926"/>
              <a:gd name="connsiteY1" fmla="*/ 0 h 1080000"/>
              <a:gd name="connsiteX2" fmla="*/ 1130036 w 1774926"/>
              <a:gd name="connsiteY2" fmla="*/ 0 h 1080000"/>
              <a:gd name="connsiteX3" fmla="*/ 1774926 w 1774926"/>
              <a:gd name="connsiteY3" fmla="*/ 0 h 1080000"/>
              <a:gd name="connsiteX4" fmla="*/ 1774926 w 1774926"/>
              <a:gd name="connsiteY4" fmla="*/ 518400 h 1080000"/>
              <a:gd name="connsiteX5" fmla="*/ 1774926 w 1774926"/>
              <a:gd name="connsiteY5" fmla="*/ 1080000 h 1080000"/>
              <a:gd name="connsiteX6" fmla="*/ 1165535 w 1774926"/>
              <a:gd name="connsiteY6" fmla="*/ 1080000 h 1080000"/>
              <a:gd name="connsiteX7" fmla="*/ 573893 w 1774926"/>
              <a:gd name="connsiteY7" fmla="*/ 1080000 h 1080000"/>
              <a:gd name="connsiteX8" fmla="*/ 0 w 1774926"/>
              <a:gd name="connsiteY8" fmla="*/ 1080000 h 1080000"/>
              <a:gd name="connsiteX9" fmla="*/ 0 w 1774926"/>
              <a:gd name="connsiteY9" fmla="*/ 540000 h 1080000"/>
              <a:gd name="connsiteX10" fmla="*/ 0 w 17749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6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78332" y="37679"/>
                  <a:pt x="1774926" y="0"/>
                </a:cubicBezTo>
                <a:cubicBezTo>
                  <a:pt x="1835578" y="217656"/>
                  <a:pt x="1745243" y="270355"/>
                  <a:pt x="1774926" y="518400"/>
                </a:cubicBezTo>
                <a:cubicBezTo>
                  <a:pt x="1804609" y="766445"/>
                  <a:pt x="1769867" y="865249"/>
                  <a:pt x="1774926" y="1080000"/>
                </a:cubicBezTo>
                <a:cubicBezTo>
                  <a:pt x="1600541" y="1140099"/>
                  <a:pt x="1360796" y="1022052"/>
                  <a:pt x="1165535" y="1080000"/>
                </a:cubicBezTo>
                <a:cubicBezTo>
                  <a:pt x="970274" y="1137948"/>
                  <a:pt x="715864" y="1046174"/>
                  <a:pt x="573893" y="1080000"/>
                </a:cubicBezTo>
                <a:cubicBezTo>
                  <a:pt x="431922" y="1113826"/>
                  <a:pt x="137809" y="107493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6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2893" y="3191"/>
                  <a:pt x="1774926" y="0"/>
                </a:cubicBezTo>
                <a:cubicBezTo>
                  <a:pt x="1831150" y="181797"/>
                  <a:pt x="1769676" y="414790"/>
                  <a:pt x="1774926" y="550800"/>
                </a:cubicBezTo>
                <a:cubicBezTo>
                  <a:pt x="1780176" y="686810"/>
                  <a:pt x="1767813" y="857900"/>
                  <a:pt x="1774926" y="1080000"/>
                </a:cubicBezTo>
                <a:cubicBezTo>
                  <a:pt x="1510452" y="1127841"/>
                  <a:pt x="1447956" y="1076699"/>
                  <a:pt x="1183284" y="1080000"/>
                </a:cubicBezTo>
                <a:cubicBezTo>
                  <a:pt x="918612" y="1083301"/>
                  <a:pt x="869067" y="1055512"/>
                  <a:pt x="627141" y="1080000"/>
                </a:cubicBezTo>
                <a:cubicBezTo>
                  <a:pt x="385215" y="1104488"/>
                  <a:pt x="214909" y="101135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628BB16E-707C-64F7-FDDF-30D0B0ED69A8}"/>
              </a:ext>
            </a:extLst>
          </p:cNvPr>
          <p:cNvSpPr/>
          <p:nvPr/>
        </p:nvSpPr>
        <p:spPr>
          <a:xfrm>
            <a:off x="2875625" y="52978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143C238C-0743-E99D-E61A-E83B16006225}"/>
              </a:ext>
            </a:extLst>
          </p:cNvPr>
          <p:cNvSpPr/>
          <p:nvPr/>
        </p:nvSpPr>
        <p:spPr>
          <a:xfrm>
            <a:off x="4422202" y="5297801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601830B-145D-ADCA-C6B1-C8A0E9ACEE84}"/>
              </a:ext>
            </a:extLst>
          </p:cNvPr>
          <p:cNvSpPr/>
          <p:nvPr/>
        </p:nvSpPr>
        <p:spPr>
          <a:xfrm>
            <a:off x="6303704" y="52978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76F164B9-DFDC-0AC3-018E-84D46FAB4834}"/>
              </a:ext>
            </a:extLst>
          </p:cNvPr>
          <p:cNvSpPr/>
          <p:nvPr/>
        </p:nvSpPr>
        <p:spPr>
          <a:xfrm>
            <a:off x="7850281" y="5297801"/>
            <a:ext cx="1761950" cy="1080000"/>
          </a:xfrm>
          <a:custGeom>
            <a:avLst/>
            <a:gdLst>
              <a:gd name="connsiteX0" fmla="*/ 0 w 1761950"/>
              <a:gd name="connsiteY0" fmla="*/ 0 h 1080000"/>
              <a:gd name="connsiteX1" fmla="*/ 552078 w 1761950"/>
              <a:gd name="connsiteY1" fmla="*/ 0 h 1080000"/>
              <a:gd name="connsiteX2" fmla="*/ 1121775 w 1761950"/>
              <a:gd name="connsiteY2" fmla="*/ 0 h 1080000"/>
              <a:gd name="connsiteX3" fmla="*/ 1761950 w 1761950"/>
              <a:gd name="connsiteY3" fmla="*/ 0 h 1080000"/>
              <a:gd name="connsiteX4" fmla="*/ 1761950 w 1761950"/>
              <a:gd name="connsiteY4" fmla="*/ 518400 h 1080000"/>
              <a:gd name="connsiteX5" fmla="*/ 1761950 w 1761950"/>
              <a:gd name="connsiteY5" fmla="*/ 1080000 h 1080000"/>
              <a:gd name="connsiteX6" fmla="*/ 1157014 w 1761950"/>
              <a:gd name="connsiteY6" fmla="*/ 1080000 h 1080000"/>
              <a:gd name="connsiteX7" fmla="*/ 569697 w 1761950"/>
              <a:gd name="connsiteY7" fmla="*/ 1080000 h 1080000"/>
              <a:gd name="connsiteX8" fmla="*/ 0 w 1761950"/>
              <a:gd name="connsiteY8" fmla="*/ 1080000 h 1080000"/>
              <a:gd name="connsiteX9" fmla="*/ 0 w 1761950"/>
              <a:gd name="connsiteY9" fmla="*/ 540000 h 1080000"/>
              <a:gd name="connsiteX10" fmla="*/ 0 w 176195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1950" h="1080000" fill="none" extrusionOk="0">
                <a:moveTo>
                  <a:pt x="0" y="0"/>
                </a:moveTo>
                <a:cubicBezTo>
                  <a:pt x="268742" y="-7072"/>
                  <a:pt x="277024" y="6828"/>
                  <a:pt x="552078" y="0"/>
                </a:cubicBezTo>
                <a:cubicBezTo>
                  <a:pt x="827132" y="-6828"/>
                  <a:pt x="904487" y="1670"/>
                  <a:pt x="1121775" y="0"/>
                </a:cubicBezTo>
                <a:cubicBezTo>
                  <a:pt x="1339063" y="-1670"/>
                  <a:pt x="1543957" y="43515"/>
                  <a:pt x="1761950" y="0"/>
                </a:cubicBezTo>
                <a:cubicBezTo>
                  <a:pt x="1822602" y="217656"/>
                  <a:pt x="1732267" y="270355"/>
                  <a:pt x="1761950" y="518400"/>
                </a:cubicBezTo>
                <a:cubicBezTo>
                  <a:pt x="1791633" y="766445"/>
                  <a:pt x="1756891" y="865249"/>
                  <a:pt x="1761950" y="1080000"/>
                </a:cubicBezTo>
                <a:cubicBezTo>
                  <a:pt x="1579555" y="1152570"/>
                  <a:pt x="1415180" y="1041137"/>
                  <a:pt x="1157014" y="1080000"/>
                </a:cubicBezTo>
                <a:cubicBezTo>
                  <a:pt x="898848" y="1118863"/>
                  <a:pt x="739700" y="1033332"/>
                  <a:pt x="569697" y="1080000"/>
                </a:cubicBezTo>
                <a:cubicBezTo>
                  <a:pt x="399694" y="1126668"/>
                  <a:pt x="270725" y="103786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61950" h="1080000" stroke="0" extrusionOk="0">
                <a:moveTo>
                  <a:pt x="0" y="0"/>
                </a:moveTo>
                <a:cubicBezTo>
                  <a:pt x="155600" y="-58255"/>
                  <a:pt x="282550" y="47639"/>
                  <a:pt x="534458" y="0"/>
                </a:cubicBezTo>
                <a:cubicBezTo>
                  <a:pt x="786366" y="-47639"/>
                  <a:pt x="876728" y="49947"/>
                  <a:pt x="1121775" y="0"/>
                </a:cubicBezTo>
                <a:cubicBezTo>
                  <a:pt x="1366822" y="-49947"/>
                  <a:pt x="1561324" y="16601"/>
                  <a:pt x="1761950" y="0"/>
                </a:cubicBezTo>
                <a:cubicBezTo>
                  <a:pt x="1818174" y="181797"/>
                  <a:pt x="1756700" y="414790"/>
                  <a:pt x="1761950" y="550800"/>
                </a:cubicBezTo>
                <a:cubicBezTo>
                  <a:pt x="1767200" y="686810"/>
                  <a:pt x="1754837" y="857900"/>
                  <a:pt x="1761950" y="1080000"/>
                </a:cubicBezTo>
                <a:cubicBezTo>
                  <a:pt x="1556442" y="1107845"/>
                  <a:pt x="1373587" y="1043810"/>
                  <a:pt x="1174633" y="1080000"/>
                </a:cubicBezTo>
                <a:cubicBezTo>
                  <a:pt x="975679" y="1116190"/>
                  <a:pt x="799207" y="1016604"/>
                  <a:pt x="622556" y="1080000"/>
                </a:cubicBezTo>
                <a:cubicBezTo>
                  <a:pt x="445905" y="1143396"/>
                  <a:pt x="194299" y="101350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FD1FC61-C2F7-B15A-72CB-DCB2938FFBB9}"/>
              </a:ext>
            </a:extLst>
          </p:cNvPr>
          <p:cNvSpPr/>
          <p:nvPr/>
        </p:nvSpPr>
        <p:spPr>
          <a:xfrm>
            <a:off x="1331220" y="529780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7884F4B-8DD4-F278-1B2D-AD8D9C27F3B1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31270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A00F988-E95B-65AB-17A6-B73BB589571C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F9C5A90-C3A4-D618-CEBE-012CB79F974F}"/>
              </a:ext>
            </a:extLst>
          </p:cNvPr>
          <p:cNvSpPr/>
          <p:nvPr/>
        </p:nvSpPr>
        <p:spPr>
          <a:xfrm>
            <a:off x="603577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9A044EBF-53FA-9836-76FE-E87E0F8E6F97}"/>
              </a:ext>
            </a:extLst>
          </p:cNvPr>
          <p:cNvSpPr/>
          <p:nvPr/>
        </p:nvSpPr>
        <p:spPr>
          <a:xfrm>
            <a:off x="2150155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9A56CF06-770D-C802-3F30-934E6E9B4A1F}"/>
              </a:ext>
            </a:extLst>
          </p:cNvPr>
          <p:cNvSpPr/>
          <p:nvPr/>
        </p:nvSpPr>
        <p:spPr>
          <a:xfrm>
            <a:off x="7597101" y="27600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DC088194-899A-2C61-5487-745B3C9BC66B}"/>
              </a:ext>
            </a:extLst>
          </p:cNvPr>
          <p:cNvSpPr/>
          <p:nvPr/>
        </p:nvSpPr>
        <p:spPr>
          <a:xfrm>
            <a:off x="5255613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A6044EBE-3FFB-FAF6-FC07-BE5682911C9E}"/>
              </a:ext>
            </a:extLst>
          </p:cNvPr>
          <p:cNvSpPr/>
          <p:nvPr/>
        </p:nvSpPr>
        <p:spPr>
          <a:xfrm>
            <a:off x="9215313" y="27600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1701DD61-F92B-7385-215B-29500AC41465}"/>
              </a:ext>
            </a:extLst>
          </p:cNvPr>
          <p:cNvSpPr/>
          <p:nvPr/>
        </p:nvSpPr>
        <p:spPr>
          <a:xfrm>
            <a:off x="8361071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711B32B8-7395-0F94-C154-0AEB11589B25}"/>
              </a:ext>
            </a:extLst>
          </p:cNvPr>
          <p:cNvSpPr/>
          <p:nvPr/>
        </p:nvSpPr>
        <p:spPr>
          <a:xfrm>
            <a:off x="9913800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CCC6D9F3-103F-FFB6-24E8-6AA19E9A0B68}"/>
              </a:ext>
            </a:extLst>
          </p:cNvPr>
          <p:cNvSpPr/>
          <p:nvPr/>
        </p:nvSpPr>
        <p:spPr>
          <a:xfrm>
            <a:off x="838200" y="27600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BF0FA61B-963C-B11B-513E-6A36F50322F3}"/>
              </a:ext>
            </a:extLst>
          </p:cNvPr>
          <p:cNvSpPr/>
          <p:nvPr/>
        </p:nvSpPr>
        <p:spPr>
          <a:xfrm>
            <a:off x="2384777" y="2760044"/>
            <a:ext cx="1552729" cy="1080000"/>
          </a:xfrm>
          <a:custGeom>
            <a:avLst/>
            <a:gdLst>
              <a:gd name="connsiteX0" fmla="*/ 0 w 1552729"/>
              <a:gd name="connsiteY0" fmla="*/ 0 h 1080000"/>
              <a:gd name="connsiteX1" fmla="*/ 486522 w 1552729"/>
              <a:gd name="connsiteY1" fmla="*/ 0 h 1080000"/>
              <a:gd name="connsiteX2" fmla="*/ 988571 w 1552729"/>
              <a:gd name="connsiteY2" fmla="*/ 0 h 1080000"/>
              <a:gd name="connsiteX3" fmla="*/ 1552729 w 1552729"/>
              <a:gd name="connsiteY3" fmla="*/ 0 h 1080000"/>
              <a:gd name="connsiteX4" fmla="*/ 1552729 w 1552729"/>
              <a:gd name="connsiteY4" fmla="*/ 518400 h 1080000"/>
              <a:gd name="connsiteX5" fmla="*/ 1552729 w 1552729"/>
              <a:gd name="connsiteY5" fmla="*/ 1080000 h 1080000"/>
              <a:gd name="connsiteX6" fmla="*/ 1019625 w 1552729"/>
              <a:gd name="connsiteY6" fmla="*/ 1080000 h 1080000"/>
              <a:gd name="connsiteX7" fmla="*/ 502049 w 1552729"/>
              <a:gd name="connsiteY7" fmla="*/ 1080000 h 1080000"/>
              <a:gd name="connsiteX8" fmla="*/ 0 w 1552729"/>
              <a:gd name="connsiteY8" fmla="*/ 1080000 h 1080000"/>
              <a:gd name="connsiteX9" fmla="*/ 0 w 1552729"/>
              <a:gd name="connsiteY9" fmla="*/ 540000 h 1080000"/>
              <a:gd name="connsiteX10" fmla="*/ 0 w 155272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2729" h="1080000" fill="none" extrusionOk="0">
                <a:moveTo>
                  <a:pt x="0" y="0"/>
                </a:moveTo>
                <a:cubicBezTo>
                  <a:pt x="236195" y="-40098"/>
                  <a:pt x="349844" y="40155"/>
                  <a:pt x="486522" y="0"/>
                </a:cubicBezTo>
                <a:cubicBezTo>
                  <a:pt x="623200" y="-40155"/>
                  <a:pt x="847467" y="34946"/>
                  <a:pt x="988571" y="0"/>
                </a:cubicBezTo>
                <a:cubicBezTo>
                  <a:pt x="1129675" y="-34946"/>
                  <a:pt x="1344922" y="44564"/>
                  <a:pt x="1552729" y="0"/>
                </a:cubicBezTo>
                <a:cubicBezTo>
                  <a:pt x="1613381" y="217656"/>
                  <a:pt x="1523046" y="270355"/>
                  <a:pt x="1552729" y="518400"/>
                </a:cubicBezTo>
                <a:cubicBezTo>
                  <a:pt x="1582412" y="766445"/>
                  <a:pt x="1547670" y="865249"/>
                  <a:pt x="1552729" y="1080000"/>
                </a:cubicBezTo>
                <a:cubicBezTo>
                  <a:pt x="1322833" y="1088612"/>
                  <a:pt x="1238532" y="1050279"/>
                  <a:pt x="1019625" y="1080000"/>
                </a:cubicBezTo>
                <a:cubicBezTo>
                  <a:pt x="800718" y="1109721"/>
                  <a:pt x="745391" y="1043649"/>
                  <a:pt x="502049" y="1080000"/>
                </a:cubicBezTo>
                <a:cubicBezTo>
                  <a:pt x="258707" y="1116351"/>
                  <a:pt x="216250" y="1067124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552729" h="1080000" stroke="0" extrusionOk="0">
                <a:moveTo>
                  <a:pt x="0" y="0"/>
                </a:moveTo>
                <a:cubicBezTo>
                  <a:pt x="195915" y="-8689"/>
                  <a:pt x="284008" y="41339"/>
                  <a:pt x="470994" y="0"/>
                </a:cubicBezTo>
                <a:cubicBezTo>
                  <a:pt x="657980" y="-41339"/>
                  <a:pt x="804606" y="13931"/>
                  <a:pt x="988571" y="0"/>
                </a:cubicBezTo>
                <a:cubicBezTo>
                  <a:pt x="1172536" y="-13931"/>
                  <a:pt x="1293973" y="13009"/>
                  <a:pt x="1552729" y="0"/>
                </a:cubicBezTo>
                <a:cubicBezTo>
                  <a:pt x="1608953" y="181797"/>
                  <a:pt x="1547479" y="414790"/>
                  <a:pt x="1552729" y="550800"/>
                </a:cubicBezTo>
                <a:cubicBezTo>
                  <a:pt x="1557979" y="686810"/>
                  <a:pt x="1545616" y="857900"/>
                  <a:pt x="1552729" y="1080000"/>
                </a:cubicBezTo>
                <a:cubicBezTo>
                  <a:pt x="1347951" y="1128690"/>
                  <a:pt x="1205361" y="1026663"/>
                  <a:pt x="1035153" y="1080000"/>
                </a:cubicBezTo>
                <a:cubicBezTo>
                  <a:pt x="864945" y="1133337"/>
                  <a:pt x="773836" y="1064814"/>
                  <a:pt x="548631" y="1080000"/>
                </a:cubicBezTo>
                <a:cubicBezTo>
                  <a:pt x="323426" y="1095186"/>
                  <a:pt x="201878" y="107605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F8E9C4DE-99E4-4AFF-BADF-9C645C67A0A0}"/>
              </a:ext>
            </a:extLst>
          </p:cNvPr>
          <p:cNvSpPr/>
          <p:nvPr/>
        </p:nvSpPr>
        <p:spPr>
          <a:xfrm>
            <a:off x="4044083" y="27600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BA34A9C9-99AA-B689-08C2-4F8DE6960693}"/>
              </a:ext>
            </a:extLst>
          </p:cNvPr>
          <p:cNvSpPr/>
          <p:nvPr/>
        </p:nvSpPr>
        <p:spPr>
          <a:xfrm>
            <a:off x="493020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3FDDCFA4-7692-81D9-3D04-F7C006CF0A05}"/>
              </a:ext>
            </a:extLst>
          </p:cNvPr>
          <p:cNvSpPr/>
          <p:nvPr/>
        </p:nvSpPr>
        <p:spPr>
          <a:xfrm>
            <a:off x="2037426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F6B01DA2-1DC8-D128-1372-D25480579FDF}"/>
              </a:ext>
            </a:extLst>
          </p:cNvPr>
          <p:cNvSpPr/>
          <p:nvPr/>
        </p:nvSpPr>
        <p:spPr>
          <a:xfrm>
            <a:off x="3590155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FC11286B-444D-FCC9-C932-5A21C5D7F327}"/>
              </a:ext>
            </a:extLst>
          </p:cNvPr>
          <p:cNvSpPr/>
          <p:nvPr/>
        </p:nvSpPr>
        <p:spPr>
          <a:xfrm>
            <a:off x="6813639" y="152636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CB5923E7-F13F-FA2E-0464-D688A1E86664}"/>
              </a:ext>
            </a:extLst>
          </p:cNvPr>
          <p:cNvSpPr/>
          <p:nvPr/>
        </p:nvSpPr>
        <p:spPr>
          <a:xfrm>
            <a:off x="6695613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87462393-448F-BB89-D91D-30C1CD5D7610}"/>
              </a:ext>
            </a:extLst>
          </p:cNvPr>
          <p:cNvSpPr/>
          <p:nvPr/>
        </p:nvSpPr>
        <p:spPr>
          <a:xfrm>
            <a:off x="4958462" y="515436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B1C1FC95-23AA-AF0B-E8AA-71F7598B783C}"/>
              </a:ext>
            </a:extLst>
          </p:cNvPr>
          <p:cNvSpPr/>
          <p:nvPr/>
        </p:nvSpPr>
        <p:spPr>
          <a:xfrm>
            <a:off x="9801071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2953BABE-4E9B-A73B-76AE-9D78E78774C1}"/>
              </a:ext>
            </a:extLst>
          </p:cNvPr>
          <p:cNvSpPr/>
          <p:nvPr/>
        </p:nvSpPr>
        <p:spPr>
          <a:xfrm>
            <a:off x="1125505" y="5154364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4AC6547A-FC14-F777-C6E4-D557A44A9AB6}"/>
              </a:ext>
            </a:extLst>
          </p:cNvPr>
          <p:cNvSpPr/>
          <p:nvPr/>
        </p:nvSpPr>
        <p:spPr>
          <a:xfrm>
            <a:off x="3022038" y="5154364"/>
            <a:ext cx="1774926" cy="1080000"/>
          </a:xfrm>
          <a:custGeom>
            <a:avLst/>
            <a:gdLst>
              <a:gd name="connsiteX0" fmla="*/ 0 w 1774926"/>
              <a:gd name="connsiteY0" fmla="*/ 0 h 1080000"/>
              <a:gd name="connsiteX1" fmla="*/ 556143 w 1774926"/>
              <a:gd name="connsiteY1" fmla="*/ 0 h 1080000"/>
              <a:gd name="connsiteX2" fmla="*/ 1130036 w 1774926"/>
              <a:gd name="connsiteY2" fmla="*/ 0 h 1080000"/>
              <a:gd name="connsiteX3" fmla="*/ 1774926 w 1774926"/>
              <a:gd name="connsiteY3" fmla="*/ 0 h 1080000"/>
              <a:gd name="connsiteX4" fmla="*/ 1774926 w 1774926"/>
              <a:gd name="connsiteY4" fmla="*/ 518400 h 1080000"/>
              <a:gd name="connsiteX5" fmla="*/ 1774926 w 1774926"/>
              <a:gd name="connsiteY5" fmla="*/ 1080000 h 1080000"/>
              <a:gd name="connsiteX6" fmla="*/ 1165535 w 1774926"/>
              <a:gd name="connsiteY6" fmla="*/ 1080000 h 1080000"/>
              <a:gd name="connsiteX7" fmla="*/ 573893 w 1774926"/>
              <a:gd name="connsiteY7" fmla="*/ 1080000 h 1080000"/>
              <a:gd name="connsiteX8" fmla="*/ 0 w 1774926"/>
              <a:gd name="connsiteY8" fmla="*/ 1080000 h 1080000"/>
              <a:gd name="connsiteX9" fmla="*/ 0 w 1774926"/>
              <a:gd name="connsiteY9" fmla="*/ 540000 h 1080000"/>
              <a:gd name="connsiteX10" fmla="*/ 0 w 17749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6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78332" y="37679"/>
                  <a:pt x="1774926" y="0"/>
                </a:cubicBezTo>
                <a:cubicBezTo>
                  <a:pt x="1835578" y="217656"/>
                  <a:pt x="1745243" y="270355"/>
                  <a:pt x="1774926" y="518400"/>
                </a:cubicBezTo>
                <a:cubicBezTo>
                  <a:pt x="1804609" y="766445"/>
                  <a:pt x="1769867" y="865249"/>
                  <a:pt x="1774926" y="1080000"/>
                </a:cubicBezTo>
                <a:cubicBezTo>
                  <a:pt x="1600541" y="1140099"/>
                  <a:pt x="1360796" y="1022052"/>
                  <a:pt x="1165535" y="1080000"/>
                </a:cubicBezTo>
                <a:cubicBezTo>
                  <a:pt x="970274" y="1137948"/>
                  <a:pt x="715864" y="1046174"/>
                  <a:pt x="573893" y="1080000"/>
                </a:cubicBezTo>
                <a:cubicBezTo>
                  <a:pt x="431922" y="1113826"/>
                  <a:pt x="137809" y="107493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6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2893" y="3191"/>
                  <a:pt x="1774926" y="0"/>
                </a:cubicBezTo>
                <a:cubicBezTo>
                  <a:pt x="1831150" y="181797"/>
                  <a:pt x="1769676" y="414790"/>
                  <a:pt x="1774926" y="550800"/>
                </a:cubicBezTo>
                <a:cubicBezTo>
                  <a:pt x="1780176" y="686810"/>
                  <a:pt x="1767813" y="857900"/>
                  <a:pt x="1774926" y="1080000"/>
                </a:cubicBezTo>
                <a:cubicBezTo>
                  <a:pt x="1510452" y="1127841"/>
                  <a:pt x="1447956" y="1076699"/>
                  <a:pt x="1183284" y="1080000"/>
                </a:cubicBezTo>
                <a:cubicBezTo>
                  <a:pt x="918612" y="1083301"/>
                  <a:pt x="869067" y="1055512"/>
                  <a:pt x="627141" y="1080000"/>
                </a:cubicBezTo>
                <a:cubicBezTo>
                  <a:pt x="385215" y="1104488"/>
                  <a:pt x="214909" y="101135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7D110DD2-74CD-1312-C614-9B24147FEAF7}"/>
              </a:ext>
            </a:extLst>
          </p:cNvPr>
          <p:cNvSpPr/>
          <p:nvPr/>
        </p:nvSpPr>
        <p:spPr>
          <a:xfrm>
            <a:off x="5183490" y="395123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A4568E02-A1A6-44AF-351F-500569AA513E}"/>
              </a:ext>
            </a:extLst>
          </p:cNvPr>
          <p:cNvSpPr/>
          <p:nvPr/>
        </p:nvSpPr>
        <p:spPr>
          <a:xfrm>
            <a:off x="5607535" y="2760044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6A388725-6A4B-33A0-1068-3B5E7920473B}"/>
              </a:ext>
            </a:extLst>
          </p:cNvPr>
          <p:cNvSpPr/>
          <p:nvPr/>
        </p:nvSpPr>
        <p:spPr>
          <a:xfrm>
            <a:off x="3686746" y="152636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106F5131-8251-B815-059A-084C21383714}"/>
              </a:ext>
            </a:extLst>
          </p:cNvPr>
          <p:cNvSpPr/>
          <p:nvPr/>
        </p:nvSpPr>
        <p:spPr>
          <a:xfrm>
            <a:off x="6822128" y="5138295"/>
            <a:ext cx="1761950" cy="1080000"/>
          </a:xfrm>
          <a:custGeom>
            <a:avLst/>
            <a:gdLst>
              <a:gd name="connsiteX0" fmla="*/ 0 w 1761950"/>
              <a:gd name="connsiteY0" fmla="*/ 0 h 1080000"/>
              <a:gd name="connsiteX1" fmla="*/ 552078 w 1761950"/>
              <a:gd name="connsiteY1" fmla="*/ 0 h 1080000"/>
              <a:gd name="connsiteX2" fmla="*/ 1121775 w 1761950"/>
              <a:gd name="connsiteY2" fmla="*/ 0 h 1080000"/>
              <a:gd name="connsiteX3" fmla="*/ 1761950 w 1761950"/>
              <a:gd name="connsiteY3" fmla="*/ 0 h 1080000"/>
              <a:gd name="connsiteX4" fmla="*/ 1761950 w 1761950"/>
              <a:gd name="connsiteY4" fmla="*/ 518400 h 1080000"/>
              <a:gd name="connsiteX5" fmla="*/ 1761950 w 1761950"/>
              <a:gd name="connsiteY5" fmla="*/ 1080000 h 1080000"/>
              <a:gd name="connsiteX6" fmla="*/ 1157014 w 1761950"/>
              <a:gd name="connsiteY6" fmla="*/ 1080000 h 1080000"/>
              <a:gd name="connsiteX7" fmla="*/ 569697 w 1761950"/>
              <a:gd name="connsiteY7" fmla="*/ 1080000 h 1080000"/>
              <a:gd name="connsiteX8" fmla="*/ 0 w 1761950"/>
              <a:gd name="connsiteY8" fmla="*/ 1080000 h 1080000"/>
              <a:gd name="connsiteX9" fmla="*/ 0 w 1761950"/>
              <a:gd name="connsiteY9" fmla="*/ 540000 h 1080000"/>
              <a:gd name="connsiteX10" fmla="*/ 0 w 176195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1950" h="1080000" fill="none" extrusionOk="0">
                <a:moveTo>
                  <a:pt x="0" y="0"/>
                </a:moveTo>
                <a:cubicBezTo>
                  <a:pt x="268742" y="-7072"/>
                  <a:pt x="277024" y="6828"/>
                  <a:pt x="552078" y="0"/>
                </a:cubicBezTo>
                <a:cubicBezTo>
                  <a:pt x="827132" y="-6828"/>
                  <a:pt x="904487" y="1670"/>
                  <a:pt x="1121775" y="0"/>
                </a:cubicBezTo>
                <a:cubicBezTo>
                  <a:pt x="1339063" y="-1670"/>
                  <a:pt x="1543957" y="43515"/>
                  <a:pt x="1761950" y="0"/>
                </a:cubicBezTo>
                <a:cubicBezTo>
                  <a:pt x="1822602" y="217656"/>
                  <a:pt x="1732267" y="270355"/>
                  <a:pt x="1761950" y="518400"/>
                </a:cubicBezTo>
                <a:cubicBezTo>
                  <a:pt x="1791633" y="766445"/>
                  <a:pt x="1756891" y="865249"/>
                  <a:pt x="1761950" y="1080000"/>
                </a:cubicBezTo>
                <a:cubicBezTo>
                  <a:pt x="1579555" y="1152570"/>
                  <a:pt x="1415180" y="1041137"/>
                  <a:pt x="1157014" y="1080000"/>
                </a:cubicBezTo>
                <a:cubicBezTo>
                  <a:pt x="898848" y="1118863"/>
                  <a:pt x="739700" y="1033332"/>
                  <a:pt x="569697" y="1080000"/>
                </a:cubicBezTo>
                <a:cubicBezTo>
                  <a:pt x="399694" y="1126668"/>
                  <a:pt x="270725" y="103786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61950" h="1080000" stroke="0" extrusionOk="0">
                <a:moveTo>
                  <a:pt x="0" y="0"/>
                </a:moveTo>
                <a:cubicBezTo>
                  <a:pt x="155600" y="-58255"/>
                  <a:pt x="282550" y="47639"/>
                  <a:pt x="534458" y="0"/>
                </a:cubicBezTo>
                <a:cubicBezTo>
                  <a:pt x="786366" y="-47639"/>
                  <a:pt x="876728" y="49947"/>
                  <a:pt x="1121775" y="0"/>
                </a:cubicBezTo>
                <a:cubicBezTo>
                  <a:pt x="1366822" y="-49947"/>
                  <a:pt x="1561324" y="16601"/>
                  <a:pt x="1761950" y="0"/>
                </a:cubicBezTo>
                <a:cubicBezTo>
                  <a:pt x="1818174" y="181797"/>
                  <a:pt x="1756700" y="414790"/>
                  <a:pt x="1761950" y="550800"/>
                </a:cubicBezTo>
                <a:cubicBezTo>
                  <a:pt x="1767200" y="686810"/>
                  <a:pt x="1754837" y="857900"/>
                  <a:pt x="1761950" y="1080000"/>
                </a:cubicBezTo>
                <a:cubicBezTo>
                  <a:pt x="1556442" y="1107845"/>
                  <a:pt x="1373587" y="1043810"/>
                  <a:pt x="1174633" y="1080000"/>
                </a:cubicBezTo>
                <a:cubicBezTo>
                  <a:pt x="975679" y="1116190"/>
                  <a:pt x="799207" y="1016604"/>
                  <a:pt x="622556" y="1080000"/>
                </a:cubicBezTo>
                <a:cubicBezTo>
                  <a:pt x="445905" y="1143396"/>
                  <a:pt x="194299" y="101350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B396CE48-5450-9FD6-973E-EAE6545FAEF1}"/>
              </a:ext>
            </a:extLst>
          </p:cNvPr>
          <p:cNvSpPr/>
          <p:nvPr/>
        </p:nvSpPr>
        <p:spPr>
          <a:xfrm>
            <a:off x="8207736" y="39453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AD2423F-ED04-3B52-665D-C65F22799BB6}"/>
              </a:ext>
            </a:extLst>
          </p:cNvPr>
          <p:cNvSpPr/>
          <p:nvPr/>
        </p:nvSpPr>
        <p:spPr>
          <a:xfrm>
            <a:off x="631149" y="15257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58353F6B-443F-1A18-D187-CF5D5252B591}"/>
              </a:ext>
            </a:extLst>
          </p:cNvPr>
          <p:cNvSpPr/>
          <p:nvPr/>
        </p:nvSpPr>
        <p:spPr>
          <a:xfrm>
            <a:off x="2155200" y="152125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D5613119-9755-2438-A6FF-75299EC98A4E}"/>
              </a:ext>
            </a:extLst>
          </p:cNvPr>
          <p:cNvSpPr/>
          <p:nvPr/>
        </p:nvSpPr>
        <p:spPr>
          <a:xfrm>
            <a:off x="3738940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662C593E-E3F2-545D-24AE-D36E8ACA31BC}"/>
              </a:ext>
            </a:extLst>
          </p:cNvPr>
          <p:cNvSpPr/>
          <p:nvPr/>
        </p:nvSpPr>
        <p:spPr>
          <a:xfrm>
            <a:off x="5264102" y="152125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75BAB12C-98C4-2EE7-8C69-B5EF20366B52}"/>
              </a:ext>
            </a:extLst>
          </p:cNvPr>
          <p:cNvSpPr/>
          <p:nvPr/>
        </p:nvSpPr>
        <p:spPr>
          <a:xfrm>
            <a:off x="6822128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17CAA075-42D5-6625-E2A0-4FF0A240466A}"/>
              </a:ext>
            </a:extLst>
          </p:cNvPr>
          <p:cNvSpPr/>
          <p:nvPr/>
        </p:nvSpPr>
        <p:spPr>
          <a:xfrm>
            <a:off x="8380154" y="152125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3B9B2A9F-EB83-976C-B7F0-9D61426E0047}"/>
              </a:ext>
            </a:extLst>
          </p:cNvPr>
          <p:cNvSpPr/>
          <p:nvPr/>
        </p:nvSpPr>
        <p:spPr>
          <a:xfrm>
            <a:off x="9938180" y="15314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FF7F9070-1B37-9792-075F-6337CBB95F27}"/>
              </a:ext>
            </a:extLst>
          </p:cNvPr>
          <p:cNvSpPr/>
          <p:nvPr/>
        </p:nvSpPr>
        <p:spPr>
          <a:xfrm>
            <a:off x="847742" y="27498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6A136575-29B8-1DCE-3D01-5874843D93D9}"/>
              </a:ext>
            </a:extLst>
          </p:cNvPr>
          <p:cNvSpPr/>
          <p:nvPr/>
        </p:nvSpPr>
        <p:spPr>
          <a:xfrm>
            <a:off x="2396375" y="2744723"/>
            <a:ext cx="1529682" cy="1080000"/>
          </a:xfrm>
          <a:custGeom>
            <a:avLst/>
            <a:gdLst>
              <a:gd name="connsiteX0" fmla="*/ 0 w 1529682"/>
              <a:gd name="connsiteY0" fmla="*/ 0 h 1080000"/>
              <a:gd name="connsiteX1" fmla="*/ 494597 w 1529682"/>
              <a:gd name="connsiteY1" fmla="*/ 0 h 1080000"/>
              <a:gd name="connsiteX2" fmla="*/ 989194 w 1529682"/>
              <a:gd name="connsiteY2" fmla="*/ 0 h 1080000"/>
              <a:gd name="connsiteX3" fmla="*/ 1529682 w 1529682"/>
              <a:gd name="connsiteY3" fmla="*/ 0 h 1080000"/>
              <a:gd name="connsiteX4" fmla="*/ 1529682 w 1529682"/>
              <a:gd name="connsiteY4" fmla="*/ 529200 h 1080000"/>
              <a:gd name="connsiteX5" fmla="*/ 1529682 w 1529682"/>
              <a:gd name="connsiteY5" fmla="*/ 1080000 h 1080000"/>
              <a:gd name="connsiteX6" fmla="*/ 1065678 w 1529682"/>
              <a:gd name="connsiteY6" fmla="*/ 1080000 h 1080000"/>
              <a:gd name="connsiteX7" fmla="*/ 555784 w 1529682"/>
              <a:gd name="connsiteY7" fmla="*/ 1080000 h 1080000"/>
              <a:gd name="connsiteX8" fmla="*/ 0 w 1529682"/>
              <a:gd name="connsiteY8" fmla="*/ 1080000 h 1080000"/>
              <a:gd name="connsiteX9" fmla="*/ 0 w 1529682"/>
              <a:gd name="connsiteY9" fmla="*/ 540000 h 1080000"/>
              <a:gd name="connsiteX10" fmla="*/ 0 w 1529682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29682" h="1080000" fill="none" extrusionOk="0">
                <a:moveTo>
                  <a:pt x="0" y="0"/>
                </a:moveTo>
                <a:cubicBezTo>
                  <a:pt x="126879" y="-58284"/>
                  <a:pt x="287494" y="57752"/>
                  <a:pt x="494597" y="0"/>
                </a:cubicBezTo>
                <a:cubicBezTo>
                  <a:pt x="701700" y="-57752"/>
                  <a:pt x="816467" y="21028"/>
                  <a:pt x="989194" y="0"/>
                </a:cubicBezTo>
                <a:cubicBezTo>
                  <a:pt x="1161921" y="-21028"/>
                  <a:pt x="1350835" y="12402"/>
                  <a:pt x="1529682" y="0"/>
                </a:cubicBezTo>
                <a:cubicBezTo>
                  <a:pt x="1542745" y="207995"/>
                  <a:pt x="1527967" y="419283"/>
                  <a:pt x="1529682" y="529200"/>
                </a:cubicBezTo>
                <a:cubicBezTo>
                  <a:pt x="1531397" y="639117"/>
                  <a:pt x="1495827" y="957395"/>
                  <a:pt x="1529682" y="1080000"/>
                </a:cubicBezTo>
                <a:cubicBezTo>
                  <a:pt x="1386256" y="1126710"/>
                  <a:pt x="1203378" y="1074513"/>
                  <a:pt x="1065678" y="1080000"/>
                </a:cubicBezTo>
                <a:cubicBezTo>
                  <a:pt x="927978" y="1085487"/>
                  <a:pt x="726858" y="1053360"/>
                  <a:pt x="555784" y="1080000"/>
                </a:cubicBezTo>
                <a:cubicBezTo>
                  <a:pt x="384710" y="1106640"/>
                  <a:pt x="192726" y="104806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29682" h="1080000" stroke="0" extrusionOk="0">
                <a:moveTo>
                  <a:pt x="0" y="0"/>
                </a:moveTo>
                <a:cubicBezTo>
                  <a:pt x="196040" y="-26536"/>
                  <a:pt x="237714" y="21635"/>
                  <a:pt x="464004" y="0"/>
                </a:cubicBezTo>
                <a:cubicBezTo>
                  <a:pt x="690294" y="-21635"/>
                  <a:pt x="827792" y="42039"/>
                  <a:pt x="989194" y="0"/>
                </a:cubicBezTo>
                <a:cubicBezTo>
                  <a:pt x="1150596" y="-42039"/>
                  <a:pt x="1314133" y="11213"/>
                  <a:pt x="1529682" y="0"/>
                </a:cubicBezTo>
                <a:cubicBezTo>
                  <a:pt x="1592481" y="159253"/>
                  <a:pt x="1473517" y="442242"/>
                  <a:pt x="1529682" y="561600"/>
                </a:cubicBezTo>
                <a:cubicBezTo>
                  <a:pt x="1585847" y="680958"/>
                  <a:pt x="1474695" y="955337"/>
                  <a:pt x="1529682" y="1080000"/>
                </a:cubicBezTo>
                <a:cubicBezTo>
                  <a:pt x="1343003" y="1128501"/>
                  <a:pt x="1104179" y="1055163"/>
                  <a:pt x="989194" y="1080000"/>
                </a:cubicBezTo>
                <a:cubicBezTo>
                  <a:pt x="874209" y="1104837"/>
                  <a:pt x="658147" y="1066506"/>
                  <a:pt x="464004" y="1080000"/>
                </a:cubicBezTo>
                <a:cubicBezTo>
                  <a:pt x="269861" y="1093494"/>
                  <a:pt x="165914" y="105330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EFE23A15-045B-0790-CBD3-5D33D5A71639}"/>
              </a:ext>
            </a:extLst>
          </p:cNvPr>
          <p:cNvSpPr/>
          <p:nvPr/>
        </p:nvSpPr>
        <p:spPr>
          <a:xfrm>
            <a:off x="4041415" y="2749830"/>
            <a:ext cx="1409258" cy="1080000"/>
          </a:xfrm>
          <a:custGeom>
            <a:avLst/>
            <a:gdLst>
              <a:gd name="connsiteX0" fmla="*/ 0 w 1409258"/>
              <a:gd name="connsiteY0" fmla="*/ 0 h 1080000"/>
              <a:gd name="connsiteX1" fmla="*/ 455660 w 1409258"/>
              <a:gd name="connsiteY1" fmla="*/ 0 h 1080000"/>
              <a:gd name="connsiteX2" fmla="*/ 911320 w 1409258"/>
              <a:gd name="connsiteY2" fmla="*/ 0 h 1080000"/>
              <a:gd name="connsiteX3" fmla="*/ 1409258 w 1409258"/>
              <a:gd name="connsiteY3" fmla="*/ 0 h 1080000"/>
              <a:gd name="connsiteX4" fmla="*/ 1409258 w 1409258"/>
              <a:gd name="connsiteY4" fmla="*/ 529200 h 1080000"/>
              <a:gd name="connsiteX5" fmla="*/ 1409258 w 1409258"/>
              <a:gd name="connsiteY5" fmla="*/ 1080000 h 1080000"/>
              <a:gd name="connsiteX6" fmla="*/ 981783 w 1409258"/>
              <a:gd name="connsiteY6" fmla="*/ 1080000 h 1080000"/>
              <a:gd name="connsiteX7" fmla="*/ 512030 w 1409258"/>
              <a:gd name="connsiteY7" fmla="*/ 1080000 h 1080000"/>
              <a:gd name="connsiteX8" fmla="*/ 0 w 1409258"/>
              <a:gd name="connsiteY8" fmla="*/ 1080000 h 1080000"/>
              <a:gd name="connsiteX9" fmla="*/ 0 w 1409258"/>
              <a:gd name="connsiteY9" fmla="*/ 540000 h 1080000"/>
              <a:gd name="connsiteX10" fmla="*/ 0 w 1409258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9258" h="1080000" fill="none" extrusionOk="0">
                <a:moveTo>
                  <a:pt x="0" y="0"/>
                </a:moveTo>
                <a:cubicBezTo>
                  <a:pt x="125405" y="-15575"/>
                  <a:pt x="318069" y="30011"/>
                  <a:pt x="455660" y="0"/>
                </a:cubicBezTo>
                <a:cubicBezTo>
                  <a:pt x="593251" y="-30011"/>
                  <a:pt x="782098" y="6317"/>
                  <a:pt x="911320" y="0"/>
                </a:cubicBezTo>
                <a:cubicBezTo>
                  <a:pt x="1040542" y="-6317"/>
                  <a:pt x="1201046" y="10803"/>
                  <a:pt x="1409258" y="0"/>
                </a:cubicBezTo>
                <a:cubicBezTo>
                  <a:pt x="1422321" y="207995"/>
                  <a:pt x="1407543" y="419283"/>
                  <a:pt x="1409258" y="529200"/>
                </a:cubicBezTo>
                <a:cubicBezTo>
                  <a:pt x="1410973" y="639117"/>
                  <a:pt x="1375403" y="957395"/>
                  <a:pt x="1409258" y="1080000"/>
                </a:cubicBezTo>
                <a:cubicBezTo>
                  <a:pt x="1319804" y="1080304"/>
                  <a:pt x="1140286" y="1076545"/>
                  <a:pt x="981783" y="1080000"/>
                </a:cubicBezTo>
                <a:cubicBezTo>
                  <a:pt x="823280" y="1083455"/>
                  <a:pt x="614526" y="1068921"/>
                  <a:pt x="512030" y="1080000"/>
                </a:cubicBezTo>
                <a:cubicBezTo>
                  <a:pt x="409534" y="1091079"/>
                  <a:pt x="107886" y="102634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09258" h="1080000" stroke="0" extrusionOk="0">
                <a:moveTo>
                  <a:pt x="0" y="0"/>
                </a:moveTo>
                <a:cubicBezTo>
                  <a:pt x="140378" y="-27989"/>
                  <a:pt x="337380" y="25272"/>
                  <a:pt x="427475" y="0"/>
                </a:cubicBezTo>
                <a:cubicBezTo>
                  <a:pt x="517571" y="-25272"/>
                  <a:pt x="766215" y="20660"/>
                  <a:pt x="911320" y="0"/>
                </a:cubicBezTo>
                <a:cubicBezTo>
                  <a:pt x="1056425" y="-20660"/>
                  <a:pt x="1291989" y="48669"/>
                  <a:pt x="1409258" y="0"/>
                </a:cubicBezTo>
                <a:cubicBezTo>
                  <a:pt x="1472057" y="159253"/>
                  <a:pt x="1353093" y="442242"/>
                  <a:pt x="1409258" y="561600"/>
                </a:cubicBezTo>
                <a:cubicBezTo>
                  <a:pt x="1465423" y="680958"/>
                  <a:pt x="1354271" y="955337"/>
                  <a:pt x="1409258" y="1080000"/>
                </a:cubicBezTo>
                <a:cubicBezTo>
                  <a:pt x="1274346" y="1122227"/>
                  <a:pt x="1039153" y="1060846"/>
                  <a:pt x="911320" y="1080000"/>
                </a:cubicBezTo>
                <a:cubicBezTo>
                  <a:pt x="783487" y="1099154"/>
                  <a:pt x="652254" y="1057590"/>
                  <a:pt x="427475" y="1080000"/>
                </a:cubicBezTo>
                <a:cubicBezTo>
                  <a:pt x="202696" y="1102410"/>
                  <a:pt x="145687" y="1030133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11BC1DC8-FDF7-9BE2-1734-32F18149E691}"/>
              </a:ext>
            </a:extLst>
          </p:cNvPr>
          <p:cNvSpPr/>
          <p:nvPr/>
        </p:nvSpPr>
        <p:spPr>
          <a:xfrm>
            <a:off x="5628884" y="2735217"/>
            <a:ext cx="1753575" cy="1080000"/>
          </a:xfrm>
          <a:custGeom>
            <a:avLst/>
            <a:gdLst>
              <a:gd name="connsiteX0" fmla="*/ 0 w 1753575"/>
              <a:gd name="connsiteY0" fmla="*/ 0 h 1080000"/>
              <a:gd name="connsiteX1" fmla="*/ 566989 w 1753575"/>
              <a:gd name="connsiteY1" fmla="*/ 0 h 1080000"/>
              <a:gd name="connsiteX2" fmla="*/ 1133979 w 1753575"/>
              <a:gd name="connsiteY2" fmla="*/ 0 h 1080000"/>
              <a:gd name="connsiteX3" fmla="*/ 1753575 w 1753575"/>
              <a:gd name="connsiteY3" fmla="*/ 0 h 1080000"/>
              <a:gd name="connsiteX4" fmla="*/ 1753575 w 1753575"/>
              <a:gd name="connsiteY4" fmla="*/ 529200 h 1080000"/>
              <a:gd name="connsiteX5" fmla="*/ 1753575 w 1753575"/>
              <a:gd name="connsiteY5" fmla="*/ 1080000 h 1080000"/>
              <a:gd name="connsiteX6" fmla="*/ 1221657 w 1753575"/>
              <a:gd name="connsiteY6" fmla="*/ 1080000 h 1080000"/>
              <a:gd name="connsiteX7" fmla="*/ 637132 w 1753575"/>
              <a:gd name="connsiteY7" fmla="*/ 1080000 h 1080000"/>
              <a:gd name="connsiteX8" fmla="*/ 0 w 1753575"/>
              <a:gd name="connsiteY8" fmla="*/ 1080000 h 1080000"/>
              <a:gd name="connsiteX9" fmla="*/ 0 w 1753575"/>
              <a:gd name="connsiteY9" fmla="*/ 540000 h 1080000"/>
              <a:gd name="connsiteX10" fmla="*/ 0 w 175357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53575" h="1080000" fill="none" extrusionOk="0">
                <a:moveTo>
                  <a:pt x="0" y="0"/>
                </a:moveTo>
                <a:cubicBezTo>
                  <a:pt x="150412" y="-2234"/>
                  <a:pt x="411555" y="2669"/>
                  <a:pt x="566989" y="0"/>
                </a:cubicBezTo>
                <a:cubicBezTo>
                  <a:pt x="722423" y="-2669"/>
                  <a:pt x="872115" y="28526"/>
                  <a:pt x="1133979" y="0"/>
                </a:cubicBezTo>
                <a:cubicBezTo>
                  <a:pt x="1395843" y="-28526"/>
                  <a:pt x="1444733" y="56468"/>
                  <a:pt x="1753575" y="0"/>
                </a:cubicBezTo>
                <a:cubicBezTo>
                  <a:pt x="1766638" y="207995"/>
                  <a:pt x="1751860" y="419283"/>
                  <a:pt x="1753575" y="529200"/>
                </a:cubicBezTo>
                <a:cubicBezTo>
                  <a:pt x="1755290" y="639117"/>
                  <a:pt x="1719720" y="957395"/>
                  <a:pt x="1753575" y="1080000"/>
                </a:cubicBezTo>
                <a:cubicBezTo>
                  <a:pt x="1611462" y="1114538"/>
                  <a:pt x="1392998" y="1057414"/>
                  <a:pt x="1221657" y="1080000"/>
                </a:cubicBezTo>
                <a:cubicBezTo>
                  <a:pt x="1050316" y="1102586"/>
                  <a:pt x="886650" y="1058203"/>
                  <a:pt x="637132" y="1080000"/>
                </a:cubicBezTo>
                <a:cubicBezTo>
                  <a:pt x="387615" y="1101797"/>
                  <a:pt x="212708" y="104458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53575" h="1080000" stroke="0" extrusionOk="0">
                <a:moveTo>
                  <a:pt x="0" y="0"/>
                </a:moveTo>
                <a:cubicBezTo>
                  <a:pt x="222181" y="-821"/>
                  <a:pt x="339238" y="43986"/>
                  <a:pt x="531918" y="0"/>
                </a:cubicBezTo>
                <a:cubicBezTo>
                  <a:pt x="724598" y="-43986"/>
                  <a:pt x="899786" y="18752"/>
                  <a:pt x="1133979" y="0"/>
                </a:cubicBezTo>
                <a:cubicBezTo>
                  <a:pt x="1368172" y="-18752"/>
                  <a:pt x="1477711" y="2147"/>
                  <a:pt x="1753575" y="0"/>
                </a:cubicBezTo>
                <a:cubicBezTo>
                  <a:pt x="1816374" y="159253"/>
                  <a:pt x="1697410" y="442242"/>
                  <a:pt x="1753575" y="561600"/>
                </a:cubicBezTo>
                <a:cubicBezTo>
                  <a:pt x="1809740" y="680958"/>
                  <a:pt x="1698588" y="955337"/>
                  <a:pt x="1753575" y="1080000"/>
                </a:cubicBezTo>
                <a:cubicBezTo>
                  <a:pt x="1565175" y="1100791"/>
                  <a:pt x="1414881" y="1052113"/>
                  <a:pt x="1133979" y="1080000"/>
                </a:cubicBezTo>
                <a:cubicBezTo>
                  <a:pt x="853077" y="1107887"/>
                  <a:pt x="769371" y="1009976"/>
                  <a:pt x="531918" y="1080000"/>
                </a:cubicBezTo>
                <a:cubicBezTo>
                  <a:pt x="294465" y="1150024"/>
                  <a:pt x="230007" y="1075373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DDD0C5A2-8240-881C-09AE-6262549B85B0}"/>
              </a:ext>
            </a:extLst>
          </p:cNvPr>
          <p:cNvSpPr/>
          <p:nvPr/>
        </p:nvSpPr>
        <p:spPr>
          <a:xfrm>
            <a:off x="7584624" y="27352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C0F26619-2291-8642-5BE2-1F3B5817E5F1}"/>
              </a:ext>
            </a:extLst>
          </p:cNvPr>
          <p:cNvSpPr/>
          <p:nvPr/>
        </p:nvSpPr>
        <p:spPr>
          <a:xfrm>
            <a:off x="9223639" y="27328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93A11483-64F5-060A-8224-667DF81BB1A1}"/>
              </a:ext>
            </a:extLst>
          </p:cNvPr>
          <p:cNvSpPr/>
          <p:nvPr/>
        </p:nvSpPr>
        <p:spPr>
          <a:xfrm>
            <a:off x="504634" y="39308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DF509EBE-6D16-48DC-C930-374F59768969}"/>
              </a:ext>
            </a:extLst>
          </p:cNvPr>
          <p:cNvSpPr/>
          <p:nvPr/>
        </p:nvSpPr>
        <p:spPr>
          <a:xfrm>
            <a:off x="2028685" y="39264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5D1BDF70-043B-826F-33E3-E320DCBDD834}"/>
              </a:ext>
            </a:extLst>
          </p:cNvPr>
          <p:cNvSpPr/>
          <p:nvPr/>
        </p:nvSpPr>
        <p:spPr>
          <a:xfrm>
            <a:off x="3612425" y="393661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91D2BF8F-AC5B-4C6B-AA7D-D06474EE5118}"/>
              </a:ext>
            </a:extLst>
          </p:cNvPr>
          <p:cNvSpPr/>
          <p:nvPr/>
        </p:nvSpPr>
        <p:spPr>
          <a:xfrm>
            <a:off x="5137587" y="39264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FC0AC395-3D28-8E06-3188-B1A756D46D66}"/>
              </a:ext>
            </a:extLst>
          </p:cNvPr>
          <p:cNvSpPr/>
          <p:nvPr/>
        </p:nvSpPr>
        <p:spPr>
          <a:xfrm>
            <a:off x="6695613" y="393661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3D3B656F-AB77-3290-43A2-FEB01A3BD8E1}"/>
              </a:ext>
            </a:extLst>
          </p:cNvPr>
          <p:cNvSpPr/>
          <p:nvPr/>
        </p:nvSpPr>
        <p:spPr>
          <a:xfrm>
            <a:off x="8253639" y="39264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id="{E267DFC9-5A5E-0C36-4299-6B539D5348B2}"/>
              </a:ext>
            </a:extLst>
          </p:cNvPr>
          <p:cNvSpPr/>
          <p:nvPr/>
        </p:nvSpPr>
        <p:spPr>
          <a:xfrm>
            <a:off x="9811665" y="393661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id="{0B8D1769-AAB7-DC4B-6D0D-C499739695B6}"/>
              </a:ext>
            </a:extLst>
          </p:cNvPr>
          <p:cNvSpPr/>
          <p:nvPr/>
        </p:nvSpPr>
        <p:spPr>
          <a:xfrm>
            <a:off x="1125504" y="5154364"/>
            <a:ext cx="1735035" cy="1080000"/>
          </a:xfrm>
          <a:custGeom>
            <a:avLst/>
            <a:gdLst>
              <a:gd name="connsiteX0" fmla="*/ 0 w 1735035"/>
              <a:gd name="connsiteY0" fmla="*/ 0 h 1080000"/>
              <a:gd name="connsiteX1" fmla="*/ 560995 w 1735035"/>
              <a:gd name="connsiteY1" fmla="*/ 0 h 1080000"/>
              <a:gd name="connsiteX2" fmla="*/ 1121989 w 1735035"/>
              <a:gd name="connsiteY2" fmla="*/ 0 h 1080000"/>
              <a:gd name="connsiteX3" fmla="*/ 1735035 w 1735035"/>
              <a:gd name="connsiteY3" fmla="*/ 0 h 1080000"/>
              <a:gd name="connsiteX4" fmla="*/ 1735035 w 1735035"/>
              <a:gd name="connsiteY4" fmla="*/ 529200 h 1080000"/>
              <a:gd name="connsiteX5" fmla="*/ 1735035 w 1735035"/>
              <a:gd name="connsiteY5" fmla="*/ 1080000 h 1080000"/>
              <a:gd name="connsiteX6" fmla="*/ 1208741 w 1735035"/>
              <a:gd name="connsiteY6" fmla="*/ 1080000 h 1080000"/>
              <a:gd name="connsiteX7" fmla="*/ 630396 w 1735035"/>
              <a:gd name="connsiteY7" fmla="*/ 1080000 h 1080000"/>
              <a:gd name="connsiteX8" fmla="*/ 0 w 1735035"/>
              <a:gd name="connsiteY8" fmla="*/ 1080000 h 1080000"/>
              <a:gd name="connsiteX9" fmla="*/ 0 w 1735035"/>
              <a:gd name="connsiteY9" fmla="*/ 540000 h 1080000"/>
              <a:gd name="connsiteX10" fmla="*/ 0 w 173503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5035" h="1080000" fill="none" extrusionOk="0">
                <a:moveTo>
                  <a:pt x="0" y="0"/>
                </a:moveTo>
                <a:cubicBezTo>
                  <a:pt x="242063" y="-44561"/>
                  <a:pt x="373821" y="42581"/>
                  <a:pt x="560995" y="0"/>
                </a:cubicBezTo>
                <a:cubicBezTo>
                  <a:pt x="748169" y="-42581"/>
                  <a:pt x="895192" y="35247"/>
                  <a:pt x="1121989" y="0"/>
                </a:cubicBezTo>
                <a:cubicBezTo>
                  <a:pt x="1348786" y="-35247"/>
                  <a:pt x="1528927" y="1552"/>
                  <a:pt x="1735035" y="0"/>
                </a:cubicBezTo>
                <a:cubicBezTo>
                  <a:pt x="1748098" y="207995"/>
                  <a:pt x="1733320" y="419283"/>
                  <a:pt x="1735035" y="529200"/>
                </a:cubicBezTo>
                <a:cubicBezTo>
                  <a:pt x="1736750" y="639117"/>
                  <a:pt x="1701180" y="957395"/>
                  <a:pt x="1735035" y="1080000"/>
                </a:cubicBezTo>
                <a:cubicBezTo>
                  <a:pt x="1594536" y="1138673"/>
                  <a:pt x="1443230" y="1076183"/>
                  <a:pt x="1208741" y="1080000"/>
                </a:cubicBezTo>
                <a:cubicBezTo>
                  <a:pt x="974252" y="1083817"/>
                  <a:pt x="774956" y="1032741"/>
                  <a:pt x="630396" y="1080000"/>
                </a:cubicBezTo>
                <a:cubicBezTo>
                  <a:pt x="485836" y="1127259"/>
                  <a:pt x="248979" y="101003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5035" h="1080000" stroke="0" extrusionOk="0">
                <a:moveTo>
                  <a:pt x="0" y="0"/>
                </a:moveTo>
                <a:cubicBezTo>
                  <a:pt x="112975" y="-33719"/>
                  <a:pt x="368593" y="24492"/>
                  <a:pt x="526294" y="0"/>
                </a:cubicBezTo>
                <a:cubicBezTo>
                  <a:pt x="683995" y="-24492"/>
                  <a:pt x="835932" y="27871"/>
                  <a:pt x="1121989" y="0"/>
                </a:cubicBezTo>
                <a:cubicBezTo>
                  <a:pt x="1408047" y="-27871"/>
                  <a:pt x="1462867" y="47797"/>
                  <a:pt x="1735035" y="0"/>
                </a:cubicBezTo>
                <a:cubicBezTo>
                  <a:pt x="1797834" y="159253"/>
                  <a:pt x="1678870" y="442242"/>
                  <a:pt x="1735035" y="561600"/>
                </a:cubicBezTo>
                <a:cubicBezTo>
                  <a:pt x="1791200" y="680958"/>
                  <a:pt x="1680048" y="955337"/>
                  <a:pt x="1735035" y="1080000"/>
                </a:cubicBezTo>
                <a:cubicBezTo>
                  <a:pt x="1521907" y="1144453"/>
                  <a:pt x="1410316" y="1075516"/>
                  <a:pt x="1121989" y="1080000"/>
                </a:cubicBezTo>
                <a:cubicBezTo>
                  <a:pt x="833662" y="1084484"/>
                  <a:pt x="753973" y="1071784"/>
                  <a:pt x="526294" y="1080000"/>
                </a:cubicBezTo>
                <a:cubicBezTo>
                  <a:pt x="298616" y="1088216"/>
                  <a:pt x="196756" y="102133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DE717A25-90AD-F9A1-1041-8DAC15EE51BC}"/>
              </a:ext>
            </a:extLst>
          </p:cNvPr>
          <p:cNvSpPr/>
          <p:nvPr/>
        </p:nvSpPr>
        <p:spPr>
          <a:xfrm>
            <a:off x="3041673" y="5168977"/>
            <a:ext cx="1735035" cy="1080000"/>
          </a:xfrm>
          <a:custGeom>
            <a:avLst/>
            <a:gdLst>
              <a:gd name="connsiteX0" fmla="*/ 0 w 1735035"/>
              <a:gd name="connsiteY0" fmla="*/ 0 h 1080000"/>
              <a:gd name="connsiteX1" fmla="*/ 560995 w 1735035"/>
              <a:gd name="connsiteY1" fmla="*/ 0 h 1080000"/>
              <a:gd name="connsiteX2" fmla="*/ 1121989 w 1735035"/>
              <a:gd name="connsiteY2" fmla="*/ 0 h 1080000"/>
              <a:gd name="connsiteX3" fmla="*/ 1735035 w 1735035"/>
              <a:gd name="connsiteY3" fmla="*/ 0 h 1080000"/>
              <a:gd name="connsiteX4" fmla="*/ 1735035 w 1735035"/>
              <a:gd name="connsiteY4" fmla="*/ 529200 h 1080000"/>
              <a:gd name="connsiteX5" fmla="*/ 1735035 w 1735035"/>
              <a:gd name="connsiteY5" fmla="*/ 1080000 h 1080000"/>
              <a:gd name="connsiteX6" fmla="*/ 1208741 w 1735035"/>
              <a:gd name="connsiteY6" fmla="*/ 1080000 h 1080000"/>
              <a:gd name="connsiteX7" fmla="*/ 630396 w 1735035"/>
              <a:gd name="connsiteY7" fmla="*/ 1080000 h 1080000"/>
              <a:gd name="connsiteX8" fmla="*/ 0 w 1735035"/>
              <a:gd name="connsiteY8" fmla="*/ 1080000 h 1080000"/>
              <a:gd name="connsiteX9" fmla="*/ 0 w 1735035"/>
              <a:gd name="connsiteY9" fmla="*/ 540000 h 1080000"/>
              <a:gd name="connsiteX10" fmla="*/ 0 w 173503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5035" h="1080000" fill="none" extrusionOk="0">
                <a:moveTo>
                  <a:pt x="0" y="0"/>
                </a:moveTo>
                <a:cubicBezTo>
                  <a:pt x="242063" y="-44561"/>
                  <a:pt x="373821" y="42581"/>
                  <a:pt x="560995" y="0"/>
                </a:cubicBezTo>
                <a:cubicBezTo>
                  <a:pt x="748169" y="-42581"/>
                  <a:pt x="895192" y="35247"/>
                  <a:pt x="1121989" y="0"/>
                </a:cubicBezTo>
                <a:cubicBezTo>
                  <a:pt x="1348786" y="-35247"/>
                  <a:pt x="1528927" y="1552"/>
                  <a:pt x="1735035" y="0"/>
                </a:cubicBezTo>
                <a:cubicBezTo>
                  <a:pt x="1748098" y="207995"/>
                  <a:pt x="1733320" y="419283"/>
                  <a:pt x="1735035" y="529200"/>
                </a:cubicBezTo>
                <a:cubicBezTo>
                  <a:pt x="1736750" y="639117"/>
                  <a:pt x="1701180" y="957395"/>
                  <a:pt x="1735035" y="1080000"/>
                </a:cubicBezTo>
                <a:cubicBezTo>
                  <a:pt x="1594536" y="1138673"/>
                  <a:pt x="1443230" y="1076183"/>
                  <a:pt x="1208741" y="1080000"/>
                </a:cubicBezTo>
                <a:cubicBezTo>
                  <a:pt x="974252" y="1083817"/>
                  <a:pt x="774956" y="1032741"/>
                  <a:pt x="630396" y="1080000"/>
                </a:cubicBezTo>
                <a:cubicBezTo>
                  <a:pt x="485836" y="1127259"/>
                  <a:pt x="248979" y="101003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5035" h="1080000" stroke="0" extrusionOk="0">
                <a:moveTo>
                  <a:pt x="0" y="0"/>
                </a:moveTo>
                <a:cubicBezTo>
                  <a:pt x="112975" y="-33719"/>
                  <a:pt x="368593" y="24492"/>
                  <a:pt x="526294" y="0"/>
                </a:cubicBezTo>
                <a:cubicBezTo>
                  <a:pt x="683995" y="-24492"/>
                  <a:pt x="835932" y="27871"/>
                  <a:pt x="1121989" y="0"/>
                </a:cubicBezTo>
                <a:cubicBezTo>
                  <a:pt x="1408047" y="-27871"/>
                  <a:pt x="1462867" y="47797"/>
                  <a:pt x="1735035" y="0"/>
                </a:cubicBezTo>
                <a:cubicBezTo>
                  <a:pt x="1797834" y="159253"/>
                  <a:pt x="1678870" y="442242"/>
                  <a:pt x="1735035" y="561600"/>
                </a:cubicBezTo>
                <a:cubicBezTo>
                  <a:pt x="1791200" y="680958"/>
                  <a:pt x="1680048" y="955337"/>
                  <a:pt x="1735035" y="1080000"/>
                </a:cubicBezTo>
                <a:cubicBezTo>
                  <a:pt x="1521907" y="1144453"/>
                  <a:pt x="1410316" y="1075516"/>
                  <a:pt x="1121989" y="1080000"/>
                </a:cubicBezTo>
                <a:cubicBezTo>
                  <a:pt x="833662" y="1084484"/>
                  <a:pt x="753973" y="1071784"/>
                  <a:pt x="526294" y="1080000"/>
                </a:cubicBezTo>
                <a:cubicBezTo>
                  <a:pt x="298616" y="1088216"/>
                  <a:pt x="196756" y="102133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3" name="矩形 92">
            <a:extLst>
              <a:ext uri="{FF2B5EF4-FFF2-40B4-BE49-F238E27FC236}">
                <a16:creationId xmlns:a16="http://schemas.microsoft.com/office/drawing/2014/main" id="{E0F72124-1250-B882-E74D-660EDFEAE998}"/>
              </a:ext>
            </a:extLst>
          </p:cNvPr>
          <p:cNvSpPr/>
          <p:nvPr/>
        </p:nvSpPr>
        <p:spPr>
          <a:xfrm>
            <a:off x="4940704" y="51382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2C51303D-6209-8550-B31F-BD560CFEDF72}"/>
              </a:ext>
            </a:extLst>
          </p:cNvPr>
          <p:cNvSpPr/>
          <p:nvPr/>
        </p:nvSpPr>
        <p:spPr>
          <a:xfrm>
            <a:off x="6822128" y="5144150"/>
            <a:ext cx="1735035" cy="1080000"/>
          </a:xfrm>
          <a:custGeom>
            <a:avLst/>
            <a:gdLst>
              <a:gd name="connsiteX0" fmla="*/ 0 w 1735035"/>
              <a:gd name="connsiteY0" fmla="*/ 0 h 1080000"/>
              <a:gd name="connsiteX1" fmla="*/ 560995 w 1735035"/>
              <a:gd name="connsiteY1" fmla="*/ 0 h 1080000"/>
              <a:gd name="connsiteX2" fmla="*/ 1121989 w 1735035"/>
              <a:gd name="connsiteY2" fmla="*/ 0 h 1080000"/>
              <a:gd name="connsiteX3" fmla="*/ 1735035 w 1735035"/>
              <a:gd name="connsiteY3" fmla="*/ 0 h 1080000"/>
              <a:gd name="connsiteX4" fmla="*/ 1735035 w 1735035"/>
              <a:gd name="connsiteY4" fmla="*/ 529200 h 1080000"/>
              <a:gd name="connsiteX5" fmla="*/ 1735035 w 1735035"/>
              <a:gd name="connsiteY5" fmla="*/ 1080000 h 1080000"/>
              <a:gd name="connsiteX6" fmla="*/ 1208741 w 1735035"/>
              <a:gd name="connsiteY6" fmla="*/ 1080000 h 1080000"/>
              <a:gd name="connsiteX7" fmla="*/ 630396 w 1735035"/>
              <a:gd name="connsiteY7" fmla="*/ 1080000 h 1080000"/>
              <a:gd name="connsiteX8" fmla="*/ 0 w 1735035"/>
              <a:gd name="connsiteY8" fmla="*/ 1080000 h 1080000"/>
              <a:gd name="connsiteX9" fmla="*/ 0 w 1735035"/>
              <a:gd name="connsiteY9" fmla="*/ 540000 h 1080000"/>
              <a:gd name="connsiteX10" fmla="*/ 0 w 173503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5035" h="1080000" fill="none" extrusionOk="0">
                <a:moveTo>
                  <a:pt x="0" y="0"/>
                </a:moveTo>
                <a:cubicBezTo>
                  <a:pt x="242063" y="-44561"/>
                  <a:pt x="373821" y="42581"/>
                  <a:pt x="560995" y="0"/>
                </a:cubicBezTo>
                <a:cubicBezTo>
                  <a:pt x="748169" y="-42581"/>
                  <a:pt x="895192" y="35247"/>
                  <a:pt x="1121989" y="0"/>
                </a:cubicBezTo>
                <a:cubicBezTo>
                  <a:pt x="1348786" y="-35247"/>
                  <a:pt x="1528927" y="1552"/>
                  <a:pt x="1735035" y="0"/>
                </a:cubicBezTo>
                <a:cubicBezTo>
                  <a:pt x="1748098" y="207995"/>
                  <a:pt x="1733320" y="419283"/>
                  <a:pt x="1735035" y="529200"/>
                </a:cubicBezTo>
                <a:cubicBezTo>
                  <a:pt x="1736750" y="639117"/>
                  <a:pt x="1701180" y="957395"/>
                  <a:pt x="1735035" y="1080000"/>
                </a:cubicBezTo>
                <a:cubicBezTo>
                  <a:pt x="1594536" y="1138673"/>
                  <a:pt x="1443230" y="1076183"/>
                  <a:pt x="1208741" y="1080000"/>
                </a:cubicBezTo>
                <a:cubicBezTo>
                  <a:pt x="974252" y="1083817"/>
                  <a:pt x="774956" y="1032741"/>
                  <a:pt x="630396" y="1080000"/>
                </a:cubicBezTo>
                <a:cubicBezTo>
                  <a:pt x="485836" y="1127259"/>
                  <a:pt x="248979" y="101003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5035" h="1080000" stroke="0" extrusionOk="0">
                <a:moveTo>
                  <a:pt x="0" y="0"/>
                </a:moveTo>
                <a:cubicBezTo>
                  <a:pt x="112975" y="-33719"/>
                  <a:pt x="368593" y="24492"/>
                  <a:pt x="526294" y="0"/>
                </a:cubicBezTo>
                <a:cubicBezTo>
                  <a:pt x="683995" y="-24492"/>
                  <a:pt x="835932" y="27871"/>
                  <a:pt x="1121989" y="0"/>
                </a:cubicBezTo>
                <a:cubicBezTo>
                  <a:pt x="1408047" y="-27871"/>
                  <a:pt x="1462867" y="47797"/>
                  <a:pt x="1735035" y="0"/>
                </a:cubicBezTo>
                <a:cubicBezTo>
                  <a:pt x="1797834" y="159253"/>
                  <a:pt x="1678870" y="442242"/>
                  <a:pt x="1735035" y="561600"/>
                </a:cubicBezTo>
                <a:cubicBezTo>
                  <a:pt x="1791200" y="680958"/>
                  <a:pt x="1680048" y="955337"/>
                  <a:pt x="1735035" y="1080000"/>
                </a:cubicBezTo>
                <a:cubicBezTo>
                  <a:pt x="1521907" y="1144453"/>
                  <a:pt x="1410316" y="1075516"/>
                  <a:pt x="1121989" y="1080000"/>
                </a:cubicBezTo>
                <a:cubicBezTo>
                  <a:pt x="833662" y="1084484"/>
                  <a:pt x="753973" y="1071784"/>
                  <a:pt x="526294" y="1080000"/>
                </a:cubicBezTo>
                <a:cubicBezTo>
                  <a:pt x="298616" y="1088216"/>
                  <a:pt x="196756" y="102133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68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38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1130710" y="1173279"/>
            <a:ext cx="9930580" cy="49398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1.) 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迟到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分钟算是缺课一堂。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Being 15 minutes late for class counts as an absence.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2.) 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若无法到课，除了依据学校规定请假，应提早一天告知老师，病假例外。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2.) If you are unable to attend class, in addition to asking for leave according to school regulations, you should inform the teacher one day in advance, except for sick leave.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课程中会根据情况分配作业，提交作业后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才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可进行期末考试。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3.) In the course, homework will be distributed according to the situation, and the final exam will not be allowed until the homework is submitted.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5087711" y="770242"/>
            <a:ext cx="2016579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3713421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A00F988-E95B-65AB-17A6-B73BB589571C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加號 4">
            <a:extLst>
              <a:ext uri="{FF2B5EF4-FFF2-40B4-BE49-F238E27FC236}">
                <a16:creationId xmlns:a16="http://schemas.microsoft.com/office/drawing/2014/main" id="{83388032-025A-5808-041D-45ED8C26C3EA}"/>
              </a:ext>
            </a:extLst>
          </p:cNvPr>
          <p:cNvSpPr/>
          <p:nvPr/>
        </p:nvSpPr>
        <p:spPr>
          <a:xfrm>
            <a:off x="2251265" y="3450706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" name="等於 5">
            <a:extLst>
              <a:ext uri="{FF2B5EF4-FFF2-40B4-BE49-F238E27FC236}">
                <a16:creationId xmlns:a16="http://schemas.microsoft.com/office/drawing/2014/main" id="{6A1BF0FF-7840-D650-D5DD-28AC20425729}"/>
              </a:ext>
            </a:extLst>
          </p:cNvPr>
          <p:cNvSpPr/>
          <p:nvPr/>
        </p:nvSpPr>
        <p:spPr>
          <a:xfrm>
            <a:off x="8426371" y="3337154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0D3D896-A0E3-4C0F-DA57-1D4A61D79D1D}"/>
              </a:ext>
            </a:extLst>
          </p:cNvPr>
          <p:cNvSpPr/>
          <p:nvPr/>
        </p:nvSpPr>
        <p:spPr>
          <a:xfrm>
            <a:off x="3072395" y="33164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F11570CA-2265-3ACE-FEC1-81B2DC00D60A}"/>
              </a:ext>
            </a:extLst>
          </p:cNvPr>
          <p:cNvGrpSpPr/>
          <p:nvPr/>
        </p:nvGrpSpPr>
        <p:grpSpPr>
          <a:xfrm>
            <a:off x="3072395" y="4720181"/>
            <a:ext cx="1440000" cy="1080000"/>
            <a:chOff x="10451692" y="1179872"/>
            <a:chExt cx="1592826" cy="1592826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0C4079A2-934D-2785-EF62-6E91A4BABBEB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6F75C1E-740D-0C63-39A2-6508BA81A121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186C7718-FD25-B51B-5090-458AC39D4146}"/>
              </a:ext>
            </a:extLst>
          </p:cNvPr>
          <p:cNvSpPr/>
          <p:nvPr/>
        </p:nvSpPr>
        <p:spPr>
          <a:xfrm>
            <a:off x="3072395" y="191270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6D616BD-6E00-CF77-BB2F-368D8F6EC3C0}"/>
              </a:ext>
            </a:extLst>
          </p:cNvPr>
          <p:cNvGrpSpPr/>
          <p:nvPr/>
        </p:nvGrpSpPr>
        <p:grpSpPr>
          <a:xfrm>
            <a:off x="657673" y="1930966"/>
            <a:ext cx="1453376" cy="3850956"/>
            <a:chOff x="1357584" y="1863233"/>
            <a:chExt cx="1453376" cy="3850956"/>
          </a:xfrm>
        </p:grpSpPr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774AF2ED-9042-74C4-6C00-18B8EB6621B0}"/>
                </a:ext>
              </a:extLst>
            </p:cNvPr>
            <p:cNvGrpSpPr/>
            <p:nvPr/>
          </p:nvGrpSpPr>
          <p:grpSpPr>
            <a:xfrm>
              <a:off x="1364272" y="4634189"/>
              <a:ext cx="1440000" cy="1080000"/>
              <a:chOff x="10451692" y="1179872"/>
              <a:chExt cx="1592826" cy="1592826"/>
            </a:xfrm>
          </p:grpSpPr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66C7C496-4B4B-A624-7185-CFA5C1E63207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5B55DECA-2233-F64F-B748-AB16CA6B849D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AF30047C-F777-EAB9-8068-F46D6203C3E4}"/>
                </a:ext>
              </a:extLst>
            </p:cNvPr>
            <p:cNvGrpSpPr/>
            <p:nvPr/>
          </p:nvGrpSpPr>
          <p:grpSpPr>
            <a:xfrm>
              <a:off x="1357584" y="3723299"/>
              <a:ext cx="1440000" cy="1080000"/>
              <a:chOff x="10451692" y="1179872"/>
              <a:chExt cx="1592826" cy="1592826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201DECB5-270F-64E4-C462-0C527D5C2E3C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7A0AF798-4B7D-0DF8-E76B-69FF0851509E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93CDD00B-3815-DBA7-2564-491D350CF984}"/>
                </a:ext>
              </a:extLst>
            </p:cNvPr>
            <p:cNvSpPr/>
            <p:nvPr/>
          </p:nvSpPr>
          <p:spPr>
            <a:xfrm>
              <a:off x="1364272" y="2708711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DB5A62FF-05F0-FC87-9559-A5D33C87A3B3}"/>
                </a:ext>
              </a:extLst>
            </p:cNvPr>
            <p:cNvSpPr/>
            <p:nvPr/>
          </p:nvSpPr>
          <p:spPr>
            <a:xfrm>
              <a:off x="1370960" y="1863233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a16="http://schemas.microsoft.com/office/drawing/2014/main" id="{27995E4C-3295-1E1F-087D-20C62095E476}"/>
              </a:ext>
            </a:extLst>
          </p:cNvPr>
          <p:cNvSpPr/>
          <p:nvPr/>
        </p:nvSpPr>
        <p:spPr>
          <a:xfrm>
            <a:off x="4676089" y="336578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296F0EDF-7455-E2AD-FB4E-A13616EEEB38}"/>
              </a:ext>
            </a:extLst>
          </p:cNvPr>
          <p:cNvGrpSpPr/>
          <p:nvPr/>
        </p:nvGrpSpPr>
        <p:grpSpPr>
          <a:xfrm>
            <a:off x="4676089" y="4769521"/>
            <a:ext cx="1440000" cy="1080000"/>
            <a:chOff x="10451692" y="1179872"/>
            <a:chExt cx="1592826" cy="1592826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CDCE2C9E-3A23-7D57-4C1A-C2619F8A191E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B5759543-9036-D738-CE3B-299A929AE266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F7A6D277-5DE1-991F-510E-A87F618B5545}"/>
              </a:ext>
            </a:extLst>
          </p:cNvPr>
          <p:cNvSpPr/>
          <p:nvPr/>
        </p:nvSpPr>
        <p:spPr>
          <a:xfrm>
            <a:off x="4676089" y="196204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5EF3C55-9475-39E6-B653-DC6AE0F39548}"/>
              </a:ext>
            </a:extLst>
          </p:cNvPr>
          <p:cNvSpPr/>
          <p:nvPr/>
        </p:nvSpPr>
        <p:spPr>
          <a:xfrm>
            <a:off x="6973944" y="193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C501E55-5F5D-7EBE-E95A-F9225A745D9C}"/>
              </a:ext>
            </a:extLst>
          </p:cNvPr>
          <p:cNvSpPr/>
          <p:nvPr/>
        </p:nvSpPr>
        <p:spPr>
          <a:xfrm>
            <a:off x="6973944" y="293632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69C949C-CEC2-55FD-2409-DB1170CB691D}"/>
              </a:ext>
            </a:extLst>
          </p:cNvPr>
          <p:cNvSpPr/>
          <p:nvPr/>
        </p:nvSpPr>
        <p:spPr>
          <a:xfrm>
            <a:off x="6968205" y="390493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21904D0-FF11-04F4-0409-C4897916EF2C}"/>
              </a:ext>
            </a:extLst>
          </p:cNvPr>
          <p:cNvSpPr/>
          <p:nvPr/>
        </p:nvSpPr>
        <p:spPr>
          <a:xfrm>
            <a:off x="6968205" y="48024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加號 29">
            <a:extLst>
              <a:ext uri="{FF2B5EF4-FFF2-40B4-BE49-F238E27FC236}">
                <a16:creationId xmlns:a16="http://schemas.microsoft.com/office/drawing/2014/main" id="{667EC700-DFB6-760C-0A2B-281EF429D6C2}"/>
              </a:ext>
            </a:extLst>
          </p:cNvPr>
          <p:cNvSpPr/>
          <p:nvPr/>
        </p:nvSpPr>
        <p:spPr>
          <a:xfrm>
            <a:off x="6113524" y="3432447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2" name="箭號: 向右 31">
            <a:extLst>
              <a:ext uri="{FF2B5EF4-FFF2-40B4-BE49-F238E27FC236}">
                <a16:creationId xmlns:a16="http://schemas.microsoft.com/office/drawing/2014/main" id="{33A9E3EB-6644-63B7-7A2F-C6B16AF99319}"/>
              </a:ext>
            </a:extLst>
          </p:cNvPr>
          <p:cNvSpPr/>
          <p:nvPr/>
        </p:nvSpPr>
        <p:spPr>
          <a:xfrm>
            <a:off x="4379148" y="2278847"/>
            <a:ext cx="495525" cy="4396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箭號: 向右 32">
            <a:extLst>
              <a:ext uri="{FF2B5EF4-FFF2-40B4-BE49-F238E27FC236}">
                <a16:creationId xmlns:a16="http://schemas.microsoft.com/office/drawing/2014/main" id="{4551C8D9-A5A6-76DC-0A07-40662C0B2E9B}"/>
              </a:ext>
            </a:extLst>
          </p:cNvPr>
          <p:cNvSpPr/>
          <p:nvPr/>
        </p:nvSpPr>
        <p:spPr>
          <a:xfrm>
            <a:off x="4379148" y="3729534"/>
            <a:ext cx="495525" cy="4396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箭號: 向右 33">
            <a:extLst>
              <a:ext uri="{FF2B5EF4-FFF2-40B4-BE49-F238E27FC236}">
                <a16:creationId xmlns:a16="http://schemas.microsoft.com/office/drawing/2014/main" id="{09AB006D-5292-633F-8AFA-F004E94B075E}"/>
              </a:ext>
            </a:extLst>
          </p:cNvPr>
          <p:cNvSpPr/>
          <p:nvPr/>
        </p:nvSpPr>
        <p:spPr>
          <a:xfrm>
            <a:off x="4379147" y="5133271"/>
            <a:ext cx="495525" cy="43964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34F1431C-7F97-47CF-6FFB-DC3CA3D555CF}"/>
              </a:ext>
            </a:extLst>
          </p:cNvPr>
          <p:cNvSpPr/>
          <p:nvPr/>
        </p:nvSpPr>
        <p:spPr>
          <a:xfrm>
            <a:off x="9737568" y="4510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BA80C8DA-6496-58EC-273B-8DC274454801}"/>
              </a:ext>
            </a:extLst>
          </p:cNvPr>
          <p:cNvSpPr/>
          <p:nvPr/>
        </p:nvSpPr>
        <p:spPr>
          <a:xfrm>
            <a:off x="9744256" y="15781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cuo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441C1E5-8D2E-C4A1-AAB8-E9879FF924F7}"/>
              </a:ext>
            </a:extLst>
          </p:cNvPr>
          <p:cNvSpPr/>
          <p:nvPr/>
        </p:nvSpPr>
        <p:spPr>
          <a:xfrm>
            <a:off x="9744256" y="271849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gua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BCF0B33-EA39-C65C-4E98-2DFD6981CD30}"/>
              </a:ext>
            </a:extLst>
          </p:cNvPr>
          <p:cNvSpPr/>
          <p:nvPr/>
        </p:nvSpPr>
        <p:spPr>
          <a:xfrm>
            <a:off x="9271799" y="3892572"/>
            <a:ext cx="2694423" cy="1080000"/>
          </a:xfrm>
          <a:custGeom>
            <a:avLst/>
            <a:gdLst>
              <a:gd name="connsiteX0" fmla="*/ 0 w 2694423"/>
              <a:gd name="connsiteY0" fmla="*/ 0 h 1080000"/>
              <a:gd name="connsiteX1" fmla="*/ 458052 w 2694423"/>
              <a:gd name="connsiteY1" fmla="*/ 0 h 1080000"/>
              <a:gd name="connsiteX2" fmla="*/ 1023881 w 2694423"/>
              <a:gd name="connsiteY2" fmla="*/ 0 h 1080000"/>
              <a:gd name="connsiteX3" fmla="*/ 1589710 w 2694423"/>
              <a:gd name="connsiteY3" fmla="*/ 0 h 1080000"/>
              <a:gd name="connsiteX4" fmla="*/ 2101650 w 2694423"/>
              <a:gd name="connsiteY4" fmla="*/ 0 h 1080000"/>
              <a:gd name="connsiteX5" fmla="*/ 2694423 w 2694423"/>
              <a:gd name="connsiteY5" fmla="*/ 0 h 1080000"/>
              <a:gd name="connsiteX6" fmla="*/ 2694423 w 2694423"/>
              <a:gd name="connsiteY6" fmla="*/ 540000 h 1080000"/>
              <a:gd name="connsiteX7" fmla="*/ 2694423 w 2694423"/>
              <a:gd name="connsiteY7" fmla="*/ 1080000 h 1080000"/>
              <a:gd name="connsiteX8" fmla="*/ 2182483 w 2694423"/>
              <a:gd name="connsiteY8" fmla="*/ 1080000 h 1080000"/>
              <a:gd name="connsiteX9" fmla="*/ 1697486 w 2694423"/>
              <a:gd name="connsiteY9" fmla="*/ 1080000 h 1080000"/>
              <a:gd name="connsiteX10" fmla="*/ 1131658 w 2694423"/>
              <a:gd name="connsiteY10" fmla="*/ 1080000 h 1080000"/>
              <a:gd name="connsiteX11" fmla="*/ 565829 w 2694423"/>
              <a:gd name="connsiteY11" fmla="*/ 1080000 h 1080000"/>
              <a:gd name="connsiteX12" fmla="*/ 0 w 2694423"/>
              <a:gd name="connsiteY12" fmla="*/ 1080000 h 1080000"/>
              <a:gd name="connsiteX13" fmla="*/ 0 w 2694423"/>
              <a:gd name="connsiteY13" fmla="*/ 540000 h 1080000"/>
              <a:gd name="connsiteX14" fmla="*/ 0 w 269442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94423" h="1080000" fill="none" extrusionOk="0">
                <a:moveTo>
                  <a:pt x="0" y="0"/>
                </a:moveTo>
                <a:cubicBezTo>
                  <a:pt x="175290" y="-17698"/>
                  <a:pt x="239258" y="12661"/>
                  <a:pt x="458052" y="0"/>
                </a:cubicBezTo>
                <a:cubicBezTo>
                  <a:pt x="676846" y="-12661"/>
                  <a:pt x="811535" y="52335"/>
                  <a:pt x="1023881" y="0"/>
                </a:cubicBezTo>
                <a:cubicBezTo>
                  <a:pt x="1236227" y="-52335"/>
                  <a:pt x="1364342" y="42627"/>
                  <a:pt x="1589710" y="0"/>
                </a:cubicBezTo>
                <a:cubicBezTo>
                  <a:pt x="1815078" y="-42627"/>
                  <a:pt x="1920374" y="43778"/>
                  <a:pt x="2101650" y="0"/>
                </a:cubicBezTo>
                <a:cubicBezTo>
                  <a:pt x="2282926" y="-43778"/>
                  <a:pt x="2419827" y="28837"/>
                  <a:pt x="2694423" y="0"/>
                </a:cubicBezTo>
                <a:cubicBezTo>
                  <a:pt x="2737559" y="214300"/>
                  <a:pt x="2646936" y="272387"/>
                  <a:pt x="2694423" y="540000"/>
                </a:cubicBezTo>
                <a:cubicBezTo>
                  <a:pt x="2741910" y="807613"/>
                  <a:pt x="2668774" y="949899"/>
                  <a:pt x="2694423" y="1080000"/>
                </a:cubicBezTo>
                <a:cubicBezTo>
                  <a:pt x="2562069" y="1094405"/>
                  <a:pt x="2308072" y="1033994"/>
                  <a:pt x="2182483" y="1080000"/>
                </a:cubicBezTo>
                <a:cubicBezTo>
                  <a:pt x="2056894" y="1126006"/>
                  <a:pt x="1889515" y="1079906"/>
                  <a:pt x="1697486" y="1080000"/>
                </a:cubicBezTo>
                <a:cubicBezTo>
                  <a:pt x="1505457" y="1080094"/>
                  <a:pt x="1301896" y="1017711"/>
                  <a:pt x="1131658" y="1080000"/>
                </a:cubicBezTo>
                <a:cubicBezTo>
                  <a:pt x="961420" y="1142289"/>
                  <a:pt x="716693" y="1056307"/>
                  <a:pt x="565829" y="1080000"/>
                </a:cubicBezTo>
                <a:cubicBezTo>
                  <a:pt x="414965" y="1103693"/>
                  <a:pt x="185517" y="107333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94423" h="1080000" stroke="0" extrusionOk="0">
                <a:moveTo>
                  <a:pt x="0" y="0"/>
                </a:moveTo>
                <a:cubicBezTo>
                  <a:pt x="147716" y="-40309"/>
                  <a:pt x="337193" y="40705"/>
                  <a:pt x="458052" y="0"/>
                </a:cubicBezTo>
                <a:cubicBezTo>
                  <a:pt x="578911" y="-40705"/>
                  <a:pt x="906085" y="59098"/>
                  <a:pt x="1023881" y="0"/>
                </a:cubicBezTo>
                <a:cubicBezTo>
                  <a:pt x="1141677" y="-59098"/>
                  <a:pt x="1459796" y="47426"/>
                  <a:pt x="1589710" y="0"/>
                </a:cubicBezTo>
                <a:cubicBezTo>
                  <a:pt x="1719624" y="-47426"/>
                  <a:pt x="2012983" y="30246"/>
                  <a:pt x="2182483" y="0"/>
                </a:cubicBezTo>
                <a:cubicBezTo>
                  <a:pt x="2351983" y="-30246"/>
                  <a:pt x="2545540" y="51302"/>
                  <a:pt x="2694423" y="0"/>
                </a:cubicBezTo>
                <a:cubicBezTo>
                  <a:pt x="2717614" y="168737"/>
                  <a:pt x="2651243" y="437107"/>
                  <a:pt x="2694423" y="550800"/>
                </a:cubicBezTo>
                <a:cubicBezTo>
                  <a:pt x="2737603" y="664493"/>
                  <a:pt x="2650271" y="896277"/>
                  <a:pt x="2694423" y="1080000"/>
                </a:cubicBezTo>
                <a:cubicBezTo>
                  <a:pt x="2558124" y="1107032"/>
                  <a:pt x="2405029" y="1045317"/>
                  <a:pt x="2182483" y="1080000"/>
                </a:cubicBezTo>
                <a:cubicBezTo>
                  <a:pt x="1959937" y="1114683"/>
                  <a:pt x="1864644" y="1040983"/>
                  <a:pt x="1589710" y="1080000"/>
                </a:cubicBezTo>
                <a:cubicBezTo>
                  <a:pt x="1314776" y="1119017"/>
                  <a:pt x="1284231" y="1054472"/>
                  <a:pt x="1077769" y="1080000"/>
                </a:cubicBezTo>
                <a:cubicBezTo>
                  <a:pt x="871307" y="1105528"/>
                  <a:pt x="779288" y="1031520"/>
                  <a:pt x="511940" y="1080000"/>
                </a:cubicBezTo>
                <a:cubicBezTo>
                  <a:pt x="244592" y="1128480"/>
                  <a:pt x="195350" y="103409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chuang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08E03593-0519-1366-ECBD-6923AA7ECB8E}"/>
              </a:ext>
            </a:extLst>
          </p:cNvPr>
          <p:cNvSpPr/>
          <p:nvPr/>
        </p:nvSpPr>
        <p:spPr>
          <a:xfrm>
            <a:off x="9737568" y="5032915"/>
            <a:ext cx="1946432" cy="1080000"/>
          </a:xfrm>
          <a:custGeom>
            <a:avLst/>
            <a:gdLst>
              <a:gd name="connsiteX0" fmla="*/ 0 w 1946432"/>
              <a:gd name="connsiteY0" fmla="*/ 0 h 1080000"/>
              <a:gd name="connsiteX1" fmla="*/ 428215 w 1946432"/>
              <a:gd name="connsiteY1" fmla="*/ 0 h 1080000"/>
              <a:gd name="connsiteX2" fmla="*/ 875894 w 1946432"/>
              <a:gd name="connsiteY2" fmla="*/ 0 h 1080000"/>
              <a:gd name="connsiteX3" fmla="*/ 1343038 w 1946432"/>
              <a:gd name="connsiteY3" fmla="*/ 0 h 1080000"/>
              <a:gd name="connsiteX4" fmla="*/ 1946432 w 1946432"/>
              <a:gd name="connsiteY4" fmla="*/ 0 h 1080000"/>
              <a:gd name="connsiteX5" fmla="*/ 1946432 w 1946432"/>
              <a:gd name="connsiteY5" fmla="*/ 550800 h 1080000"/>
              <a:gd name="connsiteX6" fmla="*/ 1946432 w 1946432"/>
              <a:gd name="connsiteY6" fmla="*/ 1080000 h 1080000"/>
              <a:gd name="connsiteX7" fmla="*/ 1479288 w 1946432"/>
              <a:gd name="connsiteY7" fmla="*/ 1080000 h 1080000"/>
              <a:gd name="connsiteX8" fmla="*/ 992680 w 1946432"/>
              <a:gd name="connsiteY8" fmla="*/ 1080000 h 1080000"/>
              <a:gd name="connsiteX9" fmla="*/ 506072 w 1946432"/>
              <a:gd name="connsiteY9" fmla="*/ 1080000 h 1080000"/>
              <a:gd name="connsiteX10" fmla="*/ 0 w 1946432"/>
              <a:gd name="connsiteY10" fmla="*/ 1080000 h 1080000"/>
              <a:gd name="connsiteX11" fmla="*/ 0 w 1946432"/>
              <a:gd name="connsiteY11" fmla="*/ 561600 h 1080000"/>
              <a:gd name="connsiteX12" fmla="*/ 0 w 194643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6432" h="1080000" fill="none" extrusionOk="0">
                <a:moveTo>
                  <a:pt x="0" y="0"/>
                </a:moveTo>
                <a:cubicBezTo>
                  <a:pt x="150747" y="-11520"/>
                  <a:pt x="293247" y="46819"/>
                  <a:pt x="428215" y="0"/>
                </a:cubicBezTo>
                <a:cubicBezTo>
                  <a:pt x="563184" y="-46819"/>
                  <a:pt x="756688" y="3301"/>
                  <a:pt x="875894" y="0"/>
                </a:cubicBezTo>
                <a:cubicBezTo>
                  <a:pt x="995100" y="-3301"/>
                  <a:pt x="1199145" y="23487"/>
                  <a:pt x="1343038" y="0"/>
                </a:cubicBezTo>
                <a:cubicBezTo>
                  <a:pt x="1486931" y="-23487"/>
                  <a:pt x="1667226" y="40002"/>
                  <a:pt x="1946432" y="0"/>
                </a:cubicBezTo>
                <a:cubicBezTo>
                  <a:pt x="1959434" y="196629"/>
                  <a:pt x="1924959" y="423755"/>
                  <a:pt x="1946432" y="550800"/>
                </a:cubicBezTo>
                <a:cubicBezTo>
                  <a:pt x="1967905" y="677845"/>
                  <a:pt x="1891895" y="818010"/>
                  <a:pt x="1946432" y="1080000"/>
                </a:cubicBezTo>
                <a:cubicBezTo>
                  <a:pt x="1807569" y="1085971"/>
                  <a:pt x="1636293" y="1059057"/>
                  <a:pt x="1479288" y="1080000"/>
                </a:cubicBezTo>
                <a:cubicBezTo>
                  <a:pt x="1322283" y="1100943"/>
                  <a:pt x="1227595" y="1043696"/>
                  <a:pt x="992680" y="1080000"/>
                </a:cubicBezTo>
                <a:cubicBezTo>
                  <a:pt x="757765" y="1116304"/>
                  <a:pt x="611516" y="1064743"/>
                  <a:pt x="506072" y="1080000"/>
                </a:cubicBezTo>
                <a:cubicBezTo>
                  <a:pt x="400628" y="1095257"/>
                  <a:pt x="214888" y="104285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46432" h="1080000" stroke="0" extrusionOk="0">
                <a:moveTo>
                  <a:pt x="0" y="0"/>
                </a:moveTo>
                <a:cubicBezTo>
                  <a:pt x="111779" y="-30664"/>
                  <a:pt x="226016" y="42043"/>
                  <a:pt x="428215" y="0"/>
                </a:cubicBezTo>
                <a:cubicBezTo>
                  <a:pt x="630415" y="-42043"/>
                  <a:pt x="700896" y="17943"/>
                  <a:pt x="934287" y="0"/>
                </a:cubicBezTo>
                <a:cubicBezTo>
                  <a:pt x="1167678" y="-17943"/>
                  <a:pt x="1226404" y="39331"/>
                  <a:pt x="1440360" y="0"/>
                </a:cubicBezTo>
                <a:cubicBezTo>
                  <a:pt x="1654316" y="-39331"/>
                  <a:pt x="1753671" y="54520"/>
                  <a:pt x="1946432" y="0"/>
                </a:cubicBezTo>
                <a:cubicBezTo>
                  <a:pt x="1949948" y="250720"/>
                  <a:pt x="1922549" y="403851"/>
                  <a:pt x="1946432" y="561600"/>
                </a:cubicBezTo>
                <a:cubicBezTo>
                  <a:pt x="1970315" y="719349"/>
                  <a:pt x="1926580" y="913551"/>
                  <a:pt x="1946432" y="1080000"/>
                </a:cubicBezTo>
                <a:cubicBezTo>
                  <a:pt x="1823775" y="1106455"/>
                  <a:pt x="1621177" y="1061958"/>
                  <a:pt x="1440360" y="1080000"/>
                </a:cubicBezTo>
                <a:cubicBezTo>
                  <a:pt x="1259543" y="1098042"/>
                  <a:pt x="1075879" y="1025219"/>
                  <a:pt x="914823" y="1080000"/>
                </a:cubicBezTo>
                <a:cubicBezTo>
                  <a:pt x="753767" y="1134781"/>
                  <a:pt x="385143" y="105669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cuao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左中括弧 41">
            <a:extLst>
              <a:ext uri="{FF2B5EF4-FFF2-40B4-BE49-F238E27FC236}">
                <a16:creationId xmlns:a16="http://schemas.microsoft.com/office/drawing/2014/main" id="{1A763D42-4014-C58D-50C2-1AFB7AACF502}"/>
              </a:ext>
            </a:extLst>
          </p:cNvPr>
          <p:cNvSpPr/>
          <p:nvPr/>
        </p:nvSpPr>
        <p:spPr>
          <a:xfrm rot="5400000">
            <a:off x="2494370" y="459823"/>
            <a:ext cx="352380" cy="2357902"/>
          </a:xfrm>
          <a:prstGeom prst="leftBracke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左中括弧 42">
            <a:extLst>
              <a:ext uri="{FF2B5EF4-FFF2-40B4-BE49-F238E27FC236}">
                <a16:creationId xmlns:a16="http://schemas.microsoft.com/office/drawing/2014/main" id="{F1B8052E-A875-BBCB-C6C3-724FFE4A3FD9}"/>
              </a:ext>
            </a:extLst>
          </p:cNvPr>
          <p:cNvSpPr/>
          <p:nvPr/>
        </p:nvSpPr>
        <p:spPr>
          <a:xfrm rot="5400000">
            <a:off x="5623648" y="-192677"/>
            <a:ext cx="352380" cy="3662902"/>
          </a:xfrm>
          <a:prstGeom prst="leftBracke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左中括弧 44">
            <a:extLst>
              <a:ext uri="{FF2B5EF4-FFF2-40B4-BE49-F238E27FC236}">
                <a16:creationId xmlns:a16="http://schemas.microsoft.com/office/drawing/2014/main" id="{0C5404CA-A625-BCDB-BD39-E55E93F4943D}"/>
              </a:ext>
            </a:extLst>
          </p:cNvPr>
          <p:cNvSpPr/>
          <p:nvPr/>
        </p:nvSpPr>
        <p:spPr>
          <a:xfrm rot="16200000">
            <a:off x="4400149" y="3036730"/>
            <a:ext cx="281088" cy="6418945"/>
          </a:xfrm>
          <a:prstGeom prst="leftBracke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乘號 45">
            <a:extLst>
              <a:ext uri="{FF2B5EF4-FFF2-40B4-BE49-F238E27FC236}">
                <a16:creationId xmlns:a16="http://schemas.microsoft.com/office/drawing/2014/main" id="{3AE1C9B7-3794-8E96-0B9E-B8B0C26AF99F}"/>
              </a:ext>
            </a:extLst>
          </p:cNvPr>
          <p:cNvSpPr/>
          <p:nvPr/>
        </p:nvSpPr>
        <p:spPr>
          <a:xfrm>
            <a:off x="4414199" y="5840326"/>
            <a:ext cx="1794933" cy="978214"/>
          </a:xfrm>
          <a:prstGeom prst="mathMultiply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乘號 46">
            <a:extLst>
              <a:ext uri="{FF2B5EF4-FFF2-40B4-BE49-F238E27FC236}">
                <a16:creationId xmlns:a16="http://schemas.microsoft.com/office/drawing/2014/main" id="{1BC3B2B4-F9B3-0C5A-2069-A7D4EDF2415B}"/>
              </a:ext>
            </a:extLst>
          </p:cNvPr>
          <p:cNvSpPr/>
          <p:nvPr/>
        </p:nvSpPr>
        <p:spPr>
          <a:xfrm>
            <a:off x="9644525" y="5032915"/>
            <a:ext cx="1992849" cy="1307283"/>
          </a:xfrm>
          <a:prstGeom prst="mathMultiply">
            <a:avLst>
              <a:gd name="adj1" fmla="val 1315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020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exception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2349169" y="165247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7770839" y="167715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3426267" y="5374116"/>
            <a:ext cx="1440000" cy="755610"/>
            <a:chOff x="1135841" y="8500334"/>
            <a:chExt cx="1592826" cy="1671605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135841" y="8579113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838763" y="8500334"/>
              <a:ext cx="570272" cy="367401"/>
            </a:xfrm>
            <a:custGeom>
              <a:avLst/>
              <a:gdLst>
                <a:gd name="connsiteX0" fmla="*/ 0 w 570272"/>
                <a:gd name="connsiteY0" fmla="*/ 0 h 367401"/>
                <a:gd name="connsiteX1" fmla="*/ 570272 w 570272"/>
                <a:gd name="connsiteY1" fmla="*/ 0 h 367401"/>
                <a:gd name="connsiteX2" fmla="*/ 570272 w 570272"/>
                <a:gd name="connsiteY2" fmla="*/ 367401 h 367401"/>
                <a:gd name="connsiteX3" fmla="*/ 0 w 570272"/>
                <a:gd name="connsiteY3" fmla="*/ 367401 h 367401"/>
                <a:gd name="connsiteX4" fmla="*/ 0 w 570272"/>
                <a:gd name="connsiteY4" fmla="*/ 0 h 36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1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8099" y="103355"/>
                    <a:pt x="555338" y="213008"/>
                    <a:pt x="570272" y="367401"/>
                  </a:cubicBezTo>
                  <a:cubicBezTo>
                    <a:pt x="306998" y="393698"/>
                    <a:pt x="142779" y="351115"/>
                    <a:pt x="0" y="367401"/>
                  </a:cubicBezTo>
                  <a:cubicBezTo>
                    <a:pt x="-39738" y="205232"/>
                    <a:pt x="520" y="130554"/>
                    <a:pt x="0" y="0"/>
                  </a:cubicBezTo>
                  <a:close/>
                </a:path>
                <a:path w="570272" h="367401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602585" y="118409"/>
                    <a:pt x="557994" y="267116"/>
                    <a:pt x="570272" y="367401"/>
                  </a:cubicBezTo>
                  <a:cubicBezTo>
                    <a:pt x="356700" y="413155"/>
                    <a:pt x="165787" y="320645"/>
                    <a:pt x="0" y="367401"/>
                  </a:cubicBezTo>
                  <a:cubicBezTo>
                    <a:pt x="-28102" y="288067"/>
                    <a:pt x="30047" y="12486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3426267" y="160866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712850" y="160866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9187827" y="1673017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725751-28FE-7D61-6DD7-F9A475924736}"/>
              </a:ext>
            </a:extLst>
          </p:cNvPr>
          <p:cNvSpPr/>
          <p:nvPr/>
        </p:nvSpPr>
        <p:spPr>
          <a:xfrm>
            <a:off x="6096000" y="165247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FCDE21F7-48DE-2BF1-0397-C09822C8F7DB}"/>
              </a:ext>
            </a:extLst>
          </p:cNvPr>
          <p:cNvSpPr/>
          <p:nvPr/>
        </p:nvSpPr>
        <p:spPr>
          <a:xfrm>
            <a:off x="5009347" y="160866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9" name="加號 28">
            <a:extLst>
              <a:ext uri="{FF2B5EF4-FFF2-40B4-BE49-F238E27FC236}">
                <a16:creationId xmlns:a16="http://schemas.microsoft.com/office/drawing/2014/main" id="{B7F4AD37-D76E-657B-48BA-3E63297B6AE8}"/>
              </a:ext>
            </a:extLst>
          </p:cNvPr>
          <p:cNvSpPr/>
          <p:nvPr/>
        </p:nvSpPr>
        <p:spPr>
          <a:xfrm>
            <a:off x="2349169" y="256474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0" name="等於 29">
            <a:extLst>
              <a:ext uri="{FF2B5EF4-FFF2-40B4-BE49-F238E27FC236}">
                <a16:creationId xmlns:a16="http://schemas.microsoft.com/office/drawing/2014/main" id="{07BF5633-475F-3F01-3B8D-68969E8FE241}"/>
              </a:ext>
            </a:extLst>
          </p:cNvPr>
          <p:cNvSpPr/>
          <p:nvPr/>
        </p:nvSpPr>
        <p:spPr>
          <a:xfrm>
            <a:off x="7770839" y="258942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A4119DA-DA34-1C78-F490-EA3DCA6B5D85}"/>
              </a:ext>
            </a:extLst>
          </p:cNvPr>
          <p:cNvSpPr/>
          <p:nvPr/>
        </p:nvSpPr>
        <p:spPr>
          <a:xfrm>
            <a:off x="3426267" y="25209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DA9C8E7-45FF-7DAC-CEED-C808FBEB0A28}"/>
              </a:ext>
            </a:extLst>
          </p:cNvPr>
          <p:cNvSpPr/>
          <p:nvPr/>
        </p:nvSpPr>
        <p:spPr>
          <a:xfrm>
            <a:off x="712850" y="25209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59B1889-29F2-A729-B1D3-5A1C9A4B8DAC}"/>
              </a:ext>
            </a:extLst>
          </p:cNvPr>
          <p:cNvSpPr/>
          <p:nvPr/>
        </p:nvSpPr>
        <p:spPr>
          <a:xfrm>
            <a:off x="9187827" y="2585287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sui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8FE6DD0-CC69-7410-E331-8FE147AC9F24}"/>
              </a:ext>
            </a:extLst>
          </p:cNvPr>
          <p:cNvSpPr/>
          <p:nvPr/>
        </p:nvSpPr>
        <p:spPr>
          <a:xfrm>
            <a:off x="6096000" y="256474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加號 34">
            <a:extLst>
              <a:ext uri="{FF2B5EF4-FFF2-40B4-BE49-F238E27FC236}">
                <a16:creationId xmlns:a16="http://schemas.microsoft.com/office/drawing/2014/main" id="{4F892146-881D-CBA7-994D-3E57BB266C2D}"/>
              </a:ext>
            </a:extLst>
          </p:cNvPr>
          <p:cNvSpPr/>
          <p:nvPr/>
        </p:nvSpPr>
        <p:spPr>
          <a:xfrm>
            <a:off x="5009347" y="252093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6" name="加號 35">
            <a:extLst>
              <a:ext uri="{FF2B5EF4-FFF2-40B4-BE49-F238E27FC236}">
                <a16:creationId xmlns:a16="http://schemas.microsoft.com/office/drawing/2014/main" id="{9814707C-4B9D-BB91-DAD7-C0A3439B0628}"/>
              </a:ext>
            </a:extLst>
          </p:cNvPr>
          <p:cNvSpPr/>
          <p:nvPr/>
        </p:nvSpPr>
        <p:spPr>
          <a:xfrm>
            <a:off x="2349169" y="352083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7" name="等於 36">
            <a:extLst>
              <a:ext uri="{FF2B5EF4-FFF2-40B4-BE49-F238E27FC236}">
                <a16:creationId xmlns:a16="http://schemas.microsoft.com/office/drawing/2014/main" id="{668B2711-1DDC-434D-A978-5019008B11D5}"/>
              </a:ext>
            </a:extLst>
          </p:cNvPr>
          <p:cNvSpPr/>
          <p:nvPr/>
        </p:nvSpPr>
        <p:spPr>
          <a:xfrm>
            <a:off x="7770839" y="3545510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EEEC9600-667C-078C-46F4-378E4B953E24}"/>
              </a:ext>
            </a:extLst>
          </p:cNvPr>
          <p:cNvSpPr/>
          <p:nvPr/>
        </p:nvSpPr>
        <p:spPr>
          <a:xfrm>
            <a:off x="3426267" y="347701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D4448E8-2982-17C7-573A-C78DC25B7822}"/>
              </a:ext>
            </a:extLst>
          </p:cNvPr>
          <p:cNvSpPr/>
          <p:nvPr/>
        </p:nvSpPr>
        <p:spPr>
          <a:xfrm>
            <a:off x="712850" y="347701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4826D8B-EE9C-204A-B1F6-35E00573F7E6}"/>
              </a:ext>
            </a:extLst>
          </p:cNvPr>
          <p:cNvSpPr/>
          <p:nvPr/>
        </p:nvSpPr>
        <p:spPr>
          <a:xfrm>
            <a:off x="9187826" y="3541372"/>
            <a:ext cx="1581773" cy="720000"/>
          </a:xfrm>
          <a:custGeom>
            <a:avLst/>
            <a:gdLst>
              <a:gd name="connsiteX0" fmla="*/ 0 w 1581773"/>
              <a:gd name="connsiteY0" fmla="*/ 0 h 720000"/>
              <a:gd name="connsiteX1" fmla="*/ 511440 w 1581773"/>
              <a:gd name="connsiteY1" fmla="*/ 0 h 720000"/>
              <a:gd name="connsiteX2" fmla="*/ 1022880 w 1581773"/>
              <a:gd name="connsiteY2" fmla="*/ 0 h 720000"/>
              <a:gd name="connsiteX3" fmla="*/ 1581773 w 1581773"/>
              <a:gd name="connsiteY3" fmla="*/ 0 h 720000"/>
              <a:gd name="connsiteX4" fmla="*/ 1581773 w 1581773"/>
              <a:gd name="connsiteY4" fmla="*/ 352800 h 720000"/>
              <a:gd name="connsiteX5" fmla="*/ 1581773 w 1581773"/>
              <a:gd name="connsiteY5" fmla="*/ 720000 h 720000"/>
              <a:gd name="connsiteX6" fmla="*/ 1101969 w 1581773"/>
              <a:gd name="connsiteY6" fmla="*/ 720000 h 720000"/>
              <a:gd name="connsiteX7" fmla="*/ 574711 w 1581773"/>
              <a:gd name="connsiteY7" fmla="*/ 720000 h 720000"/>
              <a:gd name="connsiteX8" fmla="*/ 0 w 1581773"/>
              <a:gd name="connsiteY8" fmla="*/ 720000 h 720000"/>
              <a:gd name="connsiteX9" fmla="*/ 0 w 1581773"/>
              <a:gd name="connsiteY9" fmla="*/ 360000 h 720000"/>
              <a:gd name="connsiteX10" fmla="*/ 0 w 1581773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81773" h="720000" fill="none" extrusionOk="0">
                <a:moveTo>
                  <a:pt x="0" y="0"/>
                </a:moveTo>
                <a:cubicBezTo>
                  <a:pt x="188271" y="-30745"/>
                  <a:pt x="342635" y="3601"/>
                  <a:pt x="511440" y="0"/>
                </a:cubicBezTo>
                <a:cubicBezTo>
                  <a:pt x="680245" y="-3601"/>
                  <a:pt x="837043" y="32679"/>
                  <a:pt x="1022880" y="0"/>
                </a:cubicBezTo>
                <a:cubicBezTo>
                  <a:pt x="1208717" y="-32679"/>
                  <a:pt x="1322573" y="40492"/>
                  <a:pt x="1581773" y="0"/>
                </a:cubicBezTo>
                <a:cubicBezTo>
                  <a:pt x="1594836" y="108616"/>
                  <a:pt x="1580058" y="271602"/>
                  <a:pt x="1581773" y="352800"/>
                </a:cubicBezTo>
                <a:cubicBezTo>
                  <a:pt x="1583488" y="433998"/>
                  <a:pt x="1547918" y="625967"/>
                  <a:pt x="1581773" y="720000"/>
                </a:cubicBezTo>
                <a:cubicBezTo>
                  <a:pt x="1364322" y="745935"/>
                  <a:pt x="1230929" y="664661"/>
                  <a:pt x="1101969" y="720000"/>
                </a:cubicBezTo>
                <a:cubicBezTo>
                  <a:pt x="973009" y="775339"/>
                  <a:pt x="763156" y="702452"/>
                  <a:pt x="574711" y="720000"/>
                </a:cubicBezTo>
                <a:cubicBezTo>
                  <a:pt x="386266" y="737548"/>
                  <a:pt x="231983" y="665664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581773" h="720000" stroke="0" extrusionOk="0">
                <a:moveTo>
                  <a:pt x="0" y="0"/>
                </a:moveTo>
                <a:cubicBezTo>
                  <a:pt x="147412" y="-53057"/>
                  <a:pt x="314863" y="12798"/>
                  <a:pt x="479804" y="0"/>
                </a:cubicBezTo>
                <a:cubicBezTo>
                  <a:pt x="644745" y="-12798"/>
                  <a:pt x="894624" y="993"/>
                  <a:pt x="1022880" y="0"/>
                </a:cubicBezTo>
                <a:cubicBezTo>
                  <a:pt x="1151136" y="-993"/>
                  <a:pt x="1423457" y="53149"/>
                  <a:pt x="1581773" y="0"/>
                </a:cubicBezTo>
                <a:cubicBezTo>
                  <a:pt x="1599644" y="177645"/>
                  <a:pt x="1570536" y="291033"/>
                  <a:pt x="1581773" y="374400"/>
                </a:cubicBezTo>
                <a:cubicBezTo>
                  <a:pt x="1593010" y="457767"/>
                  <a:pt x="1547522" y="620315"/>
                  <a:pt x="1581773" y="720000"/>
                </a:cubicBezTo>
                <a:cubicBezTo>
                  <a:pt x="1328788" y="748577"/>
                  <a:pt x="1241401" y="668924"/>
                  <a:pt x="1022880" y="720000"/>
                </a:cubicBezTo>
                <a:cubicBezTo>
                  <a:pt x="804359" y="771076"/>
                  <a:pt x="612038" y="684871"/>
                  <a:pt x="479804" y="720000"/>
                </a:cubicBezTo>
                <a:cubicBezTo>
                  <a:pt x="347570" y="755129"/>
                  <a:pt x="123012" y="693797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dun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E1C63AF-E3CF-B450-0811-7B12875FB26A}"/>
              </a:ext>
            </a:extLst>
          </p:cNvPr>
          <p:cNvSpPr/>
          <p:nvPr/>
        </p:nvSpPr>
        <p:spPr>
          <a:xfrm>
            <a:off x="6096000" y="35208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加號 42">
            <a:extLst>
              <a:ext uri="{FF2B5EF4-FFF2-40B4-BE49-F238E27FC236}">
                <a16:creationId xmlns:a16="http://schemas.microsoft.com/office/drawing/2014/main" id="{F930B56A-4944-04F1-CDDC-3AE109B219FA}"/>
              </a:ext>
            </a:extLst>
          </p:cNvPr>
          <p:cNvSpPr/>
          <p:nvPr/>
        </p:nvSpPr>
        <p:spPr>
          <a:xfrm>
            <a:off x="5009347" y="347701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4" name="加號 43">
            <a:extLst>
              <a:ext uri="{FF2B5EF4-FFF2-40B4-BE49-F238E27FC236}">
                <a16:creationId xmlns:a16="http://schemas.microsoft.com/office/drawing/2014/main" id="{FA87F1E1-2115-49AB-05B2-E513E2A18BF6}"/>
              </a:ext>
            </a:extLst>
          </p:cNvPr>
          <p:cNvSpPr/>
          <p:nvPr/>
        </p:nvSpPr>
        <p:spPr>
          <a:xfrm>
            <a:off x="2349169" y="443310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5" name="等於 44">
            <a:extLst>
              <a:ext uri="{FF2B5EF4-FFF2-40B4-BE49-F238E27FC236}">
                <a16:creationId xmlns:a16="http://schemas.microsoft.com/office/drawing/2014/main" id="{53CAC3E3-55B4-29C1-FFBA-FE2186B7A62D}"/>
              </a:ext>
            </a:extLst>
          </p:cNvPr>
          <p:cNvSpPr/>
          <p:nvPr/>
        </p:nvSpPr>
        <p:spPr>
          <a:xfrm>
            <a:off x="7770839" y="4457780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C5F277B7-4057-B343-A721-740D9ACD7D09}"/>
              </a:ext>
            </a:extLst>
          </p:cNvPr>
          <p:cNvSpPr/>
          <p:nvPr/>
        </p:nvSpPr>
        <p:spPr>
          <a:xfrm>
            <a:off x="3426267" y="43892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E14EED6-7C5D-BBE6-8E66-E7AC9399C508}"/>
              </a:ext>
            </a:extLst>
          </p:cNvPr>
          <p:cNvSpPr/>
          <p:nvPr/>
        </p:nvSpPr>
        <p:spPr>
          <a:xfrm>
            <a:off x="712850" y="43892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9EC3738-17A4-7C7A-0C22-58D0E019ACF8}"/>
              </a:ext>
            </a:extLst>
          </p:cNvPr>
          <p:cNvSpPr/>
          <p:nvPr/>
        </p:nvSpPr>
        <p:spPr>
          <a:xfrm>
            <a:off x="9187826" y="4453642"/>
            <a:ext cx="1943018" cy="720000"/>
          </a:xfrm>
          <a:custGeom>
            <a:avLst/>
            <a:gdLst>
              <a:gd name="connsiteX0" fmla="*/ 0 w 1943018"/>
              <a:gd name="connsiteY0" fmla="*/ 0 h 720000"/>
              <a:gd name="connsiteX1" fmla="*/ 427464 w 1943018"/>
              <a:gd name="connsiteY1" fmla="*/ 0 h 720000"/>
              <a:gd name="connsiteX2" fmla="*/ 874358 w 1943018"/>
              <a:gd name="connsiteY2" fmla="*/ 0 h 720000"/>
              <a:gd name="connsiteX3" fmla="*/ 1340682 w 1943018"/>
              <a:gd name="connsiteY3" fmla="*/ 0 h 720000"/>
              <a:gd name="connsiteX4" fmla="*/ 1943018 w 1943018"/>
              <a:gd name="connsiteY4" fmla="*/ 0 h 720000"/>
              <a:gd name="connsiteX5" fmla="*/ 1943018 w 1943018"/>
              <a:gd name="connsiteY5" fmla="*/ 367200 h 720000"/>
              <a:gd name="connsiteX6" fmla="*/ 1943018 w 1943018"/>
              <a:gd name="connsiteY6" fmla="*/ 720000 h 720000"/>
              <a:gd name="connsiteX7" fmla="*/ 1476694 w 1943018"/>
              <a:gd name="connsiteY7" fmla="*/ 720000 h 720000"/>
              <a:gd name="connsiteX8" fmla="*/ 990939 w 1943018"/>
              <a:gd name="connsiteY8" fmla="*/ 720000 h 720000"/>
              <a:gd name="connsiteX9" fmla="*/ 505185 w 1943018"/>
              <a:gd name="connsiteY9" fmla="*/ 720000 h 720000"/>
              <a:gd name="connsiteX10" fmla="*/ 0 w 1943018"/>
              <a:gd name="connsiteY10" fmla="*/ 720000 h 720000"/>
              <a:gd name="connsiteX11" fmla="*/ 0 w 1943018"/>
              <a:gd name="connsiteY11" fmla="*/ 374400 h 720000"/>
              <a:gd name="connsiteX12" fmla="*/ 0 w 1943018"/>
              <a:gd name="connsiteY12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3018" h="720000" fill="none" extrusionOk="0">
                <a:moveTo>
                  <a:pt x="0" y="0"/>
                </a:moveTo>
                <a:cubicBezTo>
                  <a:pt x="124706" y="-23543"/>
                  <a:pt x="282240" y="35516"/>
                  <a:pt x="427464" y="0"/>
                </a:cubicBezTo>
                <a:cubicBezTo>
                  <a:pt x="572688" y="-35516"/>
                  <a:pt x="700377" y="52375"/>
                  <a:pt x="874358" y="0"/>
                </a:cubicBezTo>
                <a:cubicBezTo>
                  <a:pt x="1048339" y="-52375"/>
                  <a:pt x="1132222" y="46604"/>
                  <a:pt x="1340682" y="0"/>
                </a:cubicBezTo>
                <a:cubicBezTo>
                  <a:pt x="1549142" y="-46604"/>
                  <a:pt x="1725871" y="46318"/>
                  <a:pt x="1943018" y="0"/>
                </a:cubicBezTo>
                <a:cubicBezTo>
                  <a:pt x="1978052" y="153168"/>
                  <a:pt x="1921545" y="276152"/>
                  <a:pt x="1943018" y="367200"/>
                </a:cubicBezTo>
                <a:cubicBezTo>
                  <a:pt x="1964491" y="458248"/>
                  <a:pt x="1930817" y="638700"/>
                  <a:pt x="1943018" y="720000"/>
                </a:cubicBezTo>
                <a:cubicBezTo>
                  <a:pt x="1714472" y="725111"/>
                  <a:pt x="1697888" y="672794"/>
                  <a:pt x="1476694" y="720000"/>
                </a:cubicBezTo>
                <a:cubicBezTo>
                  <a:pt x="1255500" y="767206"/>
                  <a:pt x="1123338" y="669468"/>
                  <a:pt x="990939" y="720000"/>
                </a:cubicBezTo>
                <a:cubicBezTo>
                  <a:pt x="858541" y="770532"/>
                  <a:pt x="713153" y="716287"/>
                  <a:pt x="505185" y="720000"/>
                </a:cubicBezTo>
                <a:cubicBezTo>
                  <a:pt x="297217" y="723713"/>
                  <a:pt x="132129" y="662628"/>
                  <a:pt x="0" y="720000"/>
                </a:cubicBezTo>
                <a:cubicBezTo>
                  <a:pt x="-17760" y="605015"/>
                  <a:pt x="24083" y="483389"/>
                  <a:pt x="0" y="374400"/>
                </a:cubicBezTo>
                <a:cubicBezTo>
                  <a:pt x="-24083" y="265411"/>
                  <a:pt x="3929" y="180639"/>
                  <a:pt x="0" y="0"/>
                </a:cubicBezTo>
                <a:close/>
              </a:path>
              <a:path w="1943018" h="720000" stroke="0" extrusionOk="0">
                <a:moveTo>
                  <a:pt x="0" y="0"/>
                </a:moveTo>
                <a:cubicBezTo>
                  <a:pt x="190453" y="-9735"/>
                  <a:pt x="218433" y="40945"/>
                  <a:pt x="427464" y="0"/>
                </a:cubicBezTo>
                <a:cubicBezTo>
                  <a:pt x="636495" y="-40945"/>
                  <a:pt x="823674" y="25801"/>
                  <a:pt x="932649" y="0"/>
                </a:cubicBezTo>
                <a:cubicBezTo>
                  <a:pt x="1041624" y="-25801"/>
                  <a:pt x="1316066" y="49984"/>
                  <a:pt x="1437833" y="0"/>
                </a:cubicBezTo>
                <a:cubicBezTo>
                  <a:pt x="1559600" y="-49984"/>
                  <a:pt x="1793131" y="33836"/>
                  <a:pt x="1943018" y="0"/>
                </a:cubicBezTo>
                <a:cubicBezTo>
                  <a:pt x="1946534" y="147693"/>
                  <a:pt x="1919135" y="245246"/>
                  <a:pt x="1943018" y="374400"/>
                </a:cubicBezTo>
                <a:cubicBezTo>
                  <a:pt x="1966901" y="503554"/>
                  <a:pt x="1902430" y="580328"/>
                  <a:pt x="1943018" y="720000"/>
                </a:cubicBezTo>
                <a:cubicBezTo>
                  <a:pt x="1733599" y="774893"/>
                  <a:pt x="1546802" y="714938"/>
                  <a:pt x="1437833" y="720000"/>
                </a:cubicBezTo>
                <a:cubicBezTo>
                  <a:pt x="1328865" y="725062"/>
                  <a:pt x="1050030" y="707001"/>
                  <a:pt x="913218" y="720000"/>
                </a:cubicBezTo>
                <a:cubicBezTo>
                  <a:pt x="776407" y="732999"/>
                  <a:pt x="403416" y="629437"/>
                  <a:pt x="0" y="720000"/>
                </a:cubicBezTo>
                <a:cubicBezTo>
                  <a:pt x="-26861" y="615292"/>
                  <a:pt x="39598" y="480909"/>
                  <a:pt x="0" y="367200"/>
                </a:cubicBezTo>
                <a:cubicBezTo>
                  <a:pt x="-39598" y="253491"/>
                  <a:pt x="20749" y="1761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67B68C97-5CE7-6C92-ED12-E39BF4F141B6}"/>
              </a:ext>
            </a:extLst>
          </p:cNvPr>
          <p:cNvSpPr/>
          <p:nvPr/>
        </p:nvSpPr>
        <p:spPr>
          <a:xfrm>
            <a:off x="6096000" y="443310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加號 50">
            <a:extLst>
              <a:ext uri="{FF2B5EF4-FFF2-40B4-BE49-F238E27FC236}">
                <a16:creationId xmlns:a16="http://schemas.microsoft.com/office/drawing/2014/main" id="{0ADA3A1D-C917-5775-C164-E842209166C8}"/>
              </a:ext>
            </a:extLst>
          </p:cNvPr>
          <p:cNvSpPr/>
          <p:nvPr/>
        </p:nvSpPr>
        <p:spPr>
          <a:xfrm>
            <a:off x="5009347" y="438928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9" name="加號 58">
            <a:extLst>
              <a:ext uri="{FF2B5EF4-FFF2-40B4-BE49-F238E27FC236}">
                <a16:creationId xmlns:a16="http://schemas.microsoft.com/office/drawing/2014/main" id="{D224269E-B183-D1A7-2472-5AF24863F70E}"/>
              </a:ext>
            </a:extLst>
          </p:cNvPr>
          <p:cNvSpPr/>
          <p:nvPr/>
        </p:nvSpPr>
        <p:spPr>
          <a:xfrm>
            <a:off x="2349169" y="538918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0" name="等於 59">
            <a:extLst>
              <a:ext uri="{FF2B5EF4-FFF2-40B4-BE49-F238E27FC236}">
                <a16:creationId xmlns:a16="http://schemas.microsoft.com/office/drawing/2014/main" id="{CC2EDDF7-AE3C-E23C-55AC-A0300E853A81}"/>
              </a:ext>
            </a:extLst>
          </p:cNvPr>
          <p:cNvSpPr/>
          <p:nvPr/>
        </p:nvSpPr>
        <p:spPr>
          <a:xfrm>
            <a:off x="7770839" y="541386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2D9E684-5408-74BF-E100-DE4092B0889F}"/>
              </a:ext>
            </a:extLst>
          </p:cNvPr>
          <p:cNvSpPr/>
          <p:nvPr/>
        </p:nvSpPr>
        <p:spPr>
          <a:xfrm>
            <a:off x="712850" y="534537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5443CE83-FC65-FA11-056E-D94CC7DC053F}"/>
              </a:ext>
            </a:extLst>
          </p:cNvPr>
          <p:cNvSpPr/>
          <p:nvPr/>
        </p:nvSpPr>
        <p:spPr>
          <a:xfrm>
            <a:off x="9187826" y="5409727"/>
            <a:ext cx="2291324" cy="720000"/>
          </a:xfrm>
          <a:custGeom>
            <a:avLst/>
            <a:gdLst>
              <a:gd name="connsiteX0" fmla="*/ 0 w 2291324"/>
              <a:gd name="connsiteY0" fmla="*/ 0 h 720000"/>
              <a:gd name="connsiteX1" fmla="*/ 504091 w 2291324"/>
              <a:gd name="connsiteY1" fmla="*/ 0 h 720000"/>
              <a:gd name="connsiteX2" fmla="*/ 1031096 w 2291324"/>
              <a:gd name="connsiteY2" fmla="*/ 0 h 720000"/>
              <a:gd name="connsiteX3" fmla="*/ 1581014 w 2291324"/>
              <a:gd name="connsiteY3" fmla="*/ 0 h 720000"/>
              <a:gd name="connsiteX4" fmla="*/ 2291324 w 2291324"/>
              <a:gd name="connsiteY4" fmla="*/ 0 h 720000"/>
              <a:gd name="connsiteX5" fmla="*/ 2291324 w 2291324"/>
              <a:gd name="connsiteY5" fmla="*/ 367200 h 720000"/>
              <a:gd name="connsiteX6" fmla="*/ 2291324 w 2291324"/>
              <a:gd name="connsiteY6" fmla="*/ 720000 h 720000"/>
              <a:gd name="connsiteX7" fmla="*/ 1741406 w 2291324"/>
              <a:gd name="connsiteY7" fmla="*/ 720000 h 720000"/>
              <a:gd name="connsiteX8" fmla="*/ 1168575 w 2291324"/>
              <a:gd name="connsiteY8" fmla="*/ 720000 h 720000"/>
              <a:gd name="connsiteX9" fmla="*/ 595744 w 2291324"/>
              <a:gd name="connsiteY9" fmla="*/ 720000 h 720000"/>
              <a:gd name="connsiteX10" fmla="*/ 0 w 2291324"/>
              <a:gd name="connsiteY10" fmla="*/ 720000 h 720000"/>
              <a:gd name="connsiteX11" fmla="*/ 0 w 2291324"/>
              <a:gd name="connsiteY11" fmla="*/ 374400 h 720000"/>
              <a:gd name="connsiteX12" fmla="*/ 0 w 2291324"/>
              <a:gd name="connsiteY12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91324" h="720000" fill="none" extrusionOk="0">
                <a:moveTo>
                  <a:pt x="0" y="0"/>
                </a:moveTo>
                <a:cubicBezTo>
                  <a:pt x="114704" y="-30289"/>
                  <a:pt x="338822" y="11659"/>
                  <a:pt x="504091" y="0"/>
                </a:cubicBezTo>
                <a:cubicBezTo>
                  <a:pt x="669360" y="-11659"/>
                  <a:pt x="818056" y="13451"/>
                  <a:pt x="1031096" y="0"/>
                </a:cubicBezTo>
                <a:cubicBezTo>
                  <a:pt x="1244136" y="-13451"/>
                  <a:pt x="1360641" y="1392"/>
                  <a:pt x="1581014" y="0"/>
                </a:cubicBezTo>
                <a:cubicBezTo>
                  <a:pt x="1801387" y="-1392"/>
                  <a:pt x="2130090" y="42704"/>
                  <a:pt x="2291324" y="0"/>
                </a:cubicBezTo>
                <a:cubicBezTo>
                  <a:pt x="2326358" y="153168"/>
                  <a:pt x="2269851" y="276152"/>
                  <a:pt x="2291324" y="367200"/>
                </a:cubicBezTo>
                <a:cubicBezTo>
                  <a:pt x="2312797" y="458248"/>
                  <a:pt x="2279123" y="638700"/>
                  <a:pt x="2291324" y="720000"/>
                </a:cubicBezTo>
                <a:cubicBezTo>
                  <a:pt x="2032307" y="732211"/>
                  <a:pt x="1881902" y="704814"/>
                  <a:pt x="1741406" y="720000"/>
                </a:cubicBezTo>
                <a:cubicBezTo>
                  <a:pt x="1600910" y="735186"/>
                  <a:pt x="1443622" y="712305"/>
                  <a:pt x="1168575" y="720000"/>
                </a:cubicBezTo>
                <a:cubicBezTo>
                  <a:pt x="893528" y="727695"/>
                  <a:pt x="808419" y="659636"/>
                  <a:pt x="595744" y="720000"/>
                </a:cubicBezTo>
                <a:cubicBezTo>
                  <a:pt x="383069" y="780364"/>
                  <a:pt x="216599" y="654248"/>
                  <a:pt x="0" y="720000"/>
                </a:cubicBezTo>
                <a:cubicBezTo>
                  <a:pt x="-17760" y="605015"/>
                  <a:pt x="24083" y="483389"/>
                  <a:pt x="0" y="374400"/>
                </a:cubicBezTo>
                <a:cubicBezTo>
                  <a:pt x="-24083" y="265411"/>
                  <a:pt x="3929" y="180639"/>
                  <a:pt x="0" y="0"/>
                </a:cubicBezTo>
                <a:close/>
              </a:path>
              <a:path w="2291324" h="720000" stroke="0" extrusionOk="0">
                <a:moveTo>
                  <a:pt x="0" y="0"/>
                </a:moveTo>
                <a:cubicBezTo>
                  <a:pt x="245049" y="-35153"/>
                  <a:pt x="330234" y="26419"/>
                  <a:pt x="504091" y="0"/>
                </a:cubicBezTo>
                <a:cubicBezTo>
                  <a:pt x="677948" y="-26419"/>
                  <a:pt x="892188" y="15883"/>
                  <a:pt x="1099836" y="0"/>
                </a:cubicBezTo>
                <a:cubicBezTo>
                  <a:pt x="1307484" y="-15883"/>
                  <a:pt x="1476400" y="68281"/>
                  <a:pt x="1695580" y="0"/>
                </a:cubicBezTo>
                <a:cubicBezTo>
                  <a:pt x="1914760" y="-68281"/>
                  <a:pt x="2102122" y="12557"/>
                  <a:pt x="2291324" y="0"/>
                </a:cubicBezTo>
                <a:cubicBezTo>
                  <a:pt x="2294840" y="147693"/>
                  <a:pt x="2267441" y="245246"/>
                  <a:pt x="2291324" y="374400"/>
                </a:cubicBezTo>
                <a:cubicBezTo>
                  <a:pt x="2315207" y="503554"/>
                  <a:pt x="2250736" y="580328"/>
                  <a:pt x="2291324" y="720000"/>
                </a:cubicBezTo>
                <a:cubicBezTo>
                  <a:pt x="2069874" y="724850"/>
                  <a:pt x="1847488" y="678067"/>
                  <a:pt x="1695580" y="720000"/>
                </a:cubicBezTo>
                <a:cubicBezTo>
                  <a:pt x="1543672" y="761933"/>
                  <a:pt x="1375766" y="676329"/>
                  <a:pt x="1076922" y="720000"/>
                </a:cubicBezTo>
                <a:cubicBezTo>
                  <a:pt x="778078" y="763671"/>
                  <a:pt x="393437" y="604514"/>
                  <a:pt x="0" y="720000"/>
                </a:cubicBezTo>
                <a:cubicBezTo>
                  <a:pt x="-26861" y="615292"/>
                  <a:pt x="39598" y="480909"/>
                  <a:pt x="0" y="367200"/>
                </a:cubicBezTo>
                <a:cubicBezTo>
                  <a:pt x="-39598" y="253491"/>
                  <a:pt x="20749" y="1761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497DF061-23A8-F42C-8648-7713CBC07483}"/>
              </a:ext>
            </a:extLst>
          </p:cNvPr>
          <p:cNvSpPr/>
          <p:nvPr/>
        </p:nvSpPr>
        <p:spPr>
          <a:xfrm>
            <a:off x="6096000" y="53891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加號 64">
            <a:extLst>
              <a:ext uri="{FF2B5EF4-FFF2-40B4-BE49-F238E27FC236}">
                <a16:creationId xmlns:a16="http://schemas.microsoft.com/office/drawing/2014/main" id="{2DA04C42-B908-D31E-A02E-D0D9A22BD5C9}"/>
              </a:ext>
            </a:extLst>
          </p:cNvPr>
          <p:cNvSpPr/>
          <p:nvPr/>
        </p:nvSpPr>
        <p:spPr>
          <a:xfrm>
            <a:off x="5009347" y="534537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1041BD17-65A4-2BAE-FF21-B28041CF7E53}"/>
              </a:ext>
            </a:extLst>
          </p:cNvPr>
          <p:cNvGrpSpPr/>
          <p:nvPr/>
        </p:nvGrpSpPr>
        <p:grpSpPr>
          <a:xfrm>
            <a:off x="695713" y="1608660"/>
            <a:ext cx="1453376" cy="4456710"/>
            <a:chOff x="715374" y="1302144"/>
            <a:chExt cx="1453376" cy="4174374"/>
          </a:xfrm>
        </p:grpSpPr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93421755-7422-2BA4-2866-D8DC894436BC}"/>
                </a:ext>
              </a:extLst>
            </p:cNvPr>
            <p:cNvSpPr/>
            <p:nvPr/>
          </p:nvSpPr>
          <p:spPr>
            <a:xfrm>
              <a:off x="719965" y="3419892"/>
              <a:ext cx="1440000" cy="2056626"/>
            </a:xfrm>
            <a:custGeom>
              <a:avLst/>
              <a:gdLst>
                <a:gd name="connsiteX0" fmla="*/ 0 w 1440000"/>
                <a:gd name="connsiteY0" fmla="*/ 0 h 2056626"/>
                <a:gd name="connsiteX1" fmla="*/ 451200 w 1440000"/>
                <a:gd name="connsiteY1" fmla="*/ 0 h 2056626"/>
                <a:gd name="connsiteX2" fmla="*/ 945600 w 1440000"/>
                <a:gd name="connsiteY2" fmla="*/ 0 h 2056626"/>
                <a:gd name="connsiteX3" fmla="*/ 1440000 w 1440000"/>
                <a:gd name="connsiteY3" fmla="*/ 0 h 2056626"/>
                <a:gd name="connsiteX4" fmla="*/ 1440000 w 1440000"/>
                <a:gd name="connsiteY4" fmla="*/ 493590 h 2056626"/>
                <a:gd name="connsiteX5" fmla="*/ 1440000 w 1440000"/>
                <a:gd name="connsiteY5" fmla="*/ 1048879 h 2056626"/>
                <a:gd name="connsiteX6" fmla="*/ 1440000 w 1440000"/>
                <a:gd name="connsiteY6" fmla="*/ 1563036 h 2056626"/>
                <a:gd name="connsiteX7" fmla="*/ 1440000 w 1440000"/>
                <a:gd name="connsiteY7" fmla="*/ 2056626 h 2056626"/>
                <a:gd name="connsiteX8" fmla="*/ 1003200 w 1440000"/>
                <a:gd name="connsiteY8" fmla="*/ 2056626 h 2056626"/>
                <a:gd name="connsiteX9" fmla="*/ 523200 w 1440000"/>
                <a:gd name="connsiteY9" fmla="*/ 2056626 h 2056626"/>
                <a:gd name="connsiteX10" fmla="*/ 0 w 1440000"/>
                <a:gd name="connsiteY10" fmla="*/ 2056626 h 2056626"/>
                <a:gd name="connsiteX11" fmla="*/ 0 w 1440000"/>
                <a:gd name="connsiteY11" fmla="*/ 1583602 h 2056626"/>
                <a:gd name="connsiteX12" fmla="*/ 0 w 1440000"/>
                <a:gd name="connsiteY12" fmla="*/ 1090012 h 2056626"/>
                <a:gd name="connsiteX13" fmla="*/ 0 w 1440000"/>
                <a:gd name="connsiteY13" fmla="*/ 555289 h 2056626"/>
                <a:gd name="connsiteX14" fmla="*/ 0 w 1440000"/>
                <a:gd name="connsiteY14" fmla="*/ 0 h 2056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40000" h="2056626" fill="none" extrusionOk="0">
                  <a:moveTo>
                    <a:pt x="0" y="0"/>
                  </a:moveTo>
                  <a:cubicBezTo>
                    <a:pt x="110635" y="-19057"/>
                    <a:pt x="251507" y="30045"/>
                    <a:pt x="451200" y="0"/>
                  </a:cubicBezTo>
                  <a:cubicBezTo>
                    <a:pt x="650893" y="-30045"/>
                    <a:pt x="731923" y="19955"/>
                    <a:pt x="945600" y="0"/>
                  </a:cubicBezTo>
                  <a:cubicBezTo>
                    <a:pt x="1159277" y="-19955"/>
                    <a:pt x="1317163" y="21525"/>
                    <a:pt x="1440000" y="0"/>
                  </a:cubicBezTo>
                  <a:cubicBezTo>
                    <a:pt x="1453000" y="120388"/>
                    <a:pt x="1400074" y="261234"/>
                    <a:pt x="1440000" y="493590"/>
                  </a:cubicBezTo>
                  <a:cubicBezTo>
                    <a:pt x="1479926" y="725946"/>
                    <a:pt x="1417219" y="787846"/>
                    <a:pt x="1440000" y="1048879"/>
                  </a:cubicBezTo>
                  <a:cubicBezTo>
                    <a:pt x="1462781" y="1309912"/>
                    <a:pt x="1414483" y="1361583"/>
                    <a:pt x="1440000" y="1563036"/>
                  </a:cubicBezTo>
                  <a:cubicBezTo>
                    <a:pt x="1465517" y="1764489"/>
                    <a:pt x="1426747" y="1909218"/>
                    <a:pt x="1440000" y="2056626"/>
                  </a:cubicBezTo>
                  <a:cubicBezTo>
                    <a:pt x="1249409" y="2076235"/>
                    <a:pt x="1152580" y="2013268"/>
                    <a:pt x="1003200" y="2056626"/>
                  </a:cubicBezTo>
                  <a:cubicBezTo>
                    <a:pt x="853820" y="2099984"/>
                    <a:pt x="705682" y="2026702"/>
                    <a:pt x="523200" y="2056626"/>
                  </a:cubicBezTo>
                  <a:cubicBezTo>
                    <a:pt x="340718" y="2086550"/>
                    <a:pt x="121465" y="2027444"/>
                    <a:pt x="0" y="2056626"/>
                  </a:cubicBezTo>
                  <a:cubicBezTo>
                    <a:pt x="-52905" y="1890970"/>
                    <a:pt x="44904" y="1698997"/>
                    <a:pt x="0" y="1583602"/>
                  </a:cubicBezTo>
                  <a:cubicBezTo>
                    <a:pt x="-44904" y="1468207"/>
                    <a:pt x="29796" y="1320432"/>
                    <a:pt x="0" y="1090012"/>
                  </a:cubicBezTo>
                  <a:cubicBezTo>
                    <a:pt x="-29796" y="859592"/>
                    <a:pt x="11740" y="783965"/>
                    <a:pt x="0" y="555289"/>
                  </a:cubicBezTo>
                  <a:cubicBezTo>
                    <a:pt x="-11740" y="326613"/>
                    <a:pt x="54245" y="168691"/>
                    <a:pt x="0" y="0"/>
                  </a:cubicBezTo>
                  <a:close/>
                </a:path>
                <a:path w="1440000" h="2056626" stroke="0" extrusionOk="0">
                  <a:moveTo>
                    <a:pt x="0" y="0"/>
                  </a:moveTo>
                  <a:cubicBezTo>
                    <a:pt x="121390" y="-36023"/>
                    <a:pt x="273875" y="6653"/>
                    <a:pt x="436800" y="0"/>
                  </a:cubicBezTo>
                  <a:cubicBezTo>
                    <a:pt x="599725" y="-6653"/>
                    <a:pt x="783338" y="17180"/>
                    <a:pt x="931200" y="0"/>
                  </a:cubicBezTo>
                  <a:cubicBezTo>
                    <a:pt x="1079062" y="-17180"/>
                    <a:pt x="1273256" y="47801"/>
                    <a:pt x="1440000" y="0"/>
                  </a:cubicBezTo>
                  <a:cubicBezTo>
                    <a:pt x="1466016" y="168395"/>
                    <a:pt x="1388041" y="314488"/>
                    <a:pt x="1440000" y="473024"/>
                  </a:cubicBezTo>
                  <a:cubicBezTo>
                    <a:pt x="1491959" y="631560"/>
                    <a:pt x="1420264" y="746495"/>
                    <a:pt x="1440000" y="1007747"/>
                  </a:cubicBezTo>
                  <a:cubicBezTo>
                    <a:pt x="1459736" y="1268999"/>
                    <a:pt x="1425844" y="1379763"/>
                    <a:pt x="1440000" y="1542470"/>
                  </a:cubicBezTo>
                  <a:cubicBezTo>
                    <a:pt x="1454156" y="1705177"/>
                    <a:pt x="1392274" y="1868090"/>
                    <a:pt x="1440000" y="2056626"/>
                  </a:cubicBezTo>
                  <a:cubicBezTo>
                    <a:pt x="1248614" y="2064043"/>
                    <a:pt x="1107293" y="2014842"/>
                    <a:pt x="1003200" y="2056626"/>
                  </a:cubicBezTo>
                  <a:cubicBezTo>
                    <a:pt x="899107" y="2098410"/>
                    <a:pt x="659844" y="2054639"/>
                    <a:pt x="552000" y="2056626"/>
                  </a:cubicBezTo>
                  <a:cubicBezTo>
                    <a:pt x="444156" y="2058613"/>
                    <a:pt x="214360" y="2002035"/>
                    <a:pt x="0" y="2056626"/>
                  </a:cubicBezTo>
                  <a:cubicBezTo>
                    <a:pt x="-19967" y="1886937"/>
                    <a:pt x="59567" y="1784651"/>
                    <a:pt x="0" y="1521903"/>
                  </a:cubicBezTo>
                  <a:cubicBezTo>
                    <a:pt x="-59567" y="1259155"/>
                    <a:pt x="28012" y="1191265"/>
                    <a:pt x="0" y="966614"/>
                  </a:cubicBezTo>
                  <a:cubicBezTo>
                    <a:pt x="-28012" y="741963"/>
                    <a:pt x="24158" y="634000"/>
                    <a:pt x="0" y="452458"/>
                  </a:cubicBezTo>
                  <a:cubicBezTo>
                    <a:pt x="-24158" y="270916"/>
                    <a:pt x="4154" y="18235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69" name="群組 68">
              <a:extLst>
                <a:ext uri="{FF2B5EF4-FFF2-40B4-BE49-F238E27FC236}">
                  <a16:creationId xmlns:a16="http://schemas.microsoft.com/office/drawing/2014/main" id="{41F5175F-EC0D-2572-94E9-6BCB27A67E98}"/>
                </a:ext>
              </a:extLst>
            </p:cNvPr>
            <p:cNvGrpSpPr/>
            <p:nvPr/>
          </p:nvGrpSpPr>
          <p:grpSpPr>
            <a:xfrm>
              <a:off x="715374" y="3162210"/>
              <a:ext cx="1440000" cy="1080000"/>
              <a:chOff x="10451692" y="1179872"/>
              <a:chExt cx="1592826" cy="1592826"/>
            </a:xfrm>
          </p:grpSpPr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E7AFAC81-FC34-D0FB-A2D6-4F8AAC5C4811}"/>
                  </a:ext>
                </a:extLst>
              </p:cNvPr>
              <p:cNvSpPr/>
              <p:nvPr/>
            </p:nvSpPr>
            <p:spPr>
              <a:xfrm>
                <a:off x="10451692" y="1179872"/>
                <a:ext cx="1592826" cy="1592826"/>
              </a:xfrm>
              <a:custGeom>
                <a:avLst/>
                <a:gdLst>
                  <a:gd name="connsiteX0" fmla="*/ 0 w 1592826"/>
                  <a:gd name="connsiteY0" fmla="*/ 0 h 1592826"/>
                  <a:gd name="connsiteX1" fmla="*/ 530942 w 1592826"/>
                  <a:gd name="connsiteY1" fmla="*/ 0 h 1592826"/>
                  <a:gd name="connsiteX2" fmla="*/ 1030027 w 1592826"/>
                  <a:gd name="connsiteY2" fmla="*/ 0 h 1592826"/>
                  <a:gd name="connsiteX3" fmla="*/ 1592826 w 1592826"/>
                  <a:gd name="connsiteY3" fmla="*/ 0 h 1592826"/>
                  <a:gd name="connsiteX4" fmla="*/ 1592826 w 1592826"/>
                  <a:gd name="connsiteY4" fmla="*/ 546870 h 1592826"/>
                  <a:gd name="connsiteX5" fmla="*/ 1592826 w 1592826"/>
                  <a:gd name="connsiteY5" fmla="*/ 1077812 h 1592826"/>
                  <a:gd name="connsiteX6" fmla="*/ 1592826 w 1592826"/>
                  <a:gd name="connsiteY6" fmla="*/ 1592826 h 1592826"/>
                  <a:gd name="connsiteX7" fmla="*/ 1030027 w 1592826"/>
                  <a:gd name="connsiteY7" fmla="*/ 1592826 h 1592826"/>
                  <a:gd name="connsiteX8" fmla="*/ 515014 w 1592826"/>
                  <a:gd name="connsiteY8" fmla="*/ 1592826 h 1592826"/>
                  <a:gd name="connsiteX9" fmla="*/ 0 w 1592826"/>
                  <a:gd name="connsiteY9" fmla="*/ 1592826 h 1592826"/>
                  <a:gd name="connsiteX10" fmla="*/ 0 w 1592826"/>
                  <a:gd name="connsiteY10" fmla="*/ 1030027 h 1592826"/>
                  <a:gd name="connsiteX11" fmla="*/ 0 w 1592826"/>
                  <a:gd name="connsiteY11" fmla="*/ 515014 h 1592826"/>
                  <a:gd name="connsiteX12" fmla="*/ 0 w 1592826"/>
                  <a:gd name="connsiteY12" fmla="*/ 0 h 1592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92826" h="1592826" fill="none" extrusionOk="0">
                    <a:moveTo>
                      <a:pt x="0" y="0"/>
                    </a:moveTo>
                    <a:cubicBezTo>
                      <a:pt x="141589" y="-61998"/>
                      <a:pt x="347321" y="25069"/>
                      <a:pt x="530942" y="0"/>
                    </a:cubicBezTo>
                    <a:cubicBezTo>
                      <a:pt x="714563" y="-25069"/>
                      <a:pt x="916431" y="53234"/>
                      <a:pt x="1030027" y="0"/>
                    </a:cubicBezTo>
                    <a:cubicBezTo>
                      <a:pt x="1143623" y="-53234"/>
                      <a:pt x="1480102" y="58115"/>
                      <a:pt x="1592826" y="0"/>
                    </a:cubicBezTo>
                    <a:cubicBezTo>
                      <a:pt x="1605365" y="260539"/>
                      <a:pt x="1539883" y="334452"/>
                      <a:pt x="1592826" y="546870"/>
                    </a:cubicBezTo>
                    <a:cubicBezTo>
                      <a:pt x="1645769" y="759288"/>
                      <a:pt x="1558923" y="848814"/>
                      <a:pt x="1592826" y="1077812"/>
                    </a:cubicBezTo>
                    <a:cubicBezTo>
                      <a:pt x="1626729" y="1306810"/>
                      <a:pt x="1583757" y="1373159"/>
                      <a:pt x="1592826" y="1592826"/>
                    </a:cubicBezTo>
                    <a:cubicBezTo>
                      <a:pt x="1390456" y="1629553"/>
                      <a:pt x="1249725" y="1577552"/>
                      <a:pt x="1030027" y="1592826"/>
                    </a:cubicBezTo>
                    <a:cubicBezTo>
                      <a:pt x="810329" y="1608100"/>
                      <a:pt x="698418" y="1552899"/>
                      <a:pt x="515014" y="1592826"/>
                    </a:cubicBezTo>
                    <a:cubicBezTo>
                      <a:pt x="331610" y="1632753"/>
                      <a:pt x="221551" y="1592121"/>
                      <a:pt x="0" y="1592826"/>
                    </a:cubicBezTo>
                    <a:cubicBezTo>
                      <a:pt x="-54302" y="1358082"/>
                      <a:pt x="22927" y="1271587"/>
                      <a:pt x="0" y="1030027"/>
                    </a:cubicBezTo>
                    <a:cubicBezTo>
                      <a:pt x="-22927" y="788467"/>
                      <a:pt x="52507" y="705758"/>
                      <a:pt x="0" y="515014"/>
                    </a:cubicBezTo>
                    <a:cubicBezTo>
                      <a:pt x="-52507" y="324270"/>
                      <a:pt x="60691" y="220883"/>
                      <a:pt x="0" y="0"/>
                    </a:cubicBezTo>
                    <a:close/>
                  </a:path>
                  <a:path w="1592826" h="1592826" stroke="0" extrusionOk="0">
                    <a:moveTo>
                      <a:pt x="0" y="0"/>
                    </a:moveTo>
                    <a:cubicBezTo>
                      <a:pt x="124056" y="-31284"/>
                      <a:pt x="375453" y="42511"/>
                      <a:pt x="483157" y="0"/>
                    </a:cubicBezTo>
                    <a:cubicBezTo>
                      <a:pt x="590861" y="-42511"/>
                      <a:pt x="854234" y="13440"/>
                      <a:pt x="1030027" y="0"/>
                    </a:cubicBezTo>
                    <a:cubicBezTo>
                      <a:pt x="1205820" y="-13440"/>
                      <a:pt x="1406227" y="17153"/>
                      <a:pt x="1592826" y="0"/>
                    </a:cubicBezTo>
                    <a:cubicBezTo>
                      <a:pt x="1642352" y="212306"/>
                      <a:pt x="1557974" y="353320"/>
                      <a:pt x="1592826" y="499085"/>
                    </a:cubicBezTo>
                    <a:cubicBezTo>
                      <a:pt x="1627678" y="644850"/>
                      <a:pt x="1586120" y="903288"/>
                      <a:pt x="1592826" y="1045956"/>
                    </a:cubicBezTo>
                    <a:cubicBezTo>
                      <a:pt x="1599532" y="1188624"/>
                      <a:pt x="1578797" y="1435352"/>
                      <a:pt x="1592826" y="1592826"/>
                    </a:cubicBezTo>
                    <a:cubicBezTo>
                      <a:pt x="1409330" y="1609856"/>
                      <a:pt x="1289059" y="1537863"/>
                      <a:pt x="1030027" y="1592826"/>
                    </a:cubicBezTo>
                    <a:cubicBezTo>
                      <a:pt x="770995" y="1647789"/>
                      <a:pt x="743278" y="1545848"/>
                      <a:pt x="467229" y="1592826"/>
                    </a:cubicBezTo>
                    <a:cubicBezTo>
                      <a:pt x="191180" y="1639804"/>
                      <a:pt x="226324" y="1572623"/>
                      <a:pt x="0" y="1592826"/>
                    </a:cubicBezTo>
                    <a:cubicBezTo>
                      <a:pt x="-3004" y="1410275"/>
                      <a:pt x="61744" y="1222455"/>
                      <a:pt x="0" y="1061884"/>
                    </a:cubicBezTo>
                    <a:cubicBezTo>
                      <a:pt x="-61744" y="901313"/>
                      <a:pt x="20533" y="679168"/>
                      <a:pt x="0" y="499085"/>
                    </a:cubicBezTo>
                    <a:cubicBezTo>
                      <a:pt x="-20533" y="319002"/>
                      <a:pt x="41057" y="197948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id="{633DB4EE-D83B-8EC2-3705-C1D4CFE178F3}"/>
                  </a:ext>
                </a:extLst>
              </p:cNvPr>
              <p:cNvSpPr/>
              <p:nvPr/>
            </p:nvSpPr>
            <p:spPr>
              <a:xfrm>
                <a:off x="11157639" y="1229674"/>
                <a:ext cx="570272" cy="367400"/>
              </a:xfrm>
              <a:custGeom>
                <a:avLst/>
                <a:gdLst>
                  <a:gd name="connsiteX0" fmla="*/ 0 w 570272"/>
                  <a:gd name="connsiteY0" fmla="*/ 0 h 367400"/>
                  <a:gd name="connsiteX1" fmla="*/ 570272 w 570272"/>
                  <a:gd name="connsiteY1" fmla="*/ 0 h 367400"/>
                  <a:gd name="connsiteX2" fmla="*/ 570272 w 570272"/>
                  <a:gd name="connsiteY2" fmla="*/ 367400 h 367400"/>
                  <a:gd name="connsiteX3" fmla="*/ 0 w 570272"/>
                  <a:gd name="connsiteY3" fmla="*/ 367400 h 367400"/>
                  <a:gd name="connsiteX4" fmla="*/ 0 w 570272"/>
                  <a:gd name="connsiteY4" fmla="*/ 0 h 367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0272" h="367400" fill="none" extrusionOk="0">
                    <a:moveTo>
                      <a:pt x="0" y="0"/>
                    </a:moveTo>
                    <a:cubicBezTo>
                      <a:pt x="190398" y="-34147"/>
                      <a:pt x="314242" y="56636"/>
                      <a:pt x="570272" y="0"/>
                    </a:cubicBezTo>
                    <a:cubicBezTo>
                      <a:pt x="604418" y="111792"/>
                      <a:pt x="544286" y="217013"/>
                      <a:pt x="570272" y="367400"/>
                    </a:cubicBezTo>
                    <a:cubicBezTo>
                      <a:pt x="306998" y="393697"/>
                      <a:pt x="142779" y="351114"/>
                      <a:pt x="0" y="367400"/>
                    </a:cubicBezTo>
                    <a:cubicBezTo>
                      <a:pt x="-31966" y="200509"/>
                      <a:pt x="1085" y="129937"/>
                      <a:pt x="0" y="0"/>
                    </a:cubicBezTo>
                    <a:close/>
                  </a:path>
                  <a:path w="570272" h="367400" stroke="0" extrusionOk="0">
                    <a:moveTo>
                      <a:pt x="0" y="0"/>
                    </a:moveTo>
                    <a:cubicBezTo>
                      <a:pt x="254995" y="-55490"/>
                      <a:pt x="321497" y="45665"/>
                      <a:pt x="570272" y="0"/>
                    </a:cubicBezTo>
                    <a:cubicBezTo>
                      <a:pt x="598226" y="126046"/>
                      <a:pt x="553525" y="272111"/>
                      <a:pt x="570272" y="367400"/>
                    </a:cubicBezTo>
                    <a:cubicBezTo>
                      <a:pt x="356700" y="413154"/>
                      <a:pt x="165787" y="320644"/>
                      <a:pt x="0" y="367400"/>
                    </a:cubicBezTo>
                    <a:cubicBezTo>
                      <a:pt x="-26476" y="283371"/>
                      <a:pt x="32604" y="120582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  <a:extLst>
                  <a:ext uri="{C807C97D-BFC1-408E-A445-0C87EB9F89A2}">
                    <ask:lineSketchStyleProps xmlns:ask="http://schemas.microsoft.com/office/drawing/2018/sketchyshapes" sd="2950992463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6600" dirty="0"/>
              </a:p>
            </p:txBody>
          </p:sp>
        </p:grpSp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B195B7DB-F138-8FCF-D596-A57E8DCD9FD8}"/>
                </a:ext>
              </a:extLst>
            </p:cNvPr>
            <p:cNvSpPr/>
            <p:nvPr/>
          </p:nvSpPr>
          <p:spPr>
            <a:xfrm>
              <a:off x="722062" y="2147622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p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39F2F22F-857A-6883-DAAE-F99AAC5A7AC8}"/>
                </a:ext>
              </a:extLst>
            </p:cNvPr>
            <p:cNvSpPr/>
            <p:nvPr/>
          </p:nvSpPr>
          <p:spPr>
            <a:xfrm>
              <a:off x="728750" y="1302144"/>
              <a:ext cx="1440000" cy="1080000"/>
            </a:xfrm>
            <a:custGeom>
              <a:avLst/>
              <a:gdLst>
                <a:gd name="connsiteX0" fmla="*/ 0 w 1440000"/>
                <a:gd name="connsiteY0" fmla="*/ 0 h 1080000"/>
                <a:gd name="connsiteX1" fmla="*/ 465600 w 1440000"/>
                <a:gd name="connsiteY1" fmla="*/ 0 h 1080000"/>
                <a:gd name="connsiteX2" fmla="*/ 931200 w 1440000"/>
                <a:gd name="connsiteY2" fmla="*/ 0 h 1080000"/>
                <a:gd name="connsiteX3" fmla="*/ 1440000 w 1440000"/>
                <a:gd name="connsiteY3" fmla="*/ 0 h 1080000"/>
                <a:gd name="connsiteX4" fmla="*/ 1440000 w 1440000"/>
                <a:gd name="connsiteY4" fmla="*/ 529200 h 1080000"/>
                <a:gd name="connsiteX5" fmla="*/ 1440000 w 1440000"/>
                <a:gd name="connsiteY5" fmla="*/ 1080000 h 1080000"/>
                <a:gd name="connsiteX6" fmla="*/ 1003200 w 1440000"/>
                <a:gd name="connsiteY6" fmla="*/ 1080000 h 1080000"/>
                <a:gd name="connsiteX7" fmla="*/ 523200 w 1440000"/>
                <a:gd name="connsiteY7" fmla="*/ 1080000 h 1080000"/>
                <a:gd name="connsiteX8" fmla="*/ 0 w 1440000"/>
                <a:gd name="connsiteY8" fmla="*/ 1080000 h 1080000"/>
                <a:gd name="connsiteX9" fmla="*/ 0 w 1440000"/>
                <a:gd name="connsiteY9" fmla="*/ 540000 h 1080000"/>
                <a:gd name="connsiteX10" fmla="*/ 0 w 1440000"/>
                <a:gd name="connsiteY10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40000" h="1080000" fill="none" extrusionOk="0">
                  <a:moveTo>
                    <a:pt x="0" y="0"/>
                  </a:moveTo>
                  <a:cubicBezTo>
                    <a:pt x="187775" y="-36563"/>
                    <a:pt x="367689" y="2766"/>
                    <a:pt x="465600" y="0"/>
                  </a:cubicBezTo>
                  <a:cubicBezTo>
                    <a:pt x="563511" y="-2766"/>
                    <a:pt x="717605" y="53127"/>
                    <a:pt x="931200" y="0"/>
                  </a:cubicBezTo>
                  <a:cubicBezTo>
                    <a:pt x="1144795" y="-53127"/>
                    <a:pt x="1271101" y="27655"/>
                    <a:pt x="1440000" y="0"/>
                  </a:cubicBezTo>
                  <a:cubicBezTo>
                    <a:pt x="1453063" y="207995"/>
                    <a:pt x="1438285" y="419283"/>
                    <a:pt x="1440000" y="529200"/>
                  </a:cubicBezTo>
                  <a:cubicBezTo>
                    <a:pt x="1441715" y="639117"/>
                    <a:pt x="1406145" y="957395"/>
                    <a:pt x="1440000" y="1080000"/>
                  </a:cubicBezTo>
                  <a:cubicBezTo>
                    <a:pt x="1318783" y="1096831"/>
                    <a:pt x="1122312" y="1037584"/>
                    <a:pt x="1003200" y="1080000"/>
                  </a:cubicBezTo>
                  <a:cubicBezTo>
                    <a:pt x="884088" y="1122416"/>
                    <a:pt x="677809" y="1076278"/>
                    <a:pt x="523200" y="1080000"/>
                  </a:cubicBezTo>
                  <a:cubicBezTo>
                    <a:pt x="368591" y="1083722"/>
                    <a:pt x="226134" y="1027629"/>
                    <a:pt x="0" y="1080000"/>
                  </a:cubicBezTo>
                  <a:cubicBezTo>
                    <a:pt x="-43889" y="837516"/>
                    <a:pt x="32257" y="795032"/>
                    <a:pt x="0" y="540000"/>
                  </a:cubicBezTo>
                  <a:cubicBezTo>
                    <a:pt x="-32257" y="284968"/>
                    <a:pt x="11144" y="205745"/>
                    <a:pt x="0" y="0"/>
                  </a:cubicBezTo>
                  <a:close/>
                </a:path>
                <a:path w="1440000" h="1080000" stroke="0" extrusionOk="0">
                  <a:moveTo>
                    <a:pt x="0" y="0"/>
                  </a:moveTo>
                  <a:cubicBezTo>
                    <a:pt x="147464" y="-18980"/>
                    <a:pt x="321147" y="20454"/>
                    <a:pt x="436800" y="0"/>
                  </a:cubicBezTo>
                  <a:cubicBezTo>
                    <a:pt x="552453" y="-20454"/>
                    <a:pt x="821852" y="49208"/>
                    <a:pt x="931200" y="0"/>
                  </a:cubicBezTo>
                  <a:cubicBezTo>
                    <a:pt x="1040548" y="-49208"/>
                    <a:pt x="1248536" y="21802"/>
                    <a:pt x="1440000" y="0"/>
                  </a:cubicBezTo>
                  <a:cubicBezTo>
                    <a:pt x="1502799" y="159253"/>
                    <a:pt x="1383835" y="442242"/>
                    <a:pt x="1440000" y="561600"/>
                  </a:cubicBezTo>
                  <a:cubicBezTo>
                    <a:pt x="1496165" y="680958"/>
                    <a:pt x="1385013" y="955337"/>
                    <a:pt x="1440000" y="1080000"/>
                  </a:cubicBezTo>
                  <a:cubicBezTo>
                    <a:pt x="1294743" y="1091252"/>
                    <a:pt x="1070486" y="1066103"/>
                    <a:pt x="931200" y="1080000"/>
                  </a:cubicBezTo>
                  <a:cubicBezTo>
                    <a:pt x="791914" y="1093897"/>
                    <a:pt x="674189" y="1063922"/>
                    <a:pt x="436800" y="1080000"/>
                  </a:cubicBezTo>
                  <a:cubicBezTo>
                    <a:pt x="199411" y="1096078"/>
                    <a:pt x="116659" y="1061759"/>
                    <a:pt x="0" y="1080000"/>
                  </a:cubicBezTo>
                  <a:cubicBezTo>
                    <a:pt x="-41797" y="963449"/>
                    <a:pt x="34280" y="789975"/>
                    <a:pt x="0" y="518400"/>
                  </a:cubicBezTo>
                  <a:cubicBezTo>
                    <a:pt x="-34280" y="246825"/>
                    <a:pt x="27502" y="170569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601444272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b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4373AF6E-1527-2324-BAA9-A5DCDBB1652B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27098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749E035-A992-1ED0-AC3F-9AE2ACF9B5D3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397A170-A632-0AD7-71E6-D044EE06635F}"/>
              </a:ext>
            </a:extLst>
          </p:cNvPr>
          <p:cNvSpPr/>
          <p:nvPr/>
        </p:nvSpPr>
        <p:spPr>
          <a:xfrm>
            <a:off x="278602" y="1690688"/>
            <a:ext cx="1177665" cy="1080000"/>
          </a:xfrm>
          <a:custGeom>
            <a:avLst/>
            <a:gdLst>
              <a:gd name="connsiteX0" fmla="*/ 0 w 1177665"/>
              <a:gd name="connsiteY0" fmla="*/ 0 h 1080000"/>
              <a:gd name="connsiteX1" fmla="*/ 612386 w 1177665"/>
              <a:gd name="connsiteY1" fmla="*/ 0 h 1080000"/>
              <a:gd name="connsiteX2" fmla="*/ 1177665 w 1177665"/>
              <a:gd name="connsiteY2" fmla="*/ 0 h 1080000"/>
              <a:gd name="connsiteX3" fmla="*/ 1177665 w 1177665"/>
              <a:gd name="connsiteY3" fmla="*/ 518400 h 1080000"/>
              <a:gd name="connsiteX4" fmla="*/ 1177665 w 1177665"/>
              <a:gd name="connsiteY4" fmla="*/ 1080000 h 1080000"/>
              <a:gd name="connsiteX5" fmla="*/ 612386 w 1177665"/>
              <a:gd name="connsiteY5" fmla="*/ 1080000 h 1080000"/>
              <a:gd name="connsiteX6" fmla="*/ 0 w 1177665"/>
              <a:gd name="connsiteY6" fmla="*/ 1080000 h 1080000"/>
              <a:gd name="connsiteX7" fmla="*/ 0 w 1177665"/>
              <a:gd name="connsiteY7" fmla="*/ 540000 h 1080000"/>
              <a:gd name="connsiteX8" fmla="*/ 0 w 1177665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7665" h="1080000" fill="none" extrusionOk="0">
                <a:moveTo>
                  <a:pt x="0" y="0"/>
                </a:moveTo>
                <a:cubicBezTo>
                  <a:pt x="181828" y="-65913"/>
                  <a:pt x="409726" y="46567"/>
                  <a:pt x="612386" y="0"/>
                </a:cubicBezTo>
                <a:cubicBezTo>
                  <a:pt x="815046" y="-46567"/>
                  <a:pt x="896478" y="54956"/>
                  <a:pt x="1177665" y="0"/>
                </a:cubicBezTo>
                <a:cubicBezTo>
                  <a:pt x="1214643" y="253059"/>
                  <a:pt x="1145570" y="349497"/>
                  <a:pt x="1177665" y="518400"/>
                </a:cubicBezTo>
                <a:cubicBezTo>
                  <a:pt x="1209760" y="687303"/>
                  <a:pt x="1131788" y="883088"/>
                  <a:pt x="1177665" y="1080000"/>
                </a:cubicBezTo>
                <a:cubicBezTo>
                  <a:pt x="1062394" y="1080676"/>
                  <a:pt x="859324" y="1056240"/>
                  <a:pt x="612386" y="1080000"/>
                </a:cubicBezTo>
                <a:cubicBezTo>
                  <a:pt x="365448" y="1103760"/>
                  <a:pt x="247155" y="1010847"/>
                  <a:pt x="0" y="1080000"/>
                </a:cubicBezTo>
                <a:cubicBezTo>
                  <a:pt x="-60800" y="843737"/>
                  <a:pt x="59656" y="805971"/>
                  <a:pt x="0" y="540000"/>
                </a:cubicBezTo>
                <a:cubicBezTo>
                  <a:pt x="-59656" y="274029"/>
                  <a:pt x="6746" y="208680"/>
                  <a:pt x="0" y="0"/>
                </a:cubicBezTo>
                <a:close/>
              </a:path>
              <a:path w="1177665" h="1080000" stroke="0" extrusionOk="0">
                <a:moveTo>
                  <a:pt x="0" y="0"/>
                </a:moveTo>
                <a:cubicBezTo>
                  <a:pt x="132428" y="-17645"/>
                  <a:pt x="295590" y="44724"/>
                  <a:pt x="553503" y="0"/>
                </a:cubicBezTo>
                <a:cubicBezTo>
                  <a:pt x="811416" y="-44724"/>
                  <a:pt x="889393" y="18472"/>
                  <a:pt x="1177665" y="0"/>
                </a:cubicBezTo>
                <a:cubicBezTo>
                  <a:pt x="1216199" y="160162"/>
                  <a:pt x="1149515" y="335504"/>
                  <a:pt x="1177665" y="550800"/>
                </a:cubicBezTo>
                <a:cubicBezTo>
                  <a:pt x="1205815" y="766096"/>
                  <a:pt x="1137052" y="876224"/>
                  <a:pt x="1177665" y="1080000"/>
                </a:cubicBezTo>
                <a:cubicBezTo>
                  <a:pt x="983006" y="1093477"/>
                  <a:pt x="852049" y="1059325"/>
                  <a:pt x="624162" y="1080000"/>
                </a:cubicBezTo>
                <a:cubicBezTo>
                  <a:pt x="396275" y="1100675"/>
                  <a:pt x="214984" y="1046593"/>
                  <a:pt x="0" y="1080000"/>
                </a:cubicBezTo>
                <a:cubicBezTo>
                  <a:pt x="-21938" y="945845"/>
                  <a:pt x="47507" y="663855"/>
                  <a:pt x="0" y="529200"/>
                </a:cubicBezTo>
                <a:cubicBezTo>
                  <a:pt x="-47507" y="394545"/>
                  <a:pt x="7529" y="15983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B79E81-E662-D8EC-DF3E-A0711F4643D2}"/>
              </a:ext>
            </a:extLst>
          </p:cNvPr>
          <p:cNvSpPr/>
          <p:nvPr/>
        </p:nvSpPr>
        <p:spPr>
          <a:xfrm>
            <a:off x="1696956" y="1690688"/>
            <a:ext cx="2013042" cy="1080000"/>
          </a:xfrm>
          <a:custGeom>
            <a:avLst/>
            <a:gdLst>
              <a:gd name="connsiteX0" fmla="*/ 0 w 2013042"/>
              <a:gd name="connsiteY0" fmla="*/ 0 h 1080000"/>
              <a:gd name="connsiteX1" fmla="*/ 442869 w 2013042"/>
              <a:gd name="connsiteY1" fmla="*/ 0 h 1080000"/>
              <a:gd name="connsiteX2" fmla="*/ 905869 w 2013042"/>
              <a:gd name="connsiteY2" fmla="*/ 0 h 1080000"/>
              <a:gd name="connsiteX3" fmla="*/ 1388999 w 2013042"/>
              <a:gd name="connsiteY3" fmla="*/ 0 h 1080000"/>
              <a:gd name="connsiteX4" fmla="*/ 2013042 w 2013042"/>
              <a:gd name="connsiteY4" fmla="*/ 0 h 1080000"/>
              <a:gd name="connsiteX5" fmla="*/ 2013042 w 2013042"/>
              <a:gd name="connsiteY5" fmla="*/ 550800 h 1080000"/>
              <a:gd name="connsiteX6" fmla="*/ 2013042 w 2013042"/>
              <a:gd name="connsiteY6" fmla="*/ 1080000 h 1080000"/>
              <a:gd name="connsiteX7" fmla="*/ 1529912 w 2013042"/>
              <a:gd name="connsiteY7" fmla="*/ 1080000 h 1080000"/>
              <a:gd name="connsiteX8" fmla="*/ 1026651 w 2013042"/>
              <a:gd name="connsiteY8" fmla="*/ 1080000 h 1080000"/>
              <a:gd name="connsiteX9" fmla="*/ 523391 w 2013042"/>
              <a:gd name="connsiteY9" fmla="*/ 1080000 h 1080000"/>
              <a:gd name="connsiteX10" fmla="*/ 0 w 2013042"/>
              <a:gd name="connsiteY10" fmla="*/ 1080000 h 1080000"/>
              <a:gd name="connsiteX11" fmla="*/ 0 w 2013042"/>
              <a:gd name="connsiteY11" fmla="*/ 561600 h 1080000"/>
              <a:gd name="connsiteX12" fmla="*/ 0 w 201304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13042" h="1080000" fill="none" extrusionOk="0">
                <a:moveTo>
                  <a:pt x="0" y="0"/>
                </a:moveTo>
                <a:cubicBezTo>
                  <a:pt x="102557" y="-36393"/>
                  <a:pt x="241821" y="53144"/>
                  <a:pt x="442869" y="0"/>
                </a:cubicBezTo>
                <a:cubicBezTo>
                  <a:pt x="643917" y="-53144"/>
                  <a:pt x="713805" y="46351"/>
                  <a:pt x="905869" y="0"/>
                </a:cubicBezTo>
                <a:cubicBezTo>
                  <a:pt x="1097933" y="-46351"/>
                  <a:pt x="1233606" y="2190"/>
                  <a:pt x="1388999" y="0"/>
                </a:cubicBezTo>
                <a:cubicBezTo>
                  <a:pt x="1544392" y="-2190"/>
                  <a:pt x="1852668" y="62770"/>
                  <a:pt x="2013042" y="0"/>
                </a:cubicBezTo>
                <a:cubicBezTo>
                  <a:pt x="2026044" y="196629"/>
                  <a:pt x="1991569" y="423755"/>
                  <a:pt x="2013042" y="550800"/>
                </a:cubicBezTo>
                <a:cubicBezTo>
                  <a:pt x="2034515" y="677845"/>
                  <a:pt x="1958505" y="818010"/>
                  <a:pt x="2013042" y="1080000"/>
                </a:cubicBezTo>
                <a:cubicBezTo>
                  <a:pt x="1777174" y="1095504"/>
                  <a:pt x="1628118" y="1046480"/>
                  <a:pt x="1529912" y="1080000"/>
                </a:cubicBezTo>
                <a:cubicBezTo>
                  <a:pt x="1431706" y="1113520"/>
                  <a:pt x="1149314" y="1076171"/>
                  <a:pt x="1026651" y="1080000"/>
                </a:cubicBezTo>
                <a:cubicBezTo>
                  <a:pt x="903988" y="1083829"/>
                  <a:pt x="762912" y="1079947"/>
                  <a:pt x="523391" y="1080000"/>
                </a:cubicBezTo>
                <a:cubicBezTo>
                  <a:pt x="283870" y="1080053"/>
                  <a:pt x="236516" y="105140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13042" h="1080000" stroke="0" extrusionOk="0">
                <a:moveTo>
                  <a:pt x="0" y="0"/>
                </a:moveTo>
                <a:cubicBezTo>
                  <a:pt x="213249" y="-52148"/>
                  <a:pt x="351435" y="51878"/>
                  <a:pt x="442869" y="0"/>
                </a:cubicBezTo>
                <a:cubicBezTo>
                  <a:pt x="534303" y="-51878"/>
                  <a:pt x="815827" y="28768"/>
                  <a:pt x="966260" y="0"/>
                </a:cubicBezTo>
                <a:cubicBezTo>
                  <a:pt x="1116693" y="-28768"/>
                  <a:pt x="1364038" y="53093"/>
                  <a:pt x="1489651" y="0"/>
                </a:cubicBezTo>
                <a:cubicBezTo>
                  <a:pt x="1615264" y="-53093"/>
                  <a:pt x="1792395" y="13867"/>
                  <a:pt x="2013042" y="0"/>
                </a:cubicBezTo>
                <a:cubicBezTo>
                  <a:pt x="2016558" y="250720"/>
                  <a:pt x="1989159" y="403851"/>
                  <a:pt x="2013042" y="561600"/>
                </a:cubicBezTo>
                <a:cubicBezTo>
                  <a:pt x="2036925" y="719349"/>
                  <a:pt x="1993190" y="913551"/>
                  <a:pt x="2013042" y="1080000"/>
                </a:cubicBezTo>
                <a:cubicBezTo>
                  <a:pt x="1869353" y="1140619"/>
                  <a:pt x="1636091" y="1026128"/>
                  <a:pt x="1489651" y="1080000"/>
                </a:cubicBezTo>
                <a:cubicBezTo>
                  <a:pt x="1343211" y="1133872"/>
                  <a:pt x="1160038" y="1021905"/>
                  <a:pt x="946130" y="1080000"/>
                </a:cubicBezTo>
                <a:cubicBezTo>
                  <a:pt x="732222" y="1138095"/>
                  <a:pt x="457920" y="99806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shuai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6A9BFD-4DEC-57CC-867E-BEB73AD97B0A}"/>
              </a:ext>
            </a:extLst>
          </p:cNvPr>
          <p:cNvSpPr/>
          <p:nvPr/>
        </p:nvSpPr>
        <p:spPr>
          <a:xfrm>
            <a:off x="3950687" y="1690688"/>
            <a:ext cx="2694423" cy="1080000"/>
          </a:xfrm>
          <a:custGeom>
            <a:avLst/>
            <a:gdLst>
              <a:gd name="connsiteX0" fmla="*/ 0 w 2694423"/>
              <a:gd name="connsiteY0" fmla="*/ 0 h 1080000"/>
              <a:gd name="connsiteX1" fmla="*/ 458052 w 2694423"/>
              <a:gd name="connsiteY1" fmla="*/ 0 h 1080000"/>
              <a:gd name="connsiteX2" fmla="*/ 1023881 w 2694423"/>
              <a:gd name="connsiteY2" fmla="*/ 0 h 1080000"/>
              <a:gd name="connsiteX3" fmla="*/ 1589710 w 2694423"/>
              <a:gd name="connsiteY3" fmla="*/ 0 h 1080000"/>
              <a:gd name="connsiteX4" fmla="*/ 2101650 w 2694423"/>
              <a:gd name="connsiteY4" fmla="*/ 0 h 1080000"/>
              <a:gd name="connsiteX5" fmla="*/ 2694423 w 2694423"/>
              <a:gd name="connsiteY5" fmla="*/ 0 h 1080000"/>
              <a:gd name="connsiteX6" fmla="*/ 2694423 w 2694423"/>
              <a:gd name="connsiteY6" fmla="*/ 540000 h 1080000"/>
              <a:gd name="connsiteX7" fmla="*/ 2694423 w 2694423"/>
              <a:gd name="connsiteY7" fmla="*/ 1080000 h 1080000"/>
              <a:gd name="connsiteX8" fmla="*/ 2182483 w 2694423"/>
              <a:gd name="connsiteY8" fmla="*/ 1080000 h 1080000"/>
              <a:gd name="connsiteX9" fmla="*/ 1697486 w 2694423"/>
              <a:gd name="connsiteY9" fmla="*/ 1080000 h 1080000"/>
              <a:gd name="connsiteX10" fmla="*/ 1131658 w 2694423"/>
              <a:gd name="connsiteY10" fmla="*/ 1080000 h 1080000"/>
              <a:gd name="connsiteX11" fmla="*/ 565829 w 2694423"/>
              <a:gd name="connsiteY11" fmla="*/ 1080000 h 1080000"/>
              <a:gd name="connsiteX12" fmla="*/ 0 w 2694423"/>
              <a:gd name="connsiteY12" fmla="*/ 1080000 h 1080000"/>
              <a:gd name="connsiteX13" fmla="*/ 0 w 2694423"/>
              <a:gd name="connsiteY13" fmla="*/ 540000 h 1080000"/>
              <a:gd name="connsiteX14" fmla="*/ 0 w 269442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94423" h="1080000" fill="none" extrusionOk="0">
                <a:moveTo>
                  <a:pt x="0" y="0"/>
                </a:moveTo>
                <a:cubicBezTo>
                  <a:pt x="175290" y="-17698"/>
                  <a:pt x="239258" y="12661"/>
                  <a:pt x="458052" y="0"/>
                </a:cubicBezTo>
                <a:cubicBezTo>
                  <a:pt x="676846" y="-12661"/>
                  <a:pt x="811535" y="52335"/>
                  <a:pt x="1023881" y="0"/>
                </a:cubicBezTo>
                <a:cubicBezTo>
                  <a:pt x="1236227" y="-52335"/>
                  <a:pt x="1364342" y="42627"/>
                  <a:pt x="1589710" y="0"/>
                </a:cubicBezTo>
                <a:cubicBezTo>
                  <a:pt x="1815078" y="-42627"/>
                  <a:pt x="1920374" y="43778"/>
                  <a:pt x="2101650" y="0"/>
                </a:cubicBezTo>
                <a:cubicBezTo>
                  <a:pt x="2282926" y="-43778"/>
                  <a:pt x="2419827" y="28837"/>
                  <a:pt x="2694423" y="0"/>
                </a:cubicBezTo>
                <a:cubicBezTo>
                  <a:pt x="2737559" y="214300"/>
                  <a:pt x="2646936" y="272387"/>
                  <a:pt x="2694423" y="540000"/>
                </a:cubicBezTo>
                <a:cubicBezTo>
                  <a:pt x="2741910" y="807613"/>
                  <a:pt x="2668774" y="949899"/>
                  <a:pt x="2694423" y="1080000"/>
                </a:cubicBezTo>
                <a:cubicBezTo>
                  <a:pt x="2562069" y="1094405"/>
                  <a:pt x="2308072" y="1033994"/>
                  <a:pt x="2182483" y="1080000"/>
                </a:cubicBezTo>
                <a:cubicBezTo>
                  <a:pt x="2056894" y="1126006"/>
                  <a:pt x="1889515" y="1079906"/>
                  <a:pt x="1697486" y="1080000"/>
                </a:cubicBezTo>
                <a:cubicBezTo>
                  <a:pt x="1505457" y="1080094"/>
                  <a:pt x="1301896" y="1017711"/>
                  <a:pt x="1131658" y="1080000"/>
                </a:cubicBezTo>
                <a:cubicBezTo>
                  <a:pt x="961420" y="1142289"/>
                  <a:pt x="716693" y="1056307"/>
                  <a:pt x="565829" y="1080000"/>
                </a:cubicBezTo>
                <a:cubicBezTo>
                  <a:pt x="414965" y="1103693"/>
                  <a:pt x="185517" y="107333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94423" h="1080000" stroke="0" extrusionOk="0">
                <a:moveTo>
                  <a:pt x="0" y="0"/>
                </a:moveTo>
                <a:cubicBezTo>
                  <a:pt x="147716" y="-40309"/>
                  <a:pt x="337193" y="40705"/>
                  <a:pt x="458052" y="0"/>
                </a:cubicBezTo>
                <a:cubicBezTo>
                  <a:pt x="578911" y="-40705"/>
                  <a:pt x="906085" y="59098"/>
                  <a:pt x="1023881" y="0"/>
                </a:cubicBezTo>
                <a:cubicBezTo>
                  <a:pt x="1141677" y="-59098"/>
                  <a:pt x="1459796" y="47426"/>
                  <a:pt x="1589710" y="0"/>
                </a:cubicBezTo>
                <a:cubicBezTo>
                  <a:pt x="1719624" y="-47426"/>
                  <a:pt x="2012983" y="30246"/>
                  <a:pt x="2182483" y="0"/>
                </a:cubicBezTo>
                <a:cubicBezTo>
                  <a:pt x="2351983" y="-30246"/>
                  <a:pt x="2545540" y="51302"/>
                  <a:pt x="2694423" y="0"/>
                </a:cubicBezTo>
                <a:cubicBezTo>
                  <a:pt x="2717614" y="168737"/>
                  <a:pt x="2651243" y="437107"/>
                  <a:pt x="2694423" y="550800"/>
                </a:cubicBezTo>
                <a:cubicBezTo>
                  <a:pt x="2737603" y="664493"/>
                  <a:pt x="2650271" y="896277"/>
                  <a:pt x="2694423" y="1080000"/>
                </a:cubicBezTo>
                <a:cubicBezTo>
                  <a:pt x="2558124" y="1107032"/>
                  <a:pt x="2405029" y="1045317"/>
                  <a:pt x="2182483" y="1080000"/>
                </a:cubicBezTo>
                <a:cubicBezTo>
                  <a:pt x="1959937" y="1114683"/>
                  <a:pt x="1864644" y="1040983"/>
                  <a:pt x="1589710" y="1080000"/>
                </a:cubicBezTo>
                <a:cubicBezTo>
                  <a:pt x="1314776" y="1119017"/>
                  <a:pt x="1284231" y="1054472"/>
                  <a:pt x="1077769" y="1080000"/>
                </a:cubicBezTo>
                <a:cubicBezTo>
                  <a:pt x="871307" y="1105528"/>
                  <a:pt x="779288" y="1031520"/>
                  <a:pt x="511940" y="1080000"/>
                </a:cubicBezTo>
                <a:cubicBezTo>
                  <a:pt x="244592" y="1128480"/>
                  <a:pt x="195350" y="103409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chuang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4A6BE09-393E-839F-E959-9BD7EFFA6705}"/>
              </a:ext>
            </a:extLst>
          </p:cNvPr>
          <p:cNvSpPr/>
          <p:nvPr/>
        </p:nvSpPr>
        <p:spPr>
          <a:xfrm>
            <a:off x="6885799" y="1690688"/>
            <a:ext cx="2202131" cy="1080000"/>
          </a:xfrm>
          <a:custGeom>
            <a:avLst/>
            <a:gdLst>
              <a:gd name="connsiteX0" fmla="*/ 0 w 2202131"/>
              <a:gd name="connsiteY0" fmla="*/ 0 h 1080000"/>
              <a:gd name="connsiteX1" fmla="*/ 484469 w 2202131"/>
              <a:gd name="connsiteY1" fmla="*/ 0 h 1080000"/>
              <a:gd name="connsiteX2" fmla="*/ 990959 w 2202131"/>
              <a:gd name="connsiteY2" fmla="*/ 0 h 1080000"/>
              <a:gd name="connsiteX3" fmla="*/ 1519470 w 2202131"/>
              <a:gd name="connsiteY3" fmla="*/ 0 h 1080000"/>
              <a:gd name="connsiteX4" fmla="*/ 2202131 w 2202131"/>
              <a:gd name="connsiteY4" fmla="*/ 0 h 1080000"/>
              <a:gd name="connsiteX5" fmla="*/ 2202131 w 2202131"/>
              <a:gd name="connsiteY5" fmla="*/ 550800 h 1080000"/>
              <a:gd name="connsiteX6" fmla="*/ 2202131 w 2202131"/>
              <a:gd name="connsiteY6" fmla="*/ 1080000 h 1080000"/>
              <a:gd name="connsiteX7" fmla="*/ 1673620 w 2202131"/>
              <a:gd name="connsiteY7" fmla="*/ 1080000 h 1080000"/>
              <a:gd name="connsiteX8" fmla="*/ 1123087 w 2202131"/>
              <a:gd name="connsiteY8" fmla="*/ 1080000 h 1080000"/>
              <a:gd name="connsiteX9" fmla="*/ 572554 w 2202131"/>
              <a:gd name="connsiteY9" fmla="*/ 1080000 h 1080000"/>
              <a:gd name="connsiteX10" fmla="*/ 0 w 2202131"/>
              <a:gd name="connsiteY10" fmla="*/ 1080000 h 1080000"/>
              <a:gd name="connsiteX11" fmla="*/ 0 w 2202131"/>
              <a:gd name="connsiteY11" fmla="*/ 561600 h 1080000"/>
              <a:gd name="connsiteX12" fmla="*/ 0 w 220213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2131" h="1080000" fill="none" extrusionOk="0">
                <a:moveTo>
                  <a:pt x="0" y="0"/>
                </a:moveTo>
                <a:cubicBezTo>
                  <a:pt x="181014" y="-29239"/>
                  <a:pt x="310937" y="24215"/>
                  <a:pt x="484469" y="0"/>
                </a:cubicBezTo>
                <a:cubicBezTo>
                  <a:pt x="658001" y="-24215"/>
                  <a:pt x="852135" y="22122"/>
                  <a:pt x="990959" y="0"/>
                </a:cubicBezTo>
                <a:cubicBezTo>
                  <a:pt x="1129783" y="-22122"/>
                  <a:pt x="1380487" y="61553"/>
                  <a:pt x="1519470" y="0"/>
                </a:cubicBezTo>
                <a:cubicBezTo>
                  <a:pt x="1658453" y="-61553"/>
                  <a:pt x="1906415" y="19419"/>
                  <a:pt x="2202131" y="0"/>
                </a:cubicBezTo>
                <a:cubicBezTo>
                  <a:pt x="2215133" y="196629"/>
                  <a:pt x="2180658" y="423755"/>
                  <a:pt x="2202131" y="550800"/>
                </a:cubicBezTo>
                <a:cubicBezTo>
                  <a:pt x="2223604" y="677845"/>
                  <a:pt x="2147594" y="818010"/>
                  <a:pt x="2202131" y="1080000"/>
                </a:cubicBezTo>
                <a:cubicBezTo>
                  <a:pt x="1977489" y="1080414"/>
                  <a:pt x="1813250" y="1038543"/>
                  <a:pt x="1673620" y="1080000"/>
                </a:cubicBezTo>
                <a:cubicBezTo>
                  <a:pt x="1533990" y="1121457"/>
                  <a:pt x="1270343" y="1060408"/>
                  <a:pt x="1123087" y="1080000"/>
                </a:cubicBezTo>
                <a:cubicBezTo>
                  <a:pt x="975831" y="1099592"/>
                  <a:pt x="722524" y="1050570"/>
                  <a:pt x="572554" y="1080000"/>
                </a:cubicBezTo>
                <a:cubicBezTo>
                  <a:pt x="422584" y="1109430"/>
                  <a:pt x="209204" y="105973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02131" h="1080000" stroke="0" extrusionOk="0">
                <a:moveTo>
                  <a:pt x="0" y="0"/>
                </a:moveTo>
                <a:cubicBezTo>
                  <a:pt x="121526" y="-54149"/>
                  <a:pt x="291252" y="56696"/>
                  <a:pt x="484469" y="0"/>
                </a:cubicBezTo>
                <a:cubicBezTo>
                  <a:pt x="677686" y="-56696"/>
                  <a:pt x="821610" y="10932"/>
                  <a:pt x="1057023" y="0"/>
                </a:cubicBezTo>
                <a:cubicBezTo>
                  <a:pt x="1292436" y="-10932"/>
                  <a:pt x="1392229" y="54628"/>
                  <a:pt x="1629577" y="0"/>
                </a:cubicBezTo>
                <a:cubicBezTo>
                  <a:pt x="1866925" y="-54628"/>
                  <a:pt x="2036727" y="57810"/>
                  <a:pt x="2202131" y="0"/>
                </a:cubicBezTo>
                <a:cubicBezTo>
                  <a:pt x="2205647" y="250720"/>
                  <a:pt x="2178248" y="403851"/>
                  <a:pt x="2202131" y="561600"/>
                </a:cubicBezTo>
                <a:cubicBezTo>
                  <a:pt x="2226014" y="719349"/>
                  <a:pt x="2182279" y="913551"/>
                  <a:pt x="2202131" y="1080000"/>
                </a:cubicBezTo>
                <a:cubicBezTo>
                  <a:pt x="2020028" y="1141281"/>
                  <a:pt x="1845818" y="1057595"/>
                  <a:pt x="1629577" y="1080000"/>
                </a:cubicBezTo>
                <a:cubicBezTo>
                  <a:pt x="1413336" y="1102405"/>
                  <a:pt x="1154055" y="1013732"/>
                  <a:pt x="1035002" y="1080000"/>
                </a:cubicBezTo>
                <a:cubicBezTo>
                  <a:pt x="915949" y="1146268"/>
                  <a:pt x="492282" y="97665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6F6BF65-2DF4-449D-3A6E-3F70E85F74F7}"/>
              </a:ext>
            </a:extLst>
          </p:cNvPr>
          <p:cNvSpPr/>
          <p:nvPr/>
        </p:nvSpPr>
        <p:spPr>
          <a:xfrm>
            <a:off x="278603" y="2889000"/>
            <a:ext cx="1595354" cy="1080000"/>
          </a:xfrm>
          <a:custGeom>
            <a:avLst/>
            <a:gdLst>
              <a:gd name="connsiteX0" fmla="*/ 0 w 1595354"/>
              <a:gd name="connsiteY0" fmla="*/ 0 h 1080000"/>
              <a:gd name="connsiteX1" fmla="*/ 515831 w 1595354"/>
              <a:gd name="connsiteY1" fmla="*/ 0 h 1080000"/>
              <a:gd name="connsiteX2" fmla="*/ 1031662 w 1595354"/>
              <a:gd name="connsiteY2" fmla="*/ 0 h 1080000"/>
              <a:gd name="connsiteX3" fmla="*/ 1595354 w 1595354"/>
              <a:gd name="connsiteY3" fmla="*/ 0 h 1080000"/>
              <a:gd name="connsiteX4" fmla="*/ 1595354 w 1595354"/>
              <a:gd name="connsiteY4" fmla="*/ 529200 h 1080000"/>
              <a:gd name="connsiteX5" fmla="*/ 1595354 w 1595354"/>
              <a:gd name="connsiteY5" fmla="*/ 1080000 h 1080000"/>
              <a:gd name="connsiteX6" fmla="*/ 1111430 w 1595354"/>
              <a:gd name="connsiteY6" fmla="*/ 1080000 h 1080000"/>
              <a:gd name="connsiteX7" fmla="*/ 579645 w 1595354"/>
              <a:gd name="connsiteY7" fmla="*/ 1080000 h 1080000"/>
              <a:gd name="connsiteX8" fmla="*/ 0 w 1595354"/>
              <a:gd name="connsiteY8" fmla="*/ 1080000 h 1080000"/>
              <a:gd name="connsiteX9" fmla="*/ 0 w 1595354"/>
              <a:gd name="connsiteY9" fmla="*/ 540000 h 1080000"/>
              <a:gd name="connsiteX10" fmla="*/ 0 w 159535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95354" h="1080000" fill="none" extrusionOk="0">
                <a:moveTo>
                  <a:pt x="0" y="0"/>
                </a:moveTo>
                <a:cubicBezTo>
                  <a:pt x="128462" y="-6871"/>
                  <a:pt x="281788" y="7572"/>
                  <a:pt x="515831" y="0"/>
                </a:cubicBezTo>
                <a:cubicBezTo>
                  <a:pt x="749874" y="-7572"/>
                  <a:pt x="842851" y="21858"/>
                  <a:pt x="1031662" y="0"/>
                </a:cubicBezTo>
                <a:cubicBezTo>
                  <a:pt x="1220473" y="-21858"/>
                  <a:pt x="1314896" y="47447"/>
                  <a:pt x="1595354" y="0"/>
                </a:cubicBezTo>
                <a:cubicBezTo>
                  <a:pt x="1608417" y="207995"/>
                  <a:pt x="1593639" y="419283"/>
                  <a:pt x="1595354" y="529200"/>
                </a:cubicBezTo>
                <a:cubicBezTo>
                  <a:pt x="1597069" y="639117"/>
                  <a:pt x="1561499" y="957395"/>
                  <a:pt x="1595354" y="1080000"/>
                </a:cubicBezTo>
                <a:cubicBezTo>
                  <a:pt x="1395108" y="1130196"/>
                  <a:pt x="1238860" y="1073479"/>
                  <a:pt x="1111430" y="1080000"/>
                </a:cubicBezTo>
                <a:cubicBezTo>
                  <a:pt x="984000" y="1086521"/>
                  <a:pt x="689896" y="1048610"/>
                  <a:pt x="579645" y="1080000"/>
                </a:cubicBezTo>
                <a:cubicBezTo>
                  <a:pt x="469395" y="1111390"/>
                  <a:pt x="194221" y="104887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95354" h="1080000" stroke="0" extrusionOk="0">
                <a:moveTo>
                  <a:pt x="0" y="0"/>
                </a:moveTo>
                <a:cubicBezTo>
                  <a:pt x="133009" y="-33324"/>
                  <a:pt x="262069" y="22712"/>
                  <a:pt x="483924" y="0"/>
                </a:cubicBezTo>
                <a:cubicBezTo>
                  <a:pt x="705779" y="-22712"/>
                  <a:pt x="833130" y="23543"/>
                  <a:pt x="1031662" y="0"/>
                </a:cubicBezTo>
                <a:cubicBezTo>
                  <a:pt x="1230194" y="-23543"/>
                  <a:pt x="1325109" y="28904"/>
                  <a:pt x="1595354" y="0"/>
                </a:cubicBezTo>
                <a:cubicBezTo>
                  <a:pt x="1658153" y="159253"/>
                  <a:pt x="1539189" y="442242"/>
                  <a:pt x="1595354" y="561600"/>
                </a:cubicBezTo>
                <a:cubicBezTo>
                  <a:pt x="1651519" y="680958"/>
                  <a:pt x="1540367" y="955337"/>
                  <a:pt x="1595354" y="1080000"/>
                </a:cubicBezTo>
                <a:cubicBezTo>
                  <a:pt x="1326000" y="1138646"/>
                  <a:pt x="1278527" y="1039208"/>
                  <a:pt x="1031662" y="1080000"/>
                </a:cubicBezTo>
                <a:cubicBezTo>
                  <a:pt x="784797" y="1120792"/>
                  <a:pt x="678781" y="1044973"/>
                  <a:pt x="483924" y="1080000"/>
                </a:cubicBezTo>
                <a:cubicBezTo>
                  <a:pt x="289067" y="1115027"/>
                  <a:pt x="187448" y="105748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A9B9DC-FDAD-0EA2-E314-2B7CF2347FE4}"/>
              </a:ext>
            </a:extLst>
          </p:cNvPr>
          <p:cNvSpPr/>
          <p:nvPr/>
        </p:nvSpPr>
        <p:spPr>
          <a:xfrm>
            <a:off x="2124548" y="2889000"/>
            <a:ext cx="1696953" cy="1080000"/>
          </a:xfrm>
          <a:custGeom>
            <a:avLst/>
            <a:gdLst>
              <a:gd name="connsiteX0" fmla="*/ 0 w 1696953"/>
              <a:gd name="connsiteY0" fmla="*/ 0 h 1080000"/>
              <a:gd name="connsiteX1" fmla="*/ 548681 w 1696953"/>
              <a:gd name="connsiteY1" fmla="*/ 0 h 1080000"/>
              <a:gd name="connsiteX2" fmla="*/ 1097363 w 1696953"/>
              <a:gd name="connsiteY2" fmla="*/ 0 h 1080000"/>
              <a:gd name="connsiteX3" fmla="*/ 1696953 w 1696953"/>
              <a:gd name="connsiteY3" fmla="*/ 0 h 1080000"/>
              <a:gd name="connsiteX4" fmla="*/ 1696953 w 1696953"/>
              <a:gd name="connsiteY4" fmla="*/ 529200 h 1080000"/>
              <a:gd name="connsiteX5" fmla="*/ 1696953 w 1696953"/>
              <a:gd name="connsiteY5" fmla="*/ 1080000 h 1080000"/>
              <a:gd name="connsiteX6" fmla="*/ 1182211 w 1696953"/>
              <a:gd name="connsiteY6" fmla="*/ 1080000 h 1080000"/>
              <a:gd name="connsiteX7" fmla="*/ 616560 w 1696953"/>
              <a:gd name="connsiteY7" fmla="*/ 1080000 h 1080000"/>
              <a:gd name="connsiteX8" fmla="*/ 0 w 1696953"/>
              <a:gd name="connsiteY8" fmla="*/ 1080000 h 1080000"/>
              <a:gd name="connsiteX9" fmla="*/ 0 w 1696953"/>
              <a:gd name="connsiteY9" fmla="*/ 540000 h 1080000"/>
              <a:gd name="connsiteX10" fmla="*/ 0 w 169695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6953" h="1080000" fill="none" extrusionOk="0">
                <a:moveTo>
                  <a:pt x="0" y="0"/>
                </a:moveTo>
                <a:cubicBezTo>
                  <a:pt x="212904" y="-542"/>
                  <a:pt x="333771" y="62151"/>
                  <a:pt x="548681" y="0"/>
                </a:cubicBezTo>
                <a:cubicBezTo>
                  <a:pt x="763591" y="-62151"/>
                  <a:pt x="825843" y="55985"/>
                  <a:pt x="1097363" y="0"/>
                </a:cubicBezTo>
                <a:cubicBezTo>
                  <a:pt x="1368883" y="-55985"/>
                  <a:pt x="1459645" y="56269"/>
                  <a:pt x="1696953" y="0"/>
                </a:cubicBezTo>
                <a:cubicBezTo>
                  <a:pt x="1710016" y="207995"/>
                  <a:pt x="1695238" y="419283"/>
                  <a:pt x="1696953" y="529200"/>
                </a:cubicBezTo>
                <a:cubicBezTo>
                  <a:pt x="1698668" y="639117"/>
                  <a:pt x="1663098" y="957395"/>
                  <a:pt x="1696953" y="1080000"/>
                </a:cubicBezTo>
                <a:cubicBezTo>
                  <a:pt x="1565714" y="1129166"/>
                  <a:pt x="1393865" y="1050383"/>
                  <a:pt x="1182211" y="1080000"/>
                </a:cubicBezTo>
                <a:cubicBezTo>
                  <a:pt x="970557" y="1109617"/>
                  <a:pt x="799472" y="1057510"/>
                  <a:pt x="616560" y="1080000"/>
                </a:cubicBezTo>
                <a:cubicBezTo>
                  <a:pt x="433648" y="1102490"/>
                  <a:pt x="142348" y="101288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96953" h="1080000" stroke="0" extrusionOk="0">
                <a:moveTo>
                  <a:pt x="0" y="0"/>
                </a:moveTo>
                <a:cubicBezTo>
                  <a:pt x="206736" y="-6470"/>
                  <a:pt x="265548" y="12308"/>
                  <a:pt x="514742" y="0"/>
                </a:cubicBezTo>
                <a:cubicBezTo>
                  <a:pt x="763936" y="-12308"/>
                  <a:pt x="823577" y="16340"/>
                  <a:pt x="1097363" y="0"/>
                </a:cubicBezTo>
                <a:cubicBezTo>
                  <a:pt x="1371149" y="-16340"/>
                  <a:pt x="1498696" y="27521"/>
                  <a:pt x="1696953" y="0"/>
                </a:cubicBezTo>
                <a:cubicBezTo>
                  <a:pt x="1759752" y="159253"/>
                  <a:pt x="1640788" y="442242"/>
                  <a:pt x="1696953" y="561600"/>
                </a:cubicBezTo>
                <a:cubicBezTo>
                  <a:pt x="1753118" y="680958"/>
                  <a:pt x="1641966" y="955337"/>
                  <a:pt x="1696953" y="1080000"/>
                </a:cubicBezTo>
                <a:cubicBezTo>
                  <a:pt x="1418165" y="1128355"/>
                  <a:pt x="1388190" y="1046063"/>
                  <a:pt x="1097363" y="1080000"/>
                </a:cubicBezTo>
                <a:cubicBezTo>
                  <a:pt x="806536" y="1113937"/>
                  <a:pt x="714245" y="1039959"/>
                  <a:pt x="514742" y="1080000"/>
                </a:cubicBezTo>
                <a:cubicBezTo>
                  <a:pt x="315239" y="1120041"/>
                  <a:pt x="117039" y="105682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147A84C2-4CE9-A97B-8260-D4342FCF4211}"/>
              </a:ext>
            </a:extLst>
          </p:cNvPr>
          <p:cNvSpPr/>
          <p:nvPr/>
        </p:nvSpPr>
        <p:spPr>
          <a:xfrm>
            <a:off x="4072093" y="2889000"/>
            <a:ext cx="2023908" cy="1080000"/>
          </a:xfrm>
          <a:custGeom>
            <a:avLst/>
            <a:gdLst>
              <a:gd name="connsiteX0" fmla="*/ 0 w 2023908"/>
              <a:gd name="connsiteY0" fmla="*/ 0 h 1080000"/>
              <a:gd name="connsiteX1" fmla="*/ 445260 w 2023908"/>
              <a:gd name="connsiteY1" fmla="*/ 0 h 1080000"/>
              <a:gd name="connsiteX2" fmla="*/ 910759 w 2023908"/>
              <a:gd name="connsiteY2" fmla="*/ 0 h 1080000"/>
              <a:gd name="connsiteX3" fmla="*/ 1396497 w 2023908"/>
              <a:gd name="connsiteY3" fmla="*/ 0 h 1080000"/>
              <a:gd name="connsiteX4" fmla="*/ 2023908 w 2023908"/>
              <a:gd name="connsiteY4" fmla="*/ 0 h 1080000"/>
              <a:gd name="connsiteX5" fmla="*/ 2023908 w 2023908"/>
              <a:gd name="connsiteY5" fmla="*/ 550800 h 1080000"/>
              <a:gd name="connsiteX6" fmla="*/ 2023908 w 2023908"/>
              <a:gd name="connsiteY6" fmla="*/ 1080000 h 1080000"/>
              <a:gd name="connsiteX7" fmla="*/ 1538170 w 2023908"/>
              <a:gd name="connsiteY7" fmla="*/ 1080000 h 1080000"/>
              <a:gd name="connsiteX8" fmla="*/ 1032193 w 2023908"/>
              <a:gd name="connsiteY8" fmla="*/ 1080000 h 1080000"/>
              <a:gd name="connsiteX9" fmla="*/ 526216 w 2023908"/>
              <a:gd name="connsiteY9" fmla="*/ 1080000 h 1080000"/>
              <a:gd name="connsiteX10" fmla="*/ 0 w 2023908"/>
              <a:gd name="connsiteY10" fmla="*/ 1080000 h 1080000"/>
              <a:gd name="connsiteX11" fmla="*/ 0 w 2023908"/>
              <a:gd name="connsiteY11" fmla="*/ 561600 h 1080000"/>
              <a:gd name="connsiteX12" fmla="*/ 0 w 2023908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3908" h="1080000" fill="none" extrusionOk="0">
                <a:moveTo>
                  <a:pt x="0" y="0"/>
                </a:moveTo>
                <a:cubicBezTo>
                  <a:pt x="123943" y="-10553"/>
                  <a:pt x="311192" y="3015"/>
                  <a:pt x="445260" y="0"/>
                </a:cubicBezTo>
                <a:cubicBezTo>
                  <a:pt x="579328" y="-3015"/>
                  <a:pt x="816267" y="29188"/>
                  <a:pt x="910759" y="0"/>
                </a:cubicBezTo>
                <a:cubicBezTo>
                  <a:pt x="1005251" y="-29188"/>
                  <a:pt x="1169241" y="28219"/>
                  <a:pt x="1396497" y="0"/>
                </a:cubicBezTo>
                <a:cubicBezTo>
                  <a:pt x="1623753" y="-28219"/>
                  <a:pt x="1783230" y="13252"/>
                  <a:pt x="2023908" y="0"/>
                </a:cubicBezTo>
                <a:cubicBezTo>
                  <a:pt x="2036910" y="196629"/>
                  <a:pt x="2002435" y="423755"/>
                  <a:pt x="2023908" y="550800"/>
                </a:cubicBezTo>
                <a:cubicBezTo>
                  <a:pt x="2045381" y="677845"/>
                  <a:pt x="1969371" y="818010"/>
                  <a:pt x="2023908" y="1080000"/>
                </a:cubicBezTo>
                <a:cubicBezTo>
                  <a:pt x="1889812" y="1136991"/>
                  <a:pt x="1764582" y="1040850"/>
                  <a:pt x="1538170" y="1080000"/>
                </a:cubicBezTo>
                <a:cubicBezTo>
                  <a:pt x="1311758" y="1119150"/>
                  <a:pt x="1254454" y="1059959"/>
                  <a:pt x="1032193" y="1080000"/>
                </a:cubicBezTo>
                <a:cubicBezTo>
                  <a:pt x="809932" y="1100041"/>
                  <a:pt x="641188" y="1047392"/>
                  <a:pt x="526216" y="1080000"/>
                </a:cubicBezTo>
                <a:cubicBezTo>
                  <a:pt x="411244" y="1112608"/>
                  <a:pt x="237327" y="105003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3908" h="1080000" stroke="0" extrusionOk="0">
                <a:moveTo>
                  <a:pt x="0" y="0"/>
                </a:moveTo>
                <a:cubicBezTo>
                  <a:pt x="126596" y="-4177"/>
                  <a:pt x="271681" y="380"/>
                  <a:pt x="445260" y="0"/>
                </a:cubicBezTo>
                <a:cubicBezTo>
                  <a:pt x="618839" y="-380"/>
                  <a:pt x="843501" y="15633"/>
                  <a:pt x="971476" y="0"/>
                </a:cubicBezTo>
                <a:cubicBezTo>
                  <a:pt x="1099451" y="-15633"/>
                  <a:pt x="1247162" y="34531"/>
                  <a:pt x="1497692" y="0"/>
                </a:cubicBezTo>
                <a:cubicBezTo>
                  <a:pt x="1748222" y="-34531"/>
                  <a:pt x="1835824" y="3329"/>
                  <a:pt x="2023908" y="0"/>
                </a:cubicBezTo>
                <a:cubicBezTo>
                  <a:pt x="2027424" y="250720"/>
                  <a:pt x="2000025" y="403851"/>
                  <a:pt x="2023908" y="561600"/>
                </a:cubicBezTo>
                <a:cubicBezTo>
                  <a:pt x="2047791" y="719349"/>
                  <a:pt x="2004056" y="913551"/>
                  <a:pt x="2023908" y="1080000"/>
                </a:cubicBezTo>
                <a:cubicBezTo>
                  <a:pt x="1790288" y="1105369"/>
                  <a:pt x="1611043" y="1051178"/>
                  <a:pt x="1497692" y="1080000"/>
                </a:cubicBezTo>
                <a:cubicBezTo>
                  <a:pt x="1384341" y="1108822"/>
                  <a:pt x="1117073" y="1076665"/>
                  <a:pt x="951237" y="1080000"/>
                </a:cubicBezTo>
                <a:cubicBezTo>
                  <a:pt x="785401" y="1083335"/>
                  <a:pt x="343760" y="102706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8F99268-4666-5C90-5CF2-1AE926677F47}"/>
              </a:ext>
            </a:extLst>
          </p:cNvPr>
          <p:cNvSpPr/>
          <p:nvPr/>
        </p:nvSpPr>
        <p:spPr>
          <a:xfrm>
            <a:off x="6346593" y="2889000"/>
            <a:ext cx="1279264" cy="1080000"/>
          </a:xfrm>
          <a:custGeom>
            <a:avLst/>
            <a:gdLst>
              <a:gd name="connsiteX0" fmla="*/ 0 w 1279264"/>
              <a:gd name="connsiteY0" fmla="*/ 0 h 1080000"/>
              <a:gd name="connsiteX1" fmla="*/ 413629 w 1279264"/>
              <a:gd name="connsiteY1" fmla="*/ 0 h 1080000"/>
              <a:gd name="connsiteX2" fmla="*/ 827257 w 1279264"/>
              <a:gd name="connsiteY2" fmla="*/ 0 h 1080000"/>
              <a:gd name="connsiteX3" fmla="*/ 1279264 w 1279264"/>
              <a:gd name="connsiteY3" fmla="*/ 0 h 1080000"/>
              <a:gd name="connsiteX4" fmla="*/ 1279264 w 1279264"/>
              <a:gd name="connsiteY4" fmla="*/ 529200 h 1080000"/>
              <a:gd name="connsiteX5" fmla="*/ 1279264 w 1279264"/>
              <a:gd name="connsiteY5" fmla="*/ 1080000 h 1080000"/>
              <a:gd name="connsiteX6" fmla="*/ 891221 w 1279264"/>
              <a:gd name="connsiteY6" fmla="*/ 1080000 h 1080000"/>
              <a:gd name="connsiteX7" fmla="*/ 464799 w 1279264"/>
              <a:gd name="connsiteY7" fmla="*/ 1080000 h 1080000"/>
              <a:gd name="connsiteX8" fmla="*/ 0 w 1279264"/>
              <a:gd name="connsiteY8" fmla="*/ 1080000 h 1080000"/>
              <a:gd name="connsiteX9" fmla="*/ 0 w 1279264"/>
              <a:gd name="connsiteY9" fmla="*/ 540000 h 1080000"/>
              <a:gd name="connsiteX10" fmla="*/ 0 w 127926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79264" h="1080000" fill="none" extrusionOk="0">
                <a:moveTo>
                  <a:pt x="0" y="0"/>
                </a:moveTo>
                <a:cubicBezTo>
                  <a:pt x="87839" y="-37501"/>
                  <a:pt x="257267" y="18380"/>
                  <a:pt x="413629" y="0"/>
                </a:cubicBezTo>
                <a:cubicBezTo>
                  <a:pt x="569991" y="-18380"/>
                  <a:pt x="671648" y="23349"/>
                  <a:pt x="827257" y="0"/>
                </a:cubicBezTo>
                <a:cubicBezTo>
                  <a:pt x="982866" y="-23349"/>
                  <a:pt x="1060515" y="4955"/>
                  <a:pt x="1279264" y="0"/>
                </a:cubicBezTo>
                <a:cubicBezTo>
                  <a:pt x="1292327" y="207995"/>
                  <a:pt x="1277549" y="419283"/>
                  <a:pt x="1279264" y="529200"/>
                </a:cubicBezTo>
                <a:cubicBezTo>
                  <a:pt x="1280979" y="639117"/>
                  <a:pt x="1245409" y="957395"/>
                  <a:pt x="1279264" y="1080000"/>
                </a:cubicBezTo>
                <a:cubicBezTo>
                  <a:pt x="1161378" y="1126548"/>
                  <a:pt x="1082087" y="1040204"/>
                  <a:pt x="891221" y="1080000"/>
                </a:cubicBezTo>
                <a:cubicBezTo>
                  <a:pt x="700355" y="1119796"/>
                  <a:pt x="554951" y="1068776"/>
                  <a:pt x="464799" y="1080000"/>
                </a:cubicBezTo>
                <a:cubicBezTo>
                  <a:pt x="374647" y="1091224"/>
                  <a:pt x="179079" y="104246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279264" h="1080000" stroke="0" extrusionOk="0">
                <a:moveTo>
                  <a:pt x="0" y="0"/>
                </a:moveTo>
                <a:cubicBezTo>
                  <a:pt x="136437" y="-21938"/>
                  <a:pt x="242687" y="478"/>
                  <a:pt x="388043" y="0"/>
                </a:cubicBezTo>
                <a:cubicBezTo>
                  <a:pt x="533399" y="-478"/>
                  <a:pt x="624323" y="19311"/>
                  <a:pt x="827257" y="0"/>
                </a:cubicBezTo>
                <a:cubicBezTo>
                  <a:pt x="1030191" y="-19311"/>
                  <a:pt x="1112225" y="38319"/>
                  <a:pt x="1279264" y="0"/>
                </a:cubicBezTo>
                <a:cubicBezTo>
                  <a:pt x="1342063" y="159253"/>
                  <a:pt x="1223099" y="442242"/>
                  <a:pt x="1279264" y="561600"/>
                </a:cubicBezTo>
                <a:cubicBezTo>
                  <a:pt x="1335429" y="680958"/>
                  <a:pt x="1224277" y="955337"/>
                  <a:pt x="1279264" y="1080000"/>
                </a:cubicBezTo>
                <a:cubicBezTo>
                  <a:pt x="1062685" y="1117234"/>
                  <a:pt x="1005854" y="1078746"/>
                  <a:pt x="827257" y="1080000"/>
                </a:cubicBezTo>
                <a:cubicBezTo>
                  <a:pt x="648660" y="1081254"/>
                  <a:pt x="587666" y="1067545"/>
                  <a:pt x="388043" y="1080000"/>
                </a:cubicBezTo>
                <a:cubicBezTo>
                  <a:pt x="188420" y="1092455"/>
                  <a:pt x="132102" y="106205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qiu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2DD40F3-35A3-247E-B91A-696A61F34BEF}"/>
              </a:ext>
            </a:extLst>
          </p:cNvPr>
          <p:cNvSpPr/>
          <p:nvPr/>
        </p:nvSpPr>
        <p:spPr>
          <a:xfrm>
            <a:off x="278602" y="4110204"/>
            <a:ext cx="1595355" cy="1080000"/>
          </a:xfrm>
          <a:custGeom>
            <a:avLst/>
            <a:gdLst>
              <a:gd name="connsiteX0" fmla="*/ 0 w 1595355"/>
              <a:gd name="connsiteY0" fmla="*/ 0 h 1080000"/>
              <a:gd name="connsiteX1" fmla="*/ 515831 w 1595355"/>
              <a:gd name="connsiteY1" fmla="*/ 0 h 1080000"/>
              <a:gd name="connsiteX2" fmla="*/ 1031663 w 1595355"/>
              <a:gd name="connsiteY2" fmla="*/ 0 h 1080000"/>
              <a:gd name="connsiteX3" fmla="*/ 1595355 w 1595355"/>
              <a:gd name="connsiteY3" fmla="*/ 0 h 1080000"/>
              <a:gd name="connsiteX4" fmla="*/ 1595355 w 1595355"/>
              <a:gd name="connsiteY4" fmla="*/ 529200 h 1080000"/>
              <a:gd name="connsiteX5" fmla="*/ 1595355 w 1595355"/>
              <a:gd name="connsiteY5" fmla="*/ 1080000 h 1080000"/>
              <a:gd name="connsiteX6" fmla="*/ 1111431 w 1595355"/>
              <a:gd name="connsiteY6" fmla="*/ 1080000 h 1080000"/>
              <a:gd name="connsiteX7" fmla="*/ 579646 w 1595355"/>
              <a:gd name="connsiteY7" fmla="*/ 1080000 h 1080000"/>
              <a:gd name="connsiteX8" fmla="*/ 0 w 1595355"/>
              <a:gd name="connsiteY8" fmla="*/ 1080000 h 1080000"/>
              <a:gd name="connsiteX9" fmla="*/ 0 w 1595355"/>
              <a:gd name="connsiteY9" fmla="*/ 540000 h 1080000"/>
              <a:gd name="connsiteX10" fmla="*/ 0 w 159535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95355" h="1080000" fill="none" extrusionOk="0">
                <a:moveTo>
                  <a:pt x="0" y="0"/>
                </a:moveTo>
                <a:cubicBezTo>
                  <a:pt x="128462" y="-6871"/>
                  <a:pt x="281788" y="7572"/>
                  <a:pt x="515831" y="0"/>
                </a:cubicBezTo>
                <a:cubicBezTo>
                  <a:pt x="749874" y="-7572"/>
                  <a:pt x="842012" y="18809"/>
                  <a:pt x="1031663" y="0"/>
                </a:cubicBezTo>
                <a:cubicBezTo>
                  <a:pt x="1221314" y="-18809"/>
                  <a:pt x="1314897" y="47447"/>
                  <a:pt x="1595355" y="0"/>
                </a:cubicBezTo>
                <a:cubicBezTo>
                  <a:pt x="1608418" y="207995"/>
                  <a:pt x="1593640" y="419283"/>
                  <a:pt x="1595355" y="529200"/>
                </a:cubicBezTo>
                <a:cubicBezTo>
                  <a:pt x="1597070" y="639117"/>
                  <a:pt x="1561500" y="957395"/>
                  <a:pt x="1595355" y="1080000"/>
                </a:cubicBezTo>
                <a:cubicBezTo>
                  <a:pt x="1395109" y="1130196"/>
                  <a:pt x="1238861" y="1073479"/>
                  <a:pt x="1111431" y="1080000"/>
                </a:cubicBezTo>
                <a:cubicBezTo>
                  <a:pt x="984001" y="1086521"/>
                  <a:pt x="689897" y="1048610"/>
                  <a:pt x="579646" y="1080000"/>
                </a:cubicBezTo>
                <a:cubicBezTo>
                  <a:pt x="469396" y="1111390"/>
                  <a:pt x="199245" y="105522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95355" h="1080000" stroke="0" extrusionOk="0">
                <a:moveTo>
                  <a:pt x="0" y="0"/>
                </a:moveTo>
                <a:cubicBezTo>
                  <a:pt x="133009" y="-33324"/>
                  <a:pt x="262069" y="22712"/>
                  <a:pt x="483924" y="0"/>
                </a:cubicBezTo>
                <a:cubicBezTo>
                  <a:pt x="705779" y="-22712"/>
                  <a:pt x="830949" y="23282"/>
                  <a:pt x="1031663" y="0"/>
                </a:cubicBezTo>
                <a:cubicBezTo>
                  <a:pt x="1232377" y="-23282"/>
                  <a:pt x="1325110" y="28904"/>
                  <a:pt x="1595355" y="0"/>
                </a:cubicBezTo>
                <a:cubicBezTo>
                  <a:pt x="1658154" y="159253"/>
                  <a:pt x="1539190" y="442242"/>
                  <a:pt x="1595355" y="561600"/>
                </a:cubicBezTo>
                <a:cubicBezTo>
                  <a:pt x="1651520" y="680958"/>
                  <a:pt x="1540368" y="955337"/>
                  <a:pt x="1595355" y="1080000"/>
                </a:cubicBezTo>
                <a:cubicBezTo>
                  <a:pt x="1326001" y="1138646"/>
                  <a:pt x="1278528" y="1039208"/>
                  <a:pt x="1031663" y="1080000"/>
                </a:cubicBezTo>
                <a:cubicBezTo>
                  <a:pt x="784798" y="1120792"/>
                  <a:pt x="681066" y="1052158"/>
                  <a:pt x="483924" y="1080000"/>
                </a:cubicBezTo>
                <a:cubicBezTo>
                  <a:pt x="286782" y="1107842"/>
                  <a:pt x="187448" y="105748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hua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C8DDFE1-0EF9-770E-C214-ED452AFF6DAE}"/>
              </a:ext>
            </a:extLst>
          </p:cNvPr>
          <p:cNvSpPr/>
          <p:nvPr/>
        </p:nvSpPr>
        <p:spPr>
          <a:xfrm>
            <a:off x="2099948" y="4110204"/>
            <a:ext cx="1934020" cy="1080000"/>
          </a:xfrm>
          <a:custGeom>
            <a:avLst/>
            <a:gdLst>
              <a:gd name="connsiteX0" fmla="*/ 0 w 1934020"/>
              <a:gd name="connsiteY0" fmla="*/ 0 h 1080000"/>
              <a:gd name="connsiteX1" fmla="*/ 425484 w 1934020"/>
              <a:gd name="connsiteY1" fmla="*/ 0 h 1080000"/>
              <a:gd name="connsiteX2" fmla="*/ 870309 w 1934020"/>
              <a:gd name="connsiteY2" fmla="*/ 0 h 1080000"/>
              <a:gd name="connsiteX3" fmla="*/ 1334474 w 1934020"/>
              <a:gd name="connsiteY3" fmla="*/ 0 h 1080000"/>
              <a:gd name="connsiteX4" fmla="*/ 1934020 w 1934020"/>
              <a:gd name="connsiteY4" fmla="*/ 0 h 1080000"/>
              <a:gd name="connsiteX5" fmla="*/ 1934020 w 1934020"/>
              <a:gd name="connsiteY5" fmla="*/ 550800 h 1080000"/>
              <a:gd name="connsiteX6" fmla="*/ 1934020 w 1934020"/>
              <a:gd name="connsiteY6" fmla="*/ 1080000 h 1080000"/>
              <a:gd name="connsiteX7" fmla="*/ 1469855 w 1934020"/>
              <a:gd name="connsiteY7" fmla="*/ 1080000 h 1080000"/>
              <a:gd name="connsiteX8" fmla="*/ 986350 w 1934020"/>
              <a:gd name="connsiteY8" fmla="*/ 1080000 h 1080000"/>
              <a:gd name="connsiteX9" fmla="*/ 502845 w 1934020"/>
              <a:gd name="connsiteY9" fmla="*/ 1080000 h 1080000"/>
              <a:gd name="connsiteX10" fmla="*/ 0 w 1934020"/>
              <a:gd name="connsiteY10" fmla="*/ 1080000 h 1080000"/>
              <a:gd name="connsiteX11" fmla="*/ 0 w 1934020"/>
              <a:gd name="connsiteY11" fmla="*/ 561600 h 1080000"/>
              <a:gd name="connsiteX12" fmla="*/ 0 w 193402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34020" h="1080000" fill="none" extrusionOk="0">
                <a:moveTo>
                  <a:pt x="0" y="0"/>
                </a:moveTo>
                <a:cubicBezTo>
                  <a:pt x="167008" y="-27691"/>
                  <a:pt x="243067" y="20214"/>
                  <a:pt x="425484" y="0"/>
                </a:cubicBezTo>
                <a:cubicBezTo>
                  <a:pt x="607901" y="-20214"/>
                  <a:pt x="709212" y="33856"/>
                  <a:pt x="870309" y="0"/>
                </a:cubicBezTo>
                <a:cubicBezTo>
                  <a:pt x="1031406" y="-33856"/>
                  <a:pt x="1128979" y="37503"/>
                  <a:pt x="1334474" y="0"/>
                </a:cubicBezTo>
                <a:cubicBezTo>
                  <a:pt x="1539970" y="-37503"/>
                  <a:pt x="1790896" y="13912"/>
                  <a:pt x="1934020" y="0"/>
                </a:cubicBezTo>
                <a:cubicBezTo>
                  <a:pt x="1947022" y="196629"/>
                  <a:pt x="1912547" y="423755"/>
                  <a:pt x="1934020" y="550800"/>
                </a:cubicBezTo>
                <a:cubicBezTo>
                  <a:pt x="1955493" y="677845"/>
                  <a:pt x="1879483" y="818010"/>
                  <a:pt x="1934020" y="1080000"/>
                </a:cubicBezTo>
                <a:cubicBezTo>
                  <a:pt x="1803644" y="1127679"/>
                  <a:pt x="1575495" y="1034392"/>
                  <a:pt x="1469855" y="1080000"/>
                </a:cubicBezTo>
                <a:cubicBezTo>
                  <a:pt x="1364216" y="1125608"/>
                  <a:pt x="1145741" y="1054542"/>
                  <a:pt x="986350" y="1080000"/>
                </a:cubicBezTo>
                <a:cubicBezTo>
                  <a:pt x="826959" y="1105458"/>
                  <a:pt x="631778" y="1052070"/>
                  <a:pt x="502845" y="1080000"/>
                </a:cubicBezTo>
                <a:cubicBezTo>
                  <a:pt x="373912" y="1107930"/>
                  <a:pt x="189791" y="107406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34020" h="1080000" stroke="0" extrusionOk="0">
                <a:moveTo>
                  <a:pt x="0" y="0"/>
                </a:moveTo>
                <a:cubicBezTo>
                  <a:pt x="141127" y="-50879"/>
                  <a:pt x="232529" y="45874"/>
                  <a:pt x="425484" y="0"/>
                </a:cubicBezTo>
                <a:cubicBezTo>
                  <a:pt x="618439" y="-45874"/>
                  <a:pt x="770398" y="23326"/>
                  <a:pt x="928330" y="0"/>
                </a:cubicBezTo>
                <a:cubicBezTo>
                  <a:pt x="1086262" y="-23326"/>
                  <a:pt x="1250254" y="40923"/>
                  <a:pt x="1431175" y="0"/>
                </a:cubicBezTo>
                <a:cubicBezTo>
                  <a:pt x="1612097" y="-40923"/>
                  <a:pt x="1694345" y="6163"/>
                  <a:pt x="1934020" y="0"/>
                </a:cubicBezTo>
                <a:cubicBezTo>
                  <a:pt x="1937536" y="250720"/>
                  <a:pt x="1910137" y="403851"/>
                  <a:pt x="1934020" y="561600"/>
                </a:cubicBezTo>
                <a:cubicBezTo>
                  <a:pt x="1957903" y="719349"/>
                  <a:pt x="1914168" y="913551"/>
                  <a:pt x="1934020" y="1080000"/>
                </a:cubicBezTo>
                <a:cubicBezTo>
                  <a:pt x="1807950" y="1112154"/>
                  <a:pt x="1626587" y="1068505"/>
                  <a:pt x="1431175" y="1080000"/>
                </a:cubicBezTo>
                <a:cubicBezTo>
                  <a:pt x="1235763" y="1091495"/>
                  <a:pt x="1020613" y="1076325"/>
                  <a:pt x="908989" y="1080000"/>
                </a:cubicBezTo>
                <a:cubicBezTo>
                  <a:pt x="797365" y="1083675"/>
                  <a:pt x="193359" y="104983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huan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B0367CA-3EA1-1645-410F-E45676AF1897}"/>
              </a:ext>
            </a:extLst>
          </p:cNvPr>
          <p:cNvSpPr/>
          <p:nvPr/>
        </p:nvSpPr>
        <p:spPr>
          <a:xfrm>
            <a:off x="4255700" y="4110204"/>
            <a:ext cx="1042198" cy="1080000"/>
          </a:xfrm>
          <a:custGeom>
            <a:avLst/>
            <a:gdLst>
              <a:gd name="connsiteX0" fmla="*/ 0 w 1042198"/>
              <a:gd name="connsiteY0" fmla="*/ 0 h 1080000"/>
              <a:gd name="connsiteX1" fmla="*/ 541943 w 1042198"/>
              <a:gd name="connsiteY1" fmla="*/ 0 h 1080000"/>
              <a:gd name="connsiteX2" fmla="*/ 1042198 w 1042198"/>
              <a:gd name="connsiteY2" fmla="*/ 0 h 1080000"/>
              <a:gd name="connsiteX3" fmla="*/ 1042198 w 1042198"/>
              <a:gd name="connsiteY3" fmla="*/ 518400 h 1080000"/>
              <a:gd name="connsiteX4" fmla="*/ 1042198 w 1042198"/>
              <a:gd name="connsiteY4" fmla="*/ 1080000 h 1080000"/>
              <a:gd name="connsiteX5" fmla="*/ 541943 w 1042198"/>
              <a:gd name="connsiteY5" fmla="*/ 1080000 h 1080000"/>
              <a:gd name="connsiteX6" fmla="*/ 0 w 1042198"/>
              <a:gd name="connsiteY6" fmla="*/ 1080000 h 1080000"/>
              <a:gd name="connsiteX7" fmla="*/ 0 w 1042198"/>
              <a:gd name="connsiteY7" fmla="*/ 540000 h 1080000"/>
              <a:gd name="connsiteX8" fmla="*/ 0 w 1042198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2198" h="1080000" fill="none" extrusionOk="0">
                <a:moveTo>
                  <a:pt x="0" y="0"/>
                </a:moveTo>
                <a:cubicBezTo>
                  <a:pt x="158423" y="-7131"/>
                  <a:pt x="317615" y="50257"/>
                  <a:pt x="541943" y="0"/>
                </a:cubicBezTo>
                <a:cubicBezTo>
                  <a:pt x="766271" y="-50257"/>
                  <a:pt x="816625" y="45341"/>
                  <a:pt x="1042198" y="0"/>
                </a:cubicBezTo>
                <a:cubicBezTo>
                  <a:pt x="1079176" y="253059"/>
                  <a:pt x="1010103" y="349497"/>
                  <a:pt x="1042198" y="518400"/>
                </a:cubicBezTo>
                <a:cubicBezTo>
                  <a:pt x="1074293" y="687303"/>
                  <a:pt x="996321" y="883088"/>
                  <a:pt x="1042198" y="1080000"/>
                </a:cubicBezTo>
                <a:cubicBezTo>
                  <a:pt x="806990" y="1107515"/>
                  <a:pt x="713977" y="1064148"/>
                  <a:pt x="541943" y="1080000"/>
                </a:cubicBezTo>
                <a:cubicBezTo>
                  <a:pt x="369910" y="1095852"/>
                  <a:pt x="249711" y="1023100"/>
                  <a:pt x="0" y="1080000"/>
                </a:cubicBezTo>
                <a:cubicBezTo>
                  <a:pt x="-60800" y="843737"/>
                  <a:pt x="59656" y="805971"/>
                  <a:pt x="0" y="540000"/>
                </a:cubicBezTo>
                <a:cubicBezTo>
                  <a:pt x="-59656" y="274029"/>
                  <a:pt x="6746" y="208680"/>
                  <a:pt x="0" y="0"/>
                </a:cubicBezTo>
                <a:close/>
              </a:path>
              <a:path w="1042198" h="1080000" stroke="0" extrusionOk="0">
                <a:moveTo>
                  <a:pt x="0" y="0"/>
                </a:moveTo>
                <a:cubicBezTo>
                  <a:pt x="177193" y="-1697"/>
                  <a:pt x="259528" y="44541"/>
                  <a:pt x="489833" y="0"/>
                </a:cubicBezTo>
                <a:cubicBezTo>
                  <a:pt x="720138" y="-44541"/>
                  <a:pt x="856818" y="10115"/>
                  <a:pt x="1042198" y="0"/>
                </a:cubicBezTo>
                <a:cubicBezTo>
                  <a:pt x="1080732" y="160162"/>
                  <a:pt x="1014048" y="335504"/>
                  <a:pt x="1042198" y="550800"/>
                </a:cubicBezTo>
                <a:cubicBezTo>
                  <a:pt x="1070348" y="766096"/>
                  <a:pt x="1001585" y="876224"/>
                  <a:pt x="1042198" y="1080000"/>
                </a:cubicBezTo>
                <a:cubicBezTo>
                  <a:pt x="871974" y="1084940"/>
                  <a:pt x="650899" y="1037977"/>
                  <a:pt x="552365" y="1080000"/>
                </a:cubicBezTo>
                <a:cubicBezTo>
                  <a:pt x="453831" y="1122023"/>
                  <a:pt x="201180" y="1018328"/>
                  <a:pt x="0" y="1080000"/>
                </a:cubicBezTo>
                <a:cubicBezTo>
                  <a:pt x="-21938" y="945845"/>
                  <a:pt x="47507" y="663855"/>
                  <a:pt x="0" y="529200"/>
                </a:cubicBezTo>
                <a:cubicBezTo>
                  <a:pt x="-47507" y="394545"/>
                  <a:pt x="7529" y="15983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jiu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020B51FA-AB4C-1207-917E-5E9594A4DF9B}"/>
              </a:ext>
            </a:extLst>
          </p:cNvPr>
          <p:cNvSpPr/>
          <p:nvPr/>
        </p:nvSpPr>
        <p:spPr>
          <a:xfrm>
            <a:off x="5519630" y="4110204"/>
            <a:ext cx="1518167" cy="1080000"/>
          </a:xfrm>
          <a:custGeom>
            <a:avLst/>
            <a:gdLst>
              <a:gd name="connsiteX0" fmla="*/ 0 w 1518167"/>
              <a:gd name="connsiteY0" fmla="*/ 0 h 1080000"/>
              <a:gd name="connsiteX1" fmla="*/ 490874 w 1518167"/>
              <a:gd name="connsiteY1" fmla="*/ 0 h 1080000"/>
              <a:gd name="connsiteX2" fmla="*/ 981748 w 1518167"/>
              <a:gd name="connsiteY2" fmla="*/ 0 h 1080000"/>
              <a:gd name="connsiteX3" fmla="*/ 1518167 w 1518167"/>
              <a:gd name="connsiteY3" fmla="*/ 0 h 1080000"/>
              <a:gd name="connsiteX4" fmla="*/ 1518167 w 1518167"/>
              <a:gd name="connsiteY4" fmla="*/ 529200 h 1080000"/>
              <a:gd name="connsiteX5" fmla="*/ 1518167 w 1518167"/>
              <a:gd name="connsiteY5" fmla="*/ 1080000 h 1080000"/>
              <a:gd name="connsiteX6" fmla="*/ 1057656 w 1518167"/>
              <a:gd name="connsiteY6" fmla="*/ 1080000 h 1080000"/>
              <a:gd name="connsiteX7" fmla="*/ 551601 w 1518167"/>
              <a:gd name="connsiteY7" fmla="*/ 1080000 h 1080000"/>
              <a:gd name="connsiteX8" fmla="*/ 0 w 1518167"/>
              <a:gd name="connsiteY8" fmla="*/ 1080000 h 1080000"/>
              <a:gd name="connsiteX9" fmla="*/ 0 w 1518167"/>
              <a:gd name="connsiteY9" fmla="*/ 540000 h 1080000"/>
              <a:gd name="connsiteX10" fmla="*/ 0 w 151816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8167" h="1080000" fill="none" extrusionOk="0">
                <a:moveTo>
                  <a:pt x="0" y="0"/>
                </a:moveTo>
                <a:cubicBezTo>
                  <a:pt x="237327" y="-19061"/>
                  <a:pt x="322553" y="8256"/>
                  <a:pt x="490874" y="0"/>
                </a:cubicBezTo>
                <a:cubicBezTo>
                  <a:pt x="659195" y="-8256"/>
                  <a:pt x="827972" y="21627"/>
                  <a:pt x="981748" y="0"/>
                </a:cubicBezTo>
                <a:cubicBezTo>
                  <a:pt x="1135524" y="-21627"/>
                  <a:pt x="1321095" y="22315"/>
                  <a:pt x="1518167" y="0"/>
                </a:cubicBezTo>
                <a:cubicBezTo>
                  <a:pt x="1531230" y="207995"/>
                  <a:pt x="1516452" y="419283"/>
                  <a:pt x="1518167" y="529200"/>
                </a:cubicBezTo>
                <a:cubicBezTo>
                  <a:pt x="1519882" y="639117"/>
                  <a:pt x="1484312" y="957395"/>
                  <a:pt x="1518167" y="1080000"/>
                </a:cubicBezTo>
                <a:cubicBezTo>
                  <a:pt x="1373249" y="1128800"/>
                  <a:pt x="1187954" y="1047548"/>
                  <a:pt x="1057656" y="1080000"/>
                </a:cubicBezTo>
                <a:cubicBezTo>
                  <a:pt x="927358" y="1112452"/>
                  <a:pt x="776353" y="1061052"/>
                  <a:pt x="551601" y="1080000"/>
                </a:cubicBezTo>
                <a:cubicBezTo>
                  <a:pt x="326850" y="1098948"/>
                  <a:pt x="117338" y="107788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18167" h="1080000" stroke="0" extrusionOk="0">
                <a:moveTo>
                  <a:pt x="0" y="0"/>
                </a:moveTo>
                <a:cubicBezTo>
                  <a:pt x="200627" y="-16256"/>
                  <a:pt x="332432" y="50666"/>
                  <a:pt x="460511" y="0"/>
                </a:cubicBezTo>
                <a:cubicBezTo>
                  <a:pt x="588590" y="-50666"/>
                  <a:pt x="745420" y="53615"/>
                  <a:pt x="981748" y="0"/>
                </a:cubicBezTo>
                <a:cubicBezTo>
                  <a:pt x="1218076" y="-53615"/>
                  <a:pt x="1375865" y="41056"/>
                  <a:pt x="1518167" y="0"/>
                </a:cubicBezTo>
                <a:cubicBezTo>
                  <a:pt x="1580966" y="159253"/>
                  <a:pt x="1462002" y="442242"/>
                  <a:pt x="1518167" y="561600"/>
                </a:cubicBezTo>
                <a:cubicBezTo>
                  <a:pt x="1574332" y="680958"/>
                  <a:pt x="1463180" y="955337"/>
                  <a:pt x="1518167" y="1080000"/>
                </a:cubicBezTo>
                <a:cubicBezTo>
                  <a:pt x="1293189" y="1106762"/>
                  <a:pt x="1098394" y="1024315"/>
                  <a:pt x="981748" y="1080000"/>
                </a:cubicBezTo>
                <a:cubicBezTo>
                  <a:pt x="865102" y="1135685"/>
                  <a:pt x="616586" y="1029559"/>
                  <a:pt x="460511" y="1080000"/>
                </a:cubicBezTo>
                <a:cubicBezTo>
                  <a:pt x="304436" y="1130441"/>
                  <a:pt x="96150" y="104626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duo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6C21E4C-82A9-4BB4-ADE4-98A85504D2A0}"/>
              </a:ext>
            </a:extLst>
          </p:cNvPr>
          <p:cNvSpPr/>
          <p:nvPr/>
        </p:nvSpPr>
        <p:spPr>
          <a:xfrm>
            <a:off x="278602" y="5331408"/>
            <a:ext cx="1685665" cy="1080000"/>
          </a:xfrm>
          <a:custGeom>
            <a:avLst/>
            <a:gdLst>
              <a:gd name="connsiteX0" fmla="*/ 0 w 1685665"/>
              <a:gd name="connsiteY0" fmla="*/ 0 h 1080000"/>
              <a:gd name="connsiteX1" fmla="*/ 545032 w 1685665"/>
              <a:gd name="connsiteY1" fmla="*/ 0 h 1080000"/>
              <a:gd name="connsiteX2" fmla="*/ 1090063 w 1685665"/>
              <a:gd name="connsiteY2" fmla="*/ 0 h 1080000"/>
              <a:gd name="connsiteX3" fmla="*/ 1685665 w 1685665"/>
              <a:gd name="connsiteY3" fmla="*/ 0 h 1080000"/>
              <a:gd name="connsiteX4" fmla="*/ 1685665 w 1685665"/>
              <a:gd name="connsiteY4" fmla="*/ 529200 h 1080000"/>
              <a:gd name="connsiteX5" fmla="*/ 1685665 w 1685665"/>
              <a:gd name="connsiteY5" fmla="*/ 1080000 h 1080000"/>
              <a:gd name="connsiteX6" fmla="*/ 1174347 w 1685665"/>
              <a:gd name="connsiteY6" fmla="*/ 1080000 h 1080000"/>
              <a:gd name="connsiteX7" fmla="*/ 612458 w 1685665"/>
              <a:gd name="connsiteY7" fmla="*/ 1080000 h 1080000"/>
              <a:gd name="connsiteX8" fmla="*/ 0 w 1685665"/>
              <a:gd name="connsiteY8" fmla="*/ 1080000 h 1080000"/>
              <a:gd name="connsiteX9" fmla="*/ 0 w 1685665"/>
              <a:gd name="connsiteY9" fmla="*/ 540000 h 1080000"/>
              <a:gd name="connsiteX10" fmla="*/ 0 w 168566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5665" h="1080000" fill="none" extrusionOk="0">
                <a:moveTo>
                  <a:pt x="0" y="0"/>
                </a:moveTo>
                <a:cubicBezTo>
                  <a:pt x="190640" y="-21620"/>
                  <a:pt x="387687" y="44867"/>
                  <a:pt x="545032" y="0"/>
                </a:cubicBezTo>
                <a:cubicBezTo>
                  <a:pt x="702377" y="-44867"/>
                  <a:pt x="920237" y="58077"/>
                  <a:pt x="1090063" y="0"/>
                </a:cubicBezTo>
                <a:cubicBezTo>
                  <a:pt x="1259889" y="-58077"/>
                  <a:pt x="1474899" y="43962"/>
                  <a:pt x="1685665" y="0"/>
                </a:cubicBezTo>
                <a:cubicBezTo>
                  <a:pt x="1698728" y="207995"/>
                  <a:pt x="1683950" y="419283"/>
                  <a:pt x="1685665" y="529200"/>
                </a:cubicBezTo>
                <a:cubicBezTo>
                  <a:pt x="1687380" y="639117"/>
                  <a:pt x="1651810" y="957395"/>
                  <a:pt x="1685665" y="1080000"/>
                </a:cubicBezTo>
                <a:cubicBezTo>
                  <a:pt x="1499996" y="1082743"/>
                  <a:pt x="1285721" y="1076442"/>
                  <a:pt x="1174347" y="1080000"/>
                </a:cubicBezTo>
                <a:cubicBezTo>
                  <a:pt x="1062973" y="1083558"/>
                  <a:pt x="830869" y="1024071"/>
                  <a:pt x="612458" y="1080000"/>
                </a:cubicBezTo>
                <a:cubicBezTo>
                  <a:pt x="394047" y="1135929"/>
                  <a:pt x="243232" y="107027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85665" h="1080000" stroke="0" extrusionOk="0">
                <a:moveTo>
                  <a:pt x="0" y="0"/>
                </a:moveTo>
                <a:cubicBezTo>
                  <a:pt x="112132" y="-5946"/>
                  <a:pt x="367566" y="20914"/>
                  <a:pt x="511318" y="0"/>
                </a:cubicBezTo>
                <a:cubicBezTo>
                  <a:pt x="655070" y="-20914"/>
                  <a:pt x="954013" y="63738"/>
                  <a:pt x="1090063" y="0"/>
                </a:cubicBezTo>
                <a:cubicBezTo>
                  <a:pt x="1226113" y="-63738"/>
                  <a:pt x="1478995" y="67522"/>
                  <a:pt x="1685665" y="0"/>
                </a:cubicBezTo>
                <a:cubicBezTo>
                  <a:pt x="1748464" y="159253"/>
                  <a:pt x="1629500" y="442242"/>
                  <a:pt x="1685665" y="561600"/>
                </a:cubicBezTo>
                <a:cubicBezTo>
                  <a:pt x="1741830" y="680958"/>
                  <a:pt x="1630678" y="955337"/>
                  <a:pt x="1685665" y="1080000"/>
                </a:cubicBezTo>
                <a:cubicBezTo>
                  <a:pt x="1389064" y="1117699"/>
                  <a:pt x="1365877" y="1053468"/>
                  <a:pt x="1090063" y="1080000"/>
                </a:cubicBezTo>
                <a:cubicBezTo>
                  <a:pt x="814249" y="1106532"/>
                  <a:pt x="718374" y="1040313"/>
                  <a:pt x="511318" y="1080000"/>
                </a:cubicBezTo>
                <a:cubicBezTo>
                  <a:pt x="304262" y="1119687"/>
                  <a:pt x="205557" y="105631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qiao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C3A2C15-346E-6360-C432-389872D4E6C7}"/>
              </a:ext>
            </a:extLst>
          </p:cNvPr>
          <p:cNvSpPr/>
          <p:nvPr/>
        </p:nvSpPr>
        <p:spPr>
          <a:xfrm>
            <a:off x="2227533" y="5331408"/>
            <a:ext cx="1806435" cy="1080000"/>
          </a:xfrm>
          <a:custGeom>
            <a:avLst/>
            <a:gdLst>
              <a:gd name="connsiteX0" fmla="*/ 0 w 1806435"/>
              <a:gd name="connsiteY0" fmla="*/ 0 h 1080000"/>
              <a:gd name="connsiteX1" fmla="*/ 397416 w 1806435"/>
              <a:gd name="connsiteY1" fmla="*/ 0 h 1080000"/>
              <a:gd name="connsiteX2" fmla="*/ 812896 w 1806435"/>
              <a:gd name="connsiteY2" fmla="*/ 0 h 1080000"/>
              <a:gd name="connsiteX3" fmla="*/ 1246440 w 1806435"/>
              <a:gd name="connsiteY3" fmla="*/ 0 h 1080000"/>
              <a:gd name="connsiteX4" fmla="*/ 1806435 w 1806435"/>
              <a:gd name="connsiteY4" fmla="*/ 0 h 1080000"/>
              <a:gd name="connsiteX5" fmla="*/ 1806435 w 1806435"/>
              <a:gd name="connsiteY5" fmla="*/ 550800 h 1080000"/>
              <a:gd name="connsiteX6" fmla="*/ 1806435 w 1806435"/>
              <a:gd name="connsiteY6" fmla="*/ 1080000 h 1080000"/>
              <a:gd name="connsiteX7" fmla="*/ 1372891 w 1806435"/>
              <a:gd name="connsiteY7" fmla="*/ 1080000 h 1080000"/>
              <a:gd name="connsiteX8" fmla="*/ 921282 w 1806435"/>
              <a:gd name="connsiteY8" fmla="*/ 1080000 h 1080000"/>
              <a:gd name="connsiteX9" fmla="*/ 469673 w 1806435"/>
              <a:gd name="connsiteY9" fmla="*/ 1080000 h 1080000"/>
              <a:gd name="connsiteX10" fmla="*/ 0 w 1806435"/>
              <a:gd name="connsiteY10" fmla="*/ 1080000 h 1080000"/>
              <a:gd name="connsiteX11" fmla="*/ 0 w 1806435"/>
              <a:gd name="connsiteY11" fmla="*/ 561600 h 1080000"/>
              <a:gd name="connsiteX12" fmla="*/ 0 w 180643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06435" h="1080000" fill="none" extrusionOk="0">
                <a:moveTo>
                  <a:pt x="0" y="0"/>
                </a:moveTo>
                <a:cubicBezTo>
                  <a:pt x="143722" y="-5313"/>
                  <a:pt x="279223" y="13222"/>
                  <a:pt x="397416" y="0"/>
                </a:cubicBezTo>
                <a:cubicBezTo>
                  <a:pt x="515609" y="-13222"/>
                  <a:pt x="729246" y="6636"/>
                  <a:pt x="812896" y="0"/>
                </a:cubicBezTo>
                <a:cubicBezTo>
                  <a:pt x="896546" y="-6636"/>
                  <a:pt x="1099482" y="12473"/>
                  <a:pt x="1246440" y="0"/>
                </a:cubicBezTo>
                <a:cubicBezTo>
                  <a:pt x="1393398" y="-12473"/>
                  <a:pt x="1649844" y="10611"/>
                  <a:pt x="1806435" y="0"/>
                </a:cubicBezTo>
                <a:cubicBezTo>
                  <a:pt x="1819437" y="196629"/>
                  <a:pt x="1784962" y="423755"/>
                  <a:pt x="1806435" y="550800"/>
                </a:cubicBezTo>
                <a:cubicBezTo>
                  <a:pt x="1827908" y="677845"/>
                  <a:pt x="1751898" y="818010"/>
                  <a:pt x="1806435" y="1080000"/>
                </a:cubicBezTo>
                <a:cubicBezTo>
                  <a:pt x="1596189" y="1099368"/>
                  <a:pt x="1464138" y="1050395"/>
                  <a:pt x="1372891" y="1080000"/>
                </a:cubicBezTo>
                <a:cubicBezTo>
                  <a:pt x="1281644" y="1109605"/>
                  <a:pt x="1116263" y="1058701"/>
                  <a:pt x="921282" y="1080000"/>
                </a:cubicBezTo>
                <a:cubicBezTo>
                  <a:pt x="726301" y="1101299"/>
                  <a:pt x="672224" y="1072490"/>
                  <a:pt x="469673" y="1080000"/>
                </a:cubicBezTo>
                <a:cubicBezTo>
                  <a:pt x="267122" y="1087510"/>
                  <a:pt x="208475" y="107123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06435" h="1080000" stroke="0" extrusionOk="0">
                <a:moveTo>
                  <a:pt x="0" y="0"/>
                </a:moveTo>
                <a:cubicBezTo>
                  <a:pt x="106745" y="-18882"/>
                  <a:pt x="219907" y="40646"/>
                  <a:pt x="397416" y="0"/>
                </a:cubicBezTo>
                <a:cubicBezTo>
                  <a:pt x="574925" y="-40646"/>
                  <a:pt x="639168" y="33538"/>
                  <a:pt x="867089" y="0"/>
                </a:cubicBezTo>
                <a:cubicBezTo>
                  <a:pt x="1095010" y="-33538"/>
                  <a:pt x="1234011" y="37396"/>
                  <a:pt x="1336762" y="0"/>
                </a:cubicBezTo>
                <a:cubicBezTo>
                  <a:pt x="1439513" y="-37396"/>
                  <a:pt x="1701772" y="30714"/>
                  <a:pt x="1806435" y="0"/>
                </a:cubicBezTo>
                <a:cubicBezTo>
                  <a:pt x="1809951" y="250720"/>
                  <a:pt x="1782552" y="403851"/>
                  <a:pt x="1806435" y="561600"/>
                </a:cubicBezTo>
                <a:cubicBezTo>
                  <a:pt x="1830318" y="719349"/>
                  <a:pt x="1786583" y="913551"/>
                  <a:pt x="1806435" y="1080000"/>
                </a:cubicBezTo>
                <a:cubicBezTo>
                  <a:pt x="1669542" y="1114927"/>
                  <a:pt x="1536165" y="1040863"/>
                  <a:pt x="1336762" y="1080000"/>
                </a:cubicBezTo>
                <a:cubicBezTo>
                  <a:pt x="1137359" y="1119137"/>
                  <a:pt x="1089572" y="1046792"/>
                  <a:pt x="849024" y="1080000"/>
                </a:cubicBezTo>
                <a:cubicBezTo>
                  <a:pt x="608476" y="1113208"/>
                  <a:pt x="244182" y="103484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B698080-47DD-C477-D168-A70777F94F60}"/>
              </a:ext>
            </a:extLst>
          </p:cNvPr>
          <p:cNvSpPr/>
          <p:nvPr/>
        </p:nvSpPr>
        <p:spPr>
          <a:xfrm>
            <a:off x="5873631" y="5331408"/>
            <a:ext cx="2694423" cy="1080000"/>
          </a:xfrm>
          <a:custGeom>
            <a:avLst/>
            <a:gdLst>
              <a:gd name="connsiteX0" fmla="*/ 0 w 2694423"/>
              <a:gd name="connsiteY0" fmla="*/ 0 h 1080000"/>
              <a:gd name="connsiteX1" fmla="*/ 458052 w 2694423"/>
              <a:gd name="connsiteY1" fmla="*/ 0 h 1080000"/>
              <a:gd name="connsiteX2" fmla="*/ 1023881 w 2694423"/>
              <a:gd name="connsiteY2" fmla="*/ 0 h 1080000"/>
              <a:gd name="connsiteX3" fmla="*/ 1589710 w 2694423"/>
              <a:gd name="connsiteY3" fmla="*/ 0 h 1080000"/>
              <a:gd name="connsiteX4" fmla="*/ 2101650 w 2694423"/>
              <a:gd name="connsiteY4" fmla="*/ 0 h 1080000"/>
              <a:gd name="connsiteX5" fmla="*/ 2694423 w 2694423"/>
              <a:gd name="connsiteY5" fmla="*/ 0 h 1080000"/>
              <a:gd name="connsiteX6" fmla="*/ 2694423 w 2694423"/>
              <a:gd name="connsiteY6" fmla="*/ 540000 h 1080000"/>
              <a:gd name="connsiteX7" fmla="*/ 2694423 w 2694423"/>
              <a:gd name="connsiteY7" fmla="*/ 1080000 h 1080000"/>
              <a:gd name="connsiteX8" fmla="*/ 2182483 w 2694423"/>
              <a:gd name="connsiteY8" fmla="*/ 1080000 h 1080000"/>
              <a:gd name="connsiteX9" fmla="*/ 1697486 w 2694423"/>
              <a:gd name="connsiteY9" fmla="*/ 1080000 h 1080000"/>
              <a:gd name="connsiteX10" fmla="*/ 1131658 w 2694423"/>
              <a:gd name="connsiteY10" fmla="*/ 1080000 h 1080000"/>
              <a:gd name="connsiteX11" fmla="*/ 565829 w 2694423"/>
              <a:gd name="connsiteY11" fmla="*/ 1080000 h 1080000"/>
              <a:gd name="connsiteX12" fmla="*/ 0 w 2694423"/>
              <a:gd name="connsiteY12" fmla="*/ 1080000 h 1080000"/>
              <a:gd name="connsiteX13" fmla="*/ 0 w 2694423"/>
              <a:gd name="connsiteY13" fmla="*/ 540000 h 1080000"/>
              <a:gd name="connsiteX14" fmla="*/ 0 w 269442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94423" h="1080000" fill="none" extrusionOk="0">
                <a:moveTo>
                  <a:pt x="0" y="0"/>
                </a:moveTo>
                <a:cubicBezTo>
                  <a:pt x="175290" y="-17698"/>
                  <a:pt x="239258" y="12661"/>
                  <a:pt x="458052" y="0"/>
                </a:cubicBezTo>
                <a:cubicBezTo>
                  <a:pt x="676846" y="-12661"/>
                  <a:pt x="811535" y="52335"/>
                  <a:pt x="1023881" y="0"/>
                </a:cubicBezTo>
                <a:cubicBezTo>
                  <a:pt x="1236227" y="-52335"/>
                  <a:pt x="1364342" y="42627"/>
                  <a:pt x="1589710" y="0"/>
                </a:cubicBezTo>
                <a:cubicBezTo>
                  <a:pt x="1815078" y="-42627"/>
                  <a:pt x="1920374" y="43778"/>
                  <a:pt x="2101650" y="0"/>
                </a:cubicBezTo>
                <a:cubicBezTo>
                  <a:pt x="2282926" y="-43778"/>
                  <a:pt x="2419827" y="28837"/>
                  <a:pt x="2694423" y="0"/>
                </a:cubicBezTo>
                <a:cubicBezTo>
                  <a:pt x="2737559" y="214300"/>
                  <a:pt x="2646936" y="272387"/>
                  <a:pt x="2694423" y="540000"/>
                </a:cubicBezTo>
                <a:cubicBezTo>
                  <a:pt x="2741910" y="807613"/>
                  <a:pt x="2668774" y="949899"/>
                  <a:pt x="2694423" y="1080000"/>
                </a:cubicBezTo>
                <a:cubicBezTo>
                  <a:pt x="2562069" y="1094405"/>
                  <a:pt x="2308072" y="1033994"/>
                  <a:pt x="2182483" y="1080000"/>
                </a:cubicBezTo>
                <a:cubicBezTo>
                  <a:pt x="2056894" y="1126006"/>
                  <a:pt x="1889515" y="1079906"/>
                  <a:pt x="1697486" y="1080000"/>
                </a:cubicBezTo>
                <a:cubicBezTo>
                  <a:pt x="1505457" y="1080094"/>
                  <a:pt x="1301896" y="1017711"/>
                  <a:pt x="1131658" y="1080000"/>
                </a:cubicBezTo>
                <a:cubicBezTo>
                  <a:pt x="961420" y="1142289"/>
                  <a:pt x="716693" y="1056307"/>
                  <a:pt x="565829" y="1080000"/>
                </a:cubicBezTo>
                <a:cubicBezTo>
                  <a:pt x="414965" y="1103693"/>
                  <a:pt x="185517" y="107333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94423" h="1080000" stroke="0" extrusionOk="0">
                <a:moveTo>
                  <a:pt x="0" y="0"/>
                </a:moveTo>
                <a:cubicBezTo>
                  <a:pt x="147716" y="-40309"/>
                  <a:pt x="337193" y="40705"/>
                  <a:pt x="458052" y="0"/>
                </a:cubicBezTo>
                <a:cubicBezTo>
                  <a:pt x="578911" y="-40705"/>
                  <a:pt x="906085" y="59098"/>
                  <a:pt x="1023881" y="0"/>
                </a:cubicBezTo>
                <a:cubicBezTo>
                  <a:pt x="1141677" y="-59098"/>
                  <a:pt x="1459796" y="47426"/>
                  <a:pt x="1589710" y="0"/>
                </a:cubicBezTo>
                <a:cubicBezTo>
                  <a:pt x="1719624" y="-47426"/>
                  <a:pt x="2012983" y="30246"/>
                  <a:pt x="2182483" y="0"/>
                </a:cubicBezTo>
                <a:cubicBezTo>
                  <a:pt x="2351983" y="-30246"/>
                  <a:pt x="2545540" y="51302"/>
                  <a:pt x="2694423" y="0"/>
                </a:cubicBezTo>
                <a:cubicBezTo>
                  <a:pt x="2717614" y="168737"/>
                  <a:pt x="2651243" y="437107"/>
                  <a:pt x="2694423" y="550800"/>
                </a:cubicBezTo>
                <a:cubicBezTo>
                  <a:pt x="2737603" y="664493"/>
                  <a:pt x="2650271" y="896277"/>
                  <a:pt x="2694423" y="1080000"/>
                </a:cubicBezTo>
                <a:cubicBezTo>
                  <a:pt x="2558124" y="1107032"/>
                  <a:pt x="2405029" y="1045317"/>
                  <a:pt x="2182483" y="1080000"/>
                </a:cubicBezTo>
                <a:cubicBezTo>
                  <a:pt x="1959937" y="1114683"/>
                  <a:pt x="1864644" y="1040983"/>
                  <a:pt x="1589710" y="1080000"/>
                </a:cubicBezTo>
                <a:cubicBezTo>
                  <a:pt x="1314776" y="1119017"/>
                  <a:pt x="1284231" y="1054472"/>
                  <a:pt x="1077769" y="1080000"/>
                </a:cubicBezTo>
                <a:cubicBezTo>
                  <a:pt x="871307" y="1105528"/>
                  <a:pt x="779288" y="1031520"/>
                  <a:pt x="511940" y="1080000"/>
                </a:cubicBezTo>
                <a:cubicBezTo>
                  <a:pt x="244592" y="1128480"/>
                  <a:pt x="195350" y="103409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zhuang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C36581DA-A1A6-DE40-820C-D536DD73377F}"/>
              </a:ext>
            </a:extLst>
          </p:cNvPr>
          <p:cNvSpPr/>
          <p:nvPr/>
        </p:nvSpPr>
        <p:spPr>
          <a:xfrm>
            <a:off x="8831320" y="5331408"/>
            <a:ext cx="1222820" cy="1080000"/>
          </a:xfrm>
          <a:custGeom>
            <a:avLst/>
            <a:gdLst>
              <a:gd name="connsiteX0" fmla="*/ 0 w 1222820"/>
              <a:gd name="connsiteY0" fmla="*/ 0 h 1080000"/>
              <a:gd name="connsiteX1" fmla="*/ 395378 w 1222820"/>
              <a:gd name="connsiteY1" fmla="*/ 0 h 1080000"/>
              <a:gd name="connsiteX2" fmla="*/ 790757 w 1222820"/>
              <a:gd name="connsiteY2" fmla="*/ 0 h 1080000"/>
              <a:gd name="connsiteX3" fmla="*/ 1222820 w 1222820"/>
              <a:gd name="connsiteY3" fmla="*/ 0 h 1080000"/>
              <a:gd name="connsiteX4" fmla="*/ 1222820 w 1222820"/>
              <a:gd name="connsiteY4" fmla="*/ 529200 h 1080000"/>
              <a:gd name="connsiteX5" fmla="*/ 1222820 w 1222820"/>
              <a:gd name="connsiteY5" fmla="*/ 1080000 h 1080000"/>
              <a:gd name="connsiteX6" fmla="*/ 851898 w 1222820"/>
              <a:gd name="connsiteY6" fmla="*/ 1080000 h 1080000"/>
              <a:gd name="connsiteX7" fmla="*/ 444291 w 1222820"/>
              <a:gd name="connsiteY7" fmla="*/ 1080000 h 1080000"/>
              <a:gd name="connsiteX8" fmla="*/ 0 w 1222820"/>
              <a:gd name="connsiteY8" fmla="*/ 1080000 h 1080000"/>
              <a:gd name="connsiteX9" fmla="*/ 0 w 1222820"/>
              <a:gd name="connsiteY9" fmla="*/ 540000 h 1080000"/>
              <a:gd name="connsiteX10" fmla="*/ 0 w 122282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22820" h="1080000" fill="none" extrusionOk="0">
                <a:moveTo>
                  <a:pt x="0" y="0"/>
                </a:moveTo>
                <a:cubicBezTo>
                  <a:pt x="188755" y="-1774"/>
                  <a:pt x="310757" y="39160"/>
                  <a:pt x="395378" y="0"/>
                </a:cubicBezTo>
                <a:cubicBezTo>
                  <a:pt x="479999" y="-39160"/>
                  <a:pt x="637585" y="10099"/>
                  <a:pt x="790757" y="0"/>
                </a:cubicBezTo>
                <a:cubicBezTo>
                  <a:pt x="943929" y="-10099"/>
                  <a:pt x="1094258" y="38554"/>
                  <a:pt x="1222820" y="0"/>
                </a:cubicBezTo>
                <a:cubicBezTo>
                  <a:pt x="1235883" y="207995"/>
                  <a:pt x="1221105" y="419283"/>
                  <a:pt x="1222820" y="529200"/>
                </a:cubicBezTo>
                <a:cubicBezTo>
                  <a:pt x="1224535" y="639117"/>
                  <a:pt x="1188965" y="957395"/>
                  <a:pt x="1222820" y="1080000"/>
                </a:cubicBezTo>
                <a:cubicBezTo>
                  <a:pt x="1140043" y="1121642"/>
                  <a:pt x="1027797" y="1079032"/>
                  <a:pt x="851898" y="1080000"/>
                </a:cubicBezTo>
                <a:cubicBezTo>
                  <a:pt x="675999" y="1080968"/>
                  <a:pt x="617832" y="1079513"/>
                  <a:pt x="444291" y="1080000"/>
                </a:cubicBezTo>
                <a:cubicBezTo>
                  <a:pt x="270750" y="1080487"/>
                  <a:pt x="172025" y="107704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222820" h="1080000" stroke="0" extrusionOk="0">
                <a:moveTo>
                  <a:pt x="0" y="0"/>
                </a:moveTo>
                <a:cubicBezTo>
                  <a:pt x="90233" y="-15438"/>
                  <a:pt x="269641" y="34660"/>
                  <a:pt x="370922" y="0"/>
                </a:cubicBezTo>
                <a:cubicBezTo>
                  <a:pt x="472203" y="-34660"/>
                  <a:pt x="668418" y="23837"/>
                  <a:pt x="790757" y="0"/>
                </a:cubicBezTo>
                <a:cubicBezTo>
                  <a:pt x="913097" y="-23837"/>
                  <a:pt x="1036127" y="11384"/>
                  <a:pt x="1222820" y="0"/>
                </a:cubicBezTo>
                <a:cubicBezTo>
                  <a:pt x="1285619" y="159253"/>
                  <a:pt x="1166655" y="442242"/>
                  <a:pt x="1222820" y="561600"/>
                </a:cubicBezTo>
                <a:cubicBezTo>
                  <a:pt x="1278985" y="680958"/>
                  <a:pt x="1167833" y="955337"/>
                  <a:pt x="1222820" y="1080000"/>
                </a:cubicBezTo>
                <a:cubicBezTo>
                  <a:pt x="1010924" y="1129321"/>
                  <a:pt x="989793" y="1039543"/>
                  <a:pt x="790757" y="1080000"/>
                </a:cubicBezTo>
                <a:cubicBezTo>
                  <a:pt x="591721" y="1120457"/>
                  <a:pt x="514904" y="1031797"/>
                  <a:pt x="370922" y="1080000"/>
                </a:cubicBezTo>
                <a:cubicBezTo>
                  <a:pt x="226940" y="1128203"/>
                  <a:pt x="120025" y="107088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rui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32C8894-98F8-27AF-36F8-BC4EB87EBF58}"/>
              </a:ext>
            </a:extLst>
          </p:cNvPr>
          <p:cNvSpPr/>
          <p:nvPr/>
        </p:nvSpPr>
        <p:spPr>
          <a:xfrm>
            <a:off x="9328619" y="1690688"/>
            <a:ext cx="2202131" cy="1080000"/>
          </a:xfrm>
          <a:custGeom>
            <a:avLst/>
            <a:gdLst>
              <a:gd name="connsiteX0" fmla="*/ 0 w 2202131"/>
              <a:gd name="connsiteY0" fmla="*/ 0 h 1080000"/>
              <a:gd name="connsiteX1" fmla="*/ 484469 w 2202131"/>
              <a:gd name="connsiteY1" fmla="*/ 0 h 1080000"/>
              <a:gd name="connsiteX2" fmla="*/ 990959 w 2202131"/>
              <a:gd name="connsiteY2" fmla="*/ 0 h 1080000"/>
              <a:gd name="connsiteX3" fmla="*/ 1519470 w 2202131"/>
              <a:gd name="connsiteY3" fmla="*/ 0 h 1080000"/>
              <a:gd name="connsiteX4" fmla="*/ 2202131 w 2202131"/>
              <a:gd name="connsiteY4" fmla="*/ 0 h 1080000"/>
              <a:gd name="connsiteX5" fmla="*/ 2202131 w 2202131"/>
              <a:gd name="connsiteY5" fmla="*/ 550800 h 1080000"/>
              <a:gd name="connsiteX6" fmla="*/ 2202131 w 2202131"/>
              <a:gd name="connsiteY6" fmla="*/ 1080000 h 1080000"/>
              <a:gd name="connsiteX7" fmla="*/ 1673620 w 2202131"/>
              <a:gd name="connsiteY7" fmla="*/ 1080000 h 1080000"/>
              <a:gd name="connsiteX8" fmla="*/ 1123087 w 2202131"/>
              <a:gd name="connsiteY8" fmla="*/ 1080000 h 1080000"/>
              <a:gd name="connsiteX9" fmla="*/ 572554 w 2202131"/>
              <a:gd name="connsiteY9" fmla="*/ 1080000 h 1080000"/>
              <a:gd name="connsiteX10" fmla="*/ 0 w 2202131"/>
              <a:gd name="connsiteY10" fmla="*/ 1080000 h 1080000"/>
              <a:gd name="connsiteX11" fmla="*/ 0 w 2202131"/>
              <a:gd name="connsiteY11" fmla="*/ 561600 h 1080000"/>
              <a:gd name="connsiteX12" fmla="*/ 0 w 220213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2131" h="1080000" fill="none" extrusionOk="0">
                <a:moveTo>
                  <a:pt x="0" y="0"/>
                </a:moveTo>
                <a:cubicBezTo>
                  <a:pt x="181014" y="-29239"/>
                  <a:pt x="310937" y="24215"/>
                  <a:pt x="484469" y="0"/>
                </a:cubicBezTo>
                <a:cubicBezTo>
                  <a:pt x="658001" y="-24215"/>
                  <a:pt x="852135" y="22122"/>
                  <a:pt x="990959" y="0"/>
                </a:cubicBezTo>
                <a:cubicBezTo>
                  <a:pt x="1129783" y="-22122"/>
                  <a:pt x="1380487" y="61553"/>
                  <a:pt x="1519470" y="0"/>
                </a:cubicBezTo>
                <a:cubicBezTo>
                  <a:pt x="1658453" y="-61553"/>
                  <a:pt x="1906415" y="19419"/>
                  <a:pt x="2202131" y="0"/>
                </a:cubicBezTo>
                <a:cubicBezTo>
                  <a:pt x="2215133" y="196629"/>
                  <a:pt x="2180658" y="423755"/>
                  <a:pt x="2202131" y="550800"/>
                </a:cubicBezTo>
                <a:cubicBezTo>
                  <a:pt x="2223604" y="677845"/>
                  <a:pt x="2147594" y="818010"/>
                  <a:pt x="2202131" y="1080000"/>
                </a:cubicBezTo>
                <a:cubicBezTo>
                  <a:pt x="1977489" y="1080414"/>
                  <a:pt x="1813250" y="1038543"/>
                  <a:pt x="1673620" y="1080000"/>
                </a:cubicBezTo>
                <a:cubicBezTo>
                  <a:pt x="1533990" y="1121457"/>
                  <a:pt x="1270343" y="1060408"/>
                  <a:pt x="1123087" y="1080000"/>
                </a:cubicBezTo>
                <a:cubicBezTo>
                  <a:pt x="975831" y="1099592"/>
                  <a:pt x="722524" y="1050570"/>
                  <a:pt x="572554" y="1080000"/>
                </a:cubicBezTo>
                <a:cubicBezTo>
                  <a:pt x="422584" y="1109430"/>
                  <a:pt x="209204" y="105973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02131" h="1080000" stroke="0" extrusionOk="0">
                <a:moveTo>
                  <a:pt x="0" y="0"/>
                </a:moveTo>
                <a:cubicBezTo>
                  <a:pt x="121526" y="-54149"/>
                  <a:pt x="291252" y="56696"/>
                  <a:pt x="484469" y="0"/>
                </a:cubicBezTo>
                <a:cubicBezTo>
                  <a:pt x="677686" y="-56696"/>
                  <a:pt x="821610" y="10932"/>
                  <a:pt x="1057023" y="0"/>
                </a:cubicBezTo>
                <a:cubicBezTo>
                  <a:pt x="1292436" y="-10932"/>
                  <a:pt x="1392229" y="54628"/>
                  <a:pt x="1629577" y="0"/>
                </a:cubicBezTo>
                <a:cubicBezTo>
                  <a:pt x="1866925" y="-54628"/>
                  <a:pt x="2036727" y="57810"/>
                  <a:pt x="2202131" y="0"/>
                </a:cubicBezTo>
                <a:cubicBezTo>
                  <a:pt x="2205647" y="250720"/>
                  <a:pt x="2178248" y="403851"/>
                  <a:pt x="2202131" y="561600"/>
                </a:cubicBezTo>
                <a:cubicBezTo>
                  <a:pt x="2226014" y="719349"/>
                  <a:pt x="2182279" y="913551"/>
                  <a:pt x="2202131" y="1080000"/>
                </a:cubicBezTo>
                <a:cubicBezTo>
                  <a:pt x="2020028" y="1141281"/>
                  <a:pt x="1845818" y="1057595"/>
                  <a:pt x="1629577" y="1080000"/>
                </a:cubicBezTo>
                <a:cubicBezTo>
                  <a:pt x="1413336" y="1102405"/>
                  <a:pt x="1154055" y="1013732"/>
                  <a:pt x="1035002" y="1080000"/>
                </a:cubicBezTo>
                <a:cubicBezTo>
                  <a:pt x="915949" y="1146268"/>
                  <a:pt x="492282" y="97665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dian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36A3421-1781-6334-2FC1-743E9578934E}"/>
              </a:ext>
            </a:extLst>
          </p:cNvPr>
          <p:cNvSpPr/>
          <p:nvPr/>
        </p:nvSpPr>
        <p:spPr>
          <a:xfrm>
            <a:off x="7876449" y="2889000"/>
            <a:ext cx="1518167" cy="1080000"/>
          </a:xfrm>
          <a:custGeom>
            <a:avLst/>
            <a:gdLst>
              <a:gd name="connsiteX0" fmla="*/ 0 w 1518167"/>
              <a:gd name="connsiteY0" fmla="*/ 0 h 1080000"/>
              <a:gd name="connsiteX1" fmla="*/ 490874 w 1518167"/>
              <a:gd name="connsiteY1" fmla="*/ 0 h 1080000"/>
              <a:gd name="connsiteX2" fmla="*/ 981748 w 1518167"/>
              <a:gd name="connsiteY2" fmla="*/ 0 h 1080000"/>
              <a:gd name="connsiteX3" fmla="*/ 1518167 w 1518167"/>
              <a:gd name="connsiteY3" fmla="*/ 0 h 1080000"/>
              <a:gd name="connsiteX4" fmla="*/ 1518167 w 1518167"/>
              <a:gd name="connsiteY4" fmla="*/ 529200 h 1080000"/>
              <a:gd name="connsiteX5" fmla="*/ 1518167 w 1518167"/>
              <a:gd name="connsiteY5" fmla="*/ 1080000 h 1080000"/>
              <a:gd name="connsiteX6" fmla="*/ 1057656 w 1518167"/>
              <a:gd name="connsiteY6" fmla="*/ 1080000 h 1080000"/>
              <a:gd name="connsiteX7" fmla="*/ 551601 w 1518167"/>
              <a:gd name="connsiteY7" fmla="*/ 1080000 h 1080000"/>
              <a:gd name="connsiteX8" fmla="*/ 0 w 1518167"/>
              <a:gd name="connsiteY8" fmla="*/ 1080000 h 1080000"/>
              <a:gd name="connsiteX9" fmla="*/ 0 w 1518167"/>
              <a:gd name="connsiteY9" fmla="*/ 540000 h 1080000"/>
              <a:gd name="connsiteX10" fmla="*/ 0 w 151816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8167" h="1080000" fill="none" extrusionOk="0">
                <a:moveTo>
                  <a:pt x="0" y="0"/>
                </a:moveTo>
                <a:cubicBezTo>
                  <a:pt x="237327" y="-19061"/>
                  <a:pt x="322553" y="8256"/>
                  <a:pt x="490874" y="0"/>
                </a:cubicBezTo>
                <a:cubicBezTo>
                  <a:pt x="659195" y="-8256"/>
                  <a:pt x="827972" y="21627"/>
                  <a:pt x="981748" y="0"/>
                </a:cubicBezTo>
                <a:cubicBezTo>
                  <a:pt x="1135524" y="-21627"/>
                  <a:pt x="1321095" y="22315"/>
                  <a:pt x="1518167" y="0"/>
                </a:cubicBezTo>
                <a:cubicBezTo>
                  <a:pt x="1531230" y="207995"/>
                  <a:pt x="1516452" y="419283"/>
                  <a:pt x="1518167" y="529200"/>
                </a:cubicBezTo>
                <a:cubicBezTo>
                  <a:pt x="1519882" y="639117"/>
                  <a:pt x="1484312" y="957395"/>
                  <a:pt x="1518167" y="1080000"/>
                </a:cubicBezTo>
                <a:cubicBezTo>
                  <a:pt x="1373249" y="1128800"/>
                  <a:pt x="1187954" y="1047548"/>
                  <a:pt x="1057656" y="1080000"/>
                </a:cubicBezTo>
                <a:cubicBezTo>
                  <a:pt x="927358" y="1112452"/>
                  <a:pt x="776353" y="1061052"/>
                  <a:pt x="551601" y="1080000"/>
                </a:cubicBezTo>
                <a:cubicBezTo>
                  <a:pt x="326850" y="1098948"/>
                  <a:pt x="117338" y="107788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18167" h="1080000" stroke="0" extrusionOk="0">
                <a:moveTo>
                  <a:pt x="0" y="0"/>
                </a:moveTo>
                <a:cubicBezTo>
                  <a:pt x="200627" y="-16256"/>
                  <a:pt x="332432" y="50666"/>
                  <a:pt x="460511" y="0"/>
                </a:cubicBezTo>
                <a:cubicBezTo>
                  <a:pt x="588590" y="-50666"/>
                  <a:pt x="745420" y="53615"/>
                  <a:pt x="981748" y="0"/>
                </a:cubicBezTo>
                <a:cubicBezTo>
                  <a:pt x="1218076" y="-53615"/>
                  <a:pt x="1375865" y="41056"/>
                  <a:pt x="1518167" y="0"/>
                </a:cubicBezTo>
                <a:cubicBezTo>
                  <a:pt x="1580966" y="159253"/>
                  <a:pt x="1462002" y="442242"/>
                  <a:pt x="1518167" y="561600"/>
                </a:cubicBezTo>
                <a:cubicBezTo>
                  <a:pt x="1574332" y="680958"/>
                  <a:pt x="1463180" y="955337"/>
                  <a:pt x="1518167" y="1080000"/>
                </a:cubicBezTo>
                <a:cubicBezTo>
                  <a:pt x="1293189" y="1106762"/>
                  <a:pt x="1098394" y="1024315"/>
                  <a:pt x="981748" y="1080000"/>
                </a:cubicBezTo>
                <a:cubicBezTo>
                  <a:pt x="865102" y="1135685"/>
                  <a:pt x="616586" y="1029559"/>
                  <a:pt x="460511" y="1080000"/>
                </a:cubicBezTo>
                <a:cubicBezTo>
                  <a:pt x="304436" y="1130441"/>
                  <a:pt x="96150" y="104626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cun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497234A-FCAB-E988-CA5F-F688B01E8F9E}"/>
              </a:ext>
            </a:extLst>
          </p:cNvPr>
          <p:cNvSpPr/>
          <p:nvPr/>
        </p:nvSpPr>
        <p:spPr>
          <a:xfrm>
            <a:off x="9645208" y="2889000"/>
            <a:ext cx="1993636" cy="1080000"/>
          </a:xfrm>
          <a:custGeom>
            <a:avLst/>
            <a:gdLst>
              <a:gd name="connsiteX0" fmla="*/ 0 w 1993636"/>
              <a:gd name="connsiteY0" fmla="*/ 0 h 1080000"/>
              <a:gd name="connsiteX1" fmla="*/ 438600 w 1993636"/>
              <a:gd name="connsiteY1" fmla="*/ 0 h 1080000"/>
              <a:gd name="connsiteX2" fmla="*/ 897136 w 1993636"/>
              <a:gd name="connsiteY2" fmla="*/ 0 h 1080000"/>
              <a:gd name="connsiteX3" fmla="*/ 1375609 w 1993636"/>
              <a:gd name="connsiteY3" fmla="*/ 0 h 1080000"/>
              <a:gd name="connsiteX4" fmla="*/ 1993636 w 1993636"/>
              <a:gd name="connsiteY4" fmla="*/ 0 h 1080000"/>
              <a:gd name="connsiteX5" fmla="*/ 1993636 w 1993636"/>
              <a:gd name="connsiteY5" fmla="*/ 550800 h 1080000"/>
              <a:gd name="connsiteX6" fmla="*/ 1993636 w 1993636"/>
              <a:gd name="connsiteY6" fmla="*/ 1080000 h 1080000"/>
              <a:gd name="connsiteX7" fmla="*/ 1515163 w 1993636"/>
              <a:gd name="connsiteY7" fmla="*/ 1080000 h 1080000"/>
              <a:gd name="connsiteX8" fmla="*/ 1016754 w 1993636"/>
              <a:gd name="connsiteY8" fmla="*/ 1080000 h 1080000"/>
              <a:gd name="connsiteX9" fmla="*/ 518345 w 1993636"/>
              <a:gd name="connsiteY9" fmla="*/ 1080000 h 1080000"/>
              <a:gd name="connsiteX10" fmla="*/ 0 w 1993636"/>
              <a:gd name="connsiteY10" fmla="*/ 1080000 h 1080000"/>
              <a:gd name="connsiteX11" fmla="*/ 0 w 1993636"/>
              <a:gd name="connsiteY11" fmla="*/ 561600 h 1080000"/>
              <a:gd name="connsiteX12" fmla="*/ 0 w 199363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3636" h="1080000" fill="none" extrusionOk="0">
                <a:moveTo>
                  <a:pt x="0" y="0"/>
                </a:moveTo>
                <a:cubicBezTo>
                  <a:pt x="155604" y="-32434"/>
                  <a:pt x="331915" y="4959"/>
                  <a:pt x="438600" y="0"/>
                </a:cubicBezTo>
                <a:cubicBezTo>
                  <a:pt x="545285" y="-4959"/>
                  <a:pt x="672478" y="47483"/>
                  <a:pt x="897136" y="0"/>
                </a:cubicBezTo>
                <a:cubicBezTo>
                  <a:pt x="1121794" y="-47483"/>
                  <a:pt x="1272916" y="32714"/>
                  <a:pt x="1375609" y="0"/>
                </a:cubicBezTo>
                <a:cubicBezTo>
                  <a:pt x="1478302" y="-32714"/>
                  <a:pt x="1739461" y="73305"/>
                  <a:pt x="1993636" y="0"/>
                </a:cubicBezTo>
                <a:cubicBezTo>
                  <a:pt x="2006638" y="196629"/>
                  <a:pt x="1972163" y="423755"/>
                  <a:pt x="1993636" y="550800"/>
                </a:cubicBezTo>
                <a:cubicBezTo>
                  <a:pt x="2015109" y="677845"/>
                  <a:pt x="1939099" y="818010"/>
                  <a:pt x="1993636" y="1080000"/>
                </a:cubicBezTo>
                <a:cubicBezTo>
                  <a:pt x="1781873" y="1099088"/>
                  <a:pt x="1676313" y="1047609"/>
                  <a:pt x="1515163" y="1080000"/>
                </a:cubicBezTo>
                <a:cubicBezTo>
                  <a:pt x="1354013" y="1112391"/>
                  <a:pt x="1245084" y="1031869"/>
                  <a:pt x="1016754" y="1080000"/>
                </a:cubicBezTo>
                <a:cubicBezTo>
                  <a:pt x="788424" y="1128131"/>
                  <a:pt x="624877" y="1058905"/>
                  <a:pt x="518345" y="1080000"/>
                </a:cubicBezTo>
                <a:cubicBezTo>
                  <a:pt x="411813" y="1101095"/>
                  <a:pt x="239320" y="105161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93636" h="1080000" stroke="0" extrusionOk="0">
                <a:moveTo>
                  <a:pt x="0" y="0"/>
                </a:moveTo>
                <a:cubicBezTo>
                  <a:pt x="154725" y="-51452"/>
                  <a:pt x="280118" y="32766"/>
                  <a:pt x="438600" y="0"/>
                </a:cubicBezTo>
                <a:cubicBezTo>
                  <a:pt x="597082" y="-32766"/>
                  <a:pt x="820206" y="37290"/>
                  <a:pt x="956945" y="0"/>
                </a:cubicBezTo>
                <a:cubicBezTo>
                  <a:pt x="1093684" y="-37290"/>
                  <a:pt x="1232663" y="59943"/>
                  <a:pt x="1475291" y="0"/>
                </a:cubicBezTo>
                <a:cubicBezTo>
                  <a:pt x="1717919" y="-59943"/>
                  <a:pt x="1754210" y="16051"/>
                  <a:pt x="1993636" y="0"/>
                </a:cubicBezTo>
                <a:cubicBezTo>
                  <a:pt x="1997152" y="250720"/>
                  <a:pt x="1969753" y="403851"/>
                  <a:pt x="1993636" y="561600"/>
                </a:cubicBezTo>
                <a:cubicBezTo>
                  <a:pt x="2017519" y="719349"/>
                  <a:pt x="1973784" y="913551"/>
                  <a:pt x="1993636" y="1080000"/>
                </a:cubicBezTo>
                <a:cubicBezTo>
                  <a:pt x="1813658" y="1082508"/>
                  <a:pt x="1685087" y="1026493"/>
                  <a:pt x="1475291" y="1080000"/>
                </a:cubicBezTo>
                <a:cubicBezTo>
                  <a:pt x="1265495" y="1133507"/>
                  <a:pt x="1101377" y="1052458"/>
                  <a:pt x="937009" y="1080000"/>
                </a:cubicBezTo>
                <a:cubicBezTo>
                  <a:pt x="772641" y="1107542"/>
                  <a:pt x="209614" y="104918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9F48B4E0-26FE-B068-D1CD-8A494253A2E1}"/>
              </a:ext>
            </a:extLst>
          </p:cNvPr>
          <p:cNvSpPr/>
          <p:nvPr/>
        </p:nvSpPr>
        <p:spPr>
          <a:xfrm>
            <a:off x="7259530" y="4110204"/>
            <a:ext cx="1279264" cy="1080000"/>
          </a:xfrm>
          <a:custGeom>
            <a:avLst/>
            <a:gdLst>
              <a:gd name="connsiteX0" fmla="*/ 0 w 1279264"/>
              <a:gd name="connsiteY0" fmla="*/ 0 h 1080000"/>
              <a:gd name="connsiteX1" fmla="*/ 413629 w 1279264"/>
              <a:gd name="connsiteY1" fmla="*/ 0 h 1080000"/>
              <a:gd name="connsiteX2" fmla="*/ 827257 w 1279264"/>
              <a:gd name="connsiteY2" fmla="*/ 0 h 1080000"/>
              <a:gd name="connsiteX3" fmla="*/ 1279264 w 1279264"/>
              <a:gd name="connsiteY3" fmla="*/ 0 h 1080000"/>
              <a:gd name="connsiteX4" fmla="*/ 1279264 w 1279264"/>
              <a:gd name="connsiteY4" fmla="*/ 529200 h 1080000"/>
              <a:gd name="connsiteX5" fmla="*/ 1279264 w 1279264"/>
              <a:gd name="connsiteY5" fmla="*/ 1080000 h 1080000"/>
              <a:gd name="connsiteX6" fmla="*/ 891221 w 1279264"/>
              <a:gd name="connsiteY6" fmla="*/ 1080000 h 1080000"/>
              <a:gd name="connsiteX7" fmla="*/ 464799 w 1279264"/>
              <a:gd name="connsiteY7" fmla="*/ 1080000 h 1080000"/>
              <a:gd name="connsiteX8" fmla="*/ 0 w 1279264"/>
              <a:gd name="connsiteY8" fmla="*/ 1080000 h 1080000"/>
              <a:gd name="connsiteX9" fmla="*/ 0 w 1279264"/>
              <a:gd name="connsiteY9" fmla="*/ 540000 h 1080000"/>
              <a:gd name="connsiteX10" fmla="*/ 0 w 127926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79264" h="1080000" fill="none" extrusionOk="0">
                <a:moveTo>
                  <a:pt x="0" y="0"/>
                </a:moveTo>
                <a:cubicBezTo>
                  <a:pt x="87839" y="-37501"/>
                  <a:pt x="257267" y="18380"/>
                  <a:pt x="413629" y="0"/>
                </a:cubicBezTo>
                <a:cubicBezTo>
                  <a:pt x="569991" y="-18380"/>
                  <a:pt x="671648" y="23349"/>
                  <a:pt x="827257" y="0"/>
                </a:cubicBezTo>
                <a:cubicBezTo>
                  <a:pt x="982866" y="-23349"/>
                  <a:pt x="1060515" y="4955"/>
                  <a:pt x="1279264" y="0"/>
                </a:cubicBezTo>
                <a:cubicBezTo>
                  <a:pt x="1292327" y="207995"/>
                  <a:pt x="1277549" y="419283"/>
                  <a:pt x="1279264" y="529200"/>
                </a:cubicBezTo>
                <a:cubicBezTo>
                  <a:pt x="1280979" y="639117"/>
                  <a:pt x="1245409" y="957395"/>
                  <a:pt x="1279264" y="1080000"/>
                </a:cubicBezTo>
                <a:cubicBezTo>
                  <a:pt x="1161378" y="1126548"/>
                  <a:pt x="1082087" y="1040204"/>
                  <a:pt x="891221" y="1080000"/>
                </a:cubicBezTo>
                <a:cubicBezTo>
                  <a:pt x="700355" y="1119796"/>
                  <a:pt x="554951" y="1068776"/>
                  <a:pt x="464799" y="1080000"/>
                </a:cubicBezTo>
                <a:cubicBezTo>
                  <a:pt x="374647" y="1091224"/>
                  <a:pt x="179079" y="104246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279264" h="1080000" stroke="0" extrusionOk="0">
                <a:moveTo>
                  <a:pt x="0" y="0"/>
                </a:moveTo>
                <a:cubicBezTo>
                  <a:pt x="136437" y="-21938"/>
                  <a:pt x="242687" y="478"/>
                  <a:pt x="388043" y="0"/>
                </a:cubicBezTo>
                <a:cubicBezTo>
                  <a:pt x="533399" y="-478"/>
                  <a:pt x="624323" y="19311"/>
                  <a:pt x="827257" y="0"/>
                </a:cubicBezTo>
                <a:cubicBezTo>
                  <a:pt x="1030191" y="-19311"/>
                  <a:pt x="1112225" y="38319"/>
                  <a:pt x="1279264" y="0"/>
                </a:cubicBezTo>
                <a:cubicBezTo>
                  <a:pt x="1342063" y="159253"/>
                  <a:pt x="1223099" y="442242"/>
                  <a:pt x="1279264" y="561600"/>
                </a:cubicBezTo>
                <a:cubicBezTo>
                  <a:pt x="1335429" y="680958"/>
                  <a:pt x="1224277" y="955337"/>
                  <a:pt x="1279264" y="1080000"/>
                </a:cubicBezTo>
                <a:cubicBezTo>
                  <a:pt x="1062685" y="1117234"/>
                  <a:pt x="1005854" y="1078746"/>
                  <a:pt x="827257" y="1080000"/>
                </a:cubicBezTo>
                <a:cubicBezTo>
                  <a:pt x="648660" y="1081254"/>
                  <a:pt x="587666" y="1067545"/>
                  <a:pt x="388043" y="1080000"/>
                </a:cubicBezTo>
                <a:cubicBezTo>
                  <a:pt x="188420" y="1092455"/>
                  <a:pt x="132102" y="106205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B8F67F5-E1ED-3982-B3EF-08EDBAE8F0A1}"/>
              </a:ext>
            </a:extLst>
          </p:cNvPr>
          <p:cNvSpPr/>
          <p:nvPr/>
        </p:nvSpPr>
        <p:spPr>
          <a:xfrm>
            <a:off x="8754983" y="4115207"/>
            <a:ext cx="1687239" cy="1080000"/>
          </a:xfrm>
          <a:custGeom>
            <a:avLst/>
            <a:gdLst>
              <a:gd name="connsiteX0" fmla="*/ 0 w 1687239"/>
              <a:gd name="connsiteY0" fmla="*/ 0 h 1080000"/>
              <a:gd name="connsiteX1" fmla="*/ 545541 w 1687239"/>
              <a:gd name="connsiteY1" fmla="*/ 0 h 1080000"/>
              <a:gd name="connsiteX2" fmla="*/ 1091081 w 1687239"/>
              <a:gd name="connsiteY2" fmla="*/ 0 h 1080000"/>
              <a:gd name="connsiteX3" fmla="*/ 1687239 w 1687239"/>
              <a:gd name="connsiteY3" fmla="*/ 0 h 1080000"/>
              <a:gd name="connsiteX4" fmla="*/ 1687239 w 1687239"/>
              <a:gd name="connsiteY4" fmla="*/ 529200 h 1080000"/>
              <a:gd name="connsiteX5" fmla="*/ 1687239 w 1687239"/>
              <a:gd name="connsiteY5" fmla="*/ 1080000 h 1080000"/>
              <a:gd name="connsiteX6" fmla="*/ 1175443 w 1687239"/>
              <a:gd name="connsiteY6" fmla="*/ 1080000 h 1080000"/>
              <a:gd name="connsiteX7" fmla="*/ 613030 w 1687239"/>
              <a:gd name="connsiteY7" fmla="*/ 1080000 h 1080000"/>
              <a:gd name="connsiteX8" fmla="*/ 0 w 1687239"/>
              <a:gd name="connsiteY8" fmla="*/ 1080000 h 1080000"/>
              <a:gd name="connsiteX9" fmla="*/ 0 w 1687239"/>
              <a:gd name="connsiteY9" fmla="*/ 540000 h 1080000"/>
              <a:gd name="connsiteX10" fmla="*/ 0 w 168723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7239" h="1080000" fill="none" extrusionOk="0">
                <a:moveTo>
                  <a:pt x="0" y="0"/>
                </a:moveTo>
                <a:cubicBezTo>
                  <a:pt x="243143" y="-17074"/>
                  <a:pt x="392455" y="25287"/>
                  <a:pt x="545541" y="0"/>
                </a:cubicBezTo>
                <a:cubicBezTo>
                  <a:pt x="698627" y="-25287"/>
                  <a:pt x="844282" y="29329"/>
                  <a:pt x="1091081" y="0"/>
                </a:cubicBezTo>
                <a:cubicBezTo>
                  <a:pt x="1337880" y="-29329"/>
                  <a:pt x="1435818" y="62840"/>
                  <a:pt x="1687239" y="0"/>
                </a:cubicBezTo>
                <a:cubicBezTo>
                  <a:pt x="1700302" y="207995"/>
                  <a:pt x="1685524" y="419283"/>
                  <a:pt x="1687239" y="529200"/>
                </a:cubicBezTo>
                <a:cubicBezTo>
                  <a:pt x="1688954" y="639117"/>
                  <a:pt x="1653384" y="957395"/>
                  <a:pt x="1687239" y="1080000"/>
                </a:cubicBezTo>
                <a:cubicBezTo>
                  <a:pt x="1571209" y="1086258"/>
                  <a:pt x="1309204" y="1047436"/>
                  <a:pt x="1175443" y="1080000"/>
                </a:cubicBezTo>
                <a:cubicBezTo>
                  <a:pt x="1041682" y="1112564"/>
                  <a:pt x="893135" y="1031646"/>
                  <a:pt x="613030" y="1080000"/>
                </a:cubicBezTo>
                <a:cubicBezTo>
                  <a:pt x="332925" y="1128354"/>
                  <a:pt x="204556" y="105068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87239" h="1080000" stroke="0" extrusionOk="0">
                <a:moveTo>
                  <a:pt x="0" y="0"/>
                </a:moveTo>
                <a:cubicBezTo>
                  <a:pt x="135389" y="-14560"/>
                  <a:pt x="337034" y="44610"/>
                  <a:pt x="511796" y="0"/>
                </a:cubicBezTo>
                <a:cubicBezTo>
                  <a:pt x="686558" y="-44610"/>
                  <a:pt x="882758" y="23"/>
                  <a:pt x="1091081" y="0"/>
                </a:cubicBezTo>
                <a:cubicBezTo>
                  <a:pt x="1299404" y="-23"/>
                  <a:pt x="1431585" y="2298"/>
                  <a:pt x="1687239" y="0"/>
                </a:cubicBezTo>
                <a:cubicBezTo>
                  <a:pt x="1750038" y="159253"/>
                  <a:pt x="1631074" y="442242"/>
                  <a:pt x="1687239" y="561600"/>
                </a:cubicBezTo>
                <a:cubicBezTo>
                  <a:pt x="1743404" y="680958"/>
                  <a:pt x="1632252" y="955337"/>
                  <a:pt x="1687239" y="1080000"/>
                </a:cubicBezTo>
                <a:cubicBezTo>
                  <a:pt x="1503985" y="1103332"/>
                  <a:pt x="1281201" y="1011780"/>
                  <a:pt x="1091081" y="1080000"/>
                </a:cubicBezTo>
                <a:cubicBezTo>
                  <a:pt x="900961" y="1148220"/>
                  <a:pt x="670151" y="1028147"/>
                  <a:pt x="511796" y="1080000"/>
                </a:cubicBezTo>
                <a:cubicBezTo>
                  <a:pt x="353442" y="1131853"/>
                  <a:pt x="181001" y="107835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guai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326C876C-B328-5DD4-E8B5-6CDE8C0E6D76}"/>
              </a:ext>
            </a:extLst>
          </p:cNvPr>
          <p:cNvSpPr/>
          <p:nvPr/>
        </p:nvSpPr>
        <p:spPr>
          <a:xfrm>
            <a:off x="4297234" y="5331408"/>
            <a:ext cx="1313131" cy="1080000"/>
          </a:xfrm>
          <a:custGeom>
            <a:avLst/>
            <a:gdLst>
              <a:gd name="connsiteX0" fmla="*/ 0 w 1313131"/>
              <a:gd name="connsiteY0" fmla="*/ 0 h 1080000"/>
              <a:gd name="connsiteX1" fmla="*/ 424579 w 1313131"/>
              <a:gd name="connsiteY1" fmla="*/ 0 h 1080000"/>
              <a:gd name="connsiteX2" fmla="*/ 849158 w 1313131"/>
              <a:gd name="connsiteY2" fmla="*/ 0 h 1080000"/>
              <a:gd name="connsiteX3" fmla="*/ 1313131 w 1313131"/>
              <a:gd name="connsiteY3" fmla="*/ 0 h 1080000"/>
              <a:gd name="connsiteX4" fmla="*/ 1313131 w 1313131"/>
              <a:gd name="connsiteY4" fmla="*/ 529200 h 1080000"/>
              <a:gd name="connsiteX5" fmla="*/ 1313131 w 1313131"/>
              <a:gd name="connsiteY5" fmla="*/ 1080000 h 1080000"/>
              <a:gd name="connsiteX6" fmla="*/ 914815 w 1313131"/>
              <a:gd name="connsiteY6" fmla="*/ 1080000 h 1080000"/>
              <a:gd name="connsiteX7" fmla="*/ 477104 w 1313131"/>
              <a:gd name="connsiteY7" fmla="*/ 1080000 h 1080000"/>
              <a:gd name="connsiteX8" fmla="*/ 0 w 1313131"/>
              <a:gd name="connsiteY8" fmla="*/ 1080000 h 1080000"/>
              <a:gd name="connsiteX9" fmla="*/ 0 w 1313131"/>
              <a:gd name="connsiteY9" fmla="*/ 540000 h 1080000"/>
              <a:gd name="connsiteX10" fmla="*/ 0 w 131313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131" h="1080000" fill="none" extrusionOk="0">
                <a:moveTo>
                  <a:pt x="0" y="0"/>
                </a:moveTo>
                <a:cubicBezTo>
                  <a:pt x="196993" y="-20726"/>
                  <a:pt x="252046" y="11382"/>
                  <a:pt x="424579" y="0"/>
                </a:cubicBezTo>
                <a:cubicBezTo>
                  <a:pt x="597112" y="-11382"/>
                  <a:pt x="695956" y="3297"/>
                  <a:pt x="849158" y="0"/>
                </a:cubicBezTo>
                <a:cubicBezTo>
                  <a:pt x="1002360" y="-3297"/>
                  <a:pt x="1089410" y="55268"/>
                  <a:pt x="1313131" y="0"/>
                </a:cubicBezTo>
                <a:cubicBezTo>
                  <a:pt x="1326194" y="207995"/>
                  <a:pt x="1311416" y="419283"/>
                  <a:pt x="1313131" y="529200"/>
                </a:cubicBezTo>
                <a:cubicBezTo>
                  <a:pt x="1314846" y="639117"/>
                  <a:pt x="1279276" y="957395"/>
                  <a:pt x="1313131" y="1080000"/>
                </a:cubicBezTo>
                <a:cubicBezTo>
                  <a:pt x="1183972" y="1096275"/>
                  <a:pt x="1017119" y="1038693"/>
                  <a:pt x="914815" y="1080000"/>
                </a:cubicBezTo>
                <a:cubicBezTo>
                  <a:pt x="812511" y="1121307"/>
                  <a:pt x="599845" y="1042232"/>
                  <a:pt x="477104" y="1080000"/>
                </a:cubicBezTo>
                <a:cubicBezTo>
                  <a:pt x="354363" y="1117768"/>
                  <a:pt x="130262" y="104991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313131" h="1080000" stroke="0" extrusionOk="0">
                <a:moveTo>
                  <a:pt x="0" y="0"/>
                </a:moveTo>
                <a:cubicBezTo>
                  <a:pt x="121059" y="-21540"/>
                  <a:pt x="238188" y="26122"/>
                  <a:pt x="398316" y="0"/>
                </a:cubicBezTo>
                <a:cubicBezTo>
                  <a:pt x="558444" y="-26122"/>
                  <a:pt x="656942" y="24958"/>
                  <a:pt x="849158" y="0"/>
                </a:cubicBezTo>
                <a:cubicBezTo>
                  <a:pt x="1041374" y="-24958"/>
                  <a:pt x="1149965" y="17124"/>
                  <a:pt x="1313131" y="0"/>
                </a:cubicBezTo>
                <a:cubicBezTo>
                  <a:pt x="1375930" y="159253"/>
                  <a:pt x="1256966" y="442242"/>
                  <a:pt x="1313131" y="561600"/>
                </a:cubicBezTo>
                <a:cubicBezTo>
                  <a:pt x="1369296" y="680958"/>
                  <a:pt x="1258144" y="955337"/>
                  <a:pt x="1313131" y="1080000"/>
                </a:cubicBezTo>
                <a:cubicBezTo>
                  <a:pt x="1146944" y="1093809"/>
                  <a:pt x="1005647" y="1038786"/>
                  <a:pt x="849158" y="1080000"/>
                </a:cubicBezTo>
                <a:cubicBezTo>
                  <a:pt x="692669" y="1121214"/>
                  <a:pt x="595956" y="1061869"/>
                  <a:pt x="398316" y="1080000"/>
                </a:cubicBezTo>
                <a:cubicBezTo>
                  <a:pt x="200676" y="1098131"/>
                  <a:pt x="167283" y="104686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BD8B2A3-1C77-FB21-C922-F572693C5B45}"/>
              </a:ext>
            </a:extLst>
          </p:cNvPr>
          <p:cNvSpPr/>
          <p:nvPr/>
        </p:nvSpPr>
        <p:spPr>
          <a:xfrm>
            <a:off x="10317405" y="5331408"/>
            <a:ext cx="1434327" cy="1080000"/>
          </a:xfrm>
          <a:custGeom>
            <a:avLst/>
            <a:gdLst>
              <a:gd name="connsiteX0" fmla="*/ 0 w 1434327"/>
              <a:gd name="connsiteY0" fmla="*/ 0 h 1080000"/>
              <a:gd name="connsiteX1" fmla="*/ 463766 w 1434327"/>
              <a:gd name="connsiteY1" fmla="*/ 0 h 1080000"/>
              <a:gd name="connsiteX2" fmla="*/ 927531 w 1434327"/>
              <a:gd name="connsiteY2" fmla="*/ 0 h 1080000"/>
              <a:gd name="connsiteX3" fmla="*/ 1434327 w 1434327"/>
              <a:gd name="connsiteY3" fmla="*/ 0 h 1080000"/>
              <a:gd name="connsiteX4" fmla="*/ 1434327 w 1434327"/>
              <a:gd name="connsiteY4" fmla="*/ 529200 h 1080000"/>
              <a:gd name="connsiteX5" fmla="*/ 1434327 w 1434327"/>
              <a:gd name="connsiteY5" fmla="*/ 1080000 h 1080000"/>
              <a:gd name="connsiteX6" fmla="*/ 999248 w 1434327"/>
              <a:gd name="connsiteY6" fmla="*/ 1080000 h 1080000"/>
              <a:gd name="connsiteX7" fmla="*/ 521139 w 1434327"/>
              <a:gd name="connsiteY7" fmla="*/ 1080000 h 1080000"/>
              <a:gd name="connsiteX8" fmla="*/ 0 w 1434327"/>
              <a:gd name="connsiteY8" fmla="*/ 1080000 h 1080000"/>
              <a:gd name="connsiteX9" fmla="*/ 0 w 1434327"/>
              <a:gd name="connsiteY9" fmla="*/ 540000 h 1080000"/>
              <a:gd name="connsiteX10" fmla="*/ 0 w 143432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34327" h="1080000" fill="none" extrusionOk="0">
                <a:moveTo>
                  <a:pt x="0" y="0"/>
                </a:moveTo>
                <a:cubicBezTo>
                  <a:pt x="196462" y="-36385"/>
                  <a:pt x="283478" y="8524"/>
                  <a:pt x="463766" y="0"/>
                </a:cubicBezTo>
                <a:cubicBezTo>
                  <a:pt x="644054" y="-8524"/>
                  <a:pt x="750737" y="19416"/>
                  <a:pt x="927531" y="0"/>
                </a:cubicBezTo>
                <a:cubicBezTo>
                  <a:pt x="1104326" y="-19416"/>
                  <a:pt x="1262359" y="40591"/>
                  <a:pt x="1434327" y="0"/>
                </a:cubicBezTo>
                <a:cubicBezTo>
                  <a:pt x="1447390" y="207995"/>
                  <a:pt x="1432612" y="419283"/>
                  <a:pt x="1434327" y="529200"/>
                </a:cubicBezTo>
                <a:cubicBezTo>
                  <a:pt x="1436042" y="639117"/>
                  <a:pt x="1400472" y="957395"/>
                  <a:pt x="1434327" y="1080000"/>
                </a:cubicBezTo>
                <a:cubicBezTo>
                  <a:pt x="1285912" y="1106192"/>
                  <a:pt x="1182039" y="1042106"/>
                  <a:pt x="999248" y="1080000"/>
                </a:cubicBezTo>
                <a:cubicBezTo>
                  <a:pt x="816457" y="1117894"/>
                  <a:pt x="660020" y="1052871"/>
                  <a:pt x="521139" y="1080000"/>
                </a:cubicBezTo>
                <a:cubicBezTo>
                  <a:pt x="382258" y="1107129"/>
                  <a:pt x="166801" y="1035767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34327" h="1080000" stroke="0" extrusionOk="0">
                <a:moveTo>
                  <a:pt x="0" y="0"/>
                </a:moveTo>
                <a:cubicBezTo>
                  <a:pt x="113734" y="-20717"/>
                  <a:pt x="308470" y="41320"/>
                  <a:pt x="435079" y="0"/>
                </a:cubicBezTo>
                <a:cubicBezTo>
                  <a:pt x="561688" y="-41320"/>
                  <a:pt x="798928" y="20926"/>
                  <a:pt x="927531" y="0"/>
                </a:cubicBezTo>
                <a:cubicBezTo>
                  <a:pt x="1056134" y="-20926"/>
                  <a:pt x="1297436" y="11729"/>
                  <a:pt x="1434327" y="0"/>
                </a:cubicBezTo>
                <a:cubicBezTo>
                  <a:pt x="1497126" y="159253"/>
                  <a:pt x="1378162" y="442242"/>
                  <a:pt x="1434327" y="561600"/>
                </a:cubicBezTo>
                <a:cubicBezTo>
                  <a:pt x="1490492" y="680958"/>
                  <a:pt x="1379340" y="955337"/>
                  <a:pt x="1434327" y="1080000"/>
                </a:cubicBezTo>
                <a:cubicBezTo>
                  <a:pt x="1181508" y="1081483"/>
                  <a:pt x="1079184" y="1077408"/>
                  <a:pt x="927531" y="1080000"/>
                </a:cubicBezTo>
                <a:cubicBezTo>
                  <a:pt x="775878" y="1082592"/>
                  <a:pt x="616219" y="1039910"/>
                  <a:pt x="435079" y="1080000"/>
                </a:cubicBezTo>
                <a:cubicBezTo>
                  <a:pt x="253939" y="1120090"/>
                  <a:pt x="205644" y="105102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lue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1382779A-B744-FA0A-055D-0D0A1BD5B5DA}"/>
              </a:ext>
            </a:extLst>
          </p:cNvPr>
          <p:cNvSpPr/>
          <p:nvPr/>
        </p:nvSpPr>
        <p:spPr>
          <a:xfrm>
            <a:off x="10577689" y="4110204"/>
            <a:ext cx="1515049" cy="1080000"/>
          </a:xfrm>
          <a:custGeom>
            <a:avLst/>
            <a:gdLst>
              <a:gd name="connsiteX0" fmla="*/ 0 w 1515049"/>
              <a:gd name="connsiteY0" fmla="*/ 0 h 1080000"/>
              <a:gd name="connsiteX1" fmla="*/ 489866 w 1515049"/>
              <a:gd name="connsiteY1" fmla="*/ 0 h 1080000"/>
              <a:gd name="connsiteX2" fmla="*/ 979732 w 1515049"/>
              <a:gd name="connsiteY2" fmla="*/ 0 h 1080000"/>
              <a:gd name="connsiteX3" fmla="*/ 1515049 w 1515049"/>
              <a:gd name="connsiteY3" fmla="*/ 0 h 1080000"/>
              <a:gd name="connsiteX4" fmla="*/ 1515049 w 1515049"/>
              <a:gd name="connsiteY4" fmla="*/ 529200 h 1080000"/>
              <a:gd name="connsiteX5" fmla="*/ 1515049 w 1515049"/>
              <a:gd name="connsiteY5" fmla="*/ 1080000 h 1080000"/>
              <a:gd name="connsiteX6" fmla="*/ 1055484 w 1515049"/>
              <a:gd name="connsiteY6" fmla="*/ 1080000 h 1080000"/>
              <a:gd name="connsiteX7" fmla="*/ 550468 w 1515049"/>
              <a:gd name="connsiteY7" fmla="*/ 1080000 h 1080000"/>
              <a:gd name="connsiteX8" fmla="*/ 0 w 1515049"/>
              <a:gd name="connsiteY8" fmla="*/ 1080000 h 1080000"/>
              <a:gd name="connsiteX9" fmla="*/ 0 w 1515049"/>
              <a:gd name="connsiteY9" fmla="*/ 540000 h 1080000"/>
              <a:gd name="connsiteX10" fmla="*/ 0 w 151504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5049" h="1080000" fill="none" extrusionOk="0">
                <a:moveTo>
                  <a:pt x="0" y="0"/>
                </a:moveTo>
                <a:cubicBezTo>
                  <a:pt x="127477" y="-50884"/>
                  <a:pt x="368781" y="1717"/>
                  <a:pt x="489866" y="0"/>
                </a:cubicBezTo>
                <a:cubicBezTo>
                  <a:pt x="610951" y="-1717"/>
                  <a:pt x="833147" y="18628"/>
                  <a:pt x="979732" y="0"/>
                </a:cubicBezTo>
                <a:cubicBezTo>
                  <a:pt x="1126317" y="-18628"/>
                  <a:pt x="1375815" y="36091"/>
                  <a:pt x="1515049" y="0"/>
                </a:cubicBezTo>
                <a:cubicBezTo>
                  <a:pt x="1528112" y="207995"/>
                  <a:pt x="1513334" y="419283"/>
                  <a:pt x="1515049" y="529200"/>
                </a:cubicBezTo>
                <a:cubicBezTo>
                  <a:pt x="1516764" y="639117"/>
                  <a:pt x="1481194" y="957395"/>
                  <a:pt x="1515049" y="1080000"/>
                </a:cubicBezTo>
                <a:cubicBezTo>
                  <a:pt x="1293242" y="1125456"/>
                  <a:pt x="1241905" y="1052554"/>
                  <a:pt x="1055484" y="1080000"/>
                </a:cubicBezTo>
                <a:cubicBezTo>
                  <a:pt x="869063" y="1107446"/>
                  <a:pt x="731556" y="1028600"/>
                  <a:pt x="550468" y="1080000"/>
                </a:cubicBezTo>
                <a:cubicBezTo>
                  <a:pt x="369380" y="1131400"/>
                  <a:pt x="245783" y="104728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15049" h="1080000" stroke="0" extrusionOk="0">
                <a:moveTo>
                  <a:pt x="0" y="0"/>
                </a:moveTo>
                <a:cubicBezTo>
                  <a:pt x="199801" y="-34034"/>
                  <a:pt x="247157" y="47440"/>
                  <a:pt x="459565" y="0"/>
                </a:cubicBezTo>
                <a:cubicBezTo>
                  <a:pt x="671974" y="-47440"/>
                  <a:pt x="855934" y="34652"/>
                  <a:pt x="979732" y="0"/>
                </a:cubicBezTo>
                <a:cubicBezTo>
                  <a:pt x="1103530" y="-34652"/>
                  <a:pt x="1319816" y="39285"/>
                  <a:pt x="1515049" y="0"/>
                </a:cubicBezTo>
                <a:cubicBezTo>
                  <a:pt x="1577848" y="159253"/>
                  <a:pt x="1458884" y="442242"/>
                  <a:pt x="1515049" y="561600"/>
                </a:cubicBezTo>
                <a:cubicBezTo>
                  <a:pt x="1571214" y="680958"/>
                  <a:pt x="1460062" y="955337"/>
                  <a:pt x="1515049" y="1080000"/>
                </a:cubicBezTo>
                <a:cubicBezTo>
                  <a:pt x="1295885" y="1103690"/>
                  <a:pt x="1194510" y="1077159"/>
                  <a:pt x="979732" y="1080000"/>
                </a:cubicBezTo>
                <a:cubicBezTo>
                  <a:pt x="764954" y="1082841"/>
                  <a:pt x="699331" y="1065236"/>
                  <a:pt x="459565" y="1080000"/>
                </a:cubicBezTo>
                <a:cubicBezTo>
                  <a:pt x="219799" y="1094764"/>
                  <a:pt x="96496" y="103772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nue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3A9454D-B2BF-ACEC-29F4-B19A1BD9C75A}"/>
              </a:ext>
            </a:extLst>
          </p:cNvPr>
          <p:cNvSpPr/>
          <p:nvPr/>
        </p:nvSpPr>
        <p:spPr>
          <a:xfrm>
            <a:off x="248356" y="1679242"/>
            <a:ext cx="1207911" cy="1080000"/>
          </a:xfrm>
          <a:custGeom>
            <a:avLst/>
            <a:gdLst>
              <a:gd name="connsiteX0" fmla="*/ 0 w 1207911"/>
              <a:gd name="connsiteY0" fmla="*/ 0 h 1080000"/>
              <a:gd name="connsiteX1" fmla="*/ 390558 w 1207911"/>
              <a:gd name="connsiteY1" fmla="*/ 0 h 1080000"/>
              <a:gd name="connsiteX2" fmla="*/ 781116 w 1207911"/>
              <a:gd name="connsiteY2" fmla="*/ 0 h 1080000"/>
              <a:gd name="connsiteX3" fmla="*/ 1207911 w 1207911"/>
              <a:gd name="connsiteY3" fmla="*/ 0 h 1080000"/>
              <a:gd name="connsiteX4" fmla="*/ 1207911 w 1207911"/>
              <a:gd name="connsiteY4" fmla="*/ 529200 h 1080000"/>
              <a:gd name="connsiteX5" fmla="*/ 1207911 w 1207911"/>
              <a:gd name="connsiteY5" fmla="*/ 1080000 h 1080000"/>
              <a:gd name="connsiteX6" fmla="*/ 841511 w 1207911"/>
              <a:gd name="connsiteY6" fmla="*/ 1080000 h 1080000"/>
              <a:gd name="connsiteX7" fmla="*/ 438874 w 1207911"/>
              <a:gd name="connsiteY7" fmla="*/ 1080000 h 1080000"/>
              <a:gd name="connsiteX8" fmla="*/ 0 w 1207911"/>
              <a:gd name="connsiteY8" fmla="*/ 1080000 h 1080000"/>
              <a:gd name="connsiteX9" fmla="*/ 0 w 1207911"/>
              <a:gd name="connsiteY9" fmla="*/ 540000 h 1080000"/>
              <a:gd name="connsiteX10" fmla="*/ 0 w 120791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911" h="1080000" fill="none" extrusionOk="0">
                <a:moveTo>
                  <a:pt x="0" y="0"/>
                </a:moveTo>
                <a:cubicBezTo>
                  <a:pt x="101519" y="-15567"/>
                  <a:pt x="226762" y="33403"/>
                  <a:pt x="390558" y="0"/>
                </a:cubicBezTo>
                <a:cubicBezTo>
                  <a:pt x="554354" y="-33403"/>
                  <a:pt x="633879" y="21765"/>
                  <a:pt x="781116" y="0"/>
                </a:cubicBezTo>
                <a:cubicBezTo>
                  <a:pt x="928353" y="-21765"/>
                  <a:pt x="1094120" y="5778"/>
                  <a:pt x="1207911" y="0"/>
                </a:cubicBezTo>
                <a:cubicBezTo>
                  <a:pt x="1220974" y="207995"/>
                  <a:pt x="1206196" y="419283"/>
                  <a:pt x="1207911" y="529200"/>
                </a:cubicBezTo>
                <a:cubicBezTo>
                  <a:pt x="1209626" y="639117"/>
                  <a:pt x="1174056" y="957395"/>
                  <a:pt x="1207911" y="1080000"/>
                </a:cubicBezTo>
                <a:cubicBezTo>
                  <a:pt x="1071364" y="1102783"/>
                  <a:pt x="935782" y="1059856"/>
                  <a:pt x="841511" y="1080000"/>
                </a:cubicBezTo>
                <a:cubicBezTo>
                  <a:pt x="747240" y="1100144"/>
                  <a:pt x="524986" y="1061176"/>
                  <a:pt x="438874" y="1080000"/>
                </a:cubicBezTo>
                <a:cubicBezTo>
                  <a:pt x="352762" y="1098824"/>
                  <a:pt x="213196" y="106616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207911" h="1080000" stroke="0" extrusionOk="0">
                <a:moveTo>
                  <a:pt x="0" y="0"/>
                </a:moveTo>
                <a:cubicBezTo>
                  <a:pt x="181891" y="-41252"/>
                  <a:pt x="276777" y="17382"/>
                  <a:pt x="366400" y="0"/>
                </a:cubicBezTo>
                <a:cubicBezTo>
                  <a:pt x="456023" y="-17382"/>
                  <a:pt x="672338" y="23514"/>
                  <a:pt x="781116" y="0"/>
                </a:cubicBezTo>
                <a:cubicBezTo>
                  <a:pt x="889894" y="-23514"/>
                  <a:pt x="1020556" y="4976"/>
                  <a:pt x="1207911" y="0"/>
                </a:cubicBezTo>
                <a:cubicBezTo>
                  <a:pt x="1270710" y="159253"/>
                  <a:pt x="1151746" y="442242"/>
                  <a:pt x="1207911" y="561600"/>
                </a:cubicBezTo>
                <a:cubicBezTo>
                  <a:pt x="1264076" y="680958"/>
                  <a:pt x="1152924" y="955337"/>
                  <a:pt x="1207911" y="1080000"/>
                </a:cubicBezTo>
                <a:cubicBezTo>
                  <a:pt x="1060223" y="1101503"/>
                  <a:pt x="866541" y="1074468"/>
                  <a:pt x="781116" y="1080000"/>
                </a:cubicBezTo>
                <a:cubicBezTo>
                  <a:pt x="695692" y="1085532"/>
                  <a:pt x="553786" y="1070199"/>
                  <a:pt x="366400" y="1080000"/>
                </a:cubicBezTo>
                <a:cubicBezTo>
                  <a:pt x="179014" y="1089801"/>
                  <a:pt x="162798" y="103948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2E7DBB53-1F50-E2D8-6636-83189A3D4960}"/>
              </a:ext>
            </a:extLst>
          </p:cNvPr>
          <p:cNvSpPr/>
          <p:nvPr/>
        </p:nvSpPr>
        <p:spPr>
          <a:xfrm>
            <a:off x="1696956" y="1690688"/>
            <a:ext cx="2013042" cy="1080000"/>
          </a:xfrm>
          <a:custGeom>
            <a:avLst/>
            <a:gdLst>
              <a:gd name="connsiteX0" fmla="*/ 0 w 2013042"/>
              <a:gd name="connsiteY0" fmla="*/ 0 h 1080000"/>
              <a:gd name="connsiteX1" fmla="*/ 442869 w 2013042"/>
              <a:gd name="connsiteY1" fmla="*/ 0 h 1080000"/>
              <a:gd name="connsiteX2" fmla="*/ 905869 w 2013042"/>
              <a:gd name="connsiteY2" fmla="*/ 0 h 1080000"/>
              <a:gd name="connsiteX3" fmla="*/ 1388999 w 2013042"/>
              <a:gd name="connsiteY3" fmla="*/ 0 h 1080000"/>
              <a:gd name="connsiteX4" fmla="*/ 2013042 w 2013042"/>
              <a:gd name="connsiteY4" fmla="*/ 0 h 1080000"/>
              <a:gd name="connsiteX5" fmla="*/ 2013042 w 2013042"/>
              <a:gd name="connsiteY5" fmla="*/ 550800 h 1080000"/>
              <a:gd name="connsiteX6" fmla="*/ 2013042 w 2013042"/>
              <a:gd name="connsiteY6" fmla="*/ 1080000 h 1080000"/>
              <a:gd name="connsiteX7" fmla="*/ 1529912 w 2013042"/>
              <a:gd name="connsiteY7" fmla="*/ 1080000 h 1080000"/>
              <a:gd name="connsiteX8" fmla="*/ 1026651 w 2013042"/>
              <a:gd name="connsiteY8" fmla="*/ 1080000 h 1080000"/>
              <a:gd name="connsiteX9" fmla="*/ 523391 w 2013042"/>
              <a:gd name="connsiteY9" fmla="*/ 1080000 h 1080000"/>
              <a:gd name="connsiteX10" fmla="*/ 0 w 2013042"/>
              <a:gd name="connsiteY10" fmla="*/ 1080000 h 1080000"/>
              <a:gd name="connsiteX11" fmla="*/ 0 w 2013042"/>
              <a:gd name="connsiteY11" fmla="*/ 561600 h 1080000"/>
              <a:gd name="connsiteX12" fmla="*/ 0 w 201304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13042" h="1080000" fill="none" extrusionOk="0">
                <a:moveTo>
                  <a:pt x="0" y="0"/>
                </a:moveTo>
                <a:cubicBezTo>
                  <a:pt x="102557" y="-36393"/>
                  <a:pt x="241821" y="53144"/>
                  <a:pt x="442869" y="0"/>
                </a:cubicBezTo>
                <a:cubicBezTo>
                  <a:pt x="643917" y="-53144"/>
                  <a:pt x="713805" y="46351"/>
                  <a:pt x="905869" y="0"/>
                </a:cubicBezTo>
                <a:cubicBezTo>
                  <a:pt x="1097933" y="-46351"/>
                  <a:pt x="1233606" y="2190"/>
                  <a:pt x="1388999" y="0"/>
                </a:cubicBezTo>
                <a:cubicBezTo>
                  <a:pt x="1544392" y="-2190"/>
                  <a:pt x="1852668" y="62770"/>
                  <a:pt x="2013042" y="0"/>
                </a:cubicBezTo>
                <a:cubicBezTo>
                  <a:pt x="2026044" y="196629"/>
                  <a:pt x="1991569" y="423755"/>
                  <a:pt x="2013042" y="550800"/>
                </a:cubicBezTo>
                <a:cubicBezTo>
                  <a:pt x="2034515" y="677845"/>
                  <a:pt x="1958505" y="818010"/>
                  <a:pt x="2013042" y="1080000"/>
                </a:cubicBezTo>
                <a:cubicBezTo>
                  <a:pt x="1777174" y="1095504"/>
                  <a:pt x="1628118" y="1046480"/>
                  <a:pt x="1529912" y="1080000"/>
                </a:cubicBezTo>
                <a:cubicBezTo>
                  <a:pt x="1431706" y="1113520"/>
                  <a:pt x="1149314" y="1076171"/>
                  <a:pt x="1026651" y="1080000"/>
                </a:cubicBezTo>
                <a:cubicBezTo>
                  <a:pt x="903988" y="1083829"/>
                  <a:pt x="762912" y="1079947"/>
                  <a:pt x="523391" y="1080000"/>
                </a:cubicBezTo>
                <a:cubicBezTo>
                  <a:pt x="283870" y="1080053"/>
                  <a:pt x="236516" y="105140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13042" h="1080000" stroke="0" extrusionOk="0">
                <a:moveTo>
                  <a:pt x="0" y="0"/>
                </a:moveTo>
                <a:cubicBezTo>
                  <a:pt x="213249" y="-52148"/>
                  <a:pt x="351435" y="51878"/>
                  <a:pt x="442869" y="0"/>
                </a:cubicBezTo>
                <a:cubicBezTo>
                  <a:pt x="534303" y="-51878"/>
                  <a:pt x="815827" y="28768"/>
                  <a:pt x="966260" y="0"/>
                </a:cubicBezTo>
                <a:cubicBezTo>
                  <a:pt x="1116693" y="-28768"/>
                  <a:pt x="1364038" y="53093"/>
                  <a:pt x="1489651" y="0"/>
                </a:cubicBezTo>
                <a:cubicBezTo>
                  <a:pt x="1615264" y="-53093"/>
                  <a:pt x="1792395" y="13867"/>
                  <a:pt x="2013042" y="0"/>
                </a:cubicBezTo>
                <a:cubicBezTo>
                  <a:pt x="2016558" y="250720"/>
                  <a:pt x="1989159" y="403851"/>
                  <a:pt x="2013042" y="561600"/>
                </a:cubicBezTo>
                <a:cubicBezTo>
                  <a:pt x="2036925" y="719349"/>
                  <a:pt x="1993190" y="913551"/>
                  <a:pt x="2013042" y="1080000"/>
                </a:cubicBezTo>
                <a:cubicBezTo>
                  <a:pt x="1869353" y="1140619"/>
                  <a:pt x="1636091" y="1026128"/>
                  <a:pt x="1489651" y="1080000"/>
                </a:cubicBezTo>
                <a:cubicBezTo>
                  <a:pt x="1343211" y="1133872"/>
                  <a:pt x="1160038" y="1021905"/>
                  <a:pt x="946130" y="1080000"/>
                </a:cubicBezTo>
                <a:cubicBezTo>
                  <a:pt x="732222" y="1138095"/>
                  <a:pt x="457920" y="99806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BB0CC88-45A1-E041-5C84-5CE1C81C13ED}"/>
              </a:ext>
            </a:extLst>
          </p:cNvPr>
          <p:cNvSpPr/>
          <p:nvPr/>
        </p:nvSpPr>
        <p:spPr>
          <a:xfrm>
            <a:off x="3947277" y="1690688"/>
            <a:ext cx="2694423" cy="1080000"/>
          </a:xfrm>
          <a:custGeom>
            <a:avLst/>
            <a:gdLst>
              <a:gd name="connsiteX0" fmla="*/ 0 w 2694423"/>
              <a:gd name="connsiteY0" fmla="*/ 0 h 1080000"/>
              <a:gd name="connsiteX1" fmla="*/ 458052 w 2694423"/>
              <a:gd name="connsiteY1" fmla="*/ 0 h 1080000"/>
              <a:gd name="connsiteX2" fmla="*/ 1023881 w 2694423"/>
              <a:gd name="connsiteY2" fmla="*/ 0 h 1080000"/>
              <a:gd name="connsiteX3" fmla="*/ 1589710 w 2694423"/>
              <a:gd name="connsiteY3" fmla="*/ 0 h 1080000"/>
              <a:gd name="connsiteX4" fmla="*/ 2101650 w 2694423"/>
              <a:gd name="connsiteY4" fmla="*/ 0 h 1080000"/>
              <a:gd name="connsiteX5" fmla="*/ 2694423 w 2694423"/>
              <a:gd name="connsiteY5" fmla="*/ 0 h 1080000"/>
              <a:gd name="connsiteX6" fmla="*/ 2694423 w 2694423"/>
              <a:gd name="connsiteY6" fmla="*/ 540000 h 1080000"/>
              <a:gd name="connsiteX7" fmla="*/ 2694423 w 2694423"/>
              <a:gd name="connsiteY7" fmla="*/ 1080000 h 1080000"/>
              <a:gd name="connsiteX8" fmla="*/ 2182483 w 2694423"/>
              <a:gd name="connsiteY8" fmla="*/ 1080000 h 1080000"/>
              <a:gd name="connsiteX9" fmla="*/ 1697486 w 2694423"/>
              <a:gd name="connsiteY9" fmla="*/ 1080000 h 1080000"/>
              <a:gd name="connsiteX10" fmla="*/ 1131658 w 2694423"/>
              <a:gd name="connsiteY10" fmla="*/ 1080000 h 1080000"/>
              <a:gd name="connsiteX11" fmla="*/ 565829 w 2694423"/>
              <a:gd name="connsiteY11" fmla="*/ 1080000 h 1080000"/>
              <a:gd name="connsiteX12" fmla="*/ 0 w 2694423"/>
              <a:gd name="connsiteY12" fmla="*/ 1080000 h 1080000"/>
              <a:gd name="connsiteX13" fmla="*/ 0 w 2694423"/>
              <a:gd name="connsiteY13" fmla="*/ 540000 h 1080000"/>
              <a:gd name="connsiteX14" fmla="*/ 0 w 269442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94423" h="1080000" fill="none" extrusionOk="0">
                <a:moveTo>
                  <a:pt x="0" y="0"/>
                </a:moveTo>
                <a:cubicBezTo>
                  <a:pt x="175290" y="-17698"/>
                  <a:pt x="239258" y="12661"/>
                  <a:pt x="458052" y="0"/>
                </a:cubicBezTo>
                <a:cubicBezTo>
                  <a:pt x="676846" y="-12661"/>
                  <a:pt x="811535" y="52335"/>
                  <a:pt x="1023881" y="0"/>
                </a:cubicBezTo>
                <a:cubicBezTo>
                  <a:pt x="1236227" y="-52335"/>
                  <a:pt x="1364342" y="42627"/>
                  <a:pt x="1589710" y="0"/>
                </a:cubicBezTo>
                <a:cubicBezTo>
                  <a:pt x="1815078" y="-42627"/>
                  <a:pt x="1920374" y="43778"/>
                  <a:pt x="2101650" y="0"/>
                </a:cubicBezTo>
                <a:cubicBezTo>
                  <a:pt x="2282926" y="-43778"/>
                  <a:pt x="2419827" y="28837"/>
                  <a:pt x="2694423" y="0"/>
                </a:cubicBezTo>
                <a:cubicBezTo>
                  <a:pt x="2737559" y="214300"/>
                  <a:pt x="2646936" y="272387"/>
                  <a:pt x="2694423" y="540000"/>
                </a:cubicBezTo>
                <a:cubicBezTo>
                  <a:pt x="2741910" y="807613"/>
                  <a:pt x="2668774" y="949899"/>
                  <a:pt x="2694423" y="1080000"/>
                </a:cubicBezTo>
                <a:cubicBezTo>
                  <a:pt x="2562069" y="1094405"/>
                  <a:pt x="2308072" y="1033994"/>
                  <a:pt x="2182483" y="1080000"/>
                </a:cubicBezTo>
                <a:cubicBezTo>
                  <a:pt x="2056894" y="1126006"/>
                  <a:pt x="1889515" y="1079906"/>
                  <a:pt x="1697486" y="1080000"/>
                </a:cubicBezTo>
                <a:cubicBezTo>
                  <a:pt x="1505457" y="1080094"/>
                  <a:pt x="1301896" y="1017711"/>
                  <a:pt x="1131658" y="1080000"/>
                </a:cubicBezTo>
                <a:cubicBezTo>
                  <a:pt x="961420" y="1142289"/>
                  <a:pt x="716693" y="1056307"/>
                  <a:pt x="565829" y="1080000"/>
                </a:cubicBezTo>
                <a:cubicBezTo>
                  <a:pt x="414965" y="1103693"/>
                  <a:pt x="185517" y="107333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94423" h="1080000" stroke="0" extrusionOk="0">
                <a:moveTo>
                  <a:pt x="0" y="0"/>
                </a:moveTo>
                <a:cubicBezTo>
                  <a:pt x="147716" y="-40309"/>
                  <a:pt x="337193" y="40705"/>
                  <a:pt x="458052" y="0"/>
                </a:cubicBezTo>
                <a:cubicBezTo>
                  <a:pt x="578911" y="-40705"/>
                  <a:pt x="906085" y="59098"/>
                  <a:pt x="1023881" y="0"/>
                </a:cubicBezTo>
                <a:cubicBezTo>
                  <a:pt x="1141677" y="-59098"/>
                  <a:pt x="1459796" y="47426"/>
                  <a:pt x="1589710" y="0"/>
                </a:cubicBezTo>
                <a:cubicBezTo>
                  <a:pt x="1719624" y="-47426"/>
                  <a:pt x="2012983" y="30246"/>
                  <a:pt x="2182483" y="0"/>
                </a:cubicBezTo>
                <a:cubicBezTo>
                  <a:pt x="2351983" y="-30246"/>
                  <a:pt x="2545540" y="51302"/>
                  <a:pt x="2694423" y="0"/>
                </a:cubicBezTo>
                <a:cubicBezTo>
                  <a:pt x="2717614" y="168737"/>
                  <a:pt x="2651243" y="437107"/>
                  <a:pt x="2694423" y="550800"/>
                </a:cubicBezTo>
                <a:cubicBezTo>
                  <a:pt x="2737603" y="664493"/>
                  <a:pt x="2650271" y="896277"/>
                  <a:pt x="2694423" y="1080000"/>
                </a:cubicBezTo>
                <a:cubicBezTo>
                  <a:pt x="2558124" y="1107032"/>
                  <a:pt x="2405029" y="1045317"/>
                  <a:pt x="2182483" y="1080000"/>
                </a:cubicBezTo>
                <a:cubicBezTo>
                  <a:pt x="1959937" y="1114683"/>
                  <a:pt x="1864644" y="1040983"/>
                  <a:pt x="1589710" y="1080000"/>
                </a:cubicBezTo>
                <a:cubicBezTo>
                  <a:pt x="1314776" y="1119017"/>
                  <a:pt x="1284231" y="1054472"/>
                  <a:pt x="1077769" y="1080000"/>
                </a:cubicBezTo>
                <a:cubicBezTo>
                  <a:pt x="871307" y="1105528"/>
                  <a:pt x="779288" y="1031520"/>
                  <a:pt x="511940" y="1080000"/>
                </a:cubicBezTo>
                <a:cubicBezTo>
                  <a:pt x="244592" y="1128480"/>
                  <a:pt x="195350" y="103409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5163067E-CA05-E8AB-8C1A-64B5300AE401}"/>
              </a:ext>
            </a:extLst>
          </p:cNvPr>
          <p:cNvSpPr/>
          <p:nvPr/>
        </p:nvSpPr>
        <p:spPr>
          <a:xfrm>
            <a:off x="6878979" y="1690688"/>
            <a:ext cx="2208951" cy="1080000"/>
          </a:xfrm>
          <a:custGeom>
            <a:avLst/>
            <a:gdLst>
              <a:gd name="connsiteX0" fmla="*/ 0 w 2208951"/>
              <a:gd name="connsiteY0" fmla="*/ 0 h 1080000"/>
              <a:gd name="connsiteX1" fmla="*/ 485969 w 2208951"/>
              <a:gd name="connsiteY1" fmla="*/ 0 h 1080000"/>
              <a:gd name="connsiteX2" fmla="*/ 994028 w 2208951"/>
              <a:gd name="connsiteY2" fmla="*/ 0 h 1080000"/>
              <a:gd name="connsiteX3" fmla="*/ 1524176 w 2208951"/>
              <a:gd name="connsiteY3" fmla="*/ 0 h 1080000"/>
              <a:gd name="connsiteX4" fmla="*/ 2208951 w 2208951"/>
              <a:gd name="connsiteY4" fmla="*/ 0 h 1080000"/>
              <a:gd name="connsiteX5" fmla="*/ 2208951 w 2208951"/>
              <a:gd name="connsiteY5" fmla="*/ 550800 h 1080000"/>
              <a:gd name="connsiteX6" fmla="*/ 2208951 w 2208951"/>
              <a:gd name="connsiteY6" fmla="*/ 1080000 h 1080000"/>
              <a:gd name="connsiteX7" fmla="*/ 1678803 w 2208951"/>
              <a:gd name="connsiteY7" fmla="*/ 1080000 h 1080000"/>
              <a:gd name="connsiteX8" fmla="*/ 1126565 w 2208951"/>
              <a:gd name="connsiteY8" fmla="*/ 1080000 h 1080000"/>
              <a:gd name="connsiteX9" fmla="*/ 574327 w 2208951"/>
              <a:gd name="connsiteY9" fmla="*/ 1080000 h 1080000"/>
              <a:gd name="connsiteX10" fmla="*/ 0 w 2208951"/>
              <a:gd name="connsiteY10" fmla="*/ 1080000 h 1080000"/>
              <a:gd name="connsiteX11" fmla="*/ 0 w 2208951"/>
              <a:gd name="connsiteY11" fmla="*/ 561600 h 1080000"/>
              <a:gd name="connsiteX12" fmla="*/ 0 w 22089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8951" h="1080000" fill="none" extrusionOk="0">
                <a:moveTo>
                  <a:pt x="0" y="0"/>
                </a:moveTo>
                <a:cubicBezTo>
                  <a:pt x="175916" y="-7770"/>
                  <a:pt x="284162" y="52523"/>
                  <a:pt x="485969" y="0"/>
                </a:cubicBezTo>
                <a:cubicBezTo>
                  <a:pt x="687776" y="-52523"/>
                  <a:pt x="785229" y="46887"/>
                  <a:pt x="994028" y="0"/>
                </a:cubicBezTo>
                <a:cubicBezTo>
                  <a:pt x="1202827" y="-46887"/>
                  <a:pt x="1364742" y="280"/>
                  <a:pt x="1524176" y="0"/>
                </a:cubicBezTo>
                <a:cubicBezTo>
                  <a:pt x="1683610" y="-280"/>
                  <a:pt x="1968897" y="67486"/>
                  <a:pt x="2208951" y="0"/>
                </a:cubicBezTo>
                <a:cubicBezTo>
                  <a:pt x="2221953" y="196629"/>
                  <a:pt x="2187478" y="423755"/>
                  <a:pt x="2208951" y="550800"/>
                </a:cubicBezTo>
                <a:cubicBezTo>
                  <a:pt x="2230424" y="677845"/>
                  <a:pt x="2154414" y="818010"/>
                  <a:pt x="2208951" y="1080000"/>
                </a:cubicBezTo>
                <a:cubicBezTo>
                  <a:pt x="2016400" y="1111119"/>
                  <a:pt x="1932252" y="1052538"/>
                  <a:pt x="1678803" y="1080000"/>
                </a:cubicBezTo>
                <a:cubicBezTo>
                  <a:pt x="1425354" y="1107462"/>
                  <a:pt x="1244159" y="1076560"/>
                  <a:pt x="1126565" y="1080000"/>
                </a:cubicBezTo>
                <a:cubicBezTo>
                  <a:pt x="1008971" y="1083440"/>
                  <a:pt x="847607" y="1065610"/>
                  <a:pt x="574327" y="1080000"/>
                </a:cubicBezTo>
                <a:cubicBezTo>
                  <a:pt x="301047" y="1094390"/>
                  <a:pt x="141251" y="102487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08951" h="1080000" stroke="0" extrusionOk="0">
                <a:moveTo>
                  <a:pt x="0" y="0"/>
                </a:moveTo>
                <a:cubicBezTo>
                  <a:pt x="219577" y="-24985"/>
                  <a:pt x="339185" y="46642"/>
                  <a:pt x="485969" y="0"/>
                </a:cubicBezTo>
                <a:cubicBezTo>
                  <a:pt x="632753" y="-46642"/>
                  <a:pt x="914680" y="51039"/>
                  <a:pt x="1060296" y="0"/>
                </a:cubicBezTo>
                <a:cubicBezTo>
                  <a:pt x="1205912" y="-51039"/>
                  <a:pt x="1406900" y="11699"/>
                  <a:pt x="1634624" y="0"/>
                </a:cubicBezTo>
                <a:cubicBezTo>
                  <a:pt x="1862348" y="-11699"/>
                  <a:pt x="2044715" y="58014"/>
                  <a:pt x="2208951" y="0"/>
                </a:cubicBezTo>
                <a:cubicBezTo>
                  <a:pt x="2212467" y="250720"/>
                  <a:pt x="2185068" y="403851"/>
                  <a:pt x="2208951" y="561600"/>
                </a:cubicBezTo>
                <a:cubicBezTo>
                  <a:pt x="2232834" y="719349"/>
                  <a:pt x="2189099" y="913551"/>
                  <a:pt x="2208951" y="1080000"/>
                </a:cubicBezTo>
                <a:cubicBezTo>
                  <a:pt x="2063559" y="1106053"/>
                  <a:pt x="1763764" y="1045995"/>
                  <a:pt x="1634624" y="1080000"/>
                </a:cubicBezTo>
                <a:cubicBezTo>
                  <a:pt x="1505484" y="1114005"/>
                  <a:pt x="1204277" y="1048642"/>
                  <a:pt x="1038207" y="1080000"/>
                </a:cubicBezTo>
                <a:cubicBezTo>
                  <a:pt x="872137" y="1111358"/>
                  <a:pt x="262818" y="104906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5CB9149C-74AF-8EE8-2EE8-DBDE1DBB46A3}"/>
              </a:ext>
            </a:extLst>
          </p:cNvPr>
          <p:cNvSpPr/>
          <p:nvPr/>
        </p:nvSpPr>
        <p:spPr>
          <a:xfrm>
            <a:off x="9321799" y="1662793"/>
            <a:ext cx="2208951" cy="1080000"/>
          </a:xfrm>
          <a:custGeom>
            <a:avLst/>
            <a:gdLst>
              <a:gd name="connsiteX0" fmla="*/ 0 w 2208951"/>
              <a:gd name="connsiteY0" fmla="*/ 0 h 1080000"/>
              <a:gd name="connsiteX1" fmla="*/ 485969 w 2208951"/>
              <a:gd name="connsiteY1" fmla="*/ 0 h 1080000"/>
              <a:gd name="connsiteX2" fmla="*/ 994028 w 2208951"/>
              <a:gd name="connsiteY2" fmla="*/ 0 h 1080000"/>
              <a:gd name="connsiteX3" fmla="*/ 1524176 w 2208951"/>
              <a:gd name="connsiteY3" fmla="*/ 0 h 1080000"/>
              <a:gd name="connsiteX4" fmla="*/ 2208951 w 2208951"/>
              <a:gd name="connsiteY4" fmla="*/ 0 h 1080000"/>
              <a:gd name="connsiteX5" fmla="*/ 2208951 w 2208951"/>
              <a:gd name="connsiteY5" fmla="*/ 550800 h 1080000"/>
              <a:gd name="connsiteX6" fmla="*/ 2208951 w 2208951"/>
              <a:gd name="connsiteY6" fmla="*/ 1080000 h 1080000"/>
              <a:gd name="connsiteX7" fmla="*/ 1678803 w 2208951"/>
              <a:gd name="connsiteY7" fmla="*/ 1080000 h 1080000"/>
              <a:gd name="connsiteX8" fmla="*/ 1126565 w 2208951"/>
              <a:gd name="connsiteY8" fmla="*/ 1080000 h 1080000"/>
              <a:gd name="connsiteX9" fmla="*/ 574327 w 2208951"/>
              <a:gd name="connsiteY9" fmla="*/ 1080000 h 1080000"/>
              <a:gd name="connsiteX10" fmla="*/ 0 w 2208951"/>
              <a:gd name="connsiteY10" fmla="*/ 1080000 h 1080000"/>
              <a:gd name="connsiteX11" fmla="*/ 0 w 2208951"/>
              <a:gd name="connsiteY11" fmla="*/ 561600 h 1080000"/>
              <a:gd name="connsiteX12" fmla="*/ 0 w 22089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8951" h="1080000" fill="none" extrusionOk="0">
                <a:moveTo>
                  <a:pt x="0" y="0"/>
                </a:moveTo>
                <a:cubicBezTo>
                  <a:pt x="175916" y="-7770"/>
                  <a:pt x="284162" y="52523"/>
                  <a:pt x="485969" y="0"/>
                </a:cubicBezTo>
                <a:cubicBezTo>
                  <a:pt x="687776" y="-52523"/>
                  <a:pt x="785229" y="46887"/>
                  <a:pt x="994028" y="0"/>
                </a:cubicBezTo>
                <a:cubicBezTo>
                  <a:pt x="1202827" y="-46887"/>
                  <a:pt x="1364742" y="280"/>
                  <a:pt x="1524176" y="0"/>
                </a:cubicBezTo>
                <a:cubicBezTo>
                  <a:pt x="1683610" y="-280"/>
                  <a:pt x="1968897" y="67486"/>
                  <a:pt x="2208951" y="0"/>
                </a:cubicBezTo>
                <a:cubicBezTo>
                  <a:pt x="2221953" y="196629"/>
                  <a:pt x="2187478" y="423755"/>
                  <a:pt x="2208951" y="550800"/>
                </a:cubicBezTo>
                <a:cubicBezTo>
                  <a:pt x="2230424" y="677845"/>
                  <a:pt x="2154414" y="818010"/>
                  <a:pt x="2208951" y="1080000"/>
                </a:cubicBezTo>
                <a:cubicBezTo>
                  <a:pt x="2016400" y="1111119"/>
                  <a:pt x="1932252" y="1052538"/>
                  <a:pt x="1678803" y="1080000"/>
                </a:cubicBezTo>
                <a:cubicBezTo>
                  <a:pt x="1425354" y="1107462"/>
                  <a:pt x="1244159" y="1076560"/>
                  <a:pt x="1126565" y="1080000"/>
                </a:cubicBezTo>
                <a:cubicBezTo>
                  <a:pt x="1008971" y="1083440"/>
                  <a:pt x="847607" y="1065610"/>
                  <a:pt x="574327" y="1080000"/>
                </a:cubicBezTo>
                <a:cubicBezTo>
                  <a:pt x="301047" y="1094390"/>
                  <a:pt x="141251" y="102487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08951" h="1080000" stroke="0" extrusionOk="0">
                <a:moveTo>
                  <a:pt x="0" y="0"/>
                </a:moveTo>
                <a:cubicBezTo>
                  <a:pt x="219577" y="-24985"/>
                  <a:pt x="339185" y="46642"/>
                  <a:pt x="485969" y="0"/>
                </a:cubicBezTo>
                <a:cubicBezTo>
                  <a:pt x="632753" y="-46642"/>
                  <a:pt x="914680" y="51039"/>
                  <a:pt x="1060296" y="0"/>
                </a:cubicBezTo>
                <a:cubicBezTo>
                  <a:pt x="1205912" y="-51039"/>
                  <a:pt x="1406900" y="11699"/>
                  <a:pt x="1634624" y="0"/>
                </a:cubicBezTo>
                <a:cubicBezTo>
                  <a:pt x="1862348" y="-11699"/>
                  <a:pt x="2044715" y="58014"/>
                  <a:pt x="2208951" y="0"/>
                </a:cubicBezTo>
                <a:cubicBezTo>
                  <a:pt x="2212467" y="250720"/>
                  <a:pt x="2185068" y="403851"/>
                  <a:pt x="2208951" y="561600"/>
                </a:cubicBezTo>
                <a:cubicBezTo>
                  <a:pt x="2232834" y="719349"/>
                  <a:pt x="2189099" y="913551"/>
                  <a:pt x="2208951" y="1080000"/>
                </a:cubicBezTo>
                <a:cubicBezTo>
                  <a:pt x="2063559" y="1106053"/>
                  <a:pt x="1763764" y="1045995"/>
                  <a:pt x="1634624" y="1080000"/>
                </a:cubicBezTo>
                <a:cubicBezTo>
                  <a:pt x="1505484" y="1114005"/>
                  <a:pt x="1204277" y="1048642"/>
                  <a:pt x="1038207" y="1080000"/>
                </a:cubicBezTo>
                <a:cubicBezTo>
                  <a:pt x="872137" y="1111358"/>
                  <a:pt x="262818" y="104906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17105B6-8921-3499-8C69-7E4AF94CAE1B}"/>
              </a:ext>
            </a:extLst>
          </p:cNvPr>
          <p:cNvSpPr/>
          <p:nvPr/>
        </p:nvSpPr>
        <p:spPr>
          <a:xfrm>
            <a:off x="278602" y="2886498"/>
            <a:ext cx="1595354" cy="1080000"/>
          </a:xfrm>
          <a:custGeom>
            <a:avLst/>
            <a:gdLst>
              <a:gd name="connsiteX0" fmla="*/ 0 w 1595354"/>
              <a:gd name="connsiteY0" fmla="*/ 0 h 1080000"/>
              <a:gd name="connsiteX1" fmla="*/ 515831 w 1595354"/>
              <a:gd name="connsiteY1" fmla="*/ 0 h 1080000"/>
              <a:gd name="connsiteX2" fmla="*/ 1031662 w 1595354"/>
              <a:gd name="connsiteY2" fmla="*/ 0 h 1080000"/>
              <a:gd name="connsiteX3" fmla="*/ 1595354 w 1595354"/>
              <a:gd name="connsiteY3" fmla="*/ 0 h 1080000"/>
              <a:gd name="connsiteX4" fmla="*/ 1595354 w 1595354"/>
              <a:gd name="connsiteY4" fmla="*/ 529200 h 1080000"/>
              <a:gd name="connsiteX5" fmla="*/ 1595354 w 1595354"/>
              <a:gd name="connsiteY5" fmla="*/ 1080000 h 1080000"/>
              <a:gd name="connsiteX6" fmla="*/ 1111430 w 1595354"/>
              <a:gd name="connsiteY6" fmla="*/ 1080000 h 1080000"/>
              <a:gd name="connsiteX7" fmla="*/ 579645 w 1595354"/>
              <a:gd name="connsiteY7" fmla="*/ 1080000 h 1080000"/>
              <a:gd name="connsiteX8" fmla="*/ 0 w 1595354"/>
              <a:gd name="connsiteY8" fmla="*/ 1080000 h 1080000"/>
              <a:gd name="connsiteX9" fmla="*/ 0 w 1595354"/>
              <a:gd name="connsiteY9" fmla="*/ 540000 h 1080000"/>
              <a:gd name="connsiteX10" fmla="*/ 0 w 159535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95354" h="1080000" fill="none" extrusionOk="0">
                <a:moveTo>
                  <a:pt x="0" y="0"/>
                </a:moveTo>
                <a:cubicBezTo>
                  <a:pt x="128462" y="-6871"/>
                  <a:pt x="281788" y="7572"/>
                  <a:pt x="515831" y="0"/>
                </a:cubicBezTo>
                <a:cubicBezTo>
                  <a:pt x="749874" y="-7572"/>
                  <a:pt x="842851" y="21858"/>
                  <a:pt x="1031662" y="0"/>
                </a:cubicBezTo>
                <a:cubicBezTo>
                  <a:pt x="1220473" y="-21858"/>
                  <a:pt x="1314896" y="47447"/>
                  <a:pt x="1595354" y="0"/>
                </a:cubicBezTo>
                <a:cubicBezTo>
                  <a:pt x="1608417" y="207995"/>
                  <a:pt x="1593639" y="419283"/>
                  <a:pt x="1595354" y="529200"/>
                </a:cubicBezTo>
                <a:cubicBezTo>
                  <a:pt x="1597069" y="639117"/>
                  <a:pt x="1561499" y="957395"/>
                  <a:pt x="1595354" y="1080000"/>
                </a:cubicBezTo>
                <a:cubicBezTo>
                  <a:pt x="1395108" y="1130196"/>
                  <a:pt x="1238860" y="1073479"/>
                  <a:pt x="1111430" y="1080000"/>
                </a:cubicBezTo>
                <a:cubicBezTo>
                  <a:pt x="984000" y="1086521"/>
                  <a:pt x="689896" y="1048610"/>
                  <a:pt x="579645" y="1080000"/>
                </a:cubicBezTo>
                <a:cubicBezTo>
                  <a:pt x="469395" y="1111390"/>
                  <a:pt x="194221" y="104887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95354" h="1080000" stroke="0" extrusionOk="0">
                <a:moveTo>
                  <a:pt x="0" y="0"/>
                </a:moveTo>
                <a:cubicBezTo>
                  <a:pt x="133009" y="-33324"/>
                  <a:pt x="262069" y="22712"/>
                  <a:pt x="483924" y="0"/>
                </a:cubicBezTo>
                <a:cubicBezTo>
                  <a:pt x="705779" y="-22712"/>
                  <a:pt x="833130" y="23543"/>
                  <a:pt x="1031662" y="0"/>
                </a:cubicBezTo>
                <a:cubicBezTo>
                  <a:pt x="1230194" y="-23543"/>
                  <a:pt x="1325109" y="28904"/>
                  <a:pt x="1595354" y="0"/>
                </a:cubicBezTo>
                <a:cubicBezTo>
                  <a:pt x="1658153" y="159253"/>
                  <a:pt x="1539189" y="442242"/>
                  <a:pt x="1595354" y="561600"/>
                </a:cubicBezTo>
                <a:cubicBezTo>
                  <a:pt x="1651519" y="680958"/>
                  <a:pt x="1540367" y="955337"/>
                  <a:pt x="1595354" y="1080000"/>
                </a:cubicBezTo>
                <a:cubicBezTo>
                  <a:pt x="1326000" y="1138646"/>
                  <a:pt x="1278527" y="1039208"/>
                  <a:pt x="1031662" y="1080000"/>
                </a:cubicBezTo>
                <a:cubicBezTo>
                  <a:pt x="784797" y="1120792"/>
                  <a:pt x="678781" y="1044973"/>
                  <a:pt x="483924" y="1080000"/>
                </a:cubicBezTo>
                <a:cubicBezTo>
                  <a:pt x="289067" y="1115027"/>
                  <a:pt x="187448" y="105748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61B95329-99C4-9EC6-2F9F-7A0F67FB6C22}"/>
              </a:ext>
            </a:extLst>
          </p:cNvPr>
          <p:cNvSpPr/>
          <p:nvPr/>
        </p:nvSpPr>
        <p:spPr>
          <a:xfrm>
            <a:off x="2088281" y="2911892"/>
            <a:ext cx="1733220" cy="1080000"/>
          </a:xfrm>
          <a:custGeom>
            <a:avLst/>
            <a:gdLst>
              <a:gd name="connsiteX0" fmla="*/ 0 w 1733220"/>
              <a:gd name="connsiteY0" fmla="*/ 0 h 1080000"/>
              <a:gd name="connsiteX1" fmla="*/ 560408 w 1733220"/>
              <a:gd name="connsiteY1" fmla="*/ 0 h 1080000"/>
              <a:gd name="connsiteX2" fmla="*/ 1120816 w 1733220"/>
              <a:gd name="connsiteY2" fmla="*/ 0 h 1080000"/>
              <a:gd name="connsiteX3" fmla="*/ 1733220 w 1733220"/>
              <a:gd name="connsiteY3" fmla="*/ 0 h 1080000"/>
              <a:gd name="connsiteX4" fmla="*/ 1733220 w 1733220"/>
              <a:gd name="connsiteY4" fmla="*/ 529200 h 1080000"/>
              <a:gd name="connsiteX5" fmla="*/ 1733220 w 1733220"/>
              <a:gd name="connsiteY5" fmla="*/ 1080000 h 1080000"/>
              <a:gd name="connsiteX6" fmla="*/ 1207477 w 1733220"/>
              <a:gd name="connsiteY6" fmla="*/ 1080000 h 1080000"/>
              <a:gd name="connsiteX7" fmla="*/ 629737 w 1733220"/>
              <a:gd name="connsiteY7" fmla="*/ 1080000 h 1080000"/>
              <a:gd name="connsiteX8" fmla="*/ 0 w 1733220"/>
              <a:gd name="connsiteY8" fmla="*/ 1080000 h 1080000"/>
              <a:gd name="connsiteX9" fmla="*/ 0 w 1733220"/>
              <a:gd name="connsiteY9" fmla="*/ 540000 h 1080000"/>
              <a:gd name="connsiteX10" fmla="*/ 0 w 173322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3220" h="1080000" fill="none" extrusionOk="0">
                <a:moveTo>
                  <a:pt x="0" y="0"/>
                </a:moveTo>
                <a:cubicBezTo>
                  <a:pt x="152303" y="-13185"/>
                  <a:pt x="383362" y="15114"/>
                  <a:pt x="560408" y="0"/>
                </a:cubicBezTo>
                <a:cubicBezTo>
                  <a:pt x="737454" y="-15114"/>
                  <a:pt x="841923" y="64369"/>
                  <a:pt x="1120816" y="0"/>
                </a:cubicBezTo>
                <a:cubicBezTo>
                  <a:pt x="1399709" y="-64369"/>
                  <a:pt x="1456648" y="68368"/>
                  <a:pt x="1733220" y="0"/>
                </a:cubicBezTo>
                <a:cubicBezTo>
                  <a:pt x="1746283" y="207995"/>
                  <a:pt x="1731505" y="419283"/>
                  <a:pt x="1733220" y="529200"/>
                </a:cubicBezTo>
                <a:cubicBezTo>
                  <a:pt x="1734935" y="639117"/>
                  <a:pt x="1699365" y="957395"/>
                  <a:pt x="1733220" y="1080000"/>
                </a:cubicBezTo>
                <a:cubicBezTo>
                  <a:pt x="1500456" y="1135164"/>
                  <a:pt x="1345625" y="1054185"/>
                  <a:pt x="1207477" y="1080000"/>
                </a:cubicBezTo>
                <a:cubicBezTo>
                  <a:pt x="1069329" y="1105815"/>
                  <a:pt x="858508" y="1061684"/>
                  <a:pt x="629737" y="1080000"/>
                </a:cubicBezTo>
                <a:cubicBezTo>
                  <a:pt x="400966" y="1098316"/>
                  <a:pt x="227219" y="101599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3220" h="1080000" stroke="0" extrusionOk="0">
                <a:moveTo>
                  <a:pt x="0" y="0"/>
                </a:moveTo>
                <a:cubicBezTo>
                  <a:pt x="257665" y="-43060"/>
                  <a:pt x="273518" y="36331"/>
                  <a:pt x="525743" y="0"/>
                </a:cubicBezTo>
                <a:cubicBezTo>
                  <a:pt x="777968" y="-36331"/>
                  <a:pt x="833017" y="34184"/>
                  <a:pt x="1120816" y="0"/>
                </a:cubicBezTo>
                <a:cubicBezTo>
                  <a:pt x="1408615" y="-34184"/>
                  <a:pt x="1516071" y="64752"/>
                  <a:pt x="1733220" y="0"/>
                </a:cubicBezTo>
                <a:cubicBezTo>
                  <a:pt x="1796019" y="159253"/>
                  <a:pt x="1677055" y="442242"/>
                  <a:pt x="1733220" y="561600"/>
                </a:cubicBezTo>
                <a:cubicBezTo>
                  <a:pt x="1789385" y="680958"/>
                  <a:pt x="1678233" y="955337"/>
                  <a:pt x="1733220" y="1080000"/>
                </a:cubicBezTo>
                <a:cubicBezTo>
                  <a:pt x="1557330" y="1116227"/>
                  <a:pt x="1367626" y="1068136"/>
                  <a:pt x="1120816" y="1080000"/>
                </a:cubicBezTo>
                <a:cubicBezTo>
                  <a:pt x="874006" y="1091864"/>
                  <a:pt x="696198" y="1032704"/>
                  <a:pt x="525743" y="1080000"/>
                </a:cubicBezTo>
                <a:cubicBezTo>
                  <a:pt x="355288" y="1127296"/>
                  <a:pt x="240922" y="102806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A77E736E-941B-4DA6-5AF4-FA4176536F65}"/>
              </a:ext>
            </a:extLst>
          </p:cNvPr>
          <p:cNvSpPr/>
          <p:nvPr/>
        </p:nvSpPr>
        <p:spPr>
          <a:xfrm>
            <a:off x="4072091" y="2886498"/>
            <a:ext cx="2023907" cy="1080000"/>
          </a:xfrm>
          <a:custGeom>
            <a:avLst/>
            <a:gdLst>
              <a:gd name="connsiteX0" fmla="*/ 0 w 2023907"/>
              <a:gd name="connsiteY0" fmla="*/ 0 h 1080000"/>
              <a:gd name="connsiteX1" fmla="*/ 445260 w 2023907"/>
              <a:gd name="connsiteY1" fmla="*/ 0 h 1080000"/>
              <a:gd name="connsiteX2" fmla="*/ 910758 w 2023907"/>
              <a:gd name="connsiteY2" fmla="*/ 0 h 1080000"/>
              <a:gd name="connsiteX3" fmla="*/ 1396496 w 2023907"/>
              <a:gd name="connsiteY3" fmla="*/ 0 h 1080000"/>
              <a:gd name="connsiteX4" fmla="*/ 2023907 w 2023907"/>
              <a:gd name="connsiteY4" fmla="*/ 0 h 1080000"/>
              <a:gd name="connsiteX5" fmla="*/ 2023907 w 2023907"/>
              <a:gd name="connsiteY5" fmla="*/ 550800 h 1080000"/>
              <a:gd name="connsiteX6" fmla="*/ 2023907 w 2023907"/>
              <a:gd name="connsiteY6" fmla="*/ 1080000 h 1080000"/>
              <a:gd name="connsiteX7" fmla="*/ 1538169 w 2023907"/>
              <a:gd name="connsiteY7" fmla="*/ 1080000 h 1080000"/>
              <a:gd name="connsiteX8" fmla="*/ 1032193 w 2023907"/>
              <a:gd name="connsiteY8" fmla="*/ 1080000 h 1080000"/>
              <a:gd name="connsiteX9" fmla="*/ 526216 w 2023907"/>
              <a:gd name="connsiteY9" fmla="*/ 1080000 h 1080000"/>
              <a:gd name="connsiteX10" fmla="*/ 0 w 2023907"/>
              <a:gd name="connsiteY10" fmla="*/ 1080000 h 1080000"/>
              <a:gd name="connsiteX11" fmla="*/ 0 w 2023907"/>
              <a:gd name="connsiteY11" fmla="*/ 561600 h 1080000"/>
              <a:gd name="connsiteX12" fmla="*/ 0 w 202390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3907" h="1080000" fill="none" extrusionOk="0">
                <a:moveTo>
                  <a:pt x="0" y="0"/>
                </a:moveTo>
                <a:cubicBezTo>
                  <a:pt x="123943" y="-10553"/>
                  <a:pt x="311192" y="3015"/>
                  <a:pt x="445260" y="0"/>
                </a:cubicBezTo>
                <a:cubicBezTo>
                  <a:pt x="579328" y="-3015"/>
                  <a:pt x="678355" y="31285"/>
                  <a:pt x="910758" y="0"/>
                </a:cubicBezTo>
                <a:cubicBezTo>
                  <a:pt x="1143161" y="-31285"/>
                  <a:pt x="1169240" y="28219"/>
                  <a:pt x="1396496" y="0"/>
                </a:cubicBezTo>
                <a:cubicBezTo>
                  <a:pt x="1623752" y="-28219"/>
                  <a:pt x="1783229" y="13252"/>
                  <a:pt x="2023907" y="0"/>
                </a:cubicBezTo>
                <a:cubicBezTo>
                  <a:pt x="2036909" y="196629"/>
                  <a:pt x="2002434" y="423755"/>
                  <a:pt x="2023907" y="550800"/>
                </a:cubicBezTo>
                <a:cubicBezTo>
                  <a:pt x="2045380" y="677845"/>
                  <a:pt x="1969370" y="818010"/>
                  <a:pt x="2023907" y="1080000"/>
                </a:cubicBezTo>
                <a:cubicBezTo>
                  <a:pt x="1889811" y="1136991"/>
                  <a:pt x="1764581" y="1040850"/>
                  <a:pt x="1538169" y="1080000"/>
                </a:cubicBezTo>
                <a:cubicBezTo>
                  <a:pt x="1311757" y="1119150"/>
                  <a:pt x="1249081" y="1054028"/>
                  <a:pt x="1032193" y="1080000"/>
                </a:cubicBezTo>
                <a:cubicBezTo>
                  <a:pt x="815305" y="1105972"/>
                  <a:pt x="641188" y="1047392"/>
                  <a:pt x="526216" y="1080000"/>
                </a:cubicBezTo>
                <a:cubicBezTo>
                  <a:pt x="411244" y="1112608"/>
                  <a:pt x="237327" y="105003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3907" h="1080000" stroke="0" extrusionOk="0">
                <a:moveTo>
                  <a:pt x="0" y="0"/>
                </a:moveTo>
                <a:cubicBezTo>
                  <a:pt x="126596" y="-4177"/>
                  <a:pt x="271681" y="380"/>
                  <a:pt x="445260" y="0"/>
                </a:cubicBezTo>
                <a:cubicBezTo>
                  <a:pt x="618839" y="-380"/>
                  <a:pt x="845771" y="15904"/>
                  <a:pt x="971475" y="0"/>
                </a:cubicBezTo>
                <a:cubicBezTo>
                  <a:pt x="1097180" y="-15904"/>
                  <a:pt x="1247161" y="34531"/>
                  <a:pt x="1497691" y="0"/>
                </a:cubicBezTo>
                <a:cubicBezTo>
                  <a:pt x="1748221" y="-34531"/>
                  <a:pt x="1835823" y="3329"/>
                  <a:pt x="2023907" y="0"/>
                </a:cubicBezTo>
                <a:cubicBezTo>
                  <a:pt x="2027423" y="250720"/>
                  <a:pt x="2000024" y="403851"/>
                  <a:pt x="2023907" y="561600"/>
                </a:cubicBezTo>
                <a:cubicBezTo>
                  <a:pt x="2047790" y="719349"/>
                  <a:pt x="2004055" y="913551"/>
                  <a:pt x="2023907" y="1080000"/>
                </a:cubicBezTo>
                <a:cubicBezTo>
                  <a:pt x="1790287" y="1105369"/>
                  <a:pt x="1611042" y="1051178"/>
                  <a:pt x="1497691" y="1080000"/>
                </a:cubicBezTo>
                <a:cubicBezTo>
                  <a:pt x="1384340" y="1108822"/>
                  <a:pt x="1117072" y="1076665"/>
                  <a:pt x="951236" y="1080000"/>
                </a:cubicBezTo>
                <a:cubicBezTo>
                  <a:pt x="785400" y="1083335"/>
                  <a:pt x="339503" y="102623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921FA2A1-F7CA-AB9E-C380-0BF79AB24A7E}"/>
              </a:ext>
            </a:extLst>
          </p:cNvPr>
          <p:cNvSpPr/>
          <p:nvPr/>
        </p:nvSpPr>
        <p:spPr>
          <a:xfrm>
            <a:off x="6346588" y="2886498"/>
            <a:ext cx="1279264" cy="1080000"/>
          </a:xfrm>
          <a:custGeom>
            <a:avLst/>
            <a:gdLst>
              <a:gd name="connsiteX0" fmla="*/ 0 w 1279264"/>
              <a:gd name="connsiteY0" fmla="*/ 0 h 1080000"/>
              <a:gd name="connsiteX1" fmla="*/ 413629 w 1279264"/>
              <a:gd name="connsiteY1" fmla="*/ 0 h 1080000"/>
              <a:gd name="connsiteX2" fmla="*/ 827257 w 1279264"/>
              <a:gd name="connsiteY2" fmla="*/ 0 h 1080000"/>
              <a:gd name="connsiteX3" fmla="*/ 1279264 w 1279264"/>
              <a:gd name="connsiteY3" fmla="*/ 0 h 1080000"/>
              <a:gd name="connsiteX4" fmla="*/ 1279264 w 1279264"/>
              <a:gd name="connsiteY4" fmla="*/ 529200 h 1080000"/>
              <a:gd name="connsiteX5" fmla="*/ 1279264 w 1279264"/>
              <a:gd name="connsiteY5" fmla="*/ 1080000 h 1080000"/>
              <a:gd name="connsiteX6" fmla="*/ 891221 w 1279264"/>
              <a:gd name="connsiteY6" fmla="*/ 1080000 h 1080000"/>
              <a:gd name="connsiteX7" fmla="*/ 464799 w 1279264"/>
              <a:gd name="connsiteY7" fmla="*/ 1080000 h 1080000"/>
              <a:gd name="connsiteX8" fmla="*/ 0 w 1279264"/>
              <a:gd name="connsiteY8" fmla="*/ 1080000 h 1080000"/>
              <a:gd name="connsiteX9" fmla="*/ 0 w 1279264"/>
              <a:gd name="connsiteY9" fmla="*/ 540000 h 1080000"/>
              <a:gd name="connsiteX10" fmla="*/ 0 w 127926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79264" h="1080000" fill="none" extrusionOk="0">
                <a:moveTo>
                  <a:pt x="0" y="0"/>
                </a:moveTo>
                <a:cubicBezTo>
                  <a:pt x="87839" y="-37501"/>
                  <a:pt x="257267" y="18380"/>
                  <a:pt x="413629" y="0"/>
                </a:cubicBezTo>
                <a:cubicBezTo>
                  <a:pt x="569991" y="-18380"/>
                  <a:pt x="671648" y="23349"/>
                  <a:pt x="827257" y="0"/>
                </a:cubicBezTo>
                <a:cubicBezTo>
                  <a:pt x="982866" y="-23349"/>
                  <a:pt x="1060515" y="4955"/>
                  <a:pt x="1279264" y="0"/>
                </a:cubicBezTo>
                <a:cubicBezTo>
                  <a:pt x="1292327" y="207995"/>
                  <a:pt x="1277549" y="419283"/>
                  <a:pt x="1279264" y="529200"/>
                </a:cubicBezTo>
                <a:cubicBezTo>
                  <a:pt x="1280979" y="639117"/>
                  <a:pt x="1245409" y="957395"/>
                  <a:pt x="1279264" y="1080000"/>
                </a:cubicBezTo>
                <a:cubicBezTo>
                  <a:pt x="1161378" y="1126548"/>
                  <a:pt x="1082087" y="1040204"/>
                  <a:pt x="891221" y="1080000"/>
                </a:cubicBezTo>
                <a:cubicBezTo>
                  <a:pt x="700355" y="1119796"/>
                  <a:pt x="554951" y="1068776"/>
                  <a:pt x="464799" y="1080000"/>
                </a:cubicBezTo>
                <a:cubicBezTo>
                  <a:pt x="374647" y="1091224"/>
                  <a:pt x="179079" y="104246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279264" h="1080000" stroke="0" extrusionOk="0">
                <a:moveTo>
                  <a:pt x="0" y="0"/>
                </a:moveTo>
                <a:cubicBezTo>
                  <a:pt x="136437" y="-21938"/>
                  <a:pt x="242687" y="478"/>
                  <a:pt x="388043" y="0"/>
                </a:cubicBezTo>
                <a:cubicBezTo>
                  <a:pt x="533399" y="-478"/>
                  <a:pt x="624323" y="19311"/>
                  <a:pt x="827257" y="0"/>
                </a:cubicBezTo>
                <a:cubicBezTo>
                  <a:pt x="1030191" y="-19311"/>
                  <a:pt x="1112225" y="38319"/>
                  <a:pt x="1279264" y="0"/>
                </a:cubicBezTo>
                <a:cubicBezTo>
                  <a:pt x="1342063" y="159253"/>
                  <a:pt x="1223099" y="442242"/>
                  <a:pt x="1279264" y="561600"/>
                </a:cubicBezTo>
                <a:cubicBezTo>
                  <a:pt x="1335429" y="680958"/>
                  <a:pt x="1224277" y="955337"/>
                  <a:pt x="1279264" y="1080000"/>
                </a:cubicBezTo>
                <a:cubicBezTo>
                  <a:pt x="1062685" y="1117234"/>
                  <a:pt x="1005854" y="1078746"/>
                  <a:pt x="827257" y="1080000"/>
                </a:cubicBezTo>
                <a:cubicBezTo>
                  <a:pt x="648660" y="1081254"/>
                  <a:pt x="587666" y="1067545"/>
                  <a:pt x="388043" y="1080000"/>
                </a:cubicBezTo>
                <a:cubicBezTo>
                  <a:pt x="188420" y="1092455"/>
                  <a:pt x="132102" y="106205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52E2EC02-8E6E-A614-FA00-4596E681EA26}"/>
              </a:ext>
            </a:extLst>
          </p:cNvPr>
          <p:cNvSpPr/>
          <p:nvPr/>
        </p:nvSpPr>
        <p:spPr>
          <a:xfrm>
            <a:off x="7882859" y="2906889"/>
            <a:ext cx="1511757" cy="1080000"/>
          </a:xfrm>
          <a:custGeom>
            <a:avLst/>
            <a:gdLst>
              <a:gd name="connsiteX0" fmla="*/ 0 w 1511757"/>
              <a:gd name="connsiteY0" fmla="*/ 0 h 1080000"/>
              <a:gd name="connsiteX1" fmla="*/ 488801 w 1511757"/>
              <a:gd name="connsiteY1" fmla="*/ 0 h 1080000"/>
              <a:gd name="connsiteX2" fmla="*/ 977603 w 1511757"/>
              <a:gd name="connsiteY2" fmla="*/ 0 h 1080000"/>
              <a:gd name="connsiteX3" fmla="*/ 1511757 w 1511757"/>
              <a:gd name="connsiteY3" fmla="*/ 0 h 1080000"/>
              <a:gd name="connsiteX4" fmla="*/ 1511757 w 1511757"/>
              <a:gd name="connsiteY4" fmla="*/ 529200 h 1080000"/>
              <a:gd name="connsiteX5" fmla="*/ 1511757 w 1511757"/>
              <a:gd name="connsiteY5" fmla="*/ 1080000 h 1080000"/>
              <a:gd name="connsiteX6" fmla="*/ 1053191 w 1511757"/>
              <a:gd name="connsiteY6" fmla="*/ 1080000 h 1080000"/>
              <a:gd name="connsiteX7" fmla="*/ 549272 w 1511757"/>
              <a:gd name="connsiteY7" fmla="*/ 1080000 h 1080000"/>
              <a:gd name="connsiteX8" fmla="*/ 0 w 1511757"/>
              <a:gd name="connsiteY8" fmla="*/ 1080000 h 1080000"/>
              <a:gd name="connsiteX9" fmla="*/ 0 w 1511757"/>
              <a:gd name="connsiteY9" fmla="*/ 540000 h 1080000"/>
              <a:gd name="connsiteX10" fmla="*/ 0 w 151175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1757" h="1080000" fill="none" extrusionOk="0">
                <a:moveTo>
                  <a:pt x="0" y="0"/>
                </a:moveTo>
                <a:cubicBezTo>
                  <a:pt x="208300" y="-51471"/>
                  <a:pt x="383870" y="20120"/>
                  <a:pt x="488801" y="0"/>
                </a:cubicBezTo>
                <a:cubicBezTo>
                  <a:pt x="593732" y="-20120"/>
                  <a:pt x="744783" y="33155"/>
                  <a:pt x="977603" y="0"/>
                </a:cubicBezTo>
                <a:cubicBezTo>
                  <a:pt x="1210423" y="-33155"/>
                  <a:pt x="1369191" y="41316"/>
                  <a:pt x="1511757" y="0"/>
                </a:cubicBezTo>
                <a:cubicBezTo>
                  <a:pt x="1524820" y="207995"/>
                  <a:pt x="1510042" y="419283"/>
                  <a:pt x="1511757" y="529200"/>
                </a:cubicBezTo>
                <a:cubicBezTo>
                  <a:pt x="1513472" y="639117"/>
                  <a:pt x="1477902" y="957395"/>
                  <a:pt x="1511757" y="1080000"/>
                </a:cubicBezTo>
                <a:cubicBezTo>
                  <a:pt x="1321353" y="1087059"/>
                  <a:pt x="1190672" y="1027041"/>
                  <a:pt x="1053191" y="1080000"/>
                </a:cubicBezTo>
                <a:cubicBezTo>
                  <a:pt x="915710" y="1132959"/>
                  <a:pt x="769371" y="1071521"/>
                  <a:pt x="549272" y="1080000"/>
                </a:cubicBezTo>
                <a:cubicBezTo>
                  <a:pt x="329173" y="1088479"/>
                  <a:pt x="179844" y="102491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11757" h="1080000" stroke="0" extrusionOk="0">
                <a:moveTo>
                  <a:pt x="0" y="0"/>
                </a:moveTo>
                <a:cubicBezTo>
                  <a:pt x="165171" y="-46703"/>
                  <a:pt x="344616" y="36822"/>
                  <a:pt x="458566" y="0"/>
                </a:cubicBezTo>
                <a:cubicBezTo>
                  <a:pt x="572516" y="-36822"/>
                  <a:pt x="802648" y="33483"/>
                  <a:pt x="977603" y="0"/>
                </a:cubicBezTo>
                <a:cubicBezTo>
                  <a:pt x="1152558" y="-33483"/>
                  <a:pt x="1270251" y="29746"/>
                  <a:pt x="1511757" y="0"/>
                </a:cubicBezTo>
                <a:cubicBezTo>
                  <a:pt x="1574556" y="159253"/>
                  <a:pt x="1455592" y="442242"/>
                  <a:pt x="1511757" y="561600"/>
                </a:cubicBezTo>
                <a:cubicBezTo>
                  <a:pt x="1567922" y="680958"/>
                  <a:pt x="1456770" y="955337"/>
                  <a:pt x="1511757" y="1080000"/>
                </a:cubicBezTo>
                <a:cubicBezTo>
                  <a:pt x="1322013" y="1081274"/>
                  <a:pt x="1175417" y="1060064"/>
                  <a:pt x="977603" y="1080000"/>
                </a:cubicBezTo>
                <a:cubicBezTo>
                  <a:pt x="779789" y="1099936"/>
                  <a:pt x="626432" y="1048624"/>
                  <a:pt x="458566" y="1080000"/>
                </a:cubicBezTo>
                <a:cubicBezTo>
                  <a:pt x="290700" y="1111376"/>
                  <a:pt x="222637" y="10795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982921F0-1489-1805-5967-32C14B8BADAD}"/>
              </a:ext>
            </a:extLst>
          </p:cNvPr>
          <p:cNvSpPr/>
          <p:nvPr/>
        </p:nvSpPr>
        <p:spPr>
          <a:xfrm>
            <a:off x="9657092" y="2871111"/>
            <a:ext cx="1987226" cy="1080000"/>
          </a:xfrm>
          <a:custGeom>
            <a:avLst/>
            <a:gdLst>
              <a:gd name="connsiteX0" fmla="*/ 0 w 1987226"/>
              <a:gd name="connsiteY0" fmla="*/ 0 h 1080000"/>
              <a:gd name="connsiteX1" fmla="*/ 437190 w 1987226"/>
              <a:gd name="connsiteY1" fmla="*/ 0 h 1080000"/>
              <a:gd name="connsiteX2" fmla="*/ 894252 w 1987226"/>
              <a:gd name="connsiteY2" fmla="*/ 0 h 1080000"/>
              <a:gd name="connsiteX3" fmla="*/ 1371186 w 1987226"/>
              <a:gd name="connsiteY3" fmla="*/ 0 h 1080000"/>
              <a:gd name="connsiteX4" fmla="*/ 1987226 w 1987226"/>
              <a:gd name="connsiteY4" fmla="*/ 0 h 1080000"/>
              <a:gd name="connsiteX5" fmla="*/ 1987226 w 1987226"/>
              <a:gd name="connsiteY5" fmla="*/ 550800 h 1080000"/>
              <a:gd name="connsiteX6" fmla="*/ 1987226 w 1987226"/>
              <a:gd name="connsiteY6" fmla="*/ 1080000 h 1080000"/>
              <a:gd name="connsiteX7" fmla="*/ 1510292 w 1987226"/>
              <a:gd name="connsiteY7" fmla="*/ 1080000 h 1080000"/>
              <a:gd name="connsiteX8" fmla="*/ 1013485 w 1987226"/>
              <a:gd name="connsiteY8" fmla="*/ 1080000 h 1080000"/>
              <a:gd name="connsiteX9" fmla="*/ 516679 w 1987226"/>
              <a:gd name="connsiteY9" fmla="*/ 1080000 h 1080000"/>
              <a:gd name="connsiteX10" fmla="*/ 0 w 1987226"/>
              <a:gd name="connsiteY10" fmla="*/ 1080000 h 1080000"/>
              <a:gd name="connsiteX11" fmla="*/ 0 w 1987226"/>
              <a:gd name="connsiteY11" fmla="*/ 561600 h 1080000"/>
              <a:gd name="connsiteX12" fmla="*/ 0 w 198722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87226" h="1080000" fill="none" extrusionOk="0">
                <a:moveTo>
                  <a:pt x="0" y="0"/>
                </a:moveTo>
                <a:cubicBezTo>
                  <a:pt x="203500" y="-36444"/>
                  <a:pt x="279296" y="25411"/>
                  <a:pt x="437190" y="0"/>
                </a:cubicBezTo>
                <a:cubicBezTo>
                  <a:pt x="595084" y="-25411"/>
                  <a:pt x="667848" y="3829"/>
                  <a:pt x="894252" y="0"/>
                </a:cubicBezTo>
                <a:cubicBezTo>
                  <a:pt x="1120656" y="-3829"/>
                  <a:pt x="1239223" y="1039"/>
                  <a:pt x="1371186" y="0"/>
                </a:cubicBezTo>
                <a:cubicBezTo>
                  <a:pt x="1503149" y="-1039"/>
                  <a:pt x="1718614" y="42291"/>
                  <a:pt x="1987226" y="0"/>
                </a:cubicBezTo>
                <a:cubicBezTo>
                  <a:pt x="2000228" y="196629"/>
                  <a:pt x="1965753" y="423755"/>
                  <a:pt x="1987226" y="550800"/>
                </a:cubicBezTo>
                <a:cubicBezTo>
                  <a:pt x="2008699" y="677845"/>
                  <a:pt x="1932689" y="818010"/>
                  <a:pt x="1987226" y="1080000"/>
                </a:cubicBezTo>
                <a:cubicBezTo>
                  <a:pt x="1873700" y="1087994"/>
                  <a:pt x="1747524" y="1054630"/>
                  <a:pt x="1510292" y="1080000"/>
                </a:cubicBezTo>
                <a:cubicBezTo>
                  <a:pt x="1273060" y="1105370"/>
                  <a:pt x="1147725" y="1044347"/>
                  <a:pt x="1013485" y="1080000"/>
                </a:cubicBezTo>
                <a:cubicBezTo>
                  <a:pt x="879245" y="1115653"/>
                  <a:pt x="711324" y="1024354"/>
                  <a:pt x="516679" y="1080000"/>
                </a:cubicBezTo>
                <a:cubicBezTo>
                  <a:pt x="322034" y="1135646"/>
                  <a:pt x="226727" y="107936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87226" h="1080000" stroke="0" extrusionOk="0">
                <a:moveTo>
                  <a:pt x="0" y="0"/>
                </a:moveTo>
                <a:cubicBezTo>
                  <a:pt x="115029" y="-18886"/>
                  <a:pt x="260972" y="5150"/>
                  <a:pt x="437190" y="0"/>
                </a:cubicBezTo>
                <a:cubicBezTo>
                  <a:pt x="613408" y="-5150"/>
                  <a:pt x="785121" y="571"/>
                  <a:pt x="953868" y="0"/>
                </a:cubicBezTo>
                <a:cubicBezTo>
                  <a:pt x="1122615" y="-571"/>
                  <a:pt x="1241782" y="27378"/>
                  <a:pt x="1470547" y="0"/>
                </a:cubicBezTo>
                <a:cubicBezTo>
                  <a:pt x="1699312" y="-27378"/>
                  <a:pt x="1794481" y="44372"/>
                  <a:pt x="1987226" y="0"/>
                </a:cubicBezTo>
                <a:cubicBezTo>
                  <a:pt x="1990742" y="250720"/>
                  <a:pt x="1963343" y="403851"/>
                  <a:pt x="1987226" y="561600"/>
                </a:cubicBezTo>
                <a:cubicBezTo>
                  <a:pt x="2011109" y="719349"/>
                  <a:pt x="1967374" y="913551"/>
                  <a:pt x="1987226" y="1080000"/>
                </a:cubicBezTo>
                <a:cubicBezTo>
                  <a:pt x="1840868" y="1124076"/>
                  <a:pt x="1687742" y="1025657"/>
                  <a:pt x="1470547" y="1080000"/>
                </a:cubicBezTo>
                <a:cubicBezTo>
                  <a:pt x="1253352" y="1134343"/>
                  <a:pt x="1198129" y="1031094"/>
                  <a:pt x="933996" y="1080000"/>
                </a:cubicBezTo>
                <a:cubicBezTo>
                  <a:pt x="669863" y="1128906"/>
                  <a:pt x="357723" y="98147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F764A8C2-0E32-7D06-ACAC-84E68B49666A}"/>
              </a:ext>
            </a:extLst>
          </p:cNvPr>
          <p:cNvSpPr/>
          <p:nvPr/>
        </p:nvSpPr>
        <p:spPr>
          <a:xfrm>
            <a:off x="304802" y="4118086"/>
            <a:ext cx="1595354" cy="1080000"/>
          </a:xfrm>
          <a:custGeom>
            <a:avLst/>
            <a:gdLst>
              <a:gd name="connsiteX0" fmla="*/ 0 w 1595354"/>
              <a:gd name="connsiteY0" fmla="*/ 0 h 1080000"/>
              <a:gd name="connsiteX1" fmla="*/ 515831 w 1595354"/>
              <a:gd name="connsiteY1" fmla="*/ 0 h 1080000"/>
              <a:gd name="connsiteX2" fmla="*/ 1031662 w 1595354"/>
              <a:gd name="connsiteY2" fmla="*/ 0 h 1080000"/>
              <a:gd name="connsiteX3" fmla="*/ 1595354 w 1595354"/>
              <a:gd name="connsiteY3" fmla="*/ 0 h 1080000"/>
              <a:gd name="connsiteX4" fmla="*/ 1595354 w 1595354"/>
              <a:gd name="connsiteY4" fmla="*/ 529200 h 1080000"/>
              <a:gd name="connsiteX5" fmla="*/ 1595354 w 1595354"/>
              <a:gd name="connsiteY5" fmla="*/ 1080000 h 1080000"/>
              <a:gd name="connsiteX6" fmla="*/ 1111430 w 1595354"/>
              <a:gd name="connsiteY6" fmla="*/ 1080000 h 1080000"/>
              <a:gd name="connsiteX7" fmla="*/ 579645 w 1595354"/>
              <a:gd name="connsiteY7" fmla="*/ 1080000 h 1080000"/>
              <a:gd name="connsiteX8" fmla="*/ 0 w 1595354"/>
              <a:gd name="connsiteY8" fmla="*/ 1080000 h 1080000"/>
              <a:gd name="connsiteX9" fmla="*/ 0 w 1595354"/>
              <a:gd name="connsiteY9" fmla="*/ 540000 h 1080000"/>
              <a:gd name="connsiteX10" fmla="*/ 0 w 1595354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95354" h="1080000" fill="none" extrusionOk="0">
                <a:moveTo>
                  <a:pt x="0" y="0"/>
                </a:moveTo>
                <a:cubicBezTo>
                  <a:pt x="128462" y="-6871"/>
                  <a:pt x="281788" y="7572"/>
                  <a:pt x="515831" y="0"/>
                </a:cubicBezTo>
                <a:cubicBezTo>
                  <a:pt x="749874" y="-7572"/>
                  <a:pt x="842851" y="21858"/>
                  <a:pt x="1031662" y="0"/>
                </a:cubicBezTo>
                <a:cubicBezTo>
                  <a:pt x="1220473" y="-21858"/>
                  <a:pt x="1314896" y="47447"/>
                  <a:pt x="1595354" y="0"/>
                </a:cubicBezTo>
                <a:cubicBezTo>
                  <a:pt x="1608417" y="207995"/>
                  <a:pt x="1593639" y="419283"/>
                  <a:pt x="1595354" y="529200"/>
                </a:cubicBezTo>
                <a:cubicBezTo>
                  <a:pt x="1597069" y="639117"/>
                  <a:pt x="1561499" y="957395"/>
                  <a:pt x="1595354" y="1080000"/>
                </a:cubicBezTo>
                <a:cubicBezTo>
                  <a:pt x="1395108" y="1130196"/>
                  <a:pt x="1238860" y="1073479"/>
                  <a:pt x="1111430" y="1080000"/>
                </a:cubicBezTo>
                <a:cubicBezTo>
                  <a:pt x="984000" y="1086521"/>
                  <a:pt x="689896" y="1048610"/>
                  <a:pt x="579645" y="1080000"/>
                </a:cubicBezTo>
                <a:cubicBezTo>
                  <a:pt x="469395" y="1111390"/>
                  <a:pt x="194221" y="104887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95354" h="1080000" stroke="0" extrusionOk="0">
                <a:moveTo>
                  <a:pt x="0" y="0"/>
                </a:moveTo>
                <a:cubicBezTo>
                  <a:pt x="133009" y="-33324"/>
                  <a:pt x="262069" y="22712"/>
                  <a:pt x="483924" y="0"/>
                </a:cubicBezTo>
                <a:cubicBezTo>
                  <a:pt x="705779" y="-22712"/>
                  <a:pt x="833130" y="23543"/>
                  <a:pt x="1031662" y="0"/>
                </a:cubicBezTo>
                <a:cubicBezTo>
                  <a:pt x="1230194" y="-23543"/>
                  <a:pt x="1325109" y="28904"/>
                  <a:pt x="1595354" y="0"/>
                </a:cubicBezTo>
                <a:cubicBezTo>
                  <a:pt x="1658153" y="159253"/>
                  <a:pt x="1539189" y="442242"/>
                  <a:pt x="1595354" y="561600"/>
                </a:cubicBezTo>
                <a:cubicBezTo>
                  <a:pt x="1651519" y="680958"/>
                  <a:pt x="1540367" y="955337"/>
                  <a:pt x="1595354" y="1080000"/>
                </a:cubicBezTo>
                <a:cubicBezTo>
                  <a:pt x="1326000" y="1138646"/>
                  <a:pt x="1278527" y="1039208"/>
                  <a:pt x="1031662" y="1080000"/>
                </a:cubicBezTo>
                <a:cubicBezTo>
                  <a:pt x="784797" y="1120792"/>
                  <a:pt x="678781" y="1044973"/>
                  <a:pt x="483924" y="1080000"/>
                </a:cubicBezTo>
                <a:cubicBezTo>
                  <a:pt x="289067" y="1115027"/>
                  <a:pt x="187448" y="105748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CE07134D-A721-AC15-264C-3CAAAA908990}"/>
              </a:ext>
            </a:extLst>
          </p:cNvPr>
          <p:cNvSpPr/>
          <p:nvPr/>
        </p:nvSpPr>
        <p:spPr>
          <a:xfrm>
            <a:off x="2058116" y="4133096"/>
            <a:ext cx="1987226" cy="1080000"/>
          </a:xfrm>
          <a:custGeom>
            <a:avLst/>
            <a:gdLst>
              <a:gd name="connsiteX0" fmla="*/ 0 w 1987226"/>
              <a:gd name="connsiteY0" fmla="*/ 0 h 1080000"/>
              <a:gd name="connsiteX1" fmla="*/ 437190 w 1987226"/>
              <a:gd name="connsiteY1" fmla="*/ 0 h 1080000"/>
              <a:gd name="connsiteX2" fmla="*/ 894252 w 1987226"/>
              <a:gd name="connsiteY2" fmla="*/ 0 h 1080000"/>
              <a:gd name="connsiteX3" fmla="*/ 1371186 w 1987226"/>
              <a:gd name="connsiteY3" fmla="*/ 0 h 1080000"/>
              <a:gd name="connsiteX4" fmla="*/ 1987226 w 1987226"/>
              <a:gd name="connsiteY4" fmla="*/ 0 h 1080000"/>
              <a:gd name="connsiteX5" fmla="*/ 1987226 w 1987226"/>
              <a:gd name="connsiteY5" fmla="*/ 550800 h 1080000"/>
              <a:gd name="connsiteX6" fmla="*/ 1987226 w 1987226"/>
              <a:gd name="connsiteY6" fmla="*/ 1080000 h 1080000"/>
              <a:gd name="connsiteX7" fmla="*/ 1510292 w 1987226"/>
              <a:gd name="connsiteY7" fmla="*/ 1080000 h 1080000"/>
              <a:gd name="connsiteX8" fmla="*/ 1013485 w 1987226"/>
              <a:gd name="connsiteY8" fmla="*/ 1080000 h 1080000"/>
              <a:gd name="connsiteX9" fmla="*/ 516679 w 1987226"/>
              <a:gd name="connsiteY9" fmla="*/ 1080000 h 1080000"/>
              <a:gd name="connsiteX10" fmla="*/ 0 w 1987226"/>
              <a:gd name="connsiteY10" fmla="*/ 1080000 h 1080000"/>
              <a:gd name="connsiteX11" fmla="*/ 0 w 1987226"/>
              <a:gd name="connsiteY11" fmla="*/ 561600 h 1080000"/>
              <a:gd name="connsiteX12" fmla="*/ 0 w 198722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87226" h="1080000" fill="none" extrusionOk="0">
                <a:moveTo>
                  <a:pt x="0" y="0"/>
                </a:moveTo>
                <a:cubicBezTo>
                  <a:pt x="203500" y="-36444"/>
                  <a:pt x="279296" y="25411"/>
                  <a:pt x="437190" y="0"/>
                </a:cubicBezTo>
                <a:cubicBezTo>
                  <a:pt x="595084" y="-25411"/>
                  <a:pt x="667848" y="3829"/>
                  <a:pt x="894252" y="0"/>
                </a:cubicBezTo>
                <a:cubicBezTo>
                  <a:pt x="1120656" y="-3829"/>
                  <a:pt x="1239223" y="1039"/>
                  <a:pt x="1371186" y="0"/>
                </a:cubicBezTo>
                <a:cubicBezTo>
                  <a:pt x="1503149" y="-1039"/>
                  <a:pt x="1718614" y="42291"/>
                  <a:pt x="1987226" y="0"/>
                </a:cubicBezTo>
                <a:cubicBezTo>
                  <a:pt x="2000228" y="196629"/>
                  <a:pt x="1965753" y="423755"/>
                  <a:pt x="1987226" y="550800"/>
                </a:cubicBezTo>
                <a:cubicBezTo>
                  <a:pt x="2008699" y="677845"/>
                  <a:pt x="1932689" y="818010"/>
                  <a:pt x="1987226" y="1080000"/>
                </a:cubicBezTo>
                <a:cubicBezTo>
                  <a:pt x="1873700" y="1087994"/>
                  <a:pt x="1747524" y="1054630"/>
                  <a:pt x="1510292" y="1080000"/>
                </a:cubicBezTo>
                <a:cubicBezTo>
                  <a:pt x="1273060" y="1105370"/>
                  <a:pt x="1147725" y="1044347"/>
                  <a:pt x="1013485" y="1080000"/>
                </a:cubicBezTo>
                <a:cubicBezTo>
                  <a:pt x="879245" y="1115653"/>
                  <a:pt x="711324" y="1024354"/>
                  <a:pt x="516679" y="1080000"/>
                </a:cubicBezTo>
                <a:cubicBezTo>
                  <a:pt x="322034" y="1135646"/>
                  <a:pt x="226727" y="107936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87226" h="1080000" stroke="0" extrusionOk="0">
                <a:moveTo>
                  <a:pt x="0" y="0"/>
                </a:moveTo>
                <a:cubicBezTo>
                  <a:pt x="115029" y="-18886"/>
                  <a:pt x="260972" y="5150"/>
                  <a:pt x="437190" y="0"/>
                </a:cubicBezTo>
                <a:cubicBezTo>
                  <a:pt x="613408" y="-5150"/>
                  <a:pt x="785121" y="571"/>
                  <a:pt x="953868" y="0"/>
                </a:cubicBezTo>
                <a:cubicBezTo>
                  <a:pt x="1122615" y="-571"/>
                  <a:pt x="1241782" y="27378"/>
                  <a:pt x="1470547" y="0"/>
                </a:cubicBezTo>
                <a:cubicBezTo>
                  <a:pt x="1699312" y="-27378"/>
                  <a:pt x="1794481" y="44372"/>
                  <a:pt x="1987226" y="0"/>
                </a:cubicBezTo>
                <a:cubicBezTo>
                  <a:pt x="1990742" y="250720"/>
                  <a:pt x="1963343" y="403851"/>
                  <a:pt x="1987226" y="561600"/>
                </a:cubicBezTo>
                <a:cubicBezTo>
                  <a:pt x="2011109" y="719349"/>
                  <a:pt x="1967374" y="913551"/>
                  <a:pt x="1987226" y="1080000"/>
                </a:cubicBezTo>
                <a:cubicBezTo>
                  <a:pt x="1840868" y="1124076"/>
                  <a:pt x="1687742" y="1025657"/>
                  <a:pt x="1470547" y="1080000"/>
                </a:cubicBezTo>
                <a:cubicBezTo>
                  <a:pt x="1253352" y="1134343"/>
                  <a:pt x="1198129" y="1031094"/>
                  <a:pt x="933996" y="1080000"/>
                </a:cubicBezTo>
                <a:cubicBezTo>
                  <a:pt x="669863" y="1128906"/>
                  <a:pt x="357723" y="98147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94CBBE7E-7D2B-036F-7B86-8467C4E9F570}"/>
              </a:ext>
            </a:extLst>
          </p:cNvPr>
          <p:cNvSpPr/>
          <p:nvPr/>
        </p:nvSpPr>
        <p:spPr>
          <a:xfrm>
            <a:off x="4255700" y="4133096"/>
            <a:ext cx="1042197" cy="1080000"/>
          </a:xfrm>
          <a:custGeom>
            <a:avLst/>
            <a:gdLst>
              <a:gd name="connsiteX0" fmla="*/ 0 w 1042197"/>
              <a:gd name="connsiteY0" fmla="*/ 0 h 1080000"/>
              <a:gd name="connsiteX1" fmla="*/ 541942 w 1042197"/>
              <a:gd name="connsiteY1" fmla="*/ 0 h 1080000"/>
              <a:gd name="connsiteX2" fmla="*/ 1042197 w 1042197"/>
              <a:gd name="connsiteY2" fmla="*/ 0 h 1080000"/>
              <a:gd name="connsiteX3" fmla="*/ 1042197 w 1042197"/>
              <a:gd name="connsiteY3" fmla="*/ 518400 h 1080000"/>
              <a:gd name="connsiteX4" fmla="*/ 1042197 w 1042197"/>
              <a:gd name="connsiteY4" fmla="*/ 1080000 h 1080000"/>
              <a:gd name="connsiteX5" fmla="*/ 541942 w 1042197"/>
              <a:gd name="connsiteY5" fmla="*/ 1080000 h 1080000"/>
              <a:gd name="connsiteX6" fmla="*/ 0 w 1042197"/>
              <a:gd name="connsiteY6" fmla="*/ 1080000 h 1080000"/>
              <a:gd name="connsiteX7" fmla="*/ 0 w 1042197"/>
              <a:gd name="connsiteY7" fmla="*/ 540000 h 1080000"/>
              <a:gd name="connsiteX8" fmla="*/ 0 w 1042197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2197" h="1080000" fill="none" extrusionOk="0">
                <a:moveTo>
                  <a:pt x="0" y="0"/>
                </a:moveTo>
                <a:cubicBezTo>
                  <a:pt x="165522" y="-1030"/>
                  <a:pt x="321095" y="56872"/>
                  <a:pt x="541942" y="0"/>
                </a:cubicBezTo>
                <a:cubicBezTo>
                  <a:pt x="762789" y="-56872"/>
                  <a:pt x="816624" y="45341"/>
                  <a:pt x="1042197" y="0"/>
                </a:cubicBezTo>
                <a:cubicBezTo>
                  <a:pt x="1079175" y="253059"/>
                  <a:pt x="1010102" y="349497"/>
                  <a:pt x="1042197" y="518400"/>
                </a:cubicBezTo>
                <a:cubicBezTo>
                  <a:pt x="1074292" y="687303"/>
                  <a:pt x="996320" y="883088"/>
                  <a:pt x="1042197" y="1080000"/>
                </a:cubicBezTo>
                <a:cubicBezTo>
                  <a:pt x="806989" y="1107515"/>
                  <a:pt x="713976" y="1064148"/>
                  <a:pt x="541942" y="1080000"/>
                </a:cubicBezTo>
                <a:cubicBezTo>
                  <a:pt x="369909" y="1095852"/>
                  <a:pt x="243619" y="1018131"/>
                  <a:pt x="0" y="1080000"/>
                </a:cubicBezTo>
                <a:cubicBezTo>
                  <a:pt x="-60800" y="843737"/>
                  <a:pt x="59656" y="805971"/>
                  <a:pt x="0" y="540000"/>
                </a:cubicBezTo>
                <a:cubicBezTo>
                  <a:pt x="-59656" y="274029"/>
                  <a:pt x="6746" y="208680"/>
                  <a:pt x="0" y="0"/>
                </a:cubicBezTo>
                <a:close/>
              </a:path>
              <a:path w="1042197" h="1080000" stroke="0" extrusionOk="0">
                <a:moveTo>
                  <a:pt x="0" y="0"/>
                </a:moveTo>
                <a:cubicBezTo>
                  <a:pt x="177193" y="-1697"/>
                  <a:pt x="259528" y="44541"/>
                  <a:pt x="489833" y="0"/>
                </a:cubicBezTo>
                <a:cubicBezTo>
                  <a:pt x="720138" y="-44541"/>
                  <a:pt x="858980" y="10374"/>
                  <a:pt x="1042197" y="0"/>
                </a:cubicBezTo>
                <a:cubicBezTo>
                  <a:pt x="1080731" y="160162"/>
                  <a:pt x="1014047" y="335504"/>
                  <a:pt x="1042197" y="550800"/>
                </a:cubicBezTo>
                <a:cubicBezTo>
                  <a:pt x="1070347" y="766096"/>
                  <a:pt x="1001584" y="876224"/>
                  <a:pt x="1042197" y="1080000"/>
                </a:cubicBezTo>
                <a:cubicBezTo>
                  <a:pt x="871973" y="1084940"/>
                  <a:pt x="650898" y="1037977"/>
                  <a:pt x="552364" y="1080000"/>
                </a:cubicBezTo>
                <a:cubicBezTo>
                  <a:pt x="453830" y="1122023"/>
                  <a:pt x="194756" y="1017299"/>
                  <a:pt x="0" y="1080000"/>
                </a:cubicBezTo>
                <a:cubicBezTo>
                  <a:pt x="-21938" y="945845"/>
                  <a:pt x="47507" y="663855"/>
                  <a:pt x="0" y="529200"/>
                </a:cubicBezTo>
                <a:cubicBezTo>
                  <a:pt x="-47507" y="394545"/>
                  <a:pt x="7529" y="15983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391DC653-3A0C-325A-B6C1-FC53D2ED6137}"/>
              </a:ext>
            </a:extLst>
          </p:cNvPr>
          <p:cNvSpPr/>
          <p:nvPr/>
        </p:nvSpPr>
        <p:spPr>
          <a:xfrm>
            <a:off x="5519629" y="4079936"/>
            <a:ext cx="1495454" cy="1110267"/>
          </a:xfrm>
          <a:custGeom>
            <a:avLst/>
            <a:gdLst>
              <a:gd name="connsiteX0" fmla="*/ 0 w 1495454"/>
              <a:gd name="connsiteY0" fmla="*/ 0 h 1110267"/>
              <a:gd name="connsiteX1" fmla="*/ 483530 w 1495454"/>
              <a:gd name="connsiteY1" fmla="*/ 0 h 1110267"/>
              <a:gd name="connsiteX2" fmla="*/ 967060 w 1495454"/>
              <a:gd name="connsiteY2" fmla="*/ 0 h 1110267"/>
              <a:gd name="connsiteX3" fmla="*/ 1495454 w 1495454"/>
              <a:gd name="connsiteY3" fmla="*/ 0 h 1110267"/>
              <a:gd name="connsiteX4" fmla="*/ 1495454 w 1495454"/>
              <a:gd name="connsiteY4" fmla="*/ 544031 h 1110267"/>
              <a:gd name="connsiteX5" fmla="*/ 1495454 w 1495454"/>
              <a:gd name="connsiteY5" fmla="*/ 1110267 h 1110267"/>
              <a:gd name="connsiteX6" fmla="*/ 1041833 w 1495454"/>
              <a:gd name="connsiteY6" fmla="*/ 1110267 h 1110267"/>
              <a:gd name="connsiteX7" fmla="*/ 543348 w 1495454"/>
              <a:gd name="connsiteY7" fmla="*/ 1110267 h 1110267"/>
              <a:gd name="connsiteX8" fmla="*/ 0 w 1495454"/>
              <a:gd name="connsiteY8" fmla="*/ 1110267 h 1110267"/>
              <a:gd name="connsiteX9" fmla="*/ 0 w 1495454"/>
              <a:gd name="connsiteY9" fmla="*/ 555134 h 1110267"/>
              <a:gd name="connsiteX10" fmla="*/ 0 w 1495454"/>
              <a:gd name="connsiteY10" fmla="*/ 0 h 111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5454" h="1110267" fill="none" extrusionOk="0">
                <a:moveTo>
                  <a:pt x="0" y="0"/>
                </a:moveTo>
                <a:cubicBezTo>
                  <a:pt x="218291" y="-18253"/>
                  <a:pt x="377115" y="14308"/>
                  <a:pt x="483530" y="0"/>
                </a:cubicBezTo>
                <a:cubicBezTo>
                  <a:pt x="589945" y="-14308"/>
                  <a:pt x="762258" y="55771"/>
                  <a:pt x="967060" y="0"/>
                </a:cubicBezTo>
                <a:cubicBezTo>
                  <a:pt x="1171862" y="-55771"/>
                  <a:pt x="1367068" y="40610"/>
                  <a:pt x="1495454" y="0"/>
                </a:cubicBezTo>
                <a:cubicBezTo>
                  <a:pt x="1551059" y="133034"/>
                  <a:pt x="1441998" y="313510"/>
                  <a:pt x="1495454" y="544031"/>
                </a:cubicBezTo>
                <a:cubicBezTo>
                  <a:pt x="1548910" y="774552"/>
                  <a:pt x="1451391" y="944137"/>
                  <a:pt x="1495454" y="1110267"/>
                </a:cubicBezTo>
                <a:cubicBezTo>
                  <a:pt x="1316341" y="1122423"/>
                  <a:pt x="1183033" y="1068549"/>
                  <a:pt x="1041833" y="1110267"/>
                </a:cubicBezTo>
                <a:cubicBezTo>
                  <a:pt x="900633" y="1151985"/>
                  <a:pt x="788760" y="1059712"/>
                  <a:pt x="543348" y="1110267"/>
                </a:cubicBezTo>
                <a:cubicBezTo>
                  <a:pt x="297936" y="1160822"/>
                  <a:pt x="230246" y="1062539"/>
                  <a:pt x="0" y="1110267"/>
                </a:cubicBezTo>
                <a:cubicBezTo>
                  <a:pt x="-6855" y="935087"/>
                  <a:pt x="14180" y="691817"/>
                  <a:pt x="0" y="555134"/>
                </a:cubicBezTo>
                <a:cubicBezTo>
                  <a:pt x="-14180" y="418451"/>
                  <a:pt x="6386" y="228894"/>
                  <a:pt x="0" y="0"/>
                </a:cubicBezTo>
                <a:close/>
              </a:path>
              <a:path w="1495454" h="1110267" stroke="0" extrusionOk="0">
                <a:moveTo>
                  <a:pt x="0" y="0"/>
                </a:moveTo>
                <a:cubicBezTo>
                  <a:pt x="192329" y="-23143"/>
                  <a:pt x="292767" y="12869"/>
                  <a:pt x="453621" y="0"/>
                </a:cubicBezTo>
                <a:cubicBezTo>
                  <a:pt x="614475" y="-12869"/>
                  <a:pt x="742194" y="33512"/>
                  <a:pt x="967060" y="0"/>
                </a:cubicBezTo>
                <a:cubicBezTo>
                  <a:pt x="1191926" y="-33512"/>
                  <a:pt x="1344598" y="55233"/>
                  <a:pt x="1495454" y="0"/>
                </a:cubicBezTo>
                <a:cubicBezTo>
                  <a:pt x="1496492" y="177892"/>
                  <a:pt x="1434658" y="454360"/>
                  <a:pt x="1495454" y="577339"/>
                </a:cubicBezTo>
                <a:cubicBezTo>
                  <a:pt x="1556250" y="700318"/>
                  <a:pt x="1491685" y="915368"/>
                  <a:pt x="1495454" y="1110267"/>
                </a:cubicBezTo>
                <a:cubicBezTo>
                  <a:pt x="1359362" y="1173608"/>
                  <a:pt x="1105473" y="1047868"/>
                  <a:pt x="967060" y="1110267"/>
                </a:cubicBezTo>
                <a:cubicBezTo>
                  <a:pt x="828647" y="1172666"/>
                  <a:pt x="677907" y="1083529"/>
                  <a:pt x="453621" y="1110267"/>
                </a:cubicBezTo>
                <a:cubicBezTo>
                  <a:pt x="229335" y="1137005"/>
                  <a:pt x="191826" y="1079056"/>
                  <a:pt x="0" y="1110267"/>
                </a:cubicBezTo>
                <a:cubicBezTo>
                  <a:pt x="-23707" y="850935"/>
                  <a:pt x="9574" y="727110"/>
                  <a:pt x="0" y="532928"/>
                </a:cubicBezTo>
                <a:cubicBezTo>
                  <a:pt x="-9574" y="338746"/>
                  <a:pt x="16159" y="239048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B501E98D-EF8C-F8F8-5E2B-8627C6FD8F6C}"/>
              </a:ext>
            </a:extLst>
          </p:cNvPr>
          <p:cNvSpPr/>
          <p:nvPr/>
        </p:nvSpPr>
        <p:spPr>
          <a:xfrm>
            <a:off x="7253986" y="4110204"/>
            <a:ext cx="1314068" cy="1080000"/>
          </a:xfrm>
          <a:custGeom>
            <a:avLst/>
            <a:gdLst>
              <a:gd name="connsiteX0" fmla="*/ 0 w 1314068"/>
              <a:gd name="connsiteY0" fmla="*/ 0 h 1080000"/>
              <a:gd name="connsiteX1" fmla="*/ 424882 w 1314068"/>
              <a:gd name="connsiteY1" fmla="*/ 0 h 1080000"/>
              <a:gd name="connsiteX2" fmla="*/ 849764 w 1314068"/>
              <a:gd name="connsiteY2" fmla="*/ 0 h 1080000"/>
              <a:gd name="connsiteX3" fmla="*/ 1314068 w 1314068"/>
              <a:gd name="connsiteY3" fmla="*/ 0 h 1080000"/>
              <a:gd name="connsiteX4" fmla="*/ 1314068 w 1314068"/>
              <a:gd name="connsiteY4" fmla="*/ 529200 h 1080000"/>
              <a:gd name="connsiteX5" fmla="*/ 1314068 w 1314068"/>
              <a:gd name="connsiteY5" fmla="*/ 1080000 h 1080000"/>
              <a:gd name="connsiteX6" fmla="*/ 915467 w 1314068"/>
              <a:gd name="connsiteY6" fmla="*/ 1080000 h 1080000"/>
              <a:gd name="connsiteX7" fmla="*/ 477445 w 1314068"/>
              <a:gd name="connsiteY7" fmla="*/ 1080000 h 1080000"/>
              <a:gd name="connsiteX8" fmla="*/ 0 w 1314068"/>
              <a:gd name="connsiteY8" fmla="*/ 1080000 h 1080000"/>
              <a:gd name="connsiteX9" fmla="*/ 0 w 1314068"/>
              <a:gd name="connsiteY9" fmla="*/ 540000 h 1080000"/>
              <a:gd name="connsiteX10" fmla="*/ 0 w 1314068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4068" h="1080000" fill="none" extrusionOk="0">
                <a:moveTo>
                  <a:pt x="0" y="0"/>
                </a:moveTo>
                <a:cubicBezTo>
                  <a:pt x="131251" y="-937"/>
                  <a:pt x="284389" y="30945"/>
                  <a:pt x="424882" y="0"/>
                </a:cubicBezTo>
                <a:cubicBezTo>
                  <a:pt x="565375" y="-30945"/>
                  <a:pt x="642554" y="2407"/>
                  <a:pt x="849764" y="0"/>
                </a:cubicBezTo>
                <a:cubicBezTo>
                  <a:pt x="1056974" y="-2407"/>
                  <a:pt x="1209015" y="27574"/>
                  <a:pt x="1314068" y="0"/>
                </a:cubicBezTo>
                <a:cubicBezTo>
                  <a:pt x="1327131" y="207995"/>
                  <a:pt x="1312353" y="419283"/>
                  <a:pt x="1314068" y="529200"/>
                </a:cubicBezTo>
                <a:cubicBezTo>
                  <a:pt x="1315783" y="639117"/>
                  <a:pt x="1280213" y="957395"/>
                  <a:pt x="1314068" y="1080000"/>
                </a:cubicBezTo>
                <a:cubicBezTo>
                  <a:pt x="1116604" y="1089893"/>
                  <a:pt x="1024577" y="1058467"/>
                  <a:pt x="915467" y="1080000"/>
                </a:cubicBezTo>
                <a:cubicBezTo>
                  <a:pt x="806357" y="1101533"/>
                  <a:pt x="581387" y="1042301"/>
                  <a:pt x="477445" y="1080000"/>
                </a:cubicBezTo>
                <a:cubicBezTo>
                  <a:pt x="373503" y="1117699"/>
                  <a:pt x="206443" y="1045366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314068" h="1080000" stroke="0" extrusionOk="0">
                <a:moveTo>
                  <a:pt x="0" y="0"/>
                </a:moveTo>
                <a:cubicBezTo>
                  <a:pt x="163639" y="-42129"/>
                  <a:pt x="218856" y="29453"/>
                  <a:pt x="398601" y="0"/>
                </a:cubicBezTo>
                <a:cubicBezTo>
                  <a:pt x="578346" y="-29453"/>
                  <a:pt x="754122" y="31545"/>
                  <a:pt x="849764" y="0"/>
                </a:cubicBezTo>
                <a:cubicBezTo>
                  <a:pt x="945406" y="-31545"/>
                  <a:pt x="1113499" y="15322"/>
                  <a:pt x="1314068" y="0"/>
                </a:cubicBezTo>
                <a:cubicBezTo>
                  <a:pt x="1376867" y="159253"/>
                  <a:pt x="1257903" y="442242"/>
                  <a:pt x="1314068" y="561600"/>
                </a:cubicBezTo>
                <a:cubicBezTo>
                  <a:pt x="1370233" y="680958"/>
                  <a:pt x="1259081" y="955337"/>
                  <a:pt x="1314068" y="1080000"/>
                </a:cubicBezTo>
                <a:cubicBezTo>
                  <a:pt x="1203235" y="1086270"/>
                  <a:pt x="1030316" y="1054272"/>
                  <a:pt x="849764" y="1080000"/>
                </a:cubicBezTo>
                <a:cubicBezTo>
                  <a:pt x="669212" y="1105728"/>
                  <a:pt x="539920" y="1048749"/>
                  <a:pt x="398601" y="1080000"/>
                </a:cubicBezTo>
                <a:cubicBezTo>
                  <a:pt x="257282" y="1111251"/>
                  <a:pt x="105109" y="106119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2E6DE400-9353-BA84-6060-D84118089974}"/>
              </a:ext>
            </a:extLst>
          </p:cNvPr>
          <p:cNvSpPr/>
          <p:nvPr/>
        </p:nvSpPr>
        <p:spPr>
          <a:xfrm>
            <a:off x="8740072" y="4123090"/>
            <a:ext cx="1687238" cy="1080000"/>
          </a:xfrm>
          <a:custGeom>
            <a:avLst/>
            <a:gdLst>
              <a:gd name="connsiteX0" fmla="*/ 0 w 1687238"/>
              <a:gd name="connsiteY0" fmla="*/ 0 h 1080000"/>
              <a:gd name="connsiteX1" fmla="*/ 545540 w 1687238"/>
              <a:gd name="connsiteY1" fmla="*/ 0 h 1080000"/>
              <a:gd name="connsiteX2" fmla="*/ 1091081 w 1687238"/>
              <a:gd name="connsiteY2" fmla="*/ 0 h 1080000"/>
              <a:gd name="connsiteX3" fmla="*/ 1687238 w 1687238"/>
              <a:gd name="connsiteY3" fmla="*/ 0 h 1080000"/>
              <a:gd name="connsiteX4" fmla="*/ 1687238 w 1687238"/>
              <a:gd name="connsiteY4" fmla="*/ 529200 h 1080000"/>
              <a:gd name="connsiteX5" fmla="*/ 1687238 w 1687238"/>
              <a:gd name="connsiteY5" fmla="*/ 1080000 h 1080000"/>
              <a:gd name="connsiteX6" fmla="*/ 1175442 w 1687238"/>
              <a:gd name="connsiteY6" fmla="*/ 1080000 h 1080000"/>
              <a:gd name="connsiteX7" fmla="*/ 613030 w 1687238"/>
              <a:gd name="connsiteY7" fmla="*/ 1080000 h 1080000"/>
              <a:gd name="connsiteX8" fmla="*/ 0 w 1687238"/>
              <a:gd name="connsiteY8" fmla="*/ 1080000 h 1080000"/>
              <a:gd name="connsiteX9" fmla="*/ 0 w 1687238"/>
              <a:gd name="connsiteY9" fmla="*/ 540000 h 1080000"/>
              <a:gd name="connsiteX10" fmla="*/ 0 w 1687238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7238" h="1080000" fill="none" extrusionOk="0">
                <a:moveTo>
                  <a:pt x="0" y="0"/>
                </a:moveTo>
                <a:cubicBezTo>
                  <a:pt x="245931" y="-14898"/>
                  <a:pt x="396300" y="29951"/>
                  <a:pt x="545540" y="0"/>
                </a:cubicBezTo>
                <a:cubicBezTo>
                  <a:pt x="694780" y="-29951"/>
                  <a:pt x="843488" y="26445"/>
                  <a:pt x="1091081" y="0"/>
                </a:cubicBezTo>
                <a:cubicBezTo>
                  <a:pt x="1338674" y="-26445"/>
                  <a:pt x="1437176" y="64477"/>
                  <a:pt x="1687238" y="0"/>
                </a:cubicBezTo>
                <a:cubicBezTo>
                  <a:pt x="1700301" y="207995"/>
                  <a:pt x="1685523" y="419283"/>
                  <a:pt x="1687238" y="529200"/>
                </a:cubicBezTo>
                <a:cubicBezTo>
                  <a:pt x="1688953" y="639117"/>
                  <a:pt x="1653383" y="957395"/>
                  <a:pt x="1687238" y="1080000"/>
                </a:cubicBezTo>
                <a:cubicBezTo>
                  <a:pt x="1571208" y="1086258"/>
                  <a:pt x="1309203" y="1047436"/>
                  <a:pt x="1175442" y="1080000"/>
                </a:cubicBezTo>
                <a:cubicBezTo>
                  <a:pt x="1041681" y="1112564"/>
                  <a:pt x="885618" y="1030988"/>
                  <a:pt x="613030" y="1080000"/>
                </a:cubicBezTo>
                <a:cubicBezTo>
                  <a:pt x="340442" y="1129012"/>
                  <a:pt x="204556" y="105068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87238" h="1080000" stroke="0" extrusionOk="0">
                <a:moveTo>
                  <a:pt x="0" y="0"/>
                </a:moveTo>
                <a:cubicBezTo>
                  <a:pt x="135389" y="-14560"/>
                  <a:pt x="337034" y="44610"/>
                  <a:pt x="511796" y="0"/>
                </a:cubicBezTo>
                <a:cubicBezTo>
                  <a:pt x="686558" y="-44610"/>
                  <a:pt x="882758" y="23"/>
                  <a:pt x="1091081" y="0"/>
                </a:cubicBezTo>
                <a:cubicBezTo>
                  <a:pt x="1299404" y="-23"/>
                  <a:pt x="1431672" y="8329"/>
                  <a:pt x="1687238" y="0"/>
                </a:cubicBezTo>
                <a:cubicBezTo>
                  <a:pt x="1750037" y="159253"/>
                  <a:pt x="1631073" y="442242"/>
                  <a:pt x="1687238" y="561600"/>
                </a:cubicBezTo>
                <a:cubicBezTo>
                  <a:pt x="1743403" y="680958"/>
                  <a:pt x="1632251" y="955337"/>
                  <a:pt x="1687238" y="1080000"/>
                </a:cubicBezTo>
                <a:cubicBezTo>
                  <a:pt x="1499924" y="1096931"/>
                  <a:pt x="1275249" y="1010827"/>
                  <a:pt x="1091081" y="1080000"/>
                </a:cubicBezTo>
                <a:cubicBezTo>
                  <a:pt x="906913" y="1149173"/>
                  <a:pt x="670151" y="1028147"/>
                  <a:pt x="511796" y="1080000"/>
                </a:cubicBezTo>
                <a:cubicBezTo>
                  <a:pt x="353442" y="1131853"/>
                  <a:pt x="181001" y="107835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1AAD261F-BBB2-216C-4890-2D571DC8C970}"/>
              </a:ext>
            </a:extLst>
          </p:cNvPr>
          <p:cNvSpPr/>
          <p:nvPr/>
        </p:nvSpPr>
        <p:spPr>
          <a:xfrm>
            <a:off x="10599328" y="4110204"/>
            <a:ext cx="1493410" cy="1080000"/>
          </a:xfrm>
          <a:custGeom>
            <a:avLst/>
            <a:gdLst>
              <a:gd name="connsiteX0" fmla="*/ 0 w 1493410"/>
              <a:gd name="connsiteY0" fmla="*/ 0 h 1080000"/>
              <a:gd name="connsiteX1" fmla="*/ 482869 w 1493410"/>
              <a:gd name="connsiteY1" fmla="*/ 0 h 1080000"/>
              <a:gd name="connsiteX2" fmla="*/ 965738 w 1493410"/>
              <a:gd name="connsiteY2" fmla="*/ 0 h 1080000"/>
              <a:gd name="connsiteX3" fmla="*/ 1493410 w 1493410"/>
              <a:gd name="connsiteY3" fmla="*/ 0 h 1080000"/>
              <a:gd name="connsiteX4" fmla="*/ 1493410 w 1493410"/>
              <a:gd name="connsiteY4" fmla="*/ 529200 h 1080000"/>
              <a:gd name="connsiteX5" fmla="*/ 1493410 w 1493410"/>
              <a:gd name="connsiteY5" fmla="*/ 1080000 h 1080000"/>
              <a:gd name="connsiteX6" fmla="*/ 1040409 w 1493410"/>
              <a:gd name="connsiteY6" fmla="*/ 1080000 h 1080000"/>
              <a:gd name="connsiteX7" fmla="*/ 542606 w 1493410"/>
              <a:gd name="connsiteY7" fmla="*/ 1080000 h 1080000"/>
              <a:gd name="connsiteX8" fmla="*/ 0 w 1493410"/>
              <a:gd name="connsiteY8" fmla="*/ 1080000 h 1080000"/>
              <a:gd name="connsiteX9" fmla="*/ 0 w 1493410"/>
              <a:gd name="connsiteY9" fmla="*/ 540000 h 1080000"/>
              <a:gd name="connsiteX10" fmla="*/ 0 w 149341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3410" h="1080000" fill="none" extrusionOk="0">
                <a:moveTo>
                  <a:pt x="0" y="0"/>
                </a:moveTo>
                <a:cubicBezTo>
                  <a:pt x="124607" y="-18282"/>
                  <a:pt x="347762" y="16150"/>
                  <a:pt x="482869" y="0"/>
                </a:cubicBezTo>
                <a:cubicBezTo>
                  <a:pt x="617976" y="-16150"/>
                  <a:pt x="773349" y="4174"/>
                  <a:pt x="965738" y="0"/>
                </a:cubicBezTo>
                <a:cubicBezTo>
                  <a:pt x="1158127" y="-4174"/>
                  <a:pt x="1363443" y="44526"/>
                  <a:pt x="1493410" y="0"/>
                </a:cubicBezTo>
                <a:cubicBezTo>
                  <a:pt x="1506473" y="207995"/>
                  <a:pt x="1491695" y="419283"/>
                  <a:pt x="1493410" y="529200"/>
                </a:cubicBezTo>
                <a:cubicBezTo>
                  <a:pt x="1495125" y="639117"/>
                  <a:pt x="1459555" y="957395"/>
                  <a:pt x="1493410" y="1080000"/>
                </a:cubicBezTo>
                <a:cubicBezTo>
                  <a:pt x="1395695" y="1132131"/>
                  <a:pt x="1249537" y="1060766"/>
                  <a:pt x="1040409" y="1080000"/>
                </a:cubicBezTo>
                <a:cubicBezTo>
                  <a:pt x="831281" y="1099234"/>
                  <a:pt x="679241" y="1060892"/>
                  <a:pt x="542606" y="1080000"/>
                </a:cubicBezTo>
                <a:cubicBezTo>
                  <a:pt x="405971" y="1099108"/>
                  <a:pt x="159913" y="101910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93410" h="1080000" stroke="0" extrusionOk="0">
                <a:moveTo>
                  <a:pt x="0" y="0"/>
                </a:moveTo>
                <a:cubicBezTo>
                  <a:pt x="133979" y="-25522"/>
                  <a:pt x="242868" y="36525"/>
                  <a:pt x="453001" y="0"/>
                </a:cubicBezTo>
                <a:cubicBezTo>
                  <a:pt x="663134" y="-36525"/>
                  <a:pt x="836626" y="44195"/>
                  <a:pt x="965738" y="0"/>
                </a:cubicBezTo>
                <a:cubicBezTo>
                  <a:pt x="1094850" y="-44195"/>
                  <a:pt x="1255874" y="28537"/>
                  <a:pt x="1493410" y="0"/>
                </a:cubicBezTo>
                <a:cubicBezTo>
                  <a:pt x="1556209" y="159253"/>
                  <a:pt x="1437245" y="442242"/>
                  <a:pt x="1493410" y="561600"/>
                </a:cubicBezTo>
                <a:cubicBezTo>
                  <a:pt x="1549575" y="680958"/>
                  <a:pt x="1438423" y="955337"/>
                  <a:pt x="1493410" y="1080000"/>
                </a:cubicBezTo>
                <a:cubicBezTo>
                  <a:pt x="1374119" y="1120945"/>
                  <a:pt x="1163230" y="1064128"/>
                  <a:pt x="965738" y="1080000"/>
                </a:cubicBezTo>
                <a:cubicBezTo>
                  <a:pt x="768246" y="1095872"/>
                  <a:pt x="658065" y="1025322"/>
                  <a:pt x="453001" y="1080000"/>
                </a:cubicBezTo>
                <a:cubicBezTo>
                  <a:pt x="247937" y="1134678"/>
                  <a:pt x="134261" y="102961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DA570AD3-D5B8-2D4C-B0E6-9DFBD5759C5D}"/>
              </a:ext>
            </a:extLst>
          </p:cNvPr>
          <p:cNvSpPr/>
          <p:nvPr/>
        </p:nvSpPr>
        <p:spPr>
          <a:xfrm>
            <a:off x="304801" y="5325784"/>
            <a:ext cx="1659465" cy="1080000"/>
          </a:xfrm>
          <a:custGeom>
            <a:avLst/>
            <a:gdLst>
              <a:gd name="connsiteX0" fmla="*/ 0 w 1659465"/>
              <a:gd name="connsiteY0" fmla="*/ 0 h 1080000"/>
              <a:gd name="connsiteX1" fmla="*/ 536560 w 1659465"/>
              <a:gd name="connsiteY1" fmla="*/ 0 h 1080000"/>
              <a:gd name="connsiteX2" fmla="*/ 1073121 w 1659465"/>
              <a:gd name="connsiteY2" fmla="*/ 0 h 1080000"/>
              <a:gd name="connsiteX3" fmla="*/ 1659465 w 1659465"/>
              <a:gd name="connsiteY3" fmla="*/ 0 h 1080000"/>
              <a:gd name="connsiteX4" fmla="*/ 1659465 w 1659465"/>
              <a:gd name="connsiteY4" fmla="*/ 529200 h 1080000"/>
              <a:gd name="connsiteX5" fmla="*/ 1659465 w 1659465"/>
              <a:gd name="connsiteY5" fmla="*/ 1080000 h 1080000"/>
              <a:gd name="connsiteX6" fmla="*/ 1156094 w 1659465"/>
              <a:gd name="connsiteY6" fmla="*/ 1080000 h 1080000"/>
              <a:gd name="connsiteX7" fmla="*/ 602939 w 1659465"/>
              <a:gd name="connsiteY7" fmla="*/ 1080000 h 1080000"/>
              <a:gd name="connsiteX8" fmla="*/ 0 w 1659465"/>
              <a:gd name="connsiteY8" fmla="*/ 1080000 h 1080000"/>
              <a:gd name="connsiteX9" fmla="*/ 0 w 1659465"/>
              <a:gd name="connsiteY9" fmla="*/ 540000 h 1080000"/>
              <a:gd name="connsiteX10" fmla="*/ 0 w 165946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59465" h="1080000" fill="none" extrusionOk="0">
                <a:moveTo>
                  <a:pt x="0" y="0"/>
                </a:moveTo>
                <a:cubicBezTo>
                  <a:pt x="171007" y="-52797"/>
                  <a:pt x="320555" y="63505"/>
                  <a:pt x="536560" y="0"/>
                </a:cubicBezTo>
                <a:cubicBezTo>
                  <a:pt x="752565" y="-63505"/>
                  <a:pt x="870305" y="35315"/>
                  <a:pt x="1073121" y="0"/>
                </a:cubicBezTo>
                <a:cubicBezTo>
                  <a:pt x="1275937" y="-35315"/>
                  <a:pt x="1372625" y="17195"/>
                  <a:pt x="1659465" y="0"/>
                </a:cubicBezTo>
                <a:cubicBezTo>
                  <a:pt x="1672528" y="207995"/>
                  <a:pt x="1657750" y="419283"/>
                  <a:pt x="1659465" y="529200"/>
                </a:cubicBezTo>
                <a:cubicBezTo>
                  <a:pt x="1661180" y="639117"/>
                  <a:pt x="1625610" y="957395"/>
                  <a:pt x="1659465" y="1080000"/>
                </a:cubicBezTo>
                <a:cubicBezTo>
                  <a:pt x="1538649" y="1088245"/>
                  <a:pt x="1269942" y="1030382"/>
                  <a:pt x="1156094" y="1080000"/>
                </a:cubicBezTo>
                <a:cubicBezTo>
                  <a:pt x="1042246" y="1129618"/>
                  <a:pt x="825438" y="1048194"/>
                  <a:pt x="602939" y="1080000"/>
                </a:cubicBezTo>
                <a:cubicBezTo>
                  <a:pt x="380440" y="1111806"/>
                  <a:pt x="199158" y="1016657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59465" h="1080000" stroke="0" extrusionOk="0">
                <a:moveTo>
                  <a:pt x="0" y="0"/>
                </a:moveTo>
                <a:cubicBezTo>
                  <a:pt x="155159" y="-40603"/>
                  <a:pt x="393077" y="58930"/>
                  <a:pt x="503371" y="0"/>
                </a:cubicBezTo>
                <a:cubicBezTo>
                  <a:pt x="613665" y="-58930"/>
                  <a:pt x="879013" y="26774"/>
                  <a:pt x="1073121" y="0"/>
                </a:cubicBezTo>
                <a:cubicBezTo>
                  <a:pt x="1267229" y="-26774"/>
                  <a:pt x="1388904" y="11592"/>
                  <a:pt x="1659465" y="0"/>
                </a:cubicBezTo>
                <a:cubicBezTo>
                  <a:pt x="1722264" y="159253"/>
                  <a:pt x="1603300" y="442242"/>
                  <a:pt x="1659465" y="561600"/>
                </a:cubicBezTo>
                <a:cubicBezTo>
                  <a:pt x="1715630" y="680958"/>
                  <a:pt x="1604478" y="955337"/>
                  <a:pt x="1659465" y="1080000"/>
                </a:cubicBezTo>
                <a:cubicBezTo>
                  <a:pt x="1382776" y="1111438"/>
                  <a:pt x="1251489" y="1013163"/>
                  <a:pt x="1073121" y="1080000"/>
                </a:cubicBezTo>
                <a:cubicBezTo>
                  <a:pt x="894753" y="1146837"/>
                  <a:pt x="743404" y="1064024"/>
                  <a:pt x="503371" y="1080000"/>
                </a:cubicBezTo>
                <a:cubicBezTo>
                  <a:pt x="263338" y="1095976"/>
                  <a:pt x="163874" y="104451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9857C780-9891-599E-D25B-DAF700FD92AF}"/>
              </a:ext>
            </a:extLst>
          </p:cNvPr>
          <p:cNvSpPr/>
          <p:nvPr/>
        </p:nvSpPr>
        <p:spPr>
          <a:xfrm>
            <a:off x="2178179" y="5354300"/>
            <a:ext cx="1806434" cy="1080000"/>
          </a:xfrm>
          <a:custGeom>
            <a:avLst/>
            <a:gdLst>
              <a:gd name="connsiteX0" fmla="*/ 0 w 1806434"/>
              <a:gd name="connsiteY0" fmla="*/ 0 h 1080000"/>
              <a:gd name="connsiteX1" fmla="*/ 397415 w 1806434"/>
              <a:gd name="connsiteY1" fmla="*/ 0 h 1080000"/>
              <a:gd name="connsiteX2" fmla="*/ 812895 w 1806434"/>
              <a:gd name="connsiteY2" fmla="*/ 0 h 1080000"/>
              <a:gd name="connsiteX3" fmla="*/ 1246439 w 1806434"/>
              <a:gd name="connsiteY3" fmla="*/ 0 h 1080000"/>
              <a:gd name="connsiteX4" fmla="*/ 1806434 w 1806434"/>
              <a:gd name="connsiteY4" fmla="*/ 0 h 1080000"/>
              <a:gd name="connsiteX5" fmla="*/ 1806434 w 1806434"/>
              <a:gd name="connsiteY5" fmla="*/ 550800 h 1080000"/>
              <a:gd name="connsiteX6" fmla="*/ 1806434 w 1806434"/>
              <a:gd name="connsiteY6" fmla="*/ 1080000 h 1080000"/>
              <a:gd name="connsiteX7" fmla="*/ 1372890 w 1806434"/>
              <a:gd name="connsiteY7" fmla="*/ 1080000 h 1080000"/>
              <a:gd name="connsiteX8" fmla="*/ 921281 w 1806434"/>
              <a:gd name="connsiteY8" fmla="*/ 1080000 h 1080000"/>
              <a:gd name="connsiteX9" fmla="*/ 469673 w 1806434"/>
              <a:gd name="connsiteY9" fmla="*/ 1080000 h 1080000"/>
              <a:gd name="connsiteX10" fmla="*/ 0 w 1806434"/>
              <a:gd name="connsiteY10" fmla="*/ 1080000 h 1080000"/>
              <a:gd name="connsiteX11" fmla="*/ 0 w 1806434"/>
              <a:gd name="connsiteY11" fmla="*/ 561600 h 1080000"/>
              <a:gd name="connsiteX12" fmla="*/ 0 w 180643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06434" h="1080000" fill="none" extrusionOk="0">
                <a:moveTo>
                  <a:pt x="0" y="0"/>
                </a:moveTo>
                <a:cubicBezTo>
                  <a:pt x="150124" y="-46764"/>
                  <a:pt x="280311" y="17180"/>
                  <a:pt x="397415" y="0"/>
                </a:cubicBezTo>
                <a:cubicBezTo>
                  <a:pt x="514519" y="-17180"/>
                  <a:pt x="729245" y="6636"/>
                  <a:pt x="812895" y="0"/>
                </a:cubicBezTo>
                <a:cubicBezTo>
                  <a:pt x="896545" y="-6636"/>
                  <a:pt x="1099481" y="12473"/>
                  <a:pt x="1246439" y="0"/>
                </a:cubicBezTo>
                <a:cubicBezTo>
                  <a:pt x="1393397" y="-12473"/>
                  <a:pt x="1649843" y="10611"/>
                  <a:pt x="1806434" y="0"/>
                </a:cubicBezTo>
                <a:cubicBezTo>
                  <a:pt x="1819436" y="196629"/>
                  <a:pt x="1784961" y="423755"/>
                  <a:pt x="1806434" y="550800"/>
                </a:cubicBezTo>
                <a:cubicBezTo>
                  <a:pt x="1827907" y="677845"/>
                  <a:pt x="1751897" y="818010"/>
                  <a:pt x="1806434" y="1080000"/>
                </a:cubicBezTo>
                <a:cubicBezTo>
                  <a:pt x="1596188" y="1099368"/>
                  <a:pt x="1464137" y="1050395"/>
                  <a:pt x="1372890" y="1080000"/>
                </a:cubicBezTo>
                <a:cubicBezTo>
                  <a:pt x="1281643" y="1109605"/>
                  <a:pt x="1116262" y="1058701"/>
                  <a:pt x="921281" y="1080000"/>
                </a:cubicBezTo>
                <a:cubicBezTo>
                  <a:pt x="726300" y="1101299"/>
                  <a:pt x="669412" y="1064708"/>
                  <a:pt x="469673" y="1080000"/>
                </a:cubicBezTo>
                <a:cubicBezTo>
                  <a:pt x="269934" y="1095292"/>
                  <a:pt x="208475" y="107123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06434" h="1080000" stroke="0" extrusionOk="0">
                <a:moveTo>
                  <a:pt x="0" y="0"/>
                </a:moveTo>
                <a:cubicBezTo>
                  <a:pt x="111642" y="-12081"/>
                  <a:pt x="220817" y="47194"/>
                  <a:pt x="397415" y="0"/>
                </a:cubicBezTo>
                <a:cubicBezTo>
                  <a:pt x="574014" y="-47194"/>
                  <a:pt x="639167" y="33538"/>
                  <a:pt x="867088" y="0"/>
                </a:cubicBezTo>
                <a:cubicBezTo>
                  <a:pt x="1095009" y="-33538"/>
                  <a:pt x="1234010" y="37396"/>
                  <a:pt x="1336761" y="0"/>
                </a:cubicBezTo>
                <a:cubicBezTo>
                  <a:pt x="1439512" y="-37396"/>
                  <a:pt x="1701771" y="30714"/>
                  <a:pt x="1806434" y="0"/>
                </a:cubicBezTo>
                <a:cubicBezTo>
                  <a:pt x="1809950" y="250720"/>
                  <a:pt x="1782551" y="403851"/>
                  <a:pt x="1806434" y="561600"/>
                </a:cubicBezTo>
                <a:cubicBezTo>
                  <a:pt x="1830317" y="719349"/>
                  <a:pt x="1786582" y="913551"/>
                  <a:pt x="1806434" y="1080000"/>
                </a:cubicBezTo>
                <a:cubicBezTo>
                  <a:pt x="1669541" y="1114927"/>
                  <a:pt x="1536164" y="1040863"/>
                  <a:pt x="1336761" y="1080000"/>
                </a:cubicBezTo>
                <a:cubicBezTo>
                  <a:pt x="1137358" y="1119137"/>
                  <a:pt x="1082555" y="1038527"/>
                  <a:pt x="849024" y="1080000"/>
                </a:cubicBezTo>
                <a:cubicBezTo>
                  <a:pt x="615493" y="1121473"/>
                  <a:pt x="244182" y="103484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C3F14014-C5B2-C347-0C5E-92C40BB3DC9E}"/>
              </a:ext>
            </a:extLst>
          </p:cNvPr>
          <p:cNvSpPr/>
          <p:nvPr/>
        </p:nvSpPr>
        <p:spPr>
          <a:xfrm>
            <a:off x="4297233" y="5325784"/>
            <a:ext cx="1313131" cy="1080000"/>
          </a:xfrm>
          <a:custGeom>
            <a:avLst/>
            <a:gdLst>
              <a:gd name="connsiteX0" fmla="*/ 0 w 1313131"/>
              <a:gd name="connsiteY0" fmla="*/ 0 h 1080000"/>
              <a:gd name="connsiteX1" fmla="*/ 424579 w 1313131"/>
              <a:gd name="connsiteY1" fmla="*/ 0 h 1080000"/>
              <a:gd name="connsiteX2" fmla="*/ 849158 w 1313131"/>
              <a:gd name="connsiteY2" fmla="*/ 0 h 1080000"/>
              <a:gd name="connsiteX3" fmla="*/ 1313131 w 1313131"/>
              <a:gd name="connsiteY3" fmla="*/ 0 h 1080000"/>
              <a:gd name="connsiteX4" fmla="*/ 1313131 w 1313131"/>
              <a:gd name="connsiteY4" fmla="*/ 529200 h 1080000"/>
              <a:gd name="connsiteX5" fmla="*/ 1313131 w 1313131"/>
              <a:gd name="connsiteY5" fmla="*/ 1080000 h 1080000"/>
              <a:gd name="connsiteX6" fmla="*/ 914815 w 1313131"/>
              <a:gd name="connsiteY6" fmla="*/ 1080000 h 1080000"/>
              <a:gd name="connsiteX7" fmla="*/ 477104 w 1313131"/>
              <a:gd name="connsiteY7" fmla="*/ 1080000 h 1080000"/>
              <a:gd name="connsiteX8" fmla="*/ 0 w 1313131"/>
              <a:gd name="connsiteY8" fmla="*/ 1080000 h 1080000"/>
              <a:gd name="connsiteX9" fmla="*/ 0 w 1313131"/>
              <a:gd name="connsiteY9" fmla="*/ 540000 h 1080000"/>
              <a:gd name="connsiteX10" fmla="*/ 0 w 131313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131" h="1080000" fill="none" extrusionOk="0">
                <a:moveTo>
                  <a:pt x="0" y="0"/>
                </a:moveTo>
                <a:cubicBezTo>
                  <a:pt x="196993" y="-20726"/>
                  <a:pt x="252046" y="11382"/>
                  <a:pt x="424579" y="0"/>
                </a:cubicBezTo>
                <a:cubicBezTo>
                  <a:pt x="597112" y="-11382"/>
                  <a:pt x="695956" y="3297"/>
                  <a:pt x="849158" y="0"/>
                </a:cubicBezTo>
                <a:cubicBezTo>
                  <a:pt x="1002360" y="-3297"/>
                  <a:pt x="1089410" y="55268"/>
                  <a:pt x="1313131" y="0"/>
                </a:cubicBezTo>
                <a:cubicBezTo>
                  <a:pt x="1326194" y="207995"/>
                  <a:pt x="1311416" y="419283"/>
                  <a:pt x="1313131" y="529200"/>
                </a:cubicBezTo>
                <a:cubicBezTo>
                  <a:pt x="1314846" y="639117"/>
                  <a:pt x="1279276" y="957395"/>
                  <a:pt x="1313131" y="1080000"/>
                </a:cubicBezTo>
                <a:cubicBezTo>
                  <a:pt x="1183972" y="1096275"/>
                  <a:pt x="1017119" y="1038693"/>
                  <a:pt x="914815" y="1080000"/>
                </a:cubicBezTo>
                <a:cubicBezTo>
                  <a:pt x="812511" y="1121307"/>
                  <a:pt x="599845" y="1042232"/>
                  <a:pt x="477104" y="1080000"/>
                </a:cubicBezTo>
                <a:cubicBezTo>
                  <a:pt x="354363" y="1117768"/>
                  <a:pt x="130262" y="104991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313131" h="1080000" stroke="0" extrusionOk="0">
                <a:moveTo>
                  <a:pt x="0" y="0"/>
                </a:moveTo>
                <a:cubicBezTo>
                  <a:pt x="121059" y="-21540"/>
                  <a:pt x="238188" y="26122"/>
                  <a:pt x="398316" y="0"/>
                </a:cubicBezTo>
                <a:cubicBezTo>
                  <a:pt x="558444" y="-26122"/>
                  <a:pt x="656942" y="24958"/>
                  <a:pt x="849158" y="0"/>
                </a:cubicBezTo>
                <a:cubicBezTo>
                  <a:pt x="1041374" y="-24958"/>
                  <a:pt x="1149965" y="17124"/>
                  <a:pt x="1313131" y="0"/>
                </a:cubicBezTo>
                <a:cubicBezTo>
                  <a:pt x="1375930" y="159253"/>
                  <a:pt x="1256966" y="442242"/>
                  <a:pt x="1313131" y="561600"/>
                </a:cubicBezTo>
                <a:cubicBezTo>
                  <a:pt x="1369296" y="680958"/>
                  <a:pt x="1258144" y="955337"/>
                  <a:pt x="1313131" y="1080000"/>
                </a:cubicBezTo>
                <a:cubicBezTo>
                  <a:pt x="1146944" y="1093809"/>
                  <a:pt x="1005647" y="1038786"/>
                  <a:pt x="849158" y="1080000"/>
                </a:cubicBezTo>
                <a:cubicBezTo>
                  <a:pt x="692669" y="1121214"/>
                  <a:pt x="595956" y="1061869"/>
                  <a:pt x="398316" y="1080000"/>
                </a:cubicBezTo>
                <a:cubicBezTo>
                  <a:pt x="200676" y="1098131"/>
                  <a:pt x="167283" y="104686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7FFD3109-6A1A-7A50-7280-7D9D54FCD1B4}"/>
              </a:ext>
            </a:extLst>
          </p:cNvPr>
          <p:cNvSpPr/>
          <p:nvPr/>
        </p:nvSpPr>
        <p:spPr>
          <a:xfrm>
            <a:off x="5873629" y="5354300"/>
            <a:ext cx="2694423" cy="1080000"/>
          </a:xfrm>
          <a:custGeom>
            <a:avLst/>
            <a:gdLst>
              <a:gd name="connsiteX0" fmla="*/ 0 w 2694423"/>
              <a:gd name="connsiteY0" fmla="*/ 0 h 1080000"/>
              <a:gd name="connsiteX1" fmla="*/ 458052 w 2694423"/>
              <a:gd name="connsiteY1" fmla="*/ 0 h 1080000"/>
              <a:gd name="connsiteX2" fmla="*/ 1023881 w 2694423"/>
              <a:gd name="connsiteY2" fmla="*/ 0 h 1080000"/>
              <a:gd name="connsiteX3" fmla="*/ 1589710 w 2694423"/>
              <a:gd name="connsiteY3" fmla="*/ 0 h 1080000"/>
              <a:gd name="connsiteX4" fmla="*/ 2101650 w 2694423"/>
              <a:gd name="connsiteY4" fmla="*/ 0 h 1080000"/>
              <a:gd name="connsiteX5" fmla="*/ 2694423 w 2694423"/>
              <a:gd name="connsiteY5" fmla="*/ 0 h 1080000"/>
              <a:gd name="connsiteX6" fmla="*/ 2694423 w 2694423"/>
              <a:gd name="connsiteY6" fmla="*/ 540000 h 1080000"/>
              <a:gd name="connsiteX7" fmla="*/ 2694423 w 2694423"/>
              <a:gd name="connsiteY7" fmla="*/ 1080000 h 1080000"/>
              <a:gd name="connsiteX8" fmla="*/ 2182483 w 2694423"/>
              <a:gd name="connsiteY8" fmla="*/ 1080000 h 1080000"/>
              <a:gd name="connsiteX9" fmla="*/ 1697486 w 2694423"/>
              <a:gd name="connsiteY9" fmla="*/ 1080000 h 1080000"/>
              <a:gd name="connsiteX10" fmla="*/ 1131658 w 2694423"/>
              <a:gd name="connsiteY10" fmla="*/ 1080000 h 1080000"/>
              <a:gd name="connsiteX11" fmla="*/ 565829 w 2694423"/>
              <a:gd name="connsiteY11" fmla="*/ 1080000 h 1080000"/>
              <a:gd name="connsiteX12" fmla="*/ 0 w 2694423"/>
              <a:gd name="connsiteY12" fmla="*/ 1080000 h 1080000"/>
              <a:gd name="connsiteX13" fmla="*/ 0 w 2694423"/>
              <a:gd name="connsiteY13" fmla="*/ 540000 h 1080000"/>
              <a:gd name="connsiteX14" fmla="*/ 0 w 269442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94423" h="1080000" fill="none" extrusionOk="0">
                <a:moveTo>
                  <a:pt x="0" y="0"/>
                </a:moveTo>
                <a:cubicBezTo>
                  <a:pt x="175290" y="-17698"/>
                  <a:pt x="239258" y="12661"/>
                  <a:pt x="458052" y="0"/>
                </a:cubicBezTo>
                <a:cubicBezTo>
                  <a:pt x="676846" y="-12661"/>
                  <a:pt x="811535" y="52335"/>
                  <a:pt x="1023881" y="0"/>
                </a:cubicBezTo>
                <a:cubicBezTo>
                  <a:pt x="1236227" y="-52335"/>
                  <a:pt x="1364342" y="42627"/>
                  <a:pt x="1589710" y="0"/>
                </a:cubicBezTo>
                <a:cubicBezTo>
                  <a:pt x="1815078" y="-42627"/>
                  <a:pt x="1920374" y="43778"/>
                  <a:pt x="2101650" y="0"/>
                </a:cubicBezTo>
                <a:cubicBezTo>
                  <a:pt x="2282926" y="-43778"/>
                  <a:pt x="2419827" y="28837"/>
                  <a:pt x="2694423" y="0"/>
                </a:cubicBezTo>
                <a:cubicBezTo>
                  <a:pt x="2737559" y="214300"/>
                  <a:pt x="2646936" y="272387"/>
                  <a:pt x="2694423" y="540000"/>
                </a:cubicBezTo>
                <a:cubicBezTo>
                  <a:pt x="2741910" y="807613"/>
                  <a:pt x="2668774" y="949899"/>
                  <a:pt x="2694423" y="1080000"/>
                </a:cubicBezTo>
                <a:cubicBezTo>
                  <a:pt x="2562069" y="1094405"/>
                  <a:pt x="2308072" y="1033994"/>
                  <a:pt x="2182483" y="1080000"/>
                </a:cubicBezTo>
                <a:cubicBezTo>
                  <a:pt x="2056894" y="1126006"/>
                  <a:pt x="1889515" y="1079906"/>
                  <a:pt x="1697486" y="1080000"/>
                </a:cubicBezTo>
                <a:cubicBezTo>
                  <a:pt x="1505457" y="1080094"/>
                  <a:pt x="1301896" y="1017711"/>
                  <a:pt x="1131658" y="1080000"/>
                </a:cubicBezTo>
                <a:cubicBezTo>
                  <a:pt x="961420" y="1142289"/>
                  <a:pt x="716693" y="1056307"/>
                  <a:pt x="565829" y="1080000"/>
                </a:cubicBezTo>
                <a:cubicBezTo>
                  <a:pt x="414965" y="1103693"/>
                  <a:pt x="185517" y="107333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94423" h="1080000" stroke="0" extrusionOk="0">
                <a:moveTo>
                  <a:pt x="0" y="0"/>
                </a:moveTo>
                <a:cubicBezTo>
                  <a:pt x="147716" y="-40309"/>
                  <a:pt x="337193" y="40705"/>
                  <a:pt x="458052" y="0"/>
                </a:cubicBezTo>
                <a:cubicBezTo>
                  <a:pt x="578911" y="-40705"/>
                  <a:pt x="906085" y="59098"/>
                  <a:pt x="1023881" y="0"/>
                </a:cubicBezTo>
                <a:cubicBezTo>
                  <a:pt x="1141677" y="-59098"/>
                  <a:pt x="1459796" y="47426"/>
                  <a:pt x="1589710" y="0"/>
                </a:cubicBezTo>
                <a:cubicBezTo>
                  <a:pt x="1719624" y="-47426"/>
                  <a:pt x="2012983" y="30246"/>
                  <a:pt x="2182483" y="0"/>
                </a:cubicBezTo>
                <a:cubicBezTo>
                  <a:pt x="2351983" y="-30246"/>
                  <a:pt x="2545540" y="51302"/>
                  <a:pt x="2694423" y="0"/>
                </a:cubicBezTo>
                <a:cubicBezTo>
                  <a:pt x="2717614" y="168737"/>
                  <a:pt x="2651243" y="437107"/>
                  <a:pt x="2694423" y="550800"/>
                </a:cubicBezTo>
                <a:cubicBezTo>
                  <a:pt x="2737603" y="664493"/>
                  <a:pt x="2650271" y="896277"/>
                  <a:pt x="2694423" y="1080000"/>
                </a:cubicBezTo>
                <a:cubicBezTo>
                  <a:pt x="2558124" y="1107032"/>
                  <a:pt x="2405029" y="1045317"/>
                  <a:pt x="2182483" y="1080000"/>
                </a:cubicBezTo>
                <a:cubicBezTo>
                  <a:pt x="1959937" y="1114683"/>
                  <a:pt x="1864644" y="1040983"/>
                  <a:pt x="1589710" y="1080000"/>
                </a:cubicBezTo>
                <a:cubicBezTo>
                  <a:pt x="1314776" y="1119017"/>
                  <a:pt x="1284231" y="1054472"/>
                  <a:pt x="1077769" y="1080000"/>
                </a:cubicBezTo>
                <a:cubicBezTo>
                  <a:pt x="871307" y="1105528"/>
                  <a:pt x="779288" y="1031520"/>
                  <a:pt x="511940" y="1080000"/>
                </a:cubicBezTo>
                <a:cubicBezTo>
                  <a:pt x="244592" y="1128480"/>
                  <a:pt x="195350" y="103409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09FFE1AF-75CE-7506-8A54-81F31BFC2866}"/>
              </a:ext>
            </a:extLst>
          </p:cNvPr>
          <p:cNvSpPr/>
          <p:nvPr/>
        </p:nvSpPr>
        <p:spPr>
          <a:xfrm>
            <a:off x="8786163" y="5354300"/>
            <a:ext cx="1313131" cy="1080000"/>
          </a:xfrm>
          <a:custGeom>
            <a:avLst/>
            <a:gdLst>
              <a:gd name="connsiteX0" fmla="*/ 0 w 1313131"/>
              <a:gd name="connsiteY0" fmla="*/ 0 h 1080000"/>
              <a:gd name="connsiteX1" fmla="*/ 424579 w 1313131"/>
              <a:gd name="connsiteY1" fmla="*/ 0 h 1080000"/>
              <a:gd name="connsiteX2" fmla="*/ 849158 w 1313131"/>
              <a:gd name="connsiteY2" fmla="*/ 0 h 1080000"/>
              <a:gd name="connsiteX3" fmla="*/ 1313131 w 1313131"/>
              <a:gd name="connsiteY3" fmla="*/ 0 h 1080000"/>
              <a:gd name="connsiteX4" fmla="*/ 1313131 w 1313131"/>
              <a:gd name="connsiteY4" fmla="*/ 529200 h 1080000"/>
              <a:gd name="connsiteX5" fmla="*/ 1313131 w 1313131"/>
              <a:gd name="connsiteY5" fmla="*/ 1080000 h 1080000"/>
              <a:gd name="connsiteX6" fmla="*/ 914815 w 1313131"/>
              <a:gd name="connsiteY6" fmla="*/ 1080000 h 1080000"/>
              <a:gd name="connsiteX7" fmla="*/ 477104 w 1313131"/>
              <a:gd name="connsiteY7" fmla="*/ 1080000 h 1080000"/>
              <a:gd name="connsiteX8" fmla="*/ 0 w 1313131"/>
              <a:gd name="connsiteY8" fmla="*/ 1080000 h 1080000"/>
              <a:gd name="connsiteX9" fmla="*/ 0 w 1313131"/>
              <a:gd name="connsiteY9" fmla="*/ 540000 h 1080000"/>
              <a:gd name="connsiteX10" fmla="*/ 0 w 131313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131" h="1080000" fill="none" extrusionOk="0">
                <a:moveTo>
                  <a:pt x="0" y="0"/>
                </a:moveTo>
                <a:cubicBezTo>
                  <a:pt x="196993" y="-20726"/>
                  <a:pt x="252046" y="11382"/>
                  <a:pt x="424579" y="0"/>
                </a:cubicBezTo>
                <a:cubicBezTo>
                  <a:pt x="597112" y="-11382"/>
                  <a:pt x="695956" y="3297"/>
                  <a:pt x="849158" y="0"/>
                </a:cubicBezTo>
                <a:cubicBezTo>
                  <a:pt x="1002360" y="-3297"/>
                  <a:pt x="1089410" y="55268"/>
                  <a:pt x="1313131" y="0"/>
                </a:cubicBezTo>
                <a:cubicBezTo>
                  <a:pt x="1326194" y="207995"/>
                  <a:pt x="1311416" y="419283"/>
                  <a:pt x="1313131" y="529200"/>
                </a:cubicBezTo>
                <a:cubicBezTo>
                  <a:pt x="1314846" y="639117"/>
                  <a:pt x="1279276" y="957395"/>
                  <a:pt x="1313131" y="1080000"/>
                </a:cubicBezTo>
                <a:cubicBezTo>
                  <a:pt x="1183972" y="1096275"/>
                  <a:pt x="1017119" y="1038693"/>
                  <a:pt x="914815" y="1080000"/>
                </a:cubicBezTo>
                <a:cubicBezTo>
                  <a:pt x="812511" y="1121307"/>
                  <a:pt x="599845" y="1042232"/>
                  <a:pt x="477104" y="1080000"/>
                </a:cubicBezTo>
                <a:cubicBezTo>
                  <a:pt x="354363" y="1117768"/>
                  <a:pt x="130262" y="104991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313131" h="1080000" stroke="0" extrusionOk="0">
                <a:moveTo>
                  <a:pt x="0" y="0"/>
                </a:moveTo>
                <a:cubicBezTo>
                  <a:pt x="121059" y="-21540"/>
                  <a:pt x="238188" y="26122"/>
                  <a:pt x="398316" y="0"/>
                </a:cubicBezTo>
                <a:cubicBezTo>
                  <a:pt x="558444" y="-26122"/>
                  <a:pt x="656942" y="24958"/>
                  <a:pt x="849158" y="0"/>
                </a:cubicBezTo>
                <a:cubicBezTo>
                  <a:pt x="1041374" y="-24958"/>
                  <a:pt x="1149965" y="17124"/>
                  <a:pt x="1313131" y="0"/>
                </a:cubicBezTo>
                <a:cubicBezTo>
                  <a:pt x="1375930" y="159253"/>
                  <a:pt x="1256966" y="442242"/>
                  <a:pt x="1313131" y="561600"/>
                </a:cubicBezTo>
                <a:cubicBezTo>
                  <a:pt x="1369296" y="680958"/>
                  <a:pt x="1258144" y="955337"/>
                  <a:pt x="1313131" y="1080000"/>
                </a:cubicBezTo>
                <a:cubicBezTo>
                  <a:pt x="1146944" y="1093809"/>
                  <a:pt x="1005647" y="1038786"/>
                  <a:pt x="849158" y="1080000"/>
                </a:cubicBezTo>
                <a:cubicBezTo>
                  <a:pt x="692669" y="1121214"/>
                  <a:pt x="595956" y="1061869"/>
                  <a:pt x="398316" y="1080000"/>
                </a:cubicBezTo>
                <a:cubicBezTo>
                  <a:pt x="200676" y="1098131"/>
                  <a:pt x="167283" y="104686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CD267D9C-78E7-C17F-5E71-ED40B3F77C98}"/>
              </a:ext>
            </a:extLst>
          </p:cNvPr>
          <p:cNvSpPr/>
          <p:nvPr/>
        </p:nvSpPr>
        <p:spPr>
          <a:xfrm>
            <a:off x="10272251" y="5319479"/>
            <a:ext cx="1493410" cy="1080000"/>
          </a:xfrm>
          <a:custGeom>
            <a:avLst/>
            <a:gdLst>
              <a:gd name="connsiteX0" fmla="*/ 0 w 1493410"/>
              <a:gd name="connsiteY0" fmla="*/ 0 h 1080000"/>
              <a:gd name="connsiteX1" fmla="*/ 482869 w 1493410"/>
              <a:gd name="connsiteY1" fmla="*/ 0 h 1080000"/>
              <a:gd name="connsiteX2" fmla="*/ 965738 w 1493410"/>
              <a:gd name="connsiteY2" fmla="*/ 0 h 1080000"/>
              <a:gd name="connsiteX3" fmla="*/ 1493410 w 1493410"/>
              <a:gd name="connsiteY3" fmla="*/ 0 h 1080000"/>
              <a:gd name="connsiteX4" fmla="*/ 1493410 w 1493410"/>
              <a:gd name="connsiteY4" fmla="*/ 529200 h 1080000"/>
              <a:gd name="connsiteX5" fmla="*/ 1493410 w 1493410"/>
              <a:gd name="connsiteY5" fmla="*/ 1080000 h 1080000"/>
              <a:gd name="connsiteX6" fmla="*/ 1040409 w 1493410"/>
              <a:gd name="connsiteY6" fmla="*/ 1080000 h 1080000"/>
              <a:gd name="connsiteX7" fmla="*/ 542606 w 1493410"/>
              <a:gd name="connsiteY7" fmla="*/ 1080000 h 1080000"/>
              <a:gd name="connsiteX8" fmla="*/ 0 w 1493410"/>
              <a:gd name="connsiteY8" fmla="*/ 1080000 h 1080000"/>
              <a:gd name="connsiteX9" fmla="*/ 0 w 1493410"/>
              <a:gd name="connsiteY9" fmla="*/ 540000 h 1080000"/>
              <a:gd name="connsiteX10" fmla="*/ 0 w 149341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93410" h="1080000" fill="none" extrusionOk="0">
                <a:moveTo>
                  <a:pt x="0" y="0"/>
                </a:moveTo>
                <a:cubicBezTo>
                  <a:pt x="124607" y="-18282"/>
                  <a:pt x="347762" y="16150"/>
                  <a:pt x="482869" y="0"/>
                </a:cubicBezTo>
                <a:cubicBezTo>
                  <a:pt x="617976" y="-16150"/>
                  <a:pt x="773349" y="4174"/>
                  <a:pt x="965738" y="0"/>
                </a:cubicBezTo>
                <a:cubicBezTo>
                  <a:pt x="1158127" y="-4174"/>
                  <a:pt x="1363443" y="44526"/>
                  <a:pt x="1493410" y="0"/>
                </a:cubicBezTo>
                <a:cubicBezTo>
                  <a:pt x="1506473" y="207995"/>
                  <a:pt x="1491695" y="419283"/>
                  <a:pt x="1493410" y="529200"/>
                </a:cubicBezTo>
                <a:cubicBezTo>
                  <a:pt x="1495125" y="639117"/>
                  <a:pt x="1459555" y="957395"/>
                  <a:pt x="1493410" y="1080000"/>
                </a:cubicBezTo>
                <a:cubicBezTo>
                  <a:pt x="1395695" y="1132131"/>
                  <a:pt x="1249537" y="1060766"/>
                  <a:pt x="1040409" y="1080000"/>
                </a:cubicBezTo>
                <a:cubicBezTo>
                  <a:pt x="831281" y="1099234"/>
                  <a:pt x="679241" y="1060892"/>
                  <a:pt x="542606" y="1080000"/>
                </a:cubicBezTo>
                <a:cubicBezTo>
                  <a:pt x="405971" y="1099108"/>
                  <a:pt x="159913" y="101910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93410" h="1080000" stroke="0" extrusionOk="0">
                <a:moveTo>
                  <a:pt x="0" y="0"/>
                </a:moveTo>
                <a:cubicBezTo>
                  <a:pt x="133979" y="-25522"/>
                  <a:pt x="242868" y="36525"/>
                  <a:pt x="453001" y="0"/>
                </a:cubicBezTo>
                <a:cubicBezTo>
                  <a:pt x="663134" y="-36525"/>
                  <a:pt x="836626" y="44195"/>
                  <a:pt x="965738" y="0"/>
                </a:cubicBezTo>
                <a:cubicBezTo>
                  <a:pt x="1094850" y="-44195"/>
                  <a:pt x="1255874" y="28537"/>
                  <a:pt x="1493410" y="0"/>
                </a:cubicBezTo>
                <a:cubicBezTo>
                  <a:pt x="1556209" y="159253"/>
                  <a:pt x="1437245" y="442242"/>
                  <a:pt x="1493410" y="561600"/>
                </a:cubicBezTo>
                <a:cubicBezTo>
                  <a:pt x="1549575" y="680958"/>
                  <a:pt x="1438423" y="955337"/>
                  <a:pt x="1493410" y="1080000"/>
                </a:cubicBezTo>
                <a:cubicBezTo>
                  <a:pt x="1374119" y="1120945"/>
                  <a:pt x="1163230" y="1064128"/>
                  <a:pt x="965738" y="1080000"/>
                </a:cubicBezTo>
                <a:cubicBezTo>
                  <a:pt x="768246" y="1095872"/>
                  <a:pt x="658065" y="1025322"/>
                  <a:pt x="453001" y="1080000"/>
                </a:cubicBezTo>
                <a:cubicBezTo>
                  <a:pt x="247937" y="1134678"/>
                  <a:pt x="134261" y="102961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89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5BE992-32D9-1BD0-D9D0-7A6F5042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TW" sz="5400" kern="1200" dirty="0">
                <a:solidFill>
                  <a:schemeClr val="tx1"/>
                </a:solidFill>
                <a:ea typeface="+mj-ea"/>
              </a:rPr>
              <a:t>Tone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3CE1A1-7956-43CD-D7D6-625336037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898" y="1285875"/>
            <a:ext cx="4908068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dirty="0">
                <a:latin typeface="+mn-lt"/>
                <a:ea typeface="+mn-ea"/>
                <a:cs typeface="+mn-cs"/>
              </a:rPr>
              <a:t>a&gt;o&gt;e&gt;</a:t>
            </a:r>
            <a:r>
              <a:rPr lang="en-US" altLang="zh-TW" sz="5400" dirty="0" err="1">
                <a:latin typeface="+mn-lt"/>
                <a:ea typeface="+mn-ea"/>
                <a:cs typeface="+mn-cs"/>
              </a:rPr>
              <a:t>i</a:t>
            </a:r>
            <a:r>
              <a:rPr lang="en-US" altLang="zh-TW" sz="5400" dirty="0">
                <a:latin typeface="+mn-lt"/>
                <a:ea typeface="+mn-ea"/>
                <a:cs typeface="+mn-cs"/>
              </a:rPr>
              <a:t>=u</a:t>
            </a:r>
          </a:p>
        </p:txBody>
      </p:sp>
      <p:pic>
        <p:nvPicPr>
          <p:cNvPr id="1026" name="Picture 2" descr="普樂網">
            <a:extLst>
              <a:ext uri="{FF2B5EF4-FFF2-40B4-BE49-F238E27FC236}">
                <a16:creationId xmlns:a16="http://schemas.microsoft.com/office/drawing/2014/main" id="{6CB15285-DF35-DCC3-A16B-6194D01CB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154" y="2554050"/>
            <a:ext cx="10515595" cy="360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A0CE34A-1C03-ED8E-ADAE-A79B401A3CDB}"/>
              </a:ext>
            </a:extLst>
          </p:cNvPr>
          <p:cNvSpPr/>
          <p:nvPr/>
        </p:nvSpPr>
        <p:spPr>
          <a:xfrm>
            <a:off x="1185335" y="1075206"/>
            <a:ext cx="4210755" cy="1478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ā  á  ǎ  à</a:t>
            </a:r>
            <a:endParaRPr lang="zh-TW" altLang="en-US" sz="6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7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0F9722-7DFE-06C2-644B-D5EF21A689AF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E3F1AC1D-1497-5629-D2C4-CE0D56018745}"/>
              </a:ext>
            </a:extLst>
          </p:cNvPr>
          <p:cNvSpPr/>
          <p:nvPr/>
        </p:nvSpPr>
        <p:spPr>
          <a:xfrm>
            <a:off x="1413933" y="174322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3D7E0AC2-364D-52D0-DD75-1B73A31D67FF}"/>
              </a:ext>
            </a:extLst>
          </p:cNvPr>
          <p:cNvSpPr/>
          <p:nvPr/>
        </p:nvSpPr>
        <p:spPr>
          <a:xfrm>
            <a:off x="2983088" y="174322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á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29029297-A0A1-B867-4578-5A413F1730F6}"/>
              </a:ext>
            </a:extLst>
          </p:cNvPr>
          <p:cNvSpPr/>
          <p:nvPr/>
        </p:nvSpPr>
        <p:spPr>
          <a:xfrm>
            <a:off x="4552243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ǎ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429F4DF4-2360-ADA9-66A8-6CBF61F4A4DA}"/>
              </a:ext>
            </a:extLst>
          </p:cNvPr>
          <p:cNvSpPr/>
          <p:nvPr/>
        </p:nvSpPr>
        <p:spPr>
          <a:xfrm>
            <a:off x="6121398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à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671BE963-E678-21FD-56FB-CC9E436CC703}"/>
              </a:ext>
            </a:extLst>
          </p:cNvPr>
          <p:cNvSpPr/>
          <p:nvPr/>
        </p:nvSpPr>
        <p:spPr>
          <a:xfrm>
            <a:off x="7690553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shǐ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89849380-DF1F-EFD3-7AE5-36A78B7BAAF5}"/>
              </a:ext>
            </a:extLst>
          </p:cNvPr>
          <p:cNvSpPr/>
          <p:nvPr/>
        </p:nvSpPr>
        <p:spPr>
          <a:xfrm>
            <a:off x="9259708" y="17256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chí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79D33E0-51F9-1DCD-464B-6AC3EC5F05D5}"/>
              </a:ext>
            </a:extLst>
          </p:cNvPr>
          <p:cNvSpPr/>
          <p:nvPr/>
        </p:nvSpPr>
        <p:spPr>
          <a:xfrm>
            <a:off x="1662288" y="2945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cì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C5E9B2F2-EF5D-AE19-F648-C39A7C451E53}"/>
              </a:ext>
            </a:extLst>
          </p:cNvPr>
          <p:cNvSpPr/>
          <p:nvPr/>
        </p:nvSpPr>
        <p:spPr>
          <a:xfrm>
            <a:off x="3231443" y="2945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zhī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A31B712C-3C45-ABEF-48EE-A2B59340F3AB}"/>
              </a:ext>
            </a:extLst>
          </p:cNvPr>
          <p:cNvSpPr/>
          <p:nvPr/>
        </p:nvSpPr>
        <p:spPr>
          <a:xfrm>
            <a:off x="480059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yǔ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293534D2-A9ED-D34D-9085-9200960CC028}"/>
              </a:ext>
            </a:extLst>
          </p:cNvPr>
          <p:cNvSpPr/>
          <p:nvPr/>
        </p:nvSpPr>
        <p:spPr>
          <a:xfrm>
            <a:off x="6369753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kē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ACDF0745-3B9D-38E3-EAF5-16B97F7AFA9C}"/>
              </a:ext>
            </a:extLst>
          </p:cNvPr>
          <p:cNvSpPr/>
          <p:nvPr/>
        </p:nvSpPr>
        <p:spPr>
          <a:xfrm>
            <a:off x="793890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ǎo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3F01E10F-8502-43DE-3B8F-B6E69F128F8E}"/>
              </a:ext>
            </a:extLst>
          </p:cNvPr>
          <p:cNvSpPr/>
          <p:nvPr/>
        </p:nvSpPr>
        <p:spPr>
          <a:xfrm>
            <a:off x="1284778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ái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32D60A38-F500-1665-B4F5-D582688FB54D}"/>
              </a:ext>
            </a:extLst>
          </p:cNvPr>
          <p:cNvSpPr/>
          <p:nvPr/>
        </p:nvSpPr>
        <p:spPr>
          <a:xfrm>
            <a:off x="2853933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èn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BB28D166-38C4-5513-0B24-B00ECC09B09B}"/>
              </a:ext>
            </a:extLst>
          </p:cNvPr>
          <p:cNvSpPr/>
          <p:nvPr/>
        </p:nvSpPr>
        <p:spPr>
          <a:xfrm>
            <a:off x="4423088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ér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86F5CB23-36B0-EACD-24DC-6586CF011A6A}"/>
              </a:ext>
            </a:extLst>
          </p:cNvPr>
          <p:cNvSpPr/>
          <p:nvPr/>
        </p:nvSpPr>
        <p:spPr>
          <a:xfrm>
            <a:off x="5992243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ǒu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180DF93D-0B99-559B-6760-3E78E836AA8B}"/>
              </a:ext>
            </a:extLst>
          </p:cNvPr>
          <p:cNvSpPr/>
          <p:nvPr/>
        </p:nvSpPr>
        <p:spPr>
          <a:xfrm>
            <a:off x="7561398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ēi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60C5BF3E-9BB3-617E-CBCE-8CAA912798C0}"/>
              </a:ext>
            </a:extLst>
          </p:cNvPr>
          <p:cNvSpPr/>
          <p:nvPr/>
        </p:nvSpPr>
        <p:spPr>
          <a:xfrm>
            <a:off x="9130553" y="412990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wǔ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C47390B0-91F1-AC62-9818-49126091B673}"/>
              </a:ext>
            </a:extLst>
          </p:cNvPr>
          <p:cNvSpPr/>
          <p:nvPr/>
        </p:nvSpPr>
        <p:spPr>
          <a:xfrm>
            <a:off x="1533133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én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CB954105-4C3A-A71F-7BC4-6B6798E58961}"/>
              </a:ext>
            </a:extLst>
          </p:cNvPr>
          <p:cNvSpPr/>
          <p:nvPr/>
        </p:nvSpPr>
        <p:spPr>
          <a:xfrm>
            <a:off x="3102288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áng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66385136-5D71-7C86-6639-A9CFA6D15B32}"/>
              </a:ext>
            </a:extLst>
          </p:cNvPr>
          <p:cNvSpPr/>
          <p:nvPr/>
        </p:nvSpPr>
        <p:spPr>
          <a:xfrm>
            <a:off x="4671443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sī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B048F8F2-8F26-6E59-EE51-30DFD0103ECB}"/>
              </a:ext>
            </a:extLst>
          </p:cNvPr>
          <p:cNvSpPr/>
          <p:nvPr/>
        </p:nvSpPr>
        <p:spPr>
          <a:xfrm>
            <a:off x="6240598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5C7959F7-C871-D27A-4348-CFBDCDD2D86C}"/>
              </a:ext>
            </a:extLst>
          </p:cNvPr>
          <p:cNvSpPr/>
          <p:nvPr/>
        </p:nvSpPr>
        <p:spPr>
          <a:xfrm>
            <a:off x="7809753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rì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98C0ECDA-20AC-0BA2-52A5-1A8DD78907D8}"/>
              </a:ext>
            </a:extLst>
          </p:cNvPr>
          <p:cNvSpPr/>
          <p:nvPr/>
        </p:nvSpPr>
        <p:spPr>
          <a:xfrm>
            <a:off x="9378908" y="53323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zǐ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AAFD1A1E-32BF-2917-B447-A377DA377502}"/>
              </a:ext>
            </a:extLst>
          </p:cNvPr>
          <p:cNvSpPr/>
          <p:nvPr/>
        </p:nvSpPr>
        <p:spPr>
          <a:xfrm>
            <a:off x="1406794" y="17172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4C0922AB-760B-03E3-1734-E2559B55736F}"/>
              </a:ext>
            </a:extLst>
          </p:cNvPr>
          <p:cNvSpPr/>
          <p:nvPr/>
        </p:nvSpPr>
        <p:spPr>
          <a:xfrm>
            <a:off x="2979103" y="169262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8738D695-1EE6-8179-0E64-A9004BCBC5A8}"/>
              </a:ext>
            </a:extLst>
          </p:cNvPr>
          <p:cNvSpPr/>
          <p:nvPr/>
        </p:nvSpPr>
        <p:spPr>
          <a:xfrm>
            <a:off x="4547925" y="166476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5B1A8D00-73BB-DAAD-ADBB-D764A70AD6C0}"/>
              </a:ext>
            </a:extLst>
          </p:cNvPr>
          <p:cNvSpPr/>
          <p:nvPr/>
        </p:nvSpPr>
        <p:spPr>
          <a:xfrm>
            <a:off x="6139326" y="167705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3A6B5143-30B6-C5AA-9A44-2F834E7C80B3}"/>
              </a:ext>
            </a:extLst>
          </p:cNvPr>
          <p:cNvSpPr/>
          <p:nvPr/>
        </p:nvSpPr>
        <p:spPr>
          <a:xfrm>
            <a:off x="7697358" y="168869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901CC5D0-4E49-A85D-26D2-619B8A0AAB18}"/>
              </a:ext>
            </a:extLst>
          </p:cNvPr>
          <p:cNvSpPr/>
          <p:nvPr/>
        </p:nvSpPr>
        <p:spPr>
          <a:xfrm>
            <a:off x="9277636" y="168869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9886B497-4681-60BB-4EFD-80F8636CE803}"/>
              </a:ext>
            </a:extLst>
          </p:cNvPr>
          <p:cNvSpPr/>
          <p:nvPr/>
        </p:nvSpPr>
        <p:spPr>
          <a:xfrm>
            <a:off x="9517525" y="28982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ān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62CA804D-2554-8296-C74C-8E1C692D6127}"/>
              </a:ext>
            </a:extLst>
          </p:cNvPr>
          <p:cNvSpPr/>
          <p:nvPr/>
        </p:nvSpPr>
        <p:spPr>
          <a:xfrm>
            <a:off x="1664611" y="288991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4295E61-303D-6821-0772-0D83BB4307F3}"/>
              </a:ext>
            </a:extLst>
          </p:cNvPr>
          <p:cNvSpPr/>
          <p:nvPr/>
        </p:nvSpPr>
        <p:spPr>
          <a:xfrm>
            <a:off x="3236920" y="28652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62A3A857-4198-C407-A78C-B99A3FC016BC}"/>
              </a:ext>
            </a:extLst>
          </p:cNvPr>
          <p:cNvSpPr/>
          <p:nvPr/>
        </p:nvSpPr>
        <p:spPr>
          <a:xfrm>
            <a:off x="4805742" y="283737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B0BD7610-634D-D007-490D-623A6F01D915}"/>
              </a:ext>
            </a:extLst>
          </p:cNvPr>
          <p:cNvSpPr/>
          <p:nvPr/>
        </p:nvSpPr>
        <p:spPr>
          <a:xfrm>
            <a:off x="6397143" y="28496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F03E0717-B7EF-AA10-C2F5-CAF5F9AA40CD}"/>
              </a:ext>
            </a:extLst>
          </p:cNvPr>
          <p:cNvSpPr/>
          <p:nvPr/>
        </p:nvSpPr>
        <p:spPr>
          <a:xfrm>
            <a:off x="7955175" y="28613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9CC4E7E6-6FC1-5B3D-1A27-CDDB924B08D8}"/>
              </a:ext>
            </a:extLst>
          </p:cNvPr>
          <p:cNvSpPr/>
          <p:nvPr/>
        </p:nvSpPr>
        <p:spPr>
          <a:xfrm>
            <a:off x="9535453" y="28613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985F0045-9AD2-F981-8D36-1F4302ECBA39}"/>
              </a:ext>
            </a:extLst>
          </p:cNvPr>
          <p:cNvSpPr/>
          <p:nvPr/>
        </p:nvSpPr>
        <p:spPr>
          <a:xfrm>
            <a:off x="1234475" y="413127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FDCAF32-1E10-AF2A-985A-7863D7968245}"/>
              </a:ext>
            </a:extLst>
          </p:cNvPr>
          <p:cNvSpPr/>
          <p:nvPr/>
        </p:nvSpPr>
        <p:spPr>
          <a:xfrm>
            <a:off x="2806784" y="410660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87664A1F-F4B2-3430-617D-C97B5A9DBA49}"/>
              </a:ext>
            </a:extLst>
          </p:cNvPr>
          <p:cNvSpPr/>
          <p:nvPr/>
        </p:nvSpPr>
        <p:spPr>
          <a:xfrm>
            <a:off x="4375606" y="40787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D997E3AB-8A4A-929D-620C-C1B04B06675D}"/>
              </a:ext>
            </a:extLst>
          </p:cNvPr>
          <p:cNvSpPr/>
          <p:nvPr/>
        </p:nvSpPr>
        <p:spPr>
          <a:xfrm>
            <a:off x="5967007" y="409102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B5ED6E8A-93C0-5D32-D843-7F3F4DFC7D9D}"/>
              </a:ext>
            </a:extLst>
          </p:cNvPr>
          <p:cNvSpPr/>
          <p:nvPr/>
        </p:nvSpPr>
        <p:spPr>
          <a:xfrm>
            <a:off x="7525039" y="4102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C9BD3D23-D338-736B-8766-05693B6225D8}"/>
              </a:ext>
            </a:extLst>
          </p:cNvPr>
          <p:cNvSpPr/>
          <p:nvPr/>
        </p:nvSpPr>
        <p:spPr>
          <a:xfrm>
            <a:off x="9105317" y="4102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3FA34E3-A123-1086-A970-2B90427E3246}"/>
              </a:ext>
            </a:extLst>
          </p:cNvPr>
          <p:cNvSpPr/>
          <p:nvPr/>
        </p:nvSpPr>
        <p:spPr>
          <a:xfrm>
            <a:off x="1546912" y="536095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03537059-9A56-A27B-968C-00450235E8F1}"/>
              </a:ext>
            </a:extLst>
          </p:cNvPr>
          <p:cNvSpPr/>
          <p:nvPr/>
        </p:nvSpPr>
        <p:spPr>
          <a:xfrm>
            <a:off x="3119221" y="533628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A9985564-60F6-FEF0-B444-14A9E98DA6E7}"/>
              </a:ext>
            </a:extLst>
          </p:cNvPr>
          <p:cNvSpPr/>
          <p:nvPr/>
        </p:nvSpPr>
        <p:spPr>
          <a:xfrm>
            <a:off x="4688043" y="530842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948729B6-BBCF-227C-E5B4-949394EE64AD}"/>
              </a:ext>
            </a:extLst>
          </p:cNvPr>
          <p:cNvSpPr/>
          <p:nvPr/>
        </p:nvSpPr>
        <p:spPr>
          <a:xfrm>
            <a:off x="6279444" y="532070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280DEBA4-97CC-4975-7FA6-2E96639ED7DC}"/>
              </a:ext>
            </a:extLst>
          </p:cNvPr>
          <p:cNvSpPr/>
          <p:nvPr/>
        </p:nvSpPr>
        <p:spPr>
          <a:xfrm>
            <a:off x="7837476" y="53323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A0EA50D1-0064-DBA3-B541-12F27303D261}"/>
              </a:ext>
            </a:extLst>
          </p:cNvPr>
          <p:cNvSpPr/>
          <p:nvPr/>
        </p:nvSpPr>
        <p:spPr>
          <a:xfrm>
            <a:off x="9417754" y="53323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585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0F9722-7DFE-06C2-644B-D5EF21A689AF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E3F1AC1D-1497-5629-D2C4-CE0D56018745}"/>
              </a:ext>
            </a:extLst>
          </p:cNvPr>
          <p:cNvSpPr/>
          <p:nvPr/>
        </p:nvSpPr>
        <p:spPr>
          <a:xfrm>
            <a:off x="1413933" y="174322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3D7E0AC2-364D-52D0-DD75-1B73A31D67FF}"/>
              </a:ext>
            </a:extLst>
          </p:cNvPr>
          <p:cNvSpPr/>
          <p:nvPr/>
        </p:nvSpPr>
        <p:spPr>
          <a:xfrm>
            <a:off x="2983088" y="174322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bí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29029297-A0A1-B867-4578-5A413F1730F6}"/>
              </a:ext>
            </a:extLst>
          </p:cNvPr>
          <p:cNvSpPr/>
          <p:nvPr/>
        </p:nvSpPr>
        <p:spPr>
          <a:xfrm>
            <a:off x="4552243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bǐ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429F4DF4-2360-ADA9-66A8-6CBF61F4A4DA}"/>
              </a:ext>
            </a:extLst>
          </p:cNvPr>
          <p:cNvSpPr/>
          <p:nvPr/>
        </p:nvSpPr>
        <p:spPr>
          <a:xfrm>
            <a:off x="6121398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bì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671BE963-E678-21FD-56FB-CC9E436CC703}"/>
              </a:ext>
            </a:extLst>
          </p:cNvPr>
          <p:cNvSpPr/>
          <p:nvPr/>
        </p:nvSpPr>
        <p:spPr>
          <a:xfrm>
            <a:off x="7690553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89849380-DF1F-EFD3-7AE5-36A78B7BAAF5}"/>
              </a:ext>
            </a:extLst>
          </p:cNvPr>
          <p:cNvSpPr/>
          <p:nvPr/>
        </p:nvSpPr>
        <p:spPr>
          <a:xfrm>
            <a:off x="9259708" y="17256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79D33E0-51F9-1DCD-464B-6AC3EC5F05D5}"/>
              </a:ext>
            </a:extLst>
          </p:cNvPr>
          <p:cNvSpPr/>
          <p:nvPr/>
        </p:nvSpPr>
        <p:spPr>
          <a:xfrm>
            <a:off x="1662288" y="2945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C5E9B2F2-EF5D-AE19-F648-C39A7C451E53}"/>
              </a:ext>
            </a:extLst>
          </p:cNvPr>
          <p:cNvSpPr/>
          <p:nvPr/>
        </p:nvSpPr>
        <p:spPr>
          <a:xfrm>
            <a:off x="3231443" y="2945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ní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A31B712C-3C45-ABEF-48EE-A2B59340F3AB}"/>
              </a:ext>
            </a:extLst>
          </p:cNvPr>
          <p:cNvSpPr/>
          <p:nvPr/>
        </p:nvSpPr>
        <p:spPr>
          <a:xfrm>
            <a:off x="480059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kǔ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293534D2-A9ED-D34D-9085-9200960CC028}"/>
              </a:ext>
            </a:extLst>
          </p:cNvPr>
          <p:cNvSpPr/>
          <p:nvPr/>
        </p:nvSpPr>
        <p:spPr>
          <a:xfrm>
            <a:off x="6369753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qú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ACDF0745-3B9D-38E3-EAF5-16B97F7AFA9C}"/>
              </a:ext>
            </a:extLst>
          </p:cNvPr>
          <p:cNvSpPr/>
          <p:nvPr/>
        </p:nvSpPr>
        <p:spPr>
          <a:xfrm>
            <a:off x="793890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3F01E10F-8502-43DE-3B8F-B6E69F128F8E}"/>
              </a:ext>
            </a:extLst>
          </p:cNvPr>
          <p:cNvSpPr/>
          <p:nvPr/>
        </p:nvSpPr>
        <p:spPr>
          <a:xfrm>
            <a:off x="1284778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32D60A38-F500-1665-B4F5-D582688FB54D}"/>
              </a:ext>
            </a:extLst>
          </p:cNvPr>
          <p:cNvSpPr/>
          <p:nvPr/>
        </p:nvSpPr>
        <p:spPr>
          <a:xfrm>
            <a:off x="2853933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dì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BB28D166-38C4-5513-0B24-B00ECC09B09B}"/>
              </a:ext>
            </a:extLst>
          </p:cNvPr>
          <p:cNvSpPr/>
          <p:nvPr/>
        </p:nvSpPr>
        <p:spPr>
          <a:xfrm>
            <a:off x="4423088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86F5CB23-36B0-EACD-24DC-6586CF011A6A}"/>
              </a:ext>
            </a:extLst>
          </p:cNvPr>
          <p:cNvSpPr/>
          <p:nvPr/>
        </p:nvSpPr>
        <p:spPr>
          <a:xfrm>
            <a:off x="5992243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180DF93D-0B99-559B-6760-3E78E836AA8B}"/>
              </a:ext>
            </a:extLst>
          </p:cNvPr>
          <p:cNvSpPr/>
          <p:nvPr/>
        </p:nvSpPr>
        <p:spPr>
          <a:xfrm>
            <a:off x="7561398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sū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60C5BF3E-9BB3-617E-CBCE-8CAA912798C0}"/>
              </a:ext>
            </a:extLst>
          </p:cNvPr>
          <p:cNvSpPr/>
          <p:nvPr/>
        </p:nvSpPr>
        <p:spPr>
          <a:xfrm>
            <a:off x="9130553" y="412990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lú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C47390B0-91F1-AC62-9818-49126091B673}"/>
              </a:ext>
            </a:extLst>
          </p:cNvPr>
          <p:cNvSpPr/>
          <p:nvPr/>
        </p:nvSpPr>
        <p:spPr>
          <a:xfrm>
            <a:off x="1533133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fú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CB954105-4C3A-A71F-7BC4-6B6798E58961}"/>
              </a:ext>
            </a:extLst>
          </p:cNvPr>
          <p:cNvSpPr/>
          <p:nvPr/>
        </p:nvSpPr>
        <p:spPr>
          <a:xfrm>
            <a:off x="3102288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66385136-5D71-7C86-6639-A9CFA6D15B32}"/>
              </a:ext>
            </a:extLst>
          </p:cNvPr>
          <p:cNvSpPr/>
          <p:nvPr/>
        </p:nvSpPr>
        <p:spPr>
          <a:xfrm>
            <a:off x="4671443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B048F8F2-8F26-6E59-EE51-30DFD0103ECB}"/>
              </a:ext>
            </a:extLst>
          </p:cNvPr>
          <p:cNvSpPr/>
          <p:nvPr/>
        </p:nvSpPr>
        <p:spPr>
          <a:xfrm>
            <a:off x="6240598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5C7959F7-C871-D27A-4348-CFBDCDD2D86C}"/>
              </a:ext>
            </a:extLst>
          </p:cNvPr>
          <p:cNvSpPr/>
          <p:nvPr/>
        </p:nvSpPr>
        <p:spPr>
          <a:xfrm>
            <a:off x="7809753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zú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98C0ECDA-20AC-0BA2-52A5-1A8DD78907D8}"/>
              </a:ext>
            </a:extLst>
          </p:cNvPr>
          <p:cNvSpPr/>
          <p:nvPr/>
        </p:nvSpPr>
        <p:spPr>
          <a:xfrm>
            <a:off x="9378908" y="53323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AAFD1A1E-32BF-2917-B447-A377DA377502}"/>
              </a:ext>
            </a:extLst>
          </p:cNvPr>
          <p:cNvSpPr/>
          <p:nvPr/>
        </p:nvSpPr>
        <p:spPr>
          <a:xfrm>
            <a:off x="1388866" y="170628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4C0922AB-760B-03E3-1734-E2559B55736F}"/>
              </a:ext>
            </a:extLst>
          </p:cNvPr>
          <p:cNvSpPr/>
          <p:nvPr/>
        </p:nvSpPr>
        <p:spPr>
          <a:xfrm>
            <a:off x="2961175" y="168161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8738D695-1EE6-8179-0E64-A9004BCBC5A8}"/>
              </a:ext>
            </a:extLst>
          </p:cNvPr>
          <p:cNvSpPr/>
          <p:nvPr/>
        </p:nvSpPr>
        <p:spPr>
          <a:xfrm>
            <a:off x="4529997" y="165374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5B1A8D00-73BB-DAAD-ADBB-D764A70AD6C0}"/>
              </a:ext>
            </a:extLst>
          </p:cNvPr>
          <p:cNvSpPr/>
          <p:nvPr/>
        </p:nvSpPr>
        <p:spPr>
          <a:xfrm>
            <a:off x="6121398" y="166603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3A6B5143-30B6-C5AA-9A44-2F834E7C80B3}"/>
              </a:ext>
            </a:extLst>
          </p:cNvPr>
          <p:cNvSpPr/>
          <p:nvPr/>
        </p:nvSpPr>
        <p:spPr>
          <a:xfrm>
            <a:off x="7679430" y="16776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901CC5D0-4E49-A85D-26D2-619B8A0AAB18}"/>
              </a:ext>
            </a:extLst>
          </p:cNvPr>
          <p:cNvSpPr/>
          <p:nvPr/>
        </p:nvSpPr>
        <p:spPr>
          <a:xfrm>
            <a:off x="9259708" y="16776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9886B497-4681-60BB-4EFD-80F8636CE803}"/>
              </a:ext>
            </a:extLst>
          </p:cNvPr>
          <p:cNvSpPr/>
          <p:nvPr/>
        </p:nvSpPr>
        <p:spPr>
          <a:xfrm>
            <a:off x="9517525" y="28982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hù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62CA804D-2554-8296-C74C-8E1C692D6127}"/>
              </a:ext>
            </a:extLst>
          </p:cNvPr>
          <p:cNvSpPr/>
          <p:nvPr/>
        </p:nvSpPr>
        <p:spPr>
          <a:xfrm>
            <a:off x="1646683" y="287889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4295E61-303D-6821-0772-0D83BB4307F3}"/>
              </a:ext>
            </a:extLst>
          </p:cNvPr>
          <p:cNvSpPr/>
          <p:nvPr/>
        </p:nvSpPr>
        <p:spPr>
          <a:xfrm>
            <a:off x="3218992" y="28542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62A3A857-4198-C407-A78C-B99A3FC016BC}"/>
              </a:ext>
            </a:extLst>
          </p:cNvPr>
          <p:cNvSpPr/>
          <p:nvPr/>
        </p:nvSpPr>
        <p:spPr>
          <a:xfrm>
            <a:off x="4787814" y="282636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B0BD7610-634D-D007-490D-623A6F01D915}"/>
              </a:ext>
            </a:extLst>
          </p:cNvPr>
          <p:cNvSpPr/>
          <p:nvPr/>
        </p:nvSpPr>
        <p:spPr>
          <a:xfrm>
            <a:off x="6379215" y="283865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F03E0717-B7EF-AA10-C2F5-CAF5F9AA40CD}"/>
              </a:ext>
            </a:extLst>
          </p:cNvPr>
          <p:cNvSpPr/>
          <p:nvPr/>
        </p:nvSpPr>
        <p:spPr>
          <a:xfrm>
            <a:off x="7937247" y="285029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9CC4E7E6-6FC1-5B3D-1A27-CDDB924B08D8}"/>
              </a:ext>
            </a:extLst>
          </p:cNvPr>
          <p:cNvSpPr/>
          <p:nvPr/>
        </p:nvSpPr>
        <p:spPr>
          <a:xfrm>
            <a:off x="9517525" y="285029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985F0045-9AD2-F981-8D36-1F4302ECBA39}"/>
              </a:ext>
            </a:extLst>
          </p:cNvPr>
          <p:cNvSpPr/>
          <p:nvPr/>
        </p:nvSpPr>
        <p:spPr>
          <a:xfrm>
            <a:off x="1216547" y="412025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FDCAF32-1E10-AF2A-985A-7863D7968245}"/>
              </a:ext>
            </a:extLst>
          </p:cNvPr>
          <p:cNvSpPr/>
          <p:nvPr/>
        </p:nvSpPr>
        <p:spPr>
          <a:xfrm>
            <a:off x="2788856" y="409558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87664A1F-F4B2-3430-617D-C97B5A9DBA49}"/>
              </a:ext>
            </a:extLst>
          </p:cNvPr>
          <p:cNvSpPr/>
          <p:nvPr/>
        </p:nvSpPr>
        <p:spPr>
          <a:xfrm>
            <a:off x="4357678" y="40677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D997E3AB-8A4A-929D-620C-C1B04B06675D}"/>
              </a:ext>
            </a:extLst>
          </p:cNvPr>
          <p:cNvSpPr/>
          <p:nvPr/>
        </p:nvSpPr>
        <p:spPr>
          <a:xfrm>
            <a:off x="5949079" y="408001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B5ED6E8A-93C0-5D32-D843-7F3F4DFC7D9D}"/>
              </a:ext>
            </a:extLst>
          </p:cNvPr>
          <p:cNvSpPr/>
          <p:nvPr/>
        </p:nvSpPr>
        <p:spPr>
          <a:xfrm>
            <a:off x="7507111" y="409165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C9BD3D23-D338-736B-8766-05693B6225D8}"/>
              </a:ext>
            </a:extLst>
          </p:cNvPr>
          <p:cNvSpPr/>
          <p:nvPr/>
        </p:nvSpPr>
        <p:spPr>
          <a:xfrm>
            <a:off x="9087389" y="409165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3FA34E3-A123-1086-A970-2B90427E3246}"/>
              </a:ext>
            </a:extLst>
          </p:cNvPr>
          <p:cNvSpPr/>
          <p:nvPr/>
        </p:nvSpPr>
        <p:spPr>
          <a:xfrm>
            <a:off x="1528984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03537059-9A56-A27B-968C-00450235E8F1}"/>
              </a:ext>
            </a:extLst>
          </p:cNvPr>
          <p:cNvSpPr/>
          <p:nvPr/>
        </p:nvSpPr>
        <p:spPr>
          <a:xfrm>
            <a:off x="3101293" y="532527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A9985564-60F6-FEF0-B444-14A9E98DA6E7}"/>
              </a:ext>
            </a:extLst>
          </p:cNvPr>
          <p:cNvSpPr/>
          <p:nvPr/>
        </p:nvSpPr>
        <p:spPr>
          <a:xfrm>
            <a:off x="4670115" y="529740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948729B6-BBCF-227C-E5B4-949394EE64AD}"/>
              </a:ext>
            </a:extLst>
          </p:cNvPr>
          <p:cNvSpPr/>
          <p:nvPr/>
        </p:nvSpPr>
        <p:spPr>
          <a:xfrm>
            <a:off x="6261516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280DEBA4-97CC-4975-7FA6-2E96639ED7DC}"/>
              </a:ext>
            </a:extLst>
          </p:cNvPr>
          <p:cNvSpPr/>
          <p:nvPr/>
        </p:nvSpPr>
        <p:spPr>
          <a:xfrm>
            <a:off x="7819548" y="53213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A0EA50D1-0064-DBA3-B541-12F27303D261}"/>
              </a:ext>
            </a:extLst>
          </p:cNvPr>
          <p:cNvSpPr/>
          <p:nvPr/>
        </p:nvSpPr>
        <p:spPr>
          <a:xfrm>
            <a:off x="9399826" y="53213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1451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0F9722-7DFE-06C2-644B-D5EF21A689AF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III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E3F1AC1D-1497-5629-D2C4-CE0D56018745}"/>
              </a:ext>
            </a:extLst>
          </p:cNvPr>
          <p:cNvSpPr/>
          <p:nvPr/>
        </p:nvSpPr>
        <p:spPr>
          <a:xfrm>
            <a:off x="1251769" y="171909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3D7E0AC2-364D-52D0-DD75-1B73A31D67FF}"/>
              </a:ext>
            </a:extLst>
          </p:cNvPr>
          <p:cNvSpPr/>
          <p:nvPr/>
        </p:nvSpPr>
        <p:spPr>
          <a:xfrm>
            <a:off x="2853933" y="1743222"/>
            <a:ext cx="1569155" cy="1080000"/>
          </a:xfrm>
          <a:custGeom>
            <a:avLst/>
            <a:gdLst>
              <a:gd name="connsiteX0" fmla="*/ 0 w 1569155"/>
              <a:gd name="connsiteY0" fmla="*/ 0 h 1080000"/>
              <a:gd name="connsiteX1" fmla="*/ 507360 w 1569155"/>
              <a:gd name="connsiteY1" fmla="*/ 0 h 1080000"/>
              <a:gd name="connsiteX2" fmla="*/ 1014720 w 1569155"/>
              <a:gd name="connsiteY2" fmla="*/ 0 h 1080000"/>
              <a:gd name="connsiteX3" fmla="*/ 1569155 w 1569155"/>
              <a:gd name="connsiteY3" fmla="*/ 0 h 1080000"/>
              <a:gd name="connsiteX4" fmla="*/ 1569155 w 1569155"/>
              <a:gd name="connsiteY4" fmla="*/ 529200 h 1080000"/>
              <a:gd name="connsiteX5" fmla="*/ 1569155 w 1569155"/>
              <a:gd name="connsiteY5" fmla="*/ 1080000 h 1080000"/>
              <a:gd name="connsiteX6" fmla="*/ 1093178 w 1569155"/>
              <a:gd name="connsiteY6" fmla="*/ 1080000 h 1080000"/>
              <a:gd name="connsiteX7" fmla="*/ 570126 w 1569155"/>
              <a:gd name="connsiteY7" fmla="*/ 1080000 h 1080000"/>
              <a:gd name="connsiteX8" fmla="*/ 0 w 1569155"/>
              <a:gd name="connsiteY8" fmla="*/ 1080000 h 1080000"/>
              <a:gd name="connsiteX9" fmla="*/ 0 w 1569155"/>
              <a:gd name="connsiteY9" fmla="*/ 540000 h 1080000"/>
              <a:gd name="connsiteX10" fmla="*/ 0 w 156915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69155" h="1080000" fill="none" extrusionOk="0">
                <a:moveTo>
                  <a:pt x="0" y="0"/>
                </a:moveTo>
                <a:cubicBezTo>
                  <a:pt x="145471" y="-60640"/>
                  <a:pt x="335805" y="28801"/>
                  <a:pt x="507360" y="0"/>
                </a:cubicBezTo>
                <a:cubicBezTo>
                  <a:pt x="678915" y="-28801"/>
                  <a:pt x="781796" y="39188"/>
                  <a:pt x="1014720" y="0"/>
                </a:cubicBezTo>
                <a:cubicBezTo>
                  <a:pt x="1247644" y="-39188"/>
                  <a:pt x="1449892" y="41497"/>
                  <a:pt x="1569155" y="0"/>
                </a:cubicBezTo>
                <a:cubicBezTo>
                  <a:pt x="1582218" y="207995"/>
                  <a:pt x="1567440" y="419283"/>
                  <a:pt x="1569155" y="529200"/>
                </a:cubicBezTo>
                <a:cubicBezTo>
                  <a:pt x="1570870" y="639117"/>
                  <a:pt x="1535300" y="957395"/>
                  <a:pt x="1569155" y="1080000"/>
                </a:cubicBezTo>
                <a:cubicBezTo>
                  <a:pt x="1446889" y="1080545"/>
                  <a:pt x="1192200" y="1025604"/>
                  <a:pt x="1093178" y="1080000"/>
                </a:cubicBezTo>
                <a:cubicBezTo>
                  <a:pt x="994156" y="1134396"/>
                  <a:pt x="773193" y="1060863"/>
                  <a:pt x="570126" y="1080000"/>
                </a:cubicBezTo>
                <a:cubicBezTo>
                  <a:pt x="367059" y="1099137"/>
                  <a:pt x="258773" y="107724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69155" h="1080000" stroke="0" extrusionOk="0">
                <a:moveTo>
                  <a:pt x="0" y="0"/>
                </a:moveTo>
                <a:cubicBezTo>
                  <a:pt x="104402" y="-28153"/>
                  <a:pt x="339946" y="37347"/>
                  <a:pt x="475977" y="0"/>
                </a:cubicBezTo>
                <a:cubicBezTo>
                  <a:pt x="612008" y="-37347"/>
                  <a:pt x="884987" y="41710"/>
                  <a:pt x="1014720" y="0"/>
                </a:cubicBezTo>
                <a:cubicBezTo>
                  <a:pt x="1144453" y="-41710"/>
                  <a:pt x="1330005" y="53767"/>
                  <a:pt x="1569155" y="0"/>
                </a:cubicBezTo>
                <a:cubicBezTo>
                  <a:pt x="1631954" y="159253"/>
                  <a:pt x="1512990" y="442242"/>
                  <a:pt x="1569155" y="561600"/>
                </a:cubicBezTo>
                <a:cubicBezTo>
                  <a:pt x="1625320" y="680958"/>
                  <a:pt x="1514168" y="955337"/>
                  <a:pt x="1569155" y="1080000"/>
                </a:cubicBezTo>
                <a:cubicBezTo>
                  <a:pt x="1303472" y="1139496"/>
                  <a:pt x="1206646" y="1019328"/>
                  <a:pt x="1014720" y="1080000"/>
                </a:cubicBezTo>
                <a:cubicBezTo>
                  <a:pt x="822794" y="1140672"/>
                  <a:pt x="643494" y="1063978"/>
                  <a:pt x="475977" y="1080000"/>
                </a:cubicBezTo>
                <a:cubicBezTo>
                  <a:pt x="308460" y="1096022"/>
                  <a:pt x="96398" y="105849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pán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29029297-A0A1-B867-4578-5A413F1730F6}"/>
              </a:ext>
            </a:extLst>
          </p:cNvPr>
          <p:cNvSpPr/>
          <p:nvPr/>
        </p:nvSpPr>
        <p:spPr>
          <a:xfrm>
            <a:off x="4552243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pǎ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429F4DF4-2360-ADA9-66A8-6CBF61F4A4DA}"/>
              </a:ext>
            </a:extLst>
          </p:cNvPr>
          <p:cNvSpPr/>
          <p:nvPr/>
        </p:nvSpPr>
        <p:spPr>
          <a:xfrm>
            <a:off x="6121398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pài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671BE963-E678-21FD-56FB-CC9E436CC703}"/>
              </a:ext>
            </a:extLst>
          </p:cNvPr>
          <p:cNvSpPr/>
          <p:nvPr/>
        </p:nvSpPr>
        <p:spPr>
          <a:xfrm>
            <a:off x="7690552" y="1702977"/>
            <a:ext cx="1816843" cy="1080000"/>
          </a:xfrm>
          <a:custGeom>
            <a:avLst/>
            <a:gdLst>
              <a:gd name="connsiteX0" fmla="*/ 0 w 1816843"/>
              <a:gd name="connsiteY0" fmla="*/ 0 h 1080000"/>
              <a:gd name="connsiteX1" fmla="*/ 399705 w 1816843"/>
              <a:gd name="connsiteY1" fmla="*/ 0 h 1080000"/>
              <a:gd name="connsiteX2" fmla="*/ 817579 w 1816843"/>
              <a:gd name="connsiteY2" fmla="*/ 0 h 1080000"/>
              <a:gd name="connsiteX3" fmla="*/ 1253622 w 1816843"/>
              <a:gd name="connsiteY3" fmla="*/ 0 h 1080000"/>
              <a:gd name="connsiteX4" fmla="*/ 1816843 w 1816843"/>
              <a:gd name="connsiteY4" fmla="*/ 0 h 1080000"/>
              <a:gd name="connsiteX5" fmla="*/ 1816843 w 1816843"/>
              <a:gd name="connsiteY5" fmla="*/ 550800 h 1080000"/>
              <a:gd name="connsiteX6" fmla="*/ 1816843 w 1816843"/>
              <a:gd name="connsiteY6" fmla="*/ 1080000 h 1080000"/>
              <a:gd name="connsiteX7" fmla="*/ 1380801 w 1816843"/>
              <a:gd name="connsiteY7" fmla="*/ 1080000 h 1080000"/>
              <a:gd name="connsiteX8" fmla="*/ 926590 w 1816843"/>
              <a:gd name="connsiteY8" fmla="*/ 1080000 h 1080000"/>
              <a:gd name="connsiteX9" fmla="*/ 472379 w 1816843"/>
              <a:gd name="connsiteY9" fmla="*/ 1080000 h 1080000"/>
              <a:gd name="connsiteX10" fmla="*/ 0 w 1816843"/>
              <a:gd name="connsiteY10" fmla="*/ 1080000 h 1080000"/>
              <a:gd name="connsiteX11" fmla="*/ 0 w 1816843"/>
              <a:gd name="connsiteY11" fmla="*/ 561600 h 1080000"/>
              <a:gd name="connsiteX12" fmla="*/ 0 w 1816843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6843" h="1080000" fill="none" extrusionOk="0">
                <a:moveTo>
                  <a:pt x="0" y="0"/>
                </a:moveTo>
                <a:cubicBezTo>
                  <a:pt x="117953" y="-39616"/>
                  <a:pt x="306496" y="18486"/>
                  <a:pt x="399705" y="0"/>
                </a:cubicBezTo>
                <a:cubicBezTo>
                  <a:pt x="492915" y="-18486"/>
                  <a:pt x="706461" y="48927"/>
                  <a:pt x="817579" y="0"/>
                </a:cubicBezTo>
                <a:cubicBezTo>
                  <a:pt x="928697" y="-48927"/>
                  <a:pt x="1053070" y="45722"/>
                  <a:pt x="1253622" y="0"/>
                </a:cubicBezTo>
                <a:cubicBezTo>
                  <a:pt x="1454174" y="-45722"/>
                  <a:pt x="1680595" y="51192"/>
                  <a:pt x="1816843" y="0"/>
                </a:cubicBezTo>
                <a:cubicBezTo>
                  <a:pt x="1829845" y="196629"/>
                  <a:pt x="1795370" y="423755"/>
                  <a:pt x="1816843" y="550800"/>
                </a:cubicBezTo>
                <a:cubicBezTo>
                  <a:pt x="1838316" y="677845"/>
                  <a:pt x="1762306" y="818010"/>
                  <a:pt x="1816843" y="1080000"/>
                </a:cubicBezTo>
                <a:cubicBezTo>
                  <a:pt x="1644373" y="1117494"/>
                  <a:pt x="1507473" y="1068273"/>
                  <a:pt x="1380801" y="1080000"/>
                </a:cubicBezTo>
                <a:cubicBezTo>
                  <a:pt x="1254129" y="1091727"/>
                  <a:pt x="1115216" y="1070492"/>
                  <a:pt x="926590" y="1080000"/>
                </a:cubicBezTo>
                <a:cubicBezTo>
                  <a:pt x="737964" y="1089508"/>
                  <a:pt x="635303" y="1043401"/>
                  <a:pt x="472379" y="1080000"/>
                </a:cubicBezTo>
                <a:cubicBezTo>
                  <a:pt x="309455" y="1116599"/>
                  <a:pt x="227693" y="104839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6843" h="1080000" stroke="0" extrusionOk="0">
                <a:moveTo>
                  <a:pt x="0" y="0"/>
                </a:moveTo>
                <a:cubicBezTo>
                  <a:pt x="169974" y="-45566"/>
                  <a:pt x="297403" y="16039"/>
                  <a:pt x="399705" y="0"/>
                </a:cubicBezTo>
                <a:cubicBezTo>
                  <a:pt x="502008" y="-16039"/>
                  <a:pt x="700237" y="3992"/>
                  <a:pt x="872085" y="0"/>
                </a:cubicBezTo>
                <a:cubicBezTo>
                  <a:pt x="1043933" y="-3992"/>
                  <a:pt x="1223423" y="14681"/>
                  <a:pt x="1344464" y="0"/>
                </a:cubicBezTo>
                <a:cubicBezTo>
                  <a:pt x="1465505" y="-14681"/>
                  <a:pt x="1640423" y="53587"/>
                  <a:pt x="1816843" y="0"/>
                </a:cubicBezTo>
                <a:cubicBezTo>
                  <a:pt x="1820359" y="250720"/>
                  <a:pt x="1792960" y="403851"/>
                  <a:pt x="1816843" y="561600"/>
                </a:cubicBezTo>
                <a:cubicBezTo>
                  <a:pt x="1840726" y="719349"/>
                  <a:pt x="1796991" y="913551"/>
                  <a:pt x="1816843" y="1080000"/>
                </a:cubicBezTo>
                <a:cubicBezTo>
                  <a:pt x="1694772" y="1081684"/>
                  <a:pt x="1527367" y="1041219"/>
                  <a:pt x="1344464" y="1080000"/>
                </a:cubicBezTo>
                <a:cubicBezTo>
                  <a:pt x="1161561" y="1118781"/>
                  <a:pt x="1094319" y="1077658"/>
                  <a:pt x="853916" y="1080000"/>
                </a:cubicBezTo>
                <a:cubicBezTo>
                  <a:pt x="613513" y="1082342"/>
                  <a:pt x="265068" y="106574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cāng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89849380-DF1F-EFD3-7AE5-36A78B7BAAF5}"/>
              </a:ext>
            </a:extLst>
          </p:cNvPr>
          <p:cNvSpPr/>
          <p:nvPr/>
        </p:nvSpPr>
        <p:spPr>
          <a:xfrm>
            <a:off x="9642205" y="171909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79D33E0-51F9-1DCD-464B-6AC3EC5F05D5}"/>
              </a:ext>
            </a:extLst>
          </p:cNvPr>
          <p:cNvSpPr/>
          <p:nvPr/>
        </p:nvSpPr>
        <p:spPr>
          <a:xfrm>
            <a:off x="1101969" y="2945672"/>
            <a:ext cx="2000319" cy="1080000"/>
          </a:xfrm>
          <a:custGeom>
            <a:avLst/>
            <a:gdLst>
              <a:gd name="connsiteX0" fmla="*/ 0 w 2000319"/>
              <a:gd name="connsiteY0" fmla="*/ 0 h 1080000"/>
              <a:gd name="connsiteX1" fmla="*/ 440070 w 2000319"/>
              <a:gd name="connsiteY1" fmla="*/ 0 h 1080000"/>
              <a:gd name="connsiteX2" fmla="*/ 900144 w 2000319"/>
              <a:gd name="connsiteY2" fmla="*/ 0 h 1080000"/>
              <a:gd name="connsiteX3" fmla="*/ 1380220 w 2000319"/>
              <a:gd name="connsiteY3" fmla="*/ 0 h 1080000"/>
              <a:gd name="connsiteX4" fmla="*/ 2000319 w 2000319"/>
              <a:gd name="connsiteY4" fmla="*/ 0 h 1080000"/>
              <a:gd name="connsiteX5" fmla="*/ 2000319 w 2000319"/>
              <a:gd name="connsiteY5" fmla="*/ 550800 h 1080000"/>
              <a:gd name="connsiteX6" fmla="*/ 2000319 w 2000319"/>
              <a:gd name="connsiteY6" fmla="*/ 1080000 h 1080000"/>
              <a:gd name="connsiteX7" fmla="*/ 1520242 w 2000319"/>
              <a:gd name="connsiteY7" fmla="*/ 1080000 h 1080000"/>
              <a:gd name="connsiteX8" fmla="*/ 1020163 w 2000319"/>
              <a:gd name="connsiteY8" fmla="*/ 1080000 h 1080000"/>
              <a:gd name="connsiteX9" fmla="*/ 520083 w 2000319"/>
              <a:gd name="connsiteY9" fmla="*/ 1080000 h 1080000"/>
              <a:gd name="connsiteX10" fmla="*/ 0 w 2000319"/>
              <a:gd name="connsiteY10" fmla="*/ 1080000 h 1080000"/>
              <a:gd name="connsiteX11" fmla="*/ 0 w 2000319"/>
              <a:gd name="connsiteY11" fmla="*/ 561600 h 1080000"/>
              <a:gd name="connsiteX12" fmla="*/ 0 w 200031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00319" h="1080000" fill="none" extrusionOk="0">
                <a:moveTo>
                  <a:pt x="0" y="0"/>
                </a:moveTo>
                <a:cubicBezTo>
                  <a:pt x="209270" y="-51014"/>
                  <a:pt x="334884" y="13732"/>
                  <a:pt x="440070" y="0"/>
                </a:cubicBezTo>
                <a:cubicBezTo>
                  <a:pt x="545256" y="-13732"/>
                  <a:pt x="719381" y="31081"/>
                  <a:pt x="900144" y="0"/>
                </a:cubicBezTo>
                <a:cubicBezTo>
                  <a:pt x="1080907" y="-31081"/>
                  <a:pt x="1195463" y="52733"/>
                  <a:pt x="1380220" y="0"/>
                </a:cubicBezTo>
                <a:cubicBezTo>
                  <a:pt x="1564977" y="-52733"/>
                  <a:pt x="1786711" y="18054"/>
                  <a:pt x="2000319" y="0"/>
                </a:cubicBezTo>
                <a:cubicBezTo>
                  <a:pt x="2013321" y="196629"/>
                  <a:pt x="1978846" y="423755"/>
                  <a:pt x="2000319" y="550800"/>
                </a:cubicBezTo>
                <a:cubicBezTo>
                  <a:pt x="2021792" y="677845"/>
                  <a:pt x="1945782" y="818010"/>
                  <a:pt x="2000319" y="1080000"/>
                </a:cubicBezTo>
                <a:cubicBezTo>
                  <a:pt x="1876094" y="1097434"/>
                  <a:pt x="1650659" y="1059317"/>
                  <a:pt x="1520242" y="1080000"/>
                </a:cubicBezTo>
                <a:cubicBezTo>
                  <a:pt x="1389825" y="1100683"/>
                  <a:pt x="1206503" y="1065155"/>
                  <a:pt x="1020163" y="1080000"/>
                </a:cubicBezTo>
                <a:cubicBezTo>
                  <a:pt x="833823" y="1094845"/>
                  <a:pt x="684291" y="1078576"/>
                  <a:pt x="520083" y="1080000"/>
                </a:cubicBezTo>
                <a:cubicBezTo>
                  <a:pt x="355875" y="1081424"/>
                  <a:pt x="244051" y="102519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00319" h="1080000" stroke="0" extrusionOk="0">
                <a:moveTo>
                  <a:pt x="0" y="0"/>
                </a:moveTo>
                <a:cubicBezTo>
                  <a:pt x="101707" y="-27076"/>
                  <a:pt x="257624" y="23701"/>
                  <a:pt x="440070" y="0"/>
                </a:cubicBezTo>
                <a:cubicBezTo>
                  <a:pt x="622516" y="-23701"/>
                  <a:pt x="717276" y="57716"/>
                  <a:pt x="960153" y="0"/>
                </a:cubicBezTo>
                <a:cubicBezTo>
                  <a:pt x="1203030" y="-57716"/>
                  <a:pt x="1373702" y="57858"/>
                  <a:pt x="1480236" y="0"/>
                </a:cubicBezTo>
                <a:cubicBezTo>
                  <a:pt x="1586770" y="-57858"/>
                  <a:pt x="1856864" y="36381"/>
                  <a:pt x="2000319" y="0"/>
                </a:cubicBezTo>
                <a:cubicBezTo>
                  <a:pt x="2003835" y="250720"/>
                  <a:pt x="1976436" y="403851"/>
                  <a:pt x="2000319" y="561600"/>
                </a:cubicBezTo>
                <a:cubicBezTo>
                  <a:pt x="2024202" y="719349"/>
                  <a:pt x="1980467" y="913551"/>
                  <a:pt x="2000319" y="1080000"/>
                </a:cubicBezTo>
                <a:cubicBezTo>
                  <a:pt x="1853399" y="1117452"/>
                  <a:pt x="1673907" y="1053792"/>
                  <a:pt x="1480236" y="1080000"/>
                </a:cubicBezTo>
                <a:cubicBezTo>
                  <a:pt x="1286565" y="1106208"/>
                  <a:pt x="1071710" y="1016752"/>
                  <a:pt x="940150" y="1080000"/>
                </a:cubicBezTo>
                <a:cubicBezTo>
                  <a:pt x="808590" y="1143248"/>
                  <a:pt x="245866" y="98262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héng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C5E9B2F2-EF5D-AE19-F648-C39A7C451E53}"/>
              </a:ext>
            </a:extLst>
          </p:cNvPr>
          <p:cNvSpPr/>
          <p:nvPr/>
        </p:nvSpPr>
        <p:spPr>
          <a:xfrm>
            <a:off x="3231443" y="294567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nǎn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A31B712C-3C45-ABEF-48EE-A2B59340F3AB}"/>
              </a:ext>
            </a:extLst>
          </p:cNvPr>
          <p:cNvSpPr/>
          <p:nvPr/>
        </p:nvSpPr>
        <p:spPr>
          <a:xfrm>
            <a:off x="480059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gàn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293534D2-A9ED-D34D-9085-9200960CC028}"/>
              </a:ext>
            </a:extLst>
          </p:cNvPr>
          <p:cNvSpPr/>
          <p:nvPr/>
        </p:nvSpPr>
        <p:spPr>
          <a:xfrm>
            <a:off x="6369753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kàn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ACDF0745-3B9D-38E3-EAF5-16B97F7AFA9C}"/>
              </a:ext>
            </a:extLst>
          </p:cNvPr>
          <p:cNvSpPr/>
          <p:nvPr/>
        </p:nvSpPr>
        <p:spPr>
          <a:xfrm>
            <a:off x="7938908" y="29054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zhà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3F01E10F-8502-43DE-3B8F-B6E69F128F8E}"/>
              </a:ext>
            </a:extLst>
          </p:cNvPr>
          <p:cNvSpPr/>
          <p:nvPr/>
        </p:nvSpPr>
        <p:spPr>
          <a:xfrm>
            <a:off x="1284778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lǒu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32D60A38-F500-1665-B4F5-D582688FB54D}"/>
              </a:ext>
            </a:extLst>
          </p:cNvPr>
          <p:cNvSpPr/>
          <p:nvPr/>
        </p:nvSpPr>
        <p:spPr>
          <a:xfrm>
            <a:off x="2853933" y="4147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BB28D166-38C4-5513-0B24-B00ECC09B09B}"/>
              </a:ext>
            </a:extLst>
          </p:cNvPr>
          <p:cNvSpPr/>
          <p:nvPr/>
        </p:nvSpPr>
        <p:spPr>
          <a:xfrm>
            <a:off x="4423088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táo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86F5CB23-36B0-EACD-24DC-6586CF011A6A}"/>
              </a:ext>
            </a:extLst>
          </p:cNvPr>
          <p:cNvSpPr/>
          <p:nvPr/>
        </p:nvSpPr>
        <p:spPr>
          <a:xfrm>
            <a:off x="5992243" y="410724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zān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180DF93D-0B99-559B-6760-3E78E836AA8B}"/>
              </a:ext>
            </a:extLst>
          </p:cNvPr>
          <p:cNvSpPr/>
          <p:nvPr/>
        </p:nvSpPr>
        <p:spPr>
          <a:xfrm>
            <a:off x="7561397" y="4107245"/>
            <a:ext cx="1776669" cy="1080000"/>
          </a:xfrm>
          <a:custGeom>
            <a:avLst/>
            <a:gdLst>
              <a:gd name="connsiteX0" fmla="*/ 0 w 1776669"/>
              <a:gd name="connsiteY0" fmla="*/ 0 h 1080000"/>
              <a:gd name="connsiteX1" fmla="*/ 574456 w 1776669"/>
              <a:gd name="connsiteY1" fmla="*/ 0 h 1080000"/>
              <a:gd name="connsiteX2" fmla="*/ 1148913 w 1776669"/>
              <a:gd name="connsiteY2" fmla="*/ 0 h 1080000"/>
              <a:gd name="connsiteX3" fmla="*/ 1776669 w 1776669"/>
              <a:gd name="connsiteY3" fmla="*/ 0 h 1080000"/>
              <a:gd name="connsiteX4" fmla="*/ 1776669 w 1776669"/>
              <a:gd name="connsiteY4" fmla="*/ 529200 h 1080000"/>
              <a:gd name="connsiteX5" fmla="*/ 1776669 w 1776669"/>
              <a:gd name="connsiteY5" fmla="*/ 1080000 h 1080000"/>
              <a:gd name="connsiteX6" fmla="*/ 1237746 w 1776669"/>
              <a:gd name="connsiteY6" fmla="*/ 1080000 h 1080000"/>
              <a:gd name="connsiteX7" fmla="*/ 645523 w 1776669"/>
              <a:gd name="connsiteY7" fmla="*/ 1080000 h 1080000"/>
              <a:gd name="connsiteX8" fmla="*/ 0 w 1776669"/>
              <a:gd name="connsiteY8" fmla="*/ 1080000 h 1080000"/>
              <a:gd name="connsiteX9" fmla="*/ 0 w 1776669"/>
              <a:gd name="connsiteY9" fmla="*/ 540000 h 1080000"/>
              <a:gd name="connsiteX10" fmla="*/ 0 w 177666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6669" h="1080000" fill="none" extrusionOk="0">
                <a:moveTo>
                  <a:pt x="0" y="0"/>
                </a:moveTo>
                <a:cubicBezTo>
                  <a:pt x="282213" y="-52613"/>
                  <a:pt x="357703" y="62877"/>
                  <a:pt x="574456" y="0"/>
                </a:cubicBezTo>
                <a:cubicBezTo>
                  <a:pt x="791209" y="-62877"/>
                  <a:pt x="871658" y="62364"/>
                  <a:pt x="1148913" y="0"/>
                </a:cubicBezTo>
                <a:cubicBezTo>
                  <a:pt x="1426168" y="-62364"/>
                  <a:pt x="1534944" y="8732"/>
                  <a:pt x="1776669" y="0"/>
                </a:cubicBezTo>
                <a:cubicBezTo>
                  <a:pt x="1789732" y="207995"/>
                  <a:pt x="1774954" y="419283"/>
                  <a:pt x="1776669" y="529200"/>
                </a:cubicBezTo>
                <a:cubicBezTo>
                  <a:pt x="1778384" y="639117"/>
                  <a:pt x="1742814" y="957395"/>
                  <a:pt x="1776669" y="1080000"/>
                </a:cubicBezTo>
                <a:cubicBezTo>
                  <a:pt x="1545543" y="1110134"/>
                  <a:pt x="1384257" y="1074157"/>
                  <a:pt x="1237746" y="1080000"/>
                </a:cubicBezTo>
                <a:cubicBezTo>
                  <a:pt x="1091235" y="1085843"/>
                  <a:pt x="781565" y="1027431"/>
                  <a:pt x="645523" y="1080000"/>
                </a:cubicBezTo>
                <a:cubicBezTo>
                  <a:pt x="509481" y="1132569"/>
                  <a:pt x="223705" y="103206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76669" h="1080000" stroke="0" extrusionOk="0">
                <a:moveTo>
                  <a:pt x="0" y="0"/>
                </a:moveTo>
                <a:cubicBezTo>
                  <a:pt x="140897" y="-25429"/>
                  <a:pt x="271502" y="46546"/>
                  <a:pt x="538923" y="0"/>
                </a:cubicBezTo>
                <a:cubicBezTo>
                  <a:pt x="806344" y="-46546"/>
                  <a:pt x="913483" y="40845"/>
                  <a:pt x="1148913" y="0"/>
                </a:cubicBezTo>
                <a:cubicBezTo>
                  <a:pt x="1384343" y="-40845"/>
                  <a:pt x="1562148" y="37913"/>
                  <a:pt x="1776669" y="0"/>
                </a:cubicBezTo>
                <a:cubicBezTo>
                  <a:pt x="1839468" y="159253"/>
                  <a:pt x="1720504" y="442242"/>
                  <a:pt x="1776669" y="561600"/>
                </a:cubicBezTo>
                <a:cubicBezTo>
                  <a:pt x="1832834" y="680958"/>
                  <a:pt x="1721682" y="955337"/>
                  <a:pt x="1776669" y="1080000"/>
                </a:cubicBezTo>
                <a:cubicBezTo>
                  <a:pt x="1639543" y="1115578"/>
                  <a:pt x="1456025" y="1005025"/>
                  <a:pt x="1148913" y="1080000"/>
                </a:cubicBezTo>
                <a:cubicBezTo>
                  <a:pt x="841801" y="1154975"/>
                  <a:pt x="790154" y="1015196"/>
                  <a:pt x="538923" y="1080000"/>
                </a:cubicBezTo>
                <a:cubicBezTo>
                  <a:pt x="287692" y="1144804"/>
                  <a:pt x="198348" y="106709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sēng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60C5BF3E-9BB3-617E-CBCE-8CAA912798C0}"/>
              </a:ext>
            </a:extLst>
          </p:cNvPr>
          <p:cNvSpPr/>
          <p:nvPr/>
        </p:nvSpPr>
        <p:spPr>
          <a:xfrm>
            <a:off x="9459835" y="4128314"/>
            <a:ext cx="1951652" cy="1080000"/>
          </a:xfrm>
          <a:custGeom>
            <a:avLst/>
            <a:gdLst>
              <a:gd name="connsiteX0" fmla="*/ 0 w 1951652"/>
              <a:gd name="connsiteY0" fmla="*/ 0 h 1080000"/>
              <a:gd name="connsiteX1" fmla="*/ 429363 w 1951652"/>
              <a:gd name="connsiteY1" fmla="*/ 0 h 1080000"/>
              <a:gd name="connsiteX2" fmla="*/ 878243 w 1951652"/>
              <a:gd name="connsiteY2" fmla="*/ 0 h 1080000"/>
              <a:gd name="connsiteX3" fmla="*/ 1346640 w 1951652"/>
              <a:gd name="connsiteY3" fmla="*/ 0 h 1080000"/>
              <a:gd name="connsiteX4" fmla="*/ 1951652 w 1951652"/>
              <a:gd name="connsiteY4" fmla="*/ 0 h 1080000"/>
              <a:gd name="connsiteX5" fmla="*/ 1951652 w 1951652"/>
              <a:gd name="connsiteY5" fmla="*/ 550800 h 1080000"/>
              <a:gd name="connsiteX6" fmla="*/ 1951652 w 1951652"/>
              <a:gd name="connsiteY6" fmla="*/ 1080000 h 1080000"/>
              <a:gd name="connsiteX7" fmla="*/ 1483256 w 1951652"/>
              <a:gd name="connsiteY7" fmla="*/ 1080000 h 1080000"/>
              <a:gd name="connsiteX8" fmla="*/ 995343 w 1951652"/>
              <a:gd name="connsiteY8" fmla="*/ 1080000 h 1080000"/>
              <a:gd name="connsiteX9" fmla="*/ 507430 w 1951652"/>
              <a:gd name="connsiteY9" fmla="*/ 1080000 h 1080000"/>
              <a:gd name="connsiteX10" fmla="*/ 0 w 1951652"/>
              <a:gd name="connsiteY10" fmla="*/ 1080000 h 1080000"/>
              <a:gd name="connsiteX11" fmla="*/ 0 w 1951652"/>
              <a:gd name="connsiteY11" fmla="*/ 561600 h 1080000"/>
              <a:gd name="connsiteX12" fmla="*/ 0 w 195165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51652" h="1080000" fill="none" extrusionOk="0">
                <a:moveTo>
                  <a:pt x="0" y="0"/>
                </a:moveTo>
                <a:cubicBezTo>
                  <a:pt x="156370" y="-11626"/>
                  <a:pt x="293170" y="3256"/>
                  <a:pt x="429363" y="0"/>
                </a:cubicBezTo>
                <a:cubicBezTo>
                  <a:pt x="565556" y="-3256"/>
                  <a:pt x="741188" y="24199"/>
                  <a:pt x="878243" y="0"/>
                </a:cubicBezTo>
                <a:cubicBezTo>
                  <a:pt x="1015298" y="-24199"/>
                  <a:pt x="1237068" y="30600"/>
                  <a:pt x="1346640" y="0"/>
                </a:cubicBezTo>
                <a:cubicBezTo>
                  <a:pt x="1456212" y="-30600"/>
                  <a:pt x="1796621" y="44653"/>
                  <a:pt x="1951652" y="0"/>
                </a:cubicBezTo>
                <a:cubicBezTo>
                  <a:pt x="1964654" y="196629"/>
                  <a:pt x="1930179" y="423755"/>
                  <a:pt x="1951652" y="550800"/>
                </a:cubicBezTo>
                <a:cubicBezTo>
                  <a:pt x="1973125" y="677845"/>
                  <a:pt x="1897115" y="818010"/>
                  <a:pt x="1951652" y="1080000"/>
                </a:cubicBezTo>
                <a:cubicBezTo>
                  <a:pt x="1820484" y="1118879"/>
                  <a:pt x="1716890" y="1032194"/>
                  <a:pt x="1483256" y="1080000"/>
                </a:cubicBezTo>
                <a:cubicBezTo>
                  <a:pt x="1249622" y="1127806"/>
                  <a:pt x="1202678" y="1070237"/>
                  <a:pt x="995343" y="1080000"/>
                </a:cubicBezTo>
                <a:cubicBezTo>
                  <a:pt x="788008" y="1089763"/>
                  <a:pt x="652562" y="1062452"/>
                  <a:pt x="507430" y="1080000"/>
                </a:cubicBezTo>
                <a:cubicBezTo>
                  <a:pt x="362298" y="1097548"/>
                  <a:pt x="241001" y="102687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51652" h="1080000" stroke="0" extrusionOk="0">
                <a:moveTo>
                  <a:pt x="0" y="0"/>
                </a:moveTo>
                <a:cubicBezTo>
                  <a:pt x="175898" y="-11743"/>
                  <a:pt x="287927" y="20731"/>
                  <a:pt x="429363" y="0"/>
                </a:cubicBezTo>
                <a:cubicBezTo>
                  <a:pt x="570799" y="-20731"/>
                  <a:pt x="693315" y="10"/>
                  <a:pt x="936793" y="0"/>
                </a:cubicBezTo>
                <a:cubicBezTo>
                  <a:pt x="1180271" y="-10"/>
                  <a:pt x="1241878" y="27323"/>
                  <a:pt x="1444222" y="0"/>
                </a:cubicBezTo>
                <a:cubicBezTo>
                  <a:pt x="1646566" y="-27323"/>
                  <a:pt x="1765677" y="27709"/>
                  <a:pt x="1951652" y="0"/>
                </a:cubicBezTo>
                <a:cubicBezTo>
                  <a:pt x="1955168" y="250720"/>
                  <a:pt x="1927769" y="403851"/>
                  <a:pt x="1951652" y="561600"/>
                </a:cubicBezTo>
                <a:cubicBezTo>
                  <a:pt x="1975535" y="719349"/>
                  <a:pt x="1931800" y="913551"/>
                  <a:pt x="1951652" y="1080000"/>
                </a:cubicBezTo>
                <a:cubicBezTo>
                  <a:pt x="1831729" y="1129710"/>
                  <a:pt x="1634449" y="1027605"/>
                  <a:pt x="1444222" y="1080000"/>
                </a:cubicBezTo>
                <a:cubicBezTo>
                  <a:pt x="1253995" y="1132395"/>
                  <a:pt x="1086090" y="1019712"/>
                  <a:pt x="917276" y="1080000"/>
                </a:cubicBezTo>
                <a:cubicBezTo>
                  <a:pt x="748462" y="1140288"/>
                  <a:pt x="236486" y="107792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shāo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C47390B0-91F1-AC62-9818-49126091B673}"/>
              </a:ext>
            </a:extLst>
          </p:cNvPr>
          <p:cNvSpPr/>
          <p:nvPr/>
        </p:nvSpPr>
        <p:spPr>
          <a:xfrm>
            <a:off x="1284778" y="5349940"/>
            <a:ext cx="1688355" cy="1080000"/>
          </a:xfrm>
          <a:custGeom>
            <a:avLst/>
            <a:gdLst>
              <a:gd name="connsiteX0" fmla="*/ 0 w 1688355"/>
              <a:gd name="connsiteY0" fmla="*/ 0 h 1080000"/>
              <a:gd name="connsiteX1" fmla="*/ 545901 w 1688355"/>
              <a:gd name="connsiteY1" fmla="*/ 0 h 1080000"/>
              <a:gd name="connsiteX2" fmla="*/ 1091803 w 1688355"/>
              <a:gd name="connsiteY2" fmla="*/ 0 h 1080000"/>
              <a:gd name="connsiteX3" fmla="*/ 1688355 w 1688355"/>
              <a:gd name="connsiteY3" fmla="*/ 0 h 1080000"/>
              <a:gd name="connsiteX4" fmla="*/ 1688355 w 1688355"/>
              <a:gd name="connsiteY4" fmla="*/ 529200 h 1080000"/>
              <a:gd name="connsiteX5" fmla="*/ 1688355 w 1688355"/>
              <a:gd name="connsiteY5" fmla="*/ 1080000 h 1080000"/>
              <a:gd name="connsiteX6" fmla="*/ 1176221 w 1688355"/>
              <a:gd name="connsiteY6" fmla="*/ 1080000 h 1080000"/>
              <a:gd name="connsiteX7" fmla="*/ 613436 w 1688355"/>
              <a:gd name="connsiteY7" fmla="*/ 1080000 h 1080000"/>
              <a:gd name="connsiteX8" fmla="*/ 0 w 1688355"/>
              <a:gd name="connsiteY8" fmla="*/ 1080000 h 1080000"/>
              <a:gd name="connsiteX9" fmla="*/ 0 w 1688355"/>
              <a:gd name="connsiteY9" fmla="*/ 540000 h 1080000"/>
              <a:gd name="connsiteX10" fmla="*/ 0 w 168835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88355" h="1080000" fill="none" extrusionOk="0">
                <a:moveTo>
                  <a:pt x="0" y="0"/>
                </a:moveTo>
                <a:cubicBezTo>
                  <a:pt x="222091" y="-14149"/>
                  <a:pt x="318245" y="49357"/>
                  <a:pt x="545901" y="0"/>
                </a:cubicBezTo>
                <a:cubicBezTo>
                  <a:pt x="773557" y="-49357"/>
                  <a:pt x="885228" y="33684"/>
                  <a:pt x="1091803" y="0"/>
                </a:cubicBezTo>
                <a:cubicBezTo>
                  <a:pt x="1298378" y="-33684"/>
                  <a:pt x="1438546" y="62075"/>
                  <a:pt x="1688355" y="0"/>
                </a:cubicBezTo>
                <a:cubicBezTo>
                  <a:pt x="1701418" y="207995"/>
                  <a:pt x="1686640" y="419283"/>
                  <a:pt x="1688355" y="529200"/>
                </a:cubicBezTo>
                <a:cubicBezTo>
                  <a:pt x="1690070" y="639117"/>
                  <a:pt x="1654500" y="957395"/>
                  <a:pt x="1688355" y="1080000"/>
                </a:cubicBezTo>
                <a:cubicBezTo>
                  <a:pt x="1576394" y="1135809"/>
                  <a:pt x="1407232" y="1020110"/>
                  <a:pt x="1176221" y="1080000"/>
                </a:cubicBezTo>
                <a:cubicBezTo>
                  <a:pt x="945210" y="1139890"/>
                  <a:pt x="819533" y="1073760"/>
                  <a:pt x="613436" y="1080000"/>
                </a:cubicBezTo>
                <a:cubicBezTo>
                  <a:pt x="407339" y="1086240"/>
                  <a:pt x="293022" y="105938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88355" h="1080000" stroke="0" extrusionOk="0">
                <a:moveTo>
                  <a:pt x="0" y="0"/>
                </a:moveTo>
                <a:cubicBezTo>
                  <a:pt x="232983" y="-17298"/>
                  <a:pt x="405790" y="46650"/>
                  <a:pt x="512134" y="0"/>
                </a:cubicBezTo>
                <a:cubicBezTo>
                  <a:pt x="618478" y="-46650"/>
                  <a:pt x="960796" y="44449"/>
                  <a:pt x="1091803" y="0"/>
                </a:cubicBezTo>
                <a:cubicBezTo>
                  <a:pt x="1222810" y="-44449"/>
                  <a:pt x="1397990" y="60221"/>
                  <a:pt x="1688355" y="0"/>
                </a:cubicBezTo>
                <a:cubicBezTo>
                  <a:pt x="1751154" y="159253"/>
                  <a:pt x="1632190" y="442242"/>
                  <a:pt x="1688355" y="561600"/>
                </a:cubicBezTo>
                <a:cubicBezTo>
                  <a:pt x="1744520" y="680958"/>
                  <a:pt x="1633368" y="955337"/>
                  <a:pt x="1688355" y="1080000"/>
                </a:cubicBezTo>
                <a:cubicBezTo>
                  <a:pt x="1494160" y="1120013"/>
                  <a:pt x="1300406" y="1029489"/>
                  <a:pt x="1091803" y="1080000"/>
                </a:cubicBezTo>
                <a:cubicBezTo>
                  <a:pt x="883200" y="1130511"/>
                  <a:pt x="630612" y="1063236"/>
                  <a:pt x="512134" y="1080000"/>
                </a:cubicBezTo>
                <a:cubicBezTo>
                  <a:pt x="393656" y="1096764"/>
                  <a:pt x="136859" y="103647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chāi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CB954105-4C3A-A71F-7BC4-6B6798E58961}"/>
              </a:ext>
            </a:extLst>
          </p:cNvPr>
          <p:cNvSpPr/>
          <p:nvPr/>
        </p:nvSpPr>
        <p:spPr>
          <a:xfrm>
            <a:off x="3102288" y="534994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bō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66385136-5D71-7C86-6639-A9CFA6D15B32}"/>
              </a:ext>
            </a:extLst>
          </p:cNvPr>
          <p:cNvSpPr/>
          <p:nvPr/>
        </p:nvSpPr>
        <p:spPr>
          <a:xfrm>
            <a:off x="4671443" y="53096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dé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B048F8F2-8F26-6E59-EE51-30DFD0103ECB}"/>
              </a:ext>
            </a:extLst>
          </p:cNvPr>
          <p:cNvSpPr/>
          <p:nvPr/>
        </p:nvSpPr>
        <p:spPr>
          <a:xfrm>
            <a:off x="6240597" y="5309695"/>
            <a:ext cx="1569155" cy="1080000"/>
          </a:xfrm>
          <a:custGeom>
            <a:avLst/>
            <a:gdLst>
              <a:gd name="connsiteX0" fmla="*/ 0 w 1569155"/>
              <a:gd name="connsiteY0" fmla="*/ 0 h 1080000"/>
              <a:gd name="connsiteX1" fmla="*/ 507360 w 1569155"/>
              <a:gd name="connsiteY1" fmla="*/ 0 h 1080000"/>
              <a:gd name="connsiteX2" fmla="*/ 1014720 w 1569155"/>
              <a:gd name="connsiteY2" fmla="*/ 0 h 1080000"/>
              <a:gd name="connsiteX3" fmla="*/ 1569155 w 1569155"/>
              <a:gd name="connsiteY3" fmla="*/ 0 h 1080000"/>
              <a:gd name="connsiteX4" fmla="*/ 1569155 w 1569155"/>
              <a:gd name="connsiteY4" fmla="*/ 529200 h 1080000"/>
              <a:gd name="connsiteX5" fmla="*/ 1569155 w 1569155"/>
              <a:gd name="connsiteY5" fmla="*/ 1080000 h 1080000"/>
              <a:gd name="connsiteX6" fmla="*/ 1093178 w 1569155"/>
              <a:gd name="connsiteY6" fmla="*/ 1080000 h 1080000"/>
              <a:gd name="connsiteX7" fmla="*/ 570126 w 1569155"/>
              <a:gd name="connsiteY7" fmla="*/ 1080000 h 1080000"/>
              <a:gd name="connsiteX8" fmla="*/ 0 w 1569155"/>
              <a:gd name="connsiteY8" fmla="*/ 1080000 h 1080000"/>
              <a:gd name="connsiteX9" fmla="*/ 0 w 1569155"/>
              <a:gd name="connsiteY9" fmla="*/ 540000 h 1080000"/>
              <a:gd name="connsiteX10" fmla="*/ 0 w 156915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69155" h="1080000" fill="none" extrusionOk="0">
                <a:moveTo>
                  <a:pt x="0" y="0"/>
                </a:moveTo>
                <a:cubicBezTo>
                  <a:pt x="145471" y="-60640"/>
                  <a:pt x="335805" y="28801"/>
                  <a:pt x="507360" y="0"/>
                </a:cubicBezTo>
                <a:cubicBezTo>
                  <a:pt x="678915" y="-28801"/>
                  <a:pt x="781796" y="39188"/>
                  <a:pt x="1014720" y="0"/>
                </a:cubicBezTo>
                <a:cubicBezTo>
                  <a:pt x="1247644" y="-39188"/>
                  <a:pt x="1449892" y="41497"/>
                  <a:pt x="1569155" y="0"/>
                </a:cubicBezTo>
                <a:cubicBezTo>
                  <a:pt x="1582218" y="207995"/>
                  <a:pt x="1567440" y="419283"/>
                  <a:pt x="1569155" y="529200"/>
                </a:cubicBezTo>
                <a:cubicBezTo>
                  <a:pt x="1570870" y="639117"/>
                  <a:pt x="1535300" y="957395"/>
                  <a:pt x="1569155" y="1080000"/>
                </a:cubicBezTo>
                <a:cubicBezTo>
                  <a:pt x="1446889" y="1080545"/>
                  <a:pt x="1192200" y="1025604"/>
                  <a:pt x="1093178" y="1080000"/>
                </a:cubicBezTo>
                <a:cubicBezTo>
                  <a:pt x="994156" y="1134396"/>
                  <a:pt x="773193" y="1060863"/>
                  <a:pt x="570126" y="1080000"/>
                </a:cubicBezTo>
                <a:cubicBezTo>
                  <a:pt x="367059" y="1099137"/>
                  <a:pt x="258773" y="107724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69155" h="1080000" stroke="0" extrusionOk="0">
                <a:moveTo>
                  <a:pt x="0" y="0"/>
                </a:moveTo>
                <a:cubicBezTo>
                  <a:pt x="104402" y="-28153"/>
                  <a:pt x="339946" y="37347"/>
                  <a:pt x="475977" y="0"/>
                </a:cubicBezTo>
                <a:cubicBezTo>
                  <a:pt x="612008" y="-37347"/>
                  <a:pt x="884987" y="41710"/>
                  <a:pt x="1014720" y="0"/>
                </a:cubicBezTo>
                <a:cubicBezTo>
                  <a:pt x="1144453" y="-41710"/>
                  <a:pt x="1330005" y="53767"/>
                  <a:pt x="1569155" y="0"/>
                </a:cubicBezTo>
                <a:cubicBezTo>
                  <a:pt x="1631954" y="159253"/>
                  <a:pt x="1512990" y="442242"/>
                  <a:pt x="1569155" y="561600"/>
                </a:cubicBezTo>
                <a:cubicBezTo>
                  <a:pt x="1625320" y="680958"/>
                  <a:pt x="1514168" y="955337"/>
                  <a:pt x="1569155" y="1080000"/>
                </a:cubicBezTo>
                <a:cubicBezTo>
                  <a:pt x="1303472" y="1139496"/>
                  <a:pt x="1206646" y="1019328"/>
                  <a:pt x="1014720" y="1080000"/>
                </a:cubicBezTo>
                <a:cubicBezTo>
                  <a:pt x="822794" y="1140672"/>
                  <a:pt x="643494" y="1063978"/>
                  <a:pt x="475977" y="1080000"/>
                </a:cubicBezTo>
                <a:cubicBezTo>
                  <a:pt x="308460" y="1096022"/>
                  <a:pt x="96398" y="105849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mài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5C7959F7-C871-D27A-4348-CFBDCDD2D86C}"/>
              </a:ext>
            </a:extLst>
          </p:cNvPr>
          <p:cNvSpPr/>
          <p:nvPr/>
        </p:nvSpPr>
        <p:spPr>
          <a:xfrm>
            <a:off x="7938574" y="530906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rè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98C0ECDA-20AC-0BA2-52A5-1A8DD78907D8}"/>
              </a:ext>
            </a:extLst>
          </p:cNvPr>
          <p:cNvSpPr/>
          <p:nvPr/>
        </p:nvSpPr>
        <p:spPr>
          <a:xfrm>
            <a:off x="9507396" y="532358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fèi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AAFD1A1E-32BF-2917-B447-A377DA377502}"/>
              </a:ext>
            </a:extLst>
          </p:cNvPr>
          <p:cNvSpPr/>
          <p:nvPr/>
        </p:nvSpPr>
        <p:spPr>
          <a:xfrm>
            <a:off x="1261050" y="17029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4C0922AB-760B-03E3-1734-E2559B55736F}"/>
              </a:ext>
            </a:extLst>
          </p:cNvPr>
          <p:cNvSpPr/>
          <p:nvPr/>
        </p:nvSpPr>
        <p:spPr>
          <a:xfrm>
            <a:off x="2871716" y="1746390"/>
            <a:ext cx="1551372" cy="1080000"/>
          </a:xfrm>
          <a:custGeom>
            <a:avLst/>
            <a:gdLst>
              <a:gd name="connsiteX0" fmla="*/ 0 w 1551372"/>
              <a:gd name="connsiteY0" fmla="*/ 0 h 1080000"/>
              <a:gd name="connsiteX1" fmla="*/ 501610 w 1551372"/>
              <a:gd name="connsiteY1" fmla="*/ 0 h 1080000"/>
              <a:gd name="connsiteX2" fmla="*/ 1003221 w 1551372"/>
              <a:gd name="connsiteY2" fmla="*/ 0 h 1080000"/>
              <a:gd name="connsiteX3" fmla="*/ 1551372 w 1551372"/>
              <a:gd name="connsiteY3" fmla="*/ 0 h 1080000"/>
              <a:gd name="connsiteX4" fmla="*/ 1551372 w 1551372"/>
              <a:gd name="connsiteY4" fmla="*/ 529200 h 1080000"/>
              <a:gd name="connsiteX5" fmla="*/ 1551372 w 1551372"/>
              <a:gd name="connsiteY5" fmla="*/ 1080000 h 1080000"/>
              <a:gd name="connsiteX6" fmla="*/ 1080789 w 1551372"/>
              <a:gd name="connsiteY6" fmla="*/ 1080000 h 1080000"/>
              <a:gd name="connsiteX7" fmla="*/ 563665 w 1551372"/>
              <a:gd name="connsiteY7" fmla="*/ 1080000 h 1080000"/>
              <a:gd name="connsiteX8" fmla="*/ 0 w 1551372"/>
              <a:gd name="connsiteY8" fmla="*/ 1080000 h 1080000"/>
              <a:gd name="connsiteX9" fmla="*/ 0 w 1551372"/>
              <a:gd name="connsiteY9" fmla="*/ 540000 h 1080000"/>
              <a:gd name="connsiteX10" fmla="*/ 0 w 1551372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1372" h="1080000" fill="none" extrusionOk="0">
                <a:moveTo>
                  <a:pt x="0" y="0"/>
                </a:moveTo>
                <a:cubicBezTo>
                  <a:pt x="228795" y="-32863"/>
                  <a:pt x="335583" y="34118"/>
                  <a:pt x="501610" y="0"/>
                </a:cubicBezTo>
                <a:cubicBezTo>
                  <a:pt x="667637" y="-34118"/>
                  <a:pt x="860996" y="45705"/>
                  <a:pt x="1003221" y="0"/>
                </a:cubicBezTo>
                <a:cubicBezTo>
                  <a:pt x="1145446" y="-45705"/>
                  <a:pt x="1401527" y="53126"/>
                  <a:pt x="1551372" y="0"/>
                </a:cubicBezTo>
                <a:cubicBezTo>
                  <a:pt x="1564435" y="207995"/>
                  <a:pt x="1549657" y="419283"/>
                  <a:pt x="1551372" y="529200"/>
                </a:cubicBezTo>
                <a:cubicBezTo>
                  <a:pt x="1553087" y="639117"/>
                  <a:pt x="1517517" y="957395"/>
                  <a:pt x="1551372" y="1080000"/>
                </a:cubicBezTo>
                <a:cubicBezTo>
                  <a:pt x="1405278" y="1093052"/>
                  <a:pt x="1202186" y="1041065"/>
                  <a:pt x="1080789" y="1080000"/>
                </a:cubicBezTo>
                <a:cubicBezTo>
                  <a:pt x="959392" y="1118935"/>
                  <a:pt x="793155" y="1025073"/>
                  <a:pt x="563665" y="1080000"/>
                </a:cubicBezTo>
                <a:cubicBezTo>
                  <a:pt x="334175" y="1134927"/>
                  <a:pt x="228644" y="102726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51372" h="1080000" stroke="0" extrusionOk="0">
                <a:moveTo>
                  <a:pt x="0" y="0"/>
                </a:moveTo>
                <a:cubicBezTo>
                  <a:pt x="134330" y="-5582"/>
                  <a:pt x="338813" y="52693"/>
                  <a:pt x="470583" y="0"/>
                </a:cubicBezTo>
                <a:cubicBezTo>
                  <a:pt x="602353" y="-52693"/>
                  <a:pt x="832634" y="62109"/>
                  <a:pt x="1003221" y="0"/>
                </a:cubicBezTo>
                <a:cubicBezTo>
                  <a:pt x="1173808" y="-62109"/>
                  <a:pt x="1413977" y="18045"/>
                  <a:pt x="1551372" y="0"/>
                </a:cubicBezTo>
                <a:cubicBezTo>
                  <a:pt x="1614171" y="159253"/>
                  <a:pt x="1495207" y="442242"/>
                  <a:pt x="1551372" y="561600"/>
                </a:cubicBezTo>
                <a:cubicBezTo>
                  <a:pt x="1607537" y="680958"/>
                  <a:pt x="1496385" y="955337"/>
                  <a:pt x="1551372" y="1080000"/>
                </a:cubicBezTo>
                <a:cubicBezTo>
                  <a:pt x="1314162" y="1100938"/>
                  <a:pt x="1268147" y="1023478"/>
                  <a:pt x="1003221" y="1080000"/>
                </a:cubicBezTo>
                <a:cubicBezTo>
                  <a:pt x="738295" y="1136522"/>
                  <a:pt x="677098" y="1079979"/>
                  <a:pt x="470583" y="1080000"/>
                </a:cubicBezTo>
                <a:cubicBezTo>
                  <a:pt x="264068" y="1080021"/>
                  <a:pt x="132056" y="1060904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8738D695-1EE6-8179-0E64-A9004BCBC5A8}"/>
              </a:ext>
            </a:extLst>
          </p:cNvPr>
          <p:cNvSpPr/>
          <p:nvPr/>
        </p:nvSpPr>
        <p:spPr>
          <a:xfrm>
            <a:off x="4575971" y="171027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5B1A8D00-73BB-DAAD-ADBB-D764A70AD6C0}"/>
              </a:ext>
            </a:extLst>
          </p:cNvPr>
          <p:cNvSpPr/>
          <p:nvPr/>
        </p:nvSpPr>
        <p:spPr>
          <a:xfrm>
            <a:off x="6096000" y="169798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3A6B5143-30B6-C5AA-9A44-2F834E7C80B3}"/>
              </a:ext>
            </a:extLst>
          </p:cNvPr>
          <p:cNvSpPr/>
          <p:nvPr/>
        </p:nvSpPr>
        <p:spPr>
          <a:xfrm>
            <a:off x="7657291" y="1690688"/>
            <a:ext cx="1816843" cy="1080000"/>
          </a:xfrm>
          <a:custGeom>
            <a:avLst/>
            <a:gdLst>
              <a:gd name="connsiteX0" fmla="*/ 0 w 1816843"/>
              <a:gd name="connsiteY0" fmla="*/ 0 h 1080000"/>
              <a:gd name="connsiteX1" fmla="*/ 399705 w 1816843"/>
              <a:gd name="connsiteY1" fmla="*/ 0 h 1080000"/>
              <a:gd name="connsiteX2" fmla="*/ 817579 w 1816843"/>
              <a:gd name="connsiteY2" fmla="*/ 0 h 1080000"/>
              <a:gd name="connsiteX3" fmla="*/ 1253622 w 1816843"/>
              <a:gd name="connsiteY3" fmla="*/ 0 h 1080000"/>
              <a:gd name="connsiteX4" fmla="*/ 1816843 w 1816843"/>
              <a:gd name="connsiteY4" fmla="*/ 0 h 1080000"/>
              <a:gd name="connsiteX5" fmla="*/ 1816843 w 1816843"/>
              <a:gd name="connsiteY5" fmla="*/ 550800 h 1080000"/>
              <a:gd name="connsiteX6" fmla="*/ 1816843 w 1816843"/>
              <a:gd name="connsiteY6" fmla="*/ 1080000 h 1080000"/>
              <a:gd name="connsiteX7" fmla="*/ 1380801 w 1816843"/>
              <a:gd name="connsiteY7" fmla="*/ 1080000 h 1080000"/>
              <a:gd name="connsiteX8" fmla="*/ 926590 w 1816843"/>
              <a:gd name="connsiteY8" fmla="*/ 1080000 h 1080000"/>
              <a:gd name="connsiteX9" fmla="*/ 472379 w 1816843"/>
              <a:gd name="connsiteY9" fmla="*/ 1080000 h 1080000"/>
              <a:gd name="connsiteX10" fmla="*/ 0 w 1816843"/>
              <a:gd name="connsiteY10" fmla="*/ 1080000 h 1080000"/>
              <a:gd name="connsiteX11" fmla="*/ 0 w 1816843"/>
              <a:gd name="connsiteY11" fmla="*/ 561600 h 1080000"/>
              <a:gd name="connsiteX12" fmla="*/ 0 w 1816843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6843" h="1080000" fill="none" extrusionOk="0">
                <a:moveTo>
                  <a:pt x="0" y="0"/>
                </a:moveTo>
                <a:cubicBezTo>
                  <a:pt x="117953" y="-39616"/>
                  <a:pt x="306496" y="18486"/>
                  <a:pt x="399705" y="0"/>
                </a:cubicBezTo>
                <a:cubicBezTo>
                  <a:pt x="492915" y="-18486"/>
                  <a:pt x="706461" y="48927"/>
                  <a:pt x="817579" y="0"/>
                </a:cubicBezTo>
                <a:cubicBezTo>
                  <a:pt x="928697" y="-48927"/>
                  <a:pt x="1053070" y="45722"/>
                  <a:pt x="1253622" y="0"/>
                </a:cubicBezTo>
                <a:cubicBezTo>
                  <a:pt x="1454174" y="-45722"/>
                  <a:pt x="1680595" y="51192"/>
                  <a:pt x="1816843" y="0"/>
                </a:cubicBezTo>
                <a:cubicBezTo>
                  <a:pt x="1829845" y="196629"/>
                  <a:pt x="1795370" y="423755"/>
                  <a:pt x="1816843" y="550800"/>
                </a:cubicBezTo>
                <a:cubicBezTo>
                  <a:pt x="1838316" y="677845"/>
                  <a:pt x="1762306" y="818010"/>
                  <a:pt x="1816843" y="1080000"/>
                </a:cubicBezTo>
                <a:cubicBezTo>
                  <a:pt x="1644373" y="1117494"/>
                  <a:pt x="1507473" y="1068273"/>
                  <a:pt x="1380801" y="1080000"/>
                </a:cubicBezTo>
                <a:cubicBezTo>
                  <a:pt x="1254129" y="1091727"/>
                  <a:pt x="1115216" y="1070492"/>
                  <a:pt x="926590" y="1080000"/>
                </a:cubicBezTo>
                <a:cubicBezTo>
                  <a:pt x="737964" y="1089508"/>
                  <a:pt x="635303" y="1043401"/>
                  <a:pt x="472379" y="1080000"/>
                </a:cubicBezTo>
                <a:cubicBezTo>
                  <a:pt x="309455" y="1116599"/>
                  <a:pt x="227693" y="104839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6843" h="1080000" stroke="0" extrusionOk="0">
                <a:moveTo>
                  <a:pt x="0" y="0"/>
                </a:moveTo>
                <a:cubicBezTo>
                  <a:pt x="169974" y="-45566"/>
                  <a:pt x="297403" y="16039"/>
                  <a:pt x="399705" y="0"/>
                </a:cubicBezTo>
                <a:cubicBezTo>
                  <a:pt x="502008" y="-16039"/>
                  <a:pt x="700237" y="3992"/>
                  <a:pt x="872085" y="0"/>
                </a:cubicBezTo>
                <a:cubicBezTo>
                  <a:pt x="1043933" y="-3992"/>
                  <a:pt x="1223423" y="14681"/>
                  <a:pt x="1344464" y="0"/>
                </a:cubicBezTo>
                <a:cubicBezTo>
                  <a:pt x="1465505" y="-14681"/>
                  <a:pt x="1640423" y="53587"/>
                  <a:pt x="1816843" y="0"/>
                </a:cubicBezTo>
                <a:cubicBezTo>
                  <a:pt x="1820359" y="250720"/>
                  <a:pt x="1792960" y="403851"/>
                  <a:pt x="1816843" y="561600"/>
                </a:cubicBezTo>
                <a:cubicBezTo>
                  <a:pt x="1840726" y="719349"/>
                  <a:pt x="1796991" y="913551"/>
                  <a:pt x="1816843" y="1080000"/>
                </a:cubicBezTo>
                <a:cubicBezTo>
                  <a:pt x="1694772" y="1081684"/>
                  <a:pt x="1527367" y="1041219"/>
                  <a:pt x="1344464" y="1080000"/>
                </a:cubicBezTo>
                <a:cubicBezTo>
                  <a:pt x="1161561" y="1118781"/>
                  <a:pt x="1094319" y="1077658"/>
                  <a:pt x="853916" y="1080000"/>
                </a:cubicBezTo>
                <a:cubicBezTo>
                  <a:pt x="613513" y="1082342"/>
                  <a:pt x="265068" y="106574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901CC5D0-4E49-A85D-26D2-619B8A0AAB18}"/>
              </a:ext>
            </a:extLst>
          </p:cNvPr>
          <p:cNvSpPr/>
          <p:nvPr/>
        </p:nvSpPr>
        <p:spPr>
          <a:xfrm>
            <a:off x="9642205" y="17246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4" name="矩形 93">
            <a:extLst>
              <a:ext uri="{FF2B5EF4-FFF2-40B4-BE49-F238E27FC236}">
                <a16:creationId xmlns:a16="http://schemas.microsoft.com/office/drawing/2014/main" id="{9886B497-4681-60BB-4EFD-80F8636CE803}"/>
              </a:ext>
            </a:extLst>
          </p:cNvPr>
          <p:cNvSpPr/>
          <p:nvPr/>
        </p:nvSpPr>
        <p:spPr>
          <a:xfrm>
            <a:off x="9517524" y="2898252"/>
            <a:ext cx="1836275" cy="1080000"/>
          </a:xfrm>
          <a:custGeom>
            <a:avLst/>
            <a:gdLst>
              <a:gd name="connsiteX0" fmla="*/ 0 w 1836275"/>
              <a:gd name="connsiteY0" fmla="*/ 0 h 1080000"/>
              <a:gd name="connsiteX1" fmla="*/ 403981 w 1836275"/>
              <a:gd name="connsiteY1" fmla="*/ 0 h 1080000"/>
              <a:gd name="connsiteX2" fmla="*/ 826324 w 1836275"/>
              <a:gd name="connsiteY2" fmla="*/ 0 h 1080000"/>
              <a:gd name="connsiteX3" fmla="*/ 1267030 w 1836275"/>
              <a:gd name="connsiteY3" fmla="*/ 0 h 1080000"/>
              <a:gd name="connsiteX4" fmla="*/ 1836275 w 1836275"/>
              <a:gd name="connsiteY4" fmla="*/ 0 h 1080000"/>
              <a:gd name="connsiteX5" fmla="*/ 1836275 w 1836275"/>
              <a:gd name="connsiteY5" fmla="*/ 550800 h 1080000"/>
              <a:gd name="connsiteX6" fmla="*/ 1836275 w 1836275"/>
              <a:gd name="connsiteY6" fmla="*/ 1080000 h 1080000"/>
              <a:gd name="connsiteX7" fmla="*/ 1395569 w 1836275"/>
              <a:gd name="connsiteY7" fmla="*/ 1080000 h 1080000"/>
              <a:gd name="connsiteX8" fmla="*/ 936500 w 1836275"/>
              <a:gd name="connsiteY8" fmla="*/ 1080000 h 1080000"/>
              <a:gd name="connsiteX9" fmla="*/ 477432 w 1836275"/>
              <a:gd name="connsiteY9" fmla="*/ 1080000 h 1080000"/>
              <a:gd name="connsiteX10" fmla="*/ 0 w 1836275"/>
              <a:gd name="connsiteY10" fmla="*/ 1080000 h 1080000"/>
              <a:gd name="connsiteX11" fmla="*/ 0 w 1836275"/>
              <a:gd name="connsiteY11" fmla="*/ 561600 h 1080000"/>
              <a:gd name="connsiteX12" fmla="*/ 0 w 183627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36275" h="1080000" fill="none" extrusionOk="0">
                <a:moveTo>
                  <a:pt x="0" y="0"/>
                </a:moveTo>
                <a:cubicBezTo>
                  <a:pt x="166735" y="-45476"/>
                  <a:pt x="285713" y="12484"/>
                  <a:pt x="403981" y="0"/>
                </a:cubicBezTo>
                <a:cubicBezTo>
                  <a:pt x="522249" y="-12484"/>
                  <a:pt x="670597" y="411"/>
                  <a:pt x="826324" y="0"/>
                </a:cubicBezTo>
                <a:cubicBezTo>
                  <a:pt x="982051" y="-411"/>
                  <a:pt x="1051467" y="30931"/>
                  <a:pt x="1267030" y="0"/>
                </a:cubicBezTo>
                <a:cubicBezTo>
                  <a:pt x="1482593" y="-30931"/>
                  <a:pt x="1680243" y="56632"/>
                  <a:pt x="1836275" y="0"/>
                </a:cubicBezTo>
                <a:cubicBezTo>
                  <a:pt x="1849277" y="196629"/>
                  <a:pt x="1814802" y="423755"/>
                  <a:pt x="1836275" y="550800"/>
                </a:cubicBezTo>
                <a:cubicBezTo>
                  <a:pt x="1857748" y="677845"/>
                  <a:pt x="1781738" y="818010"/>
                  <a:pt x="1836275" y="1080000"/>
                </a:cubicBezTo>
                <a:cubicBezTo>
                  <a:pt x="1653426" y="1098537"/>
                  <a:pt x="1602156" y="1042645"/>
                  <a:pt x="1395569" y="1080000"/>
                </a:cubicBezTo>
                <a:cubicBezTo>
                  <a:pt x="1188982" y="1117355"/>
                  <a:pt x="1143407" y="1050054"/>
                  <a:pt x="936500" y="1080000"/>
                </a:cubicBezTo>
                <a:cubicBezTo>
                  <a:pt x="729593" y="1109946"/>
                  <a:pt x="588538" y="1050136"/>
                  <a:pt x="477432" y="1080000"/>
                </a:cubicBezTo>
                <a:cubicBezTo>
                  <a:pt x="366326" y="1109864"/>
                  <a:pt x="218640" y="106416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36275" h="1080000" stroke="0" extrusionOk="0">
                <a:moveTo>
                  <a:pt x="0" y="0"/>
                </a:moveTo>
                <a:cubicBezTo>
                  <a:pt x="197859" y="-18679"/>
                  <a:pt x="311431" y="872"/>
                  <a:pt x="403981" y="0"/>
                </a:cubicBezTo>
                <a:cubicBezTo>
                  <a:pt x="496531" y="-872"/>
                  <a:pt x="679041" y="23446"/>
                  <a:pt x="881412" y="0"/>
                </a:cubicBezTo>
                <a:cubicBezTo>
                  <a:pt x="1083783" y="-23446"/>
                  <a:pt x="1250348" y="942"/>
                  <a:pt x="1358844" y="0"/>
                </a:cubicBezTo>
                <a:cubicBezTo>
                  <a:pt x="1467340" y="-942"/>
                  <a:pt x="1619488" y="26551"/>
                  <a:pt x="1836275" y="0"/>
                </a:cubicBezTo>
                <a:cubicBezTo>
                  <a:pt x="1839791" y="250720"/>
                  <a:pt x="1812392" y="403851"/>
                  <a:pt x="1836275" y="561600"/>
                </a:cubicBezTo>
                <a:cubicBezTo>
                  <a:pt x="1860158" y="719349"/>
                  <a:pt x="1816423" y="913551"/>
                  <a:pt x="1836275" y="1080000"/>
                </a:cubicBezTo>
                <a:cubicBezTo>
                  <a:pt x="1633362" y="1127107"/>
                  <a:pt x="1463372" y="1079128"/>
                  <a:pt x="1358844" y="1080000"/>
                </a:cubicBezTo>
                <a:cubicBezTo>
                  <a:pt x="1254316" y="1080872"/>
                  <a:pt x="976263" y="1060611"/>
                  <a:pt x="863049" y="1080000"/>
                </a:cubicBezTo>
                <a:cubicBezTo>
                  <a:pt x="749836" y="1099389"/>
                  <a:pt x="337572" y="100018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gèng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62CA804D-2554-8296-C74C-8E1C692D6127}"/>
              </a:ext>
            </a:extLst>
          </p:cNvPr>
          <p:cNvSpPr/>
          <p:nvPr/>
        </p:nvSpPr>
        <p:spPr>
          <a:xfrm>
            <a:off x="1115798" y="2929555"/>
            <a:ext cx="1964244" cy="1080000"/>
          </a:xfrm>
          <a:custGeom>
            <a:avLst/>
            <a:gdLst>
              <a:gd name="connsiteX0" fmla="*/ 0 w 1964244"/>
              <a:gd name="connsiteY0" fmla="*/ 0 h 1080000"/>
              <a:gd name="connsiteX1" fmla="*/ 432134 w 1964244"/>
              <a:gd name="connsiteY1" fmla="*/ 0 h 1080000"/>
              <a:gd name="connsiteX2" fmla="*/ 883910 w 1964244"/>
              <a:gd name="connsiteY2" fmla="*/ 0 h 1080000"/>
              <a:gd name="connsiteX3" fmla="*/ 1355328 w 1964244"/>
              <a:gd name="connsiteY3" fmla="*/ 0 h 1080000"/>
              <a:gd name="connsiteX4" fmla="*/ 1964244 w 1964244"/>
              <a:gd name="connsiteY4" fmla="*/ 0 h 1080000"/>
              <a:gd name="connsiteX5" fmla="*/ 1964244 w 1964244"/>
              <a:gd name="connsiteY5" fmla="*/ 550800 h 1080000"/>
              <a:gd name="connsiteX6" fmla="*/ 1964244 w 1964244"/>
              <a:gd name="connsiteY6" fmla="*/ 1080000 h 1080000"/>
              <a:gd name="connsiteX7" fmla="*/ 1492825 w 1964244"/>
              <a:gd name="connsiteY7" fmla="*/ 1080000 h 1080000"/>
              <a:gd name="connsiteX8" fmla="*/ 1001764 w 1964244"/>
              <a:gd name="connsiteY8" fmla="*/ 1080000 h 1080000"/>
              <a:gd name="connsiteX9" fmla="*/ 510703 w 1964244"/>
              <a:gd name="connsiteY9" fmla="*/ 1080000 h 1080000"/>
              <a:gd name="connsiteX10" fmla="*/ 0 w 1964244"/>
              <a:gd name="connsiteY10" fmla="*/ 1080000 h 1080000"/>
              <a:gd name="connsiteX11" fmla="*/ 0 w 1964244"/>
              <a:gd name="connsiteY11" fmla="*/ 561600 h 1080000"/>
              <a:gd name="connsiteX12" fmla="*/ 0 w 196424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64244" h="1080000" fill="none" extrusionOk="0">
                <a:moveTo>
                  <a:pt x="0" y="0"/>
                </a:moveTo>
                <a:cubicBezTo>
                  <a:pt x="199856" y="-40483"/>
                  <a:pt x="224684" y="15212"/>
                  <a:pt x="432134" y="0"/>
                </a:cubicBezTo>
                <a:cubicBezTo>
                  <a:pt x="639584" y="-15212"/>
                  <a:pt x="672466" y="15859"/>
                  <a:pt x="883910" y="0"/>
                </a:cubicBezTo>
                <a:cubicBezTo>
                  <a:pt x="1095354" y="-15859"/>
                  <a:pt x="1121664" y="46936"/>
                  <a:pt x="1355328" y="0"/>
                </a:cubicBezTo>
                <a:cubicBezTo>
                  <a:pt x="1588992" y="-46936"/>
                  <a:pt x="1705030" y="4809"/>
                  <a:pt x="1964244" y="0"/>
                </a:cubicBezTo>
                <a:cubicBezTo>
                  <a:pt x="1977246" y="196629"/>
                  <a:pt x="1942771" y="423755"/>
                  <a:pt x="1964244" y="550800"/>
                </a:cubicBezTo>
                <a:cubicBezTo>
                  <a:pt x="1985717" y="677845"/>
                  <a:pt x="1909707" y="818010"/>
                  <a:pt x="1964244" y="1080000"/>
                </a:cubicBezTo>
                <a:cubicBezTo>
                  <a:pt x="1816085" y="1112967"/>
                  <a:pt x="1712815" y="1029829"/>
                  <a:pt x="1492825" y="1080000"/>
                </a:cubicBezTo>
                <a:cubicBezTo>
                  <a:pt x="1272835" y="1130171"/>
                  <a:pt x="1219073" y="1044860"/>
                  <a:pt x="1001764" y="1080000"/>
                </a:cubicBezTo>
                <a:cubicBezTo>
                  <a:pt x="784455" y="1115140"/>
                  <a:pt x="748462" y="1048211"/>
                  <a:pt x="510703" y="1080000"/>
                </a:cubicBezTo>
                <a:cubicBezTo>
                  <a:pt x="272944" y="1111789"/>
                  <a:pt x="233883" y="103441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64244" h="1080000" stroke="0" extrusionOk="0">
                <a:moveTo>
                  <a:pt x="0" y="0"/>
                </a:moveTo>
                <a:cubicBezTo>
                  <a:pt x="192369" y="-31102"/>
                  <a:pt x="290226" y="26183"/>
                  <a:pt x="432134" y="0"/>
                </a:cubicBezTo>
                <a:cubicBezTo>
                  <a:pt x="574042" y="-26183"/>
                  <a:pt x="804596" y="59145"/>
                  <a:pt x="942837" y="0"/>
                </a:cubicBezTo>
                <a:cubicBezTo>
                  <a:pt x="1081078" y="-59145"/>
                  <a:pt x="1218987" y="51028"/>
                  <a:pt x="1453541" y="0"/>
                </a:cubicBezTo>
                <a:cubicBezTo>
                  <a:pt x="1688095" y="-51028"/>
                  <a:pt x="1828851" y="32182"/>
                  <a:pt x="1964244" y="0"/>
                </a:cubicBezTo>
                <a:cubicBezTo>
                  <a:pt x="1967760" y="250720"/>
                  <a:pt x="1940361" y="403851"/>
                  <a:pt x="1964244" y="561600"/>
                </a:cubicBezTo>
                <a:cubicBezTo>
                  <a:pt x="1988127" y="719349"/>
                  <a:pt x="1944392" y="913551"/>
                  <a:pt x="1964244" y="1080000"/>
                </a:cubicBezTo>
                <a:cubicBezTo>
                  <a:pt x="1832995" y="1120889"/>
                  <a:pt x="1596392" y="1040744"/>
                  <a:pt x="1453541" y="1080000"/>
                </a:cubicBezTo>
                <a:cubicBezTo>
                  <a:pt x="1310690" y="1119256"/>
                  <a:pt x="1061142" y="1063156"/>
                  <a:pt x="923195" y="1080000"/>
                </a:cubicBezTo>
                <a:cubicBezTo>
                  <a:pt x="785248" y="1096844"/>
                  <a:pt x="332903" y="106607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4295E61-303D-6821-0772-0D83BB4307F3}"/>
              </a:ext>
            </a:extLst>
          </p:cNvPr>
          <p:cNvSpPr/>
          <p:nvPr/>
        </p:nvSpPr>
        <p:spPr>
          <a:xfrm>
            <a:off x="3201214" y="296602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62A3A857-4198-C407-A78C-B99A3FC016BC}"/>
              </a:ext>
            </a:extLst>
          </p:cNvPr>
          <p:cNvSpPr/>
          <p:nvPr/>
        </p:nvSpPr>
        <p:spPr>
          <a:xfrm>
            <a:off x="4789475" y="29524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B0BD7610-634D-D007-490D-623A6F01D915}"/>
              </a:ext>
            </a:extLst>
          </p:cNvPr>
          <p:cNvSpPr/>
          <p:nvPr/>
        </p:nvSpPr>
        <p:spPr>
          <a:xfrm>
            <a:off x="6390670" y="292955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F03E0717-B7EF-AA10-C2F5-CAF5F9AA40CD}"/>
              </a:ext>
            </a:extLst>
          </p:cNvPr>
          <p:cNvSpPr/>
          <p:nvPr/>
        </p:nvSpPr>
        <p:spPr>
          <a:xfrm>
            <a:off x="7959825" y="288409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9CC4E7E6-6FC1-5B3D-1A27-CDDB924B08D8}"/>
              </a:ext>
            </a:extLst>
          </p:cNvPr>
          <p:cNvSpPr/>
          <p:nvPr/>
        </p:nvSpPr>
        <p:spPr>
          <a:xfrm>
            <a:off x="9549897" y="2917696"/>
            <a:ext cx="1803902" cy="1080000"/>
          </a:xfrm>
          <a:custGeom>
            <a:avLst/>
            <a:gdLst>
              <a:gd name="connsiteX0" fmla="*/ 0 w 1803902"/>
              <a:gd name="connsiteY0" fmla="*/ 0 h 1080000"/>
              <a:gd name="connsiteX1" fmla="*/ 396858 w 1803902"/>
              <a:gd name="connsiteY1" fmla="*/ 0 h 1080000"/>
              <a:gd name="connsiteX2" fmla="*/ 811756 w 1803902"/>
              <a:gd name="connsiteY2" fmla="*/ 0 h 1080000"/>
              <a:gd name="connsiteX3" fmla="*/ 1244692 w 1803902"/>
              <a:gd name="connsiteY3" fmla="*/ 0 h 1080000"/>
              <a:gd name="connsiteX4" fmla="*/ 1803902 w 1803902"/>
              <a:gd name="connsiteY4" fmla="*/ 0 h 1080000"/>
              <a:gd name="connsiteX5" fmla="*/ 1803902 w 1803902"/>
              <a:gd name="connsiteY5" fmla="*/ 550800 h 1080000"/>
              <a:gd name="connsiteX6" fmla="*/ 1803902 w 1803902"/>
              <a:gd name="connsiteY6" fmla="*/ 1080000 h 1080000"/>
              <a:gd name="connsiteX7" fmla="*/ 1370966 w 1803902"/>
              <a:gd name="connsiteY7" fmla="*/ 1080000 h 1080000"/>
              <a:gd name="connsiteX8" fmla="*/ 919990 w 1803902"/>
              <a:gd name="connsiteY8" fmla="*/ 1080000 h 1080000"/>
              <a:gd name="connsiteX9" fmla="*/ 469015 w 1803902"/>
              <a:gd name="connsiteY9" fmla="*/ 1080000 h 1080000"/>
              <a:gd name="connsiteX10" fmla="*/ 0 w 1803902"/>
              <a:gd name="connsiteY10" fmla="*/ 1080000 h 1080000"/>
              <a:gd name="connsiteX11" fmla="*/ 0 w 1803902"/>
              <a:gd name="connsiteY11" fmla="*/ 561600 h 1080000"/>
              <a:gd name="connsiteX12" fmla="*/ 0 w 180390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03902" h="1080000" fill="none" extrusionOk="0">
                <a:moveTo>
                  <a:pt x="0" y="0"/>
                </a:moveTo>
                <a:cubicBezTo>
                  <a:pt x="144509" y="-740"/>
                  <a:pt x="291146" y="31174"/>
                  <a:pt x="396858" y="0"/>
                </a:cubicBezTo>
                <a:cubicBezTo>
                  <a:pt x="502570" y="-31174"/>
                  <a:pt x="617720" y="29624"/>
                  <a:pt x="811756" y="0"/>
                </a:cubicBezTo>
                <a:cubicBezTo>
                  <a:pt x="1005792" y="-29624"/>
                  <a:pt x="1140226" y="37135"/>
                  <a:pt x="1244692" y="0"/>
                </a:cubicBezTo>
                <a:cubicBezTo>
                  <a:pt x="1349158" y="-37135"/>
                  <a:pt x="1561632" y="8304"/>
                  <a:pt x="1803902" y="0"/>
                </a:cubicBezTo>
                <a:cubicBezTo>
                  <a:pt x="1816904" y="196629"/>
                  <a:pt x="1782429" y="423755"/>
                  <a:pt x="1803902" y="550800"/>
                </a:cubicBezTo>
                <a:cubicBezTo>
                  <a:pt x="1825375" y="677845"/>
                  <a:pt x="1749365" y="818010"/>
                  <a:pt x="1803902" y="1080000"/>
                </a:cubicBezTo>
                <a:cubicBezTo>
                  <a:pt x="1594559" y="1093719"/>
                  <a:pt x="1534373" y="1031390"/>
                  <a:pt x="1370966" y="1080000"/>
                </a:cubicBezTo>
                <a:cubicBezTo>
                  <a:pt x="1207559" y="1128610"/>
                  <a:pt x="1092537" y="1073627"/>
                  <a:pt x="919990" y="1080000"/>
                </a:cubicBezTo>
                <a:cubicBezTo>
                  <a:pt x="747443" y="1086373"/>
                  <a:pt x="647130" y="1063805"/>
                  <a:pt x="469015" y="1080000"/>
                </a:cubicBezTo>
                <a:cubicBezTo>
                  <a:pt x="290900" y="1096195"/>
                  <a:pt x="134817" y="104330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03902" h="1080000" stroke="0" extrusionOk="0">
                <a:moveTo>
                  <a:pt x="0" y="0"/>
                </a:moveTo>
                <a:cubicBezTo>
                  <a:pt x="100760" y="-33828"/>
                  <a:pt x="250952" y="27752"/>
                  <a:pt x="396858" y="0"/>
                </a:cubicBezTo>
                <a:cubicBezTo>
                  <a:pt x="542764" y="-27752"/>
                  <a:pt x="764472" y="8496"/>
                  <a:pt x="865873" y="0"/>
                </a:cubicBezTo>
                <a:cubicBezTo>
                  <a:pt x="967274" y="-8496"/>
                  <a:pt x="1164909" y="16321"/>
                  <a:pt x="1334887" y="0"/>
                </a:cubicBezTo>
                <a:cubicBezTo>
                  <a:pt x="1504865" y="-16321"/>
                  <a:pt x="1573116" y="34376"/>
                  <a:pt x="1803902" y="0"/>
                </a:cubicBezTo>
                <a:cubicBezTo>
                  <a:pt x="1807418" y="250720"/>
                  <a:pt x="1780019" y="403851"/>
                  <a:pt x="1803902" y="561600"/>
                </a:cubicBezTo>
                <a:cubicBezTo>
                  <a:pt x="1827785" y="719349"/>
                  <a:pt x="1784050" y="913551"/>
                  <a:pt x="1803902" y="1080000"/>
                </a:cubicBezTo>
                <a:cubicBezTo>
                  <a:pt x="1574357" y="1112666"/>
                  <a:pt x="1469318" y="1042861"/>
                  <a:pt x="1334887" y="1080000"/>
                </a:cubicBezTo>
                <a:cubicBezTo>
                  <a:pt x="1200456" y="1117139"/>
                  <a:pt x="956930" y="1054728"/>
                  <a:pt x="847834" y="1080000"/>
                </a:cubicBezTo>
                <a:cubicBezTo>
                  <a:pt x="738738" y="1105272"/>
                  <a:pt x="418436" y="104971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985F0045-9AD2-F981-8D36-1F4302ECBA39}"/>
              </a:ext>
            </a:extLst>
          </p:cNvPr>
          <p:cNvSpPr/>
          <p:nvPr/>
        </p:nvSpPr>
        <p:spPr>
          <a:xfrm>
            <a:off x="1304684" y="413137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FDCAF32-1E10-AF2A-985A-7863D7968245}"/>
              </a:ext>
            </a:extLst>
          </p:cNvPr>
          <p:cNvSpPr/>
          <p:nvPr/>
        </p:nvSpPr>
        <p:spPr>
          <a:xfrm>
            <a:off x="2862716" y="411588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87664A1F-F4B2-3430-617D-C97B5A9DBA49}"/>
              </a:ext>
            </a:extLst>
          </p:cNvPr>
          <p:cNvSpPr/>
          <p:nvPr/>
        </p:nvSpPr>
        <p:spPr>
          <a:xfrm>
            <a:off x="4423088" y="413583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D997E3AB-8A4A-929D-620C-C1B04B06675D}"/>
              </a:ext>
            </a:extLst>
          </p:cNvPr>
          <p:cNvSpPr/>
          <p:nvPr/>
        </p:nvSpPr>
        <p:spPr>
          <a:xfrm>
            <a:off x="6015971" y="408311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B5ED6E8A-93C0-5D32-D843-7F3F4DFC7D9D}"/>
              </a:ext>
            </a:extLst>
          </p:cNvPr>
          <p:cNvSpPr/>
          <p:nvPr/>
        </p:nvSpPr>
        <p:spPr>
          <a:xfrm>
            <a:off x="7585124" y="4090440"/>
            <a:ext cx="1744159" cy="1080000"/>
          </a:xfrm>
          <a:custGeom>
            <a:avLst/>
            <a:gdLst>
              <a:gd name="connsiteX0" fmla="*/ 0 w 1744159"/>
              <a:gd name="connsiteY0" fmla="*/ 0 h 1080000"/>
              <a:gd name="connsiteX1" fmla="*/ 563945 w 1744159"/>
              <a:gd name="connsiteY1" fmla="*/ 0 h 1080000"/>
              <a:gd name="connsiteX2" fmla="*/ 1127889 w 1744159"/>
              <a:gd name="connsiteY2" fmla="*/ 0 h 1080000"/>
              <a:gd name="connsiteX3" fmla="*/ 1744159 w 1744159"/>
              <a:gd name="connsiteY3" fmla="*/ 0 h 1080000"/>
              <a:gd name="connsiteX4" fmla="*/ 1744159 w 1744159"/>
              <a:gd name="connsiteY4" fmla="*/ 529200 h 1080000"/>
              <a:gd name="connsiteX5" fmla="*/ 1744159 w 1744159"/>
              <a:gd name="connsiteY5" fmla="*/ 1080000 h 1080000"/>
              <a:gd name="connsiteX6" fmla="*/ 1215097 w 1744159"/>
              <a:gd name="connsiteY6" fmla="*/ 1080000 h 1080000"/>
              <a:gd name="connsiteX7" fmla="*/ 633711 w 1744159"/>
              <a:gd name="connsiteY7" fmla="*/ 1080000 h 1080000"/>
              <a:gd name="connsiteX8" fmla="*/ 0 w 1744159"/>
              <a:gd name="connsiteY8" fmla="*/ 1080000 h 1080000"/>
              <a:gd name="connsiteX9" fmla="*/ 0 w 1744159"/>
              <a:gd name="connsiteY9" fmla="*/ 540000 h 1080000"/>
              <a:gd name="connsiteX10" fmla="*/ 0 w 174415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44159" h="1080000" fill="none" extrusionOk="0">
                <a:moveTo>
                  <a:pt x="0" y="0"/>
                </a:moveTo>
                <a:cubicBezTo>
                  <a:pt x="195695" y="-59628"/>
                  <a:pt x="338994" y="61422"/>
                  <a:pt x="563945" y="0"/>
                </a:cubicBezTo>
                <a:cubicBezTo>
                  <a:pt x="788897" y="-61422"/>
                  <a:pt x="992861" y="19823"/>
                  <a:pt x="1127889" y="0"/>
                </a:cubicBezTo>
                <a:cubicBezTo>
                  <a:pt x="1262917" y="-19823"/>
                  <a:pt x="1531111" y="45096"/>
                  <a:pt x="1744159" y="0"/>
                </a:cubicBezTo>
                <a:cubicBezTo>
                  <a:pt x="1757222" y="207995"/>
                  <a:pt x="1742444" y="419283"/>
                  <a:pt x="1744159" y="529200"/>
                </a:cubicBezTo>
                <a:cubicBezTo>
                  <a:pt x="1745874" y="639117"/>
                  <a:pt x="1710304" y="957395"/>
                  <a:pt x="1744159" y="1080000"/>
                </a:cubicBezTo>
                <a:cubicBezTo>
                  <a:pt x="1589745" y="1086775"/>
                  <a:pt x="1451122" y="1024512"/>
                  <a:pt x="1215097" y="1080000"/>
                </a:cubicBezTo>
                <a:cubicBezTo>
                  <a:pt x="979072" y="1135488"/>
                  <a:pt x="855223" y="1024673"/>
                  <a:pt x="633711" y="1080000"/>
                </a:cubicBezTo>
                <a:cubicBezTo>
                  <a:pt x="412199" y="1135327"/>
                  <a:pt x="164690" y="105146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44159" h="1080000" stroke="0" extrusionOk="0">
                <a:moveTo>
                  <a:pt x="0" y="0"/>
                </a:moveTo>
                <a:cubicBezTo>
                  <a:pt x="194792" y="-27652"/>
                  <a:pt x="373827" y="50130"/>
                  <a:pt x="529062" y="0"/>
                </a:cubicBezTo>
                <a:cubicBezTo>
                  <a:pt x="684297" y="-50130"/>
                  <a:pt x="845818" y="67394"/>
                  <a:pt x="1127889" y="0"/>
                </a:cubicBezTo>
                <a:cubicBezTo>
                  <a:pt x="1409960" y="-67394"/>
                  <a:pt x="1565458" y="73173"/>
                  <a:pt x="1744159" y="0"/>
                </a:cubicBezTo>
                <a:cubicBezTo>
                  <a:pt x="1806958" y="159253"/>
                  <a:pt x="1687994" y="442242"/>
                  <a:pt x="1744159" y="561600"/>
                </a:cubicBezTo>
                <a:cubicBezTo>
                  <a:pt x="1800324" y="680958"/>
                  <a:pt x="1689172" y="955337"/>
                  <a:pt x="1744159" y="1080000"/>
                </a:cubicBezTo>
                <a:cubicBezTo>
                  <a:pt x="1503815" y="1099574"/>
                  <a:pt x="1403968" y="1032889"/>
                  <a:pt x="1127889" y="1080000"/>
                </a:cubicBezTo>
                <a:cubicBezTo>
                  <a:pt x="851810" y="1127111"/>
                  <a:pt x="690369" y="1068570"/>
                  <a:pt x="529062" y="1080000"/>
                </a:cubicBezTo>
                <a:cubicBezTo>
                  <a:pt x="367755" y="1091430"/>
                  <a:pt x="263406" y="101730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C9BD3D23-D338-736B-8766-05693B6225D8}"/>
              </a:ext>
            </a:extLst>
          </p:cNvPr>
          <p:cNvSpPr/>
          <p:nvPr/>
        </p:nvSpPr>
        <p:spPr>
          <a:xfrm>
            <a:off x="9459834" y="4135833"/>
            <a:ext cx="1951651" cy="1080000"/>
          </a:xfrm>
          <a:custGeom>
            <a:avLst/>
            <a:gdLst>
              <a:gd name="connsiteX0" fmla="*/ 0 w 1951651"/>
              <a:gd name="connsiteY0" fmla="*/ 0 h 1080000"/>
              <a:gd name="connsiteX1" fmla="*/ 429363 w 1951651"/>
              <a:gd name="connsiteY1" fmla="*/ 0 h 1080000"/>
              <a:gd name="connsiteX2" fmla="*/ 878243 w 1951651"/>
              <a:gd name="connsiteY2" fmla="*/ 0 h 1080000"/>
              <a:gd name="connsiteX3" fmla="*/ 1346639 w 1951651"/>
              <a:gd name="connsiteY3" fmla="*/ 0 h 1080000"/>
              <a:gd name="connsiteX4" fmla="*/ 1951651 w 1951651"/>
              <a:gd name="connsiteY4" fmla="*/ 0 h 1080000"/>
              <a:gd name="connsiteX5" fmla="*/ 1951651 w 1951651"/>
              <a:gd name="connsiteY5" fmla="*/ 550800 h 1080000"/>
              <a:gd name="connsiteX6" fmla="*/ 1951651 w 1951651"/>
              <a:gd name="connsiteY6" fmla="*/ 1080000 h 1080000"/>
              <a:gd name="connsiteX7" fmla="*/ 1483255 w 1951651"/>
              <a:gd name="connsiteY7" fmla="*/ 1080000 h 1080000"/>
              <a:gd name="connsiteX8" fmla="*/ 995342 w 1951651"/>
              <a:gd name="connsiteY8" fmla="*/ 1080000 h 1080000"/>
              <a:gd name="connsiteX9" fmla="*/ 507429 w 1951651"/>
              <a:gd name="connsiteY9" fmla="*/ 1080000 h 1080000"/>
              <a:gd name="connsiteX10" fmla="*/ 0 w 1951651"/>
              <a:gd name="connsiteY10" fmla="*/ 1080000 h 1080000"/>
              <a:gd name="connsiteX11" fmla="*/ 0 w 1951651"/>
              <a:gd name="connsiteY11" fmla="*/ 561600 h 1080000"/>
              <a:gd name="connsiteX12" fmla="*/ 0 w 195165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51651" h="1080000" fill="none" extrusionOk="0">
                <a:moveTo>
                  <a:pt x="0" y="0"/>
                </a:moveTo>
                <a:cubicBezTo>
                  <a:pt x="156370" y="-11626"/>
                  <a:pt x="293170" y="3256"/>
                  <a:pt x="429363" y="0"/>
                </a:cubicBezTo>
                <a:cubicBezTo>
                  <a:pt x="565556" y="-3256"/>
                  <a:pt x="741188" y="24199"/>
                  <a:pt x="878243" y="0"/>
                </a:cubicBezTo>
                <a:cubicBezTo>
                  <a:pt x="1015298" y="-24199"/>
                  <a:pt x="1244645" y="33010"/>
                  <a:pt x="1346639" y="0"/>
                </a:cubicBezTo>
                <a:cubicBezTo>
                  <a:pt x="1448633" y="-33010"/>
                  <a:pt x="1796620" y="44653"/>
                  <a:pt x="1951651" y="0"/>
                </a:cubicBezTo>
                <a:cubicBezTo>
                  <a:pt x="1964653" y="196629"/>
                  <a:pt x="1930178" y="423755"/>
                  <a:pt x="1951651" y="550800"/>
                </a:cubicBezTo>
                <a:cubicBezTo>
                  <a:pt x="1973124" y="677845"/>
                  <a:pt x="1897114" y="818010"/>
                  <a:pt x="1951651" y="1080000"/>
                </a:cubicBezTo>
                <a:cubicBezTo>
                  <a:pt x="1820483" y="1118879"/>
                  <a:pt x="1716889" y="1032194"/>
                  <a:pt x="1483255" y="1080000"/>
                </a:cubicBezTo>
                <a:cubicBezTo>
                  <a:pt x="1249621" y="1127806"/>
                  <a:pt x="1202677" y="1070237"/>
                  <a:pt x="995342" y="1080000"/>
                </a:cubicBezTo>
                <a:cubicBezTo>
                  <a:pt x="788007" y="1089763"/>
                  <a:pt x="652561" y="1062452"/>
                  <a:pt x="507429" y="1080000"/>
                </a:cubicBezTo>
                <a:cubicBezTo>
                  <a:pt x="362297" y="1097548"/>
                  <a:pt x="238522" y="1020584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51651" h="1080000" stroke="0" extrusionOk="0">
                <a:moveTo>
                  <a:pt x="0" y="0"/>
                </a:moveTo>
                <a:cubicBezTo>
                  <a:pt x="175898" y="-11743"/>
                  <a:pt x="287927" y="20731"/>
                  <a:pt x="429363" y="0"/>
                </a:cubicBezTo>
                <a:cubicBezTo>
                  <a:pt x="570799" y="-20731"/>
                  <a:pt x="695669" y="292"/>
                  <a:pt x="936792" y="0"/>
                </a:cubicBezTo>
                <a:cubicBezTo>
                  <a:pt x="1177915" y="-292"/>
                  <a:pt x="1241775" y="20238"/>
                  <a:pt x="1444222" y="0"/>
                </a:cubicBezTo>
                <a:cubicBezTo>
                  <a:pt x="1646669" y="-20238"/>
                  <a:pt x="1765895" y="28980"/>
                  <a:pt x="1951651" y="0"/>
                </a:cubicBezTo>
                <a:cubicBezTo>
                  <a:pt x="1955167" y="250720"/>
                  <a:pt x="1927768" y="403851"/>
                  <a:pt x="1951651" y="561600"/>
                </a:cubicBezTo>
                <a:cubicBezTo>
                  <a:pt x="1975534" y="719349"/>
                  <a:pt x="1931799" y="913551"/>
                  <a:pt x="1951651" y="1080000"/>
                </a:cubicBezTo>
                <a:cubicBezTo>
                  <a:pt x="1830608" y="1129469"/>
                  <a:pt x="1631983" y="1019849"/>
                  <a:pt x="1444222" y="1080000"/>
                </a:cubicBezTo>
                <a:cubicBezTo>
                  <a:pt x="1256461" y="1140151"/>
                  <a:pt x="1086090" y="1019712"/>
                  <a:pt x="917276" y="1080000"/>
                </a:cubicBezTo>
                <a:cubicBezTo>
                  <a:pt x="748462" y="1140288"/>
                  <a:pt x="236486" y="107792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3FA34E3-A123-1086-A970-2B90427E3246}"/>
              </a:ext>
            </a:extLst>
          </p:cNvPr>
          <p:cNvSpPr/>
          <p:nvPr/>
        </p:nvSpPr>
        <p:spPr>
          <a:xfrm>
            <a:off x="1271298" y="5366057"/>
            <a:ext cx="1677232" cy="1080000"/>
          </a:xfrm>
          <a:custGeom>
            <a:avLst/>
            <a:gdLst>
              <a:gd name="connsiteX0" fmla="*/ 0 w 1677232"/>
              <a:gd name="connsiteY0" fmla="*/ 0 h 1080000"/>
              <a:gd name="connsiteX1" fmla="*/ 542305 w 1677232"/>
              <a:gd name="connsiteY1" fmla="*/ 0 h 1080000"/>
              <a:gd name="connsiteX2" fmla="*/ 1084610 w 1677232"/>
              <a:gd name="connsiteY2" fmla="*/ 0 h 1080000"/>
              <a:gd name="connsiteX3" fmla="*/ 1677232 w 1677232"/>
              <a:gd name="connsiteY3" fmla="*/ 0 h 1080000"/>
              <a:gd name="connsiteX4" fmla="*/ 1677232 w 1677232"/>
              <a:gd name="connsiteY4" fmla="*/ 529200 h 1080000"/>
              <a:gd name="connsiteX5" fmla="*/ 1677232 w 1677232"/>
              <a:gd name="connsiteY5" fmla="*/ 1080000 h 1080000"/>
              <a:gd name="connsiteX6" fmla="*/ 1168472 w 1677232"/>
              <a:gd name="connsiteY6" fmla="*/ 1080000 h 1080000"/>
              <a:gd name="connsiteX7" fmla="*/ 609394 w 1677232"/>
              <a:gd name="connsiteY7" fmla="*/ 1080000 h 1080000"/>
              <a:gd name="connsiteX8" fmla="*/ 0 w 1677232"/>
              <a:gd name="connsiteY8" fmla="*/ 1080000 h 1080000"/>
              <a:gd name="connsiteX9" fmla="*/ 0 w 1677232"/>
              <a:gd name="connsiteY9" fmla="*/ 540000 h 1080000"/>
              <a:gd name="connsiteX10" fmla="*/ 0 w 1677232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77232" h="1080000" fill="none" extrusionOk="0">
                <a:moveTo>
                  <a:pt x="0" y="0"/>
                </a:moveTo>
                <a:cubicBezTo>
                  <a:pt x="154331" y="-5493"/>
                  <a:pt x="309170" y="21125"/>
                  <a:pt x="542305" y="0"/>
                </a:cubicBezTo>
                <a:cubicBezTo>
                  <a:pt x="775440" y="-21125"/>
                  <a:pt x="965043" y="51044"/>
                  <a:pt x="1084610" y="0"/>
                </a:cubicBezTo>
                <a:cubicBezTo>
                  <a:pt x="1204177" y="-51044"/>
                  <a:pt x="1429556" y="20437"/>
                  <a:pt x="1677232" y="0"/>
                </a:cubicBezTo>
                <a:cubicBezTo>
                  <a:pt x="1690295" y="207995"/>
                  <a:pt x="1675517" y="419283"/>
                  <a:pt x="1677232" y="529200"/>
                </a:cubicBezTo>
                <a:cubicBezTo>
                  <a:pt x="1678947" y="639117"/>
                  <a:pt x="1643377" y="957395"/>
                  <a:pt x="1677232" y="1080000"/>
                </a:cubicBezTo>
                <a:cubicBezTo>
                  <a:pt x="1518265" y="1111716"/>
                  <a:pt x="1325340" y="1053342"/>
                  <a:pt x="1168472" y="1080000"/>
                </a:cubicBezTo>
                <a:cubicBezTo>
                  <a:pt x="1011604" y="1106658"/>
                  <a:pt x="812240" y="1051698"/>
                  <a:pt x="609394" y="1080000"/>
                </a:cubicBezTo>
                <a:cubicBezTo>
                  <a:pt x="406548" y="1108302"/>
                  <a:pt x="298835" y="100960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77232" h="1080000" stroke="0" extrusionOk="0">
                <a:moveTo>
                  <a:pt x="0" y="0"/>
                </a:moveTo>
                <a:cubicBezTo>
                  <a:pt x="231997" y="-38031"/>
                  <a:pt x="342733" y="36716"/>
                  <a:pt x="508760" y="0"/>
                </a:cubicBezTo>
                <a:cubicBezTo>
                  <a:pt x="674787" y="-36716"/>
                  <a:pt x="879696" y="17870"/>
                  <a:pt x="1084610" y="0"/>
                </a:cubicBezTo>
                <a:cubicBezTo>
                  <a:pt x="1289524" y="-17870"/>
                  <a:pt x="1555312" y="62798"/>
                  <a:pt x="1677232" y="0"/>
                </a:cubicBezTo>
                <a:cubicBezTo>
                  <a:pt x="1740031" y="159253"/>
                  <a:pt x="1621067" y="442242"/>
                  <a:pt x="1677232" y="561600"/>
                </a:cubicBezTo>
                <a:cubicBezTo>
                  <a:pt x="1733397" y="680958"/>
                  <a:pt x="1622245" y="955337"/>
                  <a:pt x="1677232" y="1080000"/>
                </a:cubicBezTo>
                <a:cubicBezTo>
                  <a:pt x="1537553" y="1082013"/>
                  <a:pt x="1207749" y="1054061"/>
                  <a:pt x="1084610" y="1080000"/>
                </a:cubicBezTo>
                <a:cubicBezTo>
                  <a:pt x="961471" y="1105939"/>
                  <a:pt x="674305" y="1047920"/>
                  <a:pt x="508760" y="1080000"/>
                </a:cubicBezTo>
                <a:cubicBezTo>
                  <a:pt x="343215" y="1112080"/>
                  <a:pt x="176497" y="103686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03537059-9A56-A27B-968C-00450235E8F1}"/>
              </a:ext>
            </a:extLst>
          </p:cNvPr>
          <p:cNvSpPr/>
          <p:nvPr/>
        </p:nvSpPr>
        <p:spPr>
          <a:xfrm>
            <a:off x="3124534" y="535858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A9985564-60F6-FEF0-B444-14A9E98DA6E7}"/>
              </a:ext>
            </a:extLst>
          </p:cNvPr>
          <p:cNvSpPr/>
          <p:nvPr/>
        </p:nvSpPr>
        <p:spPr>
          <a:xfrm>
            <a:off x="4646839" y="53325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948729B6-BBCF-227C-E5B4-949394EE64AD}"/>
              </a:ext>
            </a:extLst>
          </p:cNvPr>
          <p:cNvSpPr/>
          <p:nvPr/>
        </p:nvSpPr>
        <p:spPr>
          <a:xfrm>
            <a:off x="6273668" y="5342738"/>
            <a:ext cx="1536083" cy="1080000"/>
          </a:xfrm>
          <a:custGeom>
            <a:avLst/>
            <a:gdLst>
              <a:gd name="connsiteX0" fmla="*/ 0 w 1536083"/>
              <a:gd name="connsiteY0" fmla="*/ 0 h 1080000"/>
              <a:gd name="connsiteX1" fmla="*/ 496667 w 1536083"/>
              <a:gd name="connsiteY1" fmla="*/ 0 h 1080000"/>
              <a:gd name="connsiteX2" fmla="*/ 993334 w 1536083"/>
              <a:gd name="connsiteY2" fmla="*/ 0 h 1080000"/>
              <a:gd name="connsiteX3" fmla="*/ 1536083 w 1536083"/>
              <a:gd name="connsiteY3" fmla="*/ 0 h 1080000"/>
              <a:gd name="connsiteX4" fmla="*/ 1536083 w 1536083"/>
              <a:gd name="connsiteY4" fmla="*/ 529200 h 1080000"/>
              <a:gd name="connsiteX5" fmla="*/ 1536083 w 1536083"/>
              <a:gd name="connsiteY5" fmla="*/ 1080000 h 1080000"/>
              <a:gd name="connsiteX6" fmla="*/ 1070138 w 1536083"/>
              <a:gd name="connsiteY6" fmla="*/ 1080000 h 1080000"/>
              <a:gd name="connsiteX7" fmla="*/ 558110 w 1536083"/>
              <a:gd name="connsiteY7" fmla="*/ 1080000 h 1080000"/>
              <a:gd name="connsiteX8" fmla="*/ 0 w 1536083"/>
              <a:gd name="connsiteY8" fmla="*/ 1080000 h 1080000"/>
              <a:gd name="connsiteX9" fmla="*/ 0 w 1536083"/>
              <a:gd name="connsiteY9" fmla="*/ 540000 h 1080000"/>
              <a:gd name="connsiteX10" fmla="*/ 0 w 153608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36083" h="1080000" fill="none" extrusionOk="0">
                <a:moveTo>
                  <a:pt x="0" y="0"/>
                </a:moveTo>
                <a:cubicBezTo>
                  <a:pt x="167849" y="-19136"/>
                  <a:pt x="298033" y="17154"/>
                  <a:pt x="496667" y="0"/>
                </a:cubicBezTo>
                <a:cubicBezTo>
                  <a:pt x="695301" y="-17154"/>
                  <a:pt x="796749" y="53287"/>
                  <a:pt x="993334" y="0"/>
                </a:cubicBezTo>
                <a:cubicBezTo>
                  <a:pt x="1189919" y="-53287"/>
                  <a:pt x="1388693" y="32489"/>
                  <a:pt x="1536083" y="0"/>
                </a:cubicBezTo>
                <a:cubicBezTo>
                  <a:pt x="1549146" y="207995"/>
                  <a:pt x="1534368" y="419283"/>
                  <a:pt x="1536083" y="529200"/>
                </a:cubicBezTo>
                <a:cubicBezTo>
                  <a:pt x="1537798" y="639117"/>
                  <a:pt x="1502228" y="957395"/>
                  <a:pt x="1536083" y="1080000"/>
                </a:cubicBezTo>
                <a:cubicBezTo>
                  <a:pt x="1413005" y="1090380"/>
                  <a:pt x="1248757" y="1027416"/>
                  <a:pt x="1070138" y="1080000"/>
                </a:cubicBezTo>
                <a:cubicBezTo>
                  <a:pt x="891519" y="1132584"/>
                  <a:pt x="756457" y="1065792"/>
                  <a:pt x="558110" y="1080000"/>
                </a:cubicBezTo>
                <a:cubicBezTo>
                  <a:pt x="359763" y="1094208"/>
                  <a:pt x="158284" y="104970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36083" h="1080000" stroke="0" extrusionOk="0">
                <a:moveTo>
                  <a:pt x="0" y="0"/>
                </a:moveTo>
                <a:cubicBezTo>
                  <a:pt x="163375" y="-38199"/>
                  <a:pt x="264081" y="38067"/>
                  <a:pt x="465945" y="0"/>
                </a:cubicBezTo>
                <a:cubicBezTo>
                  <a:pt x="667810" y="-38067"/>
                  <a:pt x="733076" y="13667"/>
                  <a:pt x="993334" y="0"/>
                </a:cubicBezTo>
                <a:cubicBezTo>
                  <a:pt x="1253592" y="-13667"/>
                  <a:pt x="1426642" y="16948"/>
                  <a:pt x="1536083" y="0"/>
                </a:cubicBezTo>
                <a:cubicBezTo>
                  <a:pt x="1598882" y="159253"/>
                  <a:pt x="1479918" y="442242"/>
                  <a:pt x="1536083" y="561600"/>
                </a:cubicBezTo>
                <a:cubicBezTo>
                  <a:pt x="1592248" y="680958"/>
                  <a:pt x="1481096" y="955337"/>
                  <a:pt x="1536083" y="1080000"/>
                </a:cubicBezTo>
                <a:cubicBezTo>
                  <a:pt x="1380099" y="1136420"/>
                  <a:pt x="1134194" y="1023206"/>
                  <a:pt x="993334" y="1080000"/>
                </a:cubicBezTo>
                <a:cubicBezTo>
                  <a:pt x="852474" y="1136794"/>
                  <a:pt x="679341" y="1027196"/>
                  <a:pt x="465945" y="1080000"/>
                </a:cubicBezTo>
                <a:cubicBezTo>
                  <a:pt x="252549" y="1132804"/>
                  <a:pt x="225876" y="102993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280DEBA4-97CC-4975-7FA6-2E96639ED7DC}"/>
              </a:ext>
            </a:extLst>
          </p:cNvPr>
          <p:cNvSpPr/>
          <p:nvPr/>
        </p:nvSpPr>
        <p:spPr>
          <a:xfrm>
            <a:off x="7952054" y="53213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A0EA50D1-0064-DBA3-B541-12F27303D261}"/>
              </a:ext>
            </a:extLst>
          </p:cNvPr>
          <p:cNvSpPr/>
          <p:nvPr/>
        </p:nvSpPr>
        <p:spPr>
          <a:xfrm>
            <a:off x="9532332" y="532134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81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0F9722-7DFE-06C2-644B-D5EF21A689AF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IV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E3F1AC1D-1497-5629-D2C4-CE0D56018745}"/>
              </a:ext>
            </a:extLst>
          </p:cNvPr>
          <p:cNvSpPr/>
          <p:nvPr/>
        </p:nvSpPr>
        <p:spPr>
          <a:xfrm>
            <a:off x="1107829" y="16397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8B44DC9-8AE1-15C8-1D21-EB40F509187B}"/>
              </a:ext>
            </a:extLst>
          </p:cNvPr>
          <p:cNvSpPr/>
          <p:nvPr/>
        </p:nvSpPr>
        <p:spPr>
          <a:xfrm>
            <a:off x="2737337" y="16397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yá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67E4BDB-21B1-ACDD-4DA9-3B295CD219B6}"/>
              </a:ext>
            </a:extLst>
          </p:cNvPr>
          <p:cNvSpPr/>
          <p:nvPr/>
        </p:nvSpPr>
        <p:spPr>
          <a:xfrm>
            <a:off x="4366845" y="16397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yǎ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399FCF-54BC-D6AB-DA2D-667A31F86986}"/>
              </a:ext>
            </a:extLst>
          </p:cNvPr>
          <p:cNvSpPr/>
          <p:nvPr/>
        </p:nvSpPr>
        <p:spPr>
          <a:xfrm>
            <a:off x="5996353" y="16397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yà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094184E-5434-B505-C70E-057C32B6ED2D}"/>
              </a:ext>
            </a:extLst>
          </p:cNvPr>
          <p:cNvSpPr/>
          <p:nvPr/>
        </p:nvSpPr>
        <p:spPr>
          <a:xfrm>
            <a:off x="4600147" y="543579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wēi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08F4CFE-56A4-97CF-1FE0-7365BC654DD7}"/>
              </a:ext>
            </a:extLst>
          </p:cNvPr>
          <p:cNvSpPr/>
          <p:nvPr/>
        </p:nvSpPr>
        <p:spPr>
          <a:xfrm>
            <a:off x="6078735" y="413586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yuē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AB9E86A-C4A5-3585-4175-F8C3BB19CF9D}"/>
              </a:ext>
            </a:extLst>
          </p:cNvPr>
          <p:cNvSpPr/>
          <p:nvPr/>
        </p:nvSpPr>
        <p:spPr>
          <a:xfrm>
            <a:off x="7708243" y="4136068"/>
            <a:ext cx="1547126" cy="1080000"/>
          </a:xfrm>
          <a:custGeom>
            <a:avLst/>
            <a:gdLst>
              <a:gd name="connsiteX0" fmla="*/ 0 w 1547126"/>
              <a:gd name="connsiteY0" fmla="*/ 0 h 1080000"/>
              <a:gd name="connsiteX1" fmla="*/ 500237 w 1547126"/>
              <a:gd name="connsiteY1" fmla="*/ 0 h 1080000"/>
              <a:gd name="connsiteX2" fmla="*/ 1000475 w 1547126"/>
              <a:gd name="connsiteY2" fmla="*/ 0 h 1080000"/>
              <a:gd name="connsiteX3" fmla="*/ 1547126 w 1547126"/>
              <a:gd name="connsiteY3" fmla="*/ 0 h 1080000"/>
              <a:gd name="connsiteX4" fmla="*/ 1547126 w 1547126"/>
              <a:gd name="connsiteY4" fmla="*/ 529200 h 1080000"/>
              <a:gd name="connsiteX5" fmla="*/ 1547126 w 1547126"/>
              <a:gd name="connsiteY5" fmla="*/ 1080000 h 1080000"/>
              <a:gd name="connsiteX6" fmla="*/ 1077831 w 1547126"/>
              <a:gd name="connsiteY6" fmla="*/ 1080000 h 1080000"/>
              <a:gd name="connsiteX7" fmla="*/ 562122 w 1547126"/>
              <a:gd name="connsiteY7" fmla="*/ 1080000 h 1080000"/>
              <a:gd name="connsiteX8" fmla="*/ 0 w 1547126"/>
              <a:gd name="connsiteY8" fmla="*/ 1080000 h 1080000"/>
              <a:gd name="connsiteX9" fmla="*/ 0 w 1547126"/>
              <a:gd name="connsiteY9" fmla="*/ 540000 h 1080000"/>
              <a:gd name="connsiteX10" fmla="*/ 0 w 15471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47126" h="1080000" fill="none" extrusionOk="0">
                <a:moveTo>
                  <a:pt x="0" y="0"/>
                </a:moveTo>
                <a:cubicBezTo>
                  <a:pt x="189987" y="-25826"/>
                  <a:pt x="375278" y="35719"/>
                  <a:pt x="500237" y="0"/>
                </a:cubicBezTo>
                <a:cubicBezTo>
                  <a:pt x="625196" y="-35719"/>
                  <a:pt x="842570" y="29157"/>
                  <a:pt x="1000475" y="0"/>
                </a:cubicBezTo>
                <a:cubicBezTo>
                  <a:pt x="1158380" y="-29157"/>
                  <a:pt x="1317432" y="34444"/>
                  <a:pt x="1547126" y="0"/>
                </a:cubicBezTo>
                <a:cubicBezTo>
                  <a:pt x="1560189" y="207995"/>
                  <a:pt x="1545411" y="419283"/>
                  <a:pt x="1547126" y="529200"/>
                </a:cubicBezTo>
                <a:cubicBezTo>
                  <a:pt x="1548841" y="639117"/>
                  <a:pt x="1513271" y="957395"/>
                  <a:pt x="1547126" y="1080000"/>
                </a:cubicBezTo>
                <a:cubicBezTo>
                  <a:pt x="1451449" y="1132147"/>
                  <a:pt x="1279402" y="1039218"/>
                  <a:pt x="1077831" y="1080000"/>
                </a:cubicBezTo>
                <a:cubicBezTo>
                  <a:pt x="876261" y="1120782"/>
                  <a:pt x="672942" y="1064771"/>
                  <a:pt x="562122" y="1080000"/>
                </a:cubicBezTo>
                <a:cubicBezTo>
                  <a:pt x="451302" y="1095229"/>
                  <a:pt x="182239" y="106886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47126" h="1080000" stroke="0" extrusionOk="0">
                <a:moveTo>
                  <a:pt x="0" y="0"/>
                </a:moveTo>
                <a:cubicBezTo>
                  <a:pt x="110596" y="-41664"/>
                  <a:pt x="341826" y="23690"/>
                  <a:pt x="469295" y="0"/>
                </a:cubicBezTo>
                <a:cubicBezTo>
                  <a:pt x="596764" y="-23690"/>
                  <a:pt x="754602" y="6778"/>
                  <a:pt x="1000475" y="0"/>
                </a:cubicBezTo>
                <a:cubicBezTo>
                  <a:pt x="1246348" y="-6778"/>
                  <a:pt x="1389135" y="16227"/>
                  <a:pt x="1547126" y="0"/>
                </a:cubicBezTo>
                <a:cubicBezTo>
                  <a:pt x="1609925" y="159253"/>
                  <a:pt x="1490961" y="442242"/>
                  <a:pt x="1547126" y="561600"/>
                </a:cubicBezTo>
                <a:cubicBezTo>
                  <a:pt x="1603291" y="680958"/>
                  <a:pt x="1492139" y="955337"/>
                  <a:pt x="1547126" y="1080000"/>
                </a:cubicBezTo>
                <a:cubicBezTo>
                  <a:pt x="1410064" y="1087799"/>
                  <a:pt x="1231233" y="1042453"/>
                  <a:pt x="1000475" y="1080000"/>
                </a:cubicBezTo>
                <a:cubicBezTo>
                  <a:pt x="769717" y="1117547"/>
                  <a:pt x="596257" y="1079323"/>
                  <a:pt x="469295" y="1080000"/>
                </a:cubicBezTo>
                <a:cubicBezTo>
                  <a:pt x="342333" y="1080677"/>
                  <a:pt x="196814" y="106561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yùn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06B1866-0DA2-8FA5-2459-1DC68B8B19AF}"/>
              </a:ext>
            </a:extLst>
          </p:cNvPr>
          <p:cNvSpPr/>
          <p:nvPr/>
        </p:nvSpPr>
        <p:spPr>
          <a:xfrm>
            <a:off x="643804" y="2869386"/>
            <a:ext cx="1904025" cy="1080000"/>
          </a:xfrm>
          <a:custGeom>
            <a:avLst/>
            <a:gdLst>
              <a:gd name="connsiteX0" fmla="*/ 0 w 1904025"/>
              <a:gd name="connsiteY0" fmla="*/ 0 h 1080000"/>
              <a:gd name="connsiteX1" fmla="*/ 418886 w 1904025"/>
              <a:gd name="connsiteY1" fmla="*/ 0 h 1080000"/>
              <a:gd name="connsiteX2" fmla="*/ 856811 w 1904025"/>
              <a:gd name="connsiteY2" fmla="*/ 0 h 1080000"/>
              <a:gd name="connsiteX3" fmla="*/ 1313777 w 1904025"/>
              <a:gd name="connsiteY3" fmla="*/ 0 h 1080000"/>
              <a:gd name="connsiteX4" fmla="*/ 1904025 w 1904025"/>
              <a:gd name="connsiteY4" fmla="*/ 0 h 1080000"/>
              <a:gd name="connsiteX5" fmla="*/ 1904025 w 1904025"/>
              <a:gd name="connsiteY5" fmla="*/ 550800 h 1080000"/>
              <a:gd name="connsiteX6" fmla="*/ 1904025 w 1904025"/>
              <a:gd name="connsiteY6" fmla="*/ 1080000 h 1080000"/>
              <a:gd name="connsiteX7" fmla="*/ 1447059 w 1904025"/>
              <a:gd name="connsiteY7" fmla="*/ 1080000 h 1080000"/>
              <a:gd name="connsiteX8" fmla="*/ 971053 w 1904025"/>
              <a:gd name="connsiteY8" fmla="*/ 1080000 h 1080000"/>
              <a:gd name="connsiteX9" fmla="*/ 495047 w 1904025"/>
              <a:gd name="connsiteY9" fmla="*/ 1080000 h 1080000"/>
              <a:gd name="connsiteX10" fmla="*/ 0 w 1904025"/>
              <a:gd name="connsiteY10" fmla="*/ 1080000 h 1080000"/>
              <a:gd name="connsiteX11" fmla="*/ 0 w 1904025"/>
              <a:gd name="connsiteY11" fmla="*/ 561600 h 1080000"/>
              <a:gd name="connsiteX12" fmla="*/ 0 w 190402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04025" h="1080000" fill="none" extrusionOk="0">
                <a:moveTo>
                  <a:pt x="0" y="0"/>
                </a:moveTo>
                <a:cubicBezTo>
                  <a:pt x="163673" y="-35143"/>
                  <a:pt x="289594" y="33591"/>
                  <a:pt x="418886" y="0"/>
                </a:cubicBezTo>
                <a:cubicBezTo>
                  <a:pt x="548178" y="-33591"/>
                  <a:pt x="645518" y="39148"/>
                  <a:pt x="856811" y="0"/>
                </a:cubicBezTo>
                <a:cubicBezTo>
                  <a:pt x="1068104" y="-39148"/>
                  <a:pt x="1189223" y="53964"/>
                  <a:pt x="1313777" y="0"/>
                </a:cubicBezTo>
                <a:cubicBezTo>
                  <a:pt x="1438331" y="-53964"/>
                  <a:pt x="1658810" y="3991"/>
                  <a:pt x="1904025" y="0"/>
                </a:cubicBezTo>
                <a:cubicBezTo>
                  <a:pt x="1917027" y="196629"/>
                  <a:pt x="1882552" y="423755"/>
                  <a:pt x="1904025" y="550800"/>
                </a:cubicBezTo>
                <a:cubicBezTo>
                  <a:pt x="1925498" y="677845"/>
                  <a:pt x="1849488" y="818010"/>
                  <a:pt x="1904025" y="1080000"/>
                </a:cubicBezTo>
                <a:cubicBezTo>
                  <a:pt x="1794579" y="1094015"/>
                  <a:pt x="1625417" y="1027347"/>
                  <a:pt x="1447059" y="1080000"/>
                </a:cubicBezTo>
                <a:cubicBezTo>
                  <a:pt x="1268701" y="1132653"/>
                  <a:pt x="1091893" y="1065235"/>
                  <a:pt x="971053" y="1080000"/>
                </a:cubicBezTo>
                <a:cubicBezTo>
                  <a:pt x="850213" y="1094765"/>
                  <a:pt x="630893" y="1043104"/>
                  <a:pt x="495047" y="1080000"/>
                </a:cubicBezTo>
                <a:cubicBezTo>
                  <a:pt x="359201" y="1116896"/>
                  <a:pt x="140131" y="103293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04025" h="1080000" stroke="0" extrusionOk="0">
                <a:moveTo>
                  <a:pt x="0" y="0"/>
                </a:moveTo>
                <a:cubicBezTo>
                  <a:pt x="157707" y="-10116"/>
                  <a:pt x="305551" y="38818"/>
                  <a:pt x="418886" y="0"/>
                </a:cubicBezTo>
                <a:cubicBezTo>
                  <a:pt x="532221" y="-38818"/>
                  <a:pt x="728350" y="40834"/>
                  <a:pt x="913932" y="0"/>
                </a:cubicBezTo>
                <a:cubicBezTo>
                  <a:pt x="1099514" y="-40834"/>
                  <a:pt x="1298813" y="10672"/>
                  <a:pt x="1408979" y="0"/>
                </a:cubicBezTo>
                <a:cubicBezTo>
                  <a:pt x="1519145" y="-10672"/>
                  <a:pt x="1751926" y="36208"/>
                  <a:pt x="1904025" y="0"/>
                </a:cubicBezTo>
                <a:cubicBezTo>
                  <a:pt x="1907541" y="250720"/>
                  <a:pt x="1880142" y="403851"/>
                  <a:pt x="1904025" y="561600"/>
                </a:cubicBezTo>
                <a:cubicBezTo>
                  <a:pt x="1927908" y="719349"/>
                  <a:pt x="1884173" y="913551"/>
                  <a:pt x="1904025" y="1080000"/>
                </a:cubicBezTo>
                <a:cubicBezTo>
                  <a:pt x="1725898" y="1118909"/>
                  <a:pt x="1648119" y="1038008"/>
                  <a:pt x="1408979" y="1080000"/>
                </a:cubicBezTo>
                <a:cubicBezTo>
                  <a:pt x="1169839" y="1121992"/>
                  <a:pt x="1129160" y="1047700"/>
                  <a:pt x="894892" y="1080000"/>
                </a:cubicBezTo>
                <a:cubicBezTo>
                  <a:pt x="660624" y="1112300"/>
                  <a:pt x="214286" y="107324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yuǎn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350E125-E490-954C-5E09-44E2BCBB5C40}"/>
              </a:ext>
            </a:extLst>
          </p:cNvPr>
          <p:cNvSpPr/>
          <p:nvPr/>
        </p:nvSpPr>
        <p:spPr>
          <a:xfrm>
            <a:off x="2731734" y="2869386"/>
            <a:ext cx="1660768" cy="1080000"/>
          </a:xfrm>
          <a:custGeom>
            <a:avLst/>
            <a:gdLst>
              <a:gd name="connsiteX0" fmla="*/ 0 w 1660768"/>
              <a:gd name="connsiteY0" fmla="*/ 0 h 1080000"/>
              <a:gd name="connsiteX1" fmla="*/ 536982 w 1660768"/>
              <a:gd name="connsiteY1" fmla="*/ 0 h 1080000"/>
              <a:gd name="connsiteX2" fmla="*/ 1073963 w 1660768"/>
              <a:gd name="connsiteY2" fmla="*/ 0 h 1080000"/>
              <a:gd name="connsiteX3" fmla="*/ 1660768 w 1660768"/>
              <a:gd name="connsiteY3" fmla="*/ 0 h 1080000"/>
              <a:gd name="connsiteX4" fmla="*/ 1660768 w 1660768"/>
              <a:gd name="connsiteY4" fmla="*/ 529200 h 1080000"/>
              <a:gd name="connsiteX5" fmla="*/ 1660768 w 1660768"/>
              <a:gd name="connsiteY5" fmla="*/ 1080000 h 1080000"/>
              <a:gd name="connsiteX6" fmla="*/ 1157002 w 1660768"/>
              <a:gd name="connsiteY6" fmla="*/ 1080000 h 1080000"/>
              <a:gd name="connsiteX7" fmla="*/ 603412 w 1660768"/>
              <a:gd name="connsiteY7" fmla="*/ 1080000 h 1080000"/>
              <a:gd name="connsiteX8" fmla="*/ 0 w 1660768"/>
              <a:gd name="connsiteY8" fmla="*/ 1080000 h 1080000"/>
              <a:gd name="connsiteX9" fmla="*/ 0 w 1660768"/>
              <a:gd name="connsiteY9" fmla="*/ 540000 h 1080000"/>
              <a:gd name="connsiteX10" fmla="*/ 0 w 1660768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0768" h="1080000" fill="none" extrusionOk="0">
                <a:moveTo>
                  <a:pt x="0" y="0"/>
                </a:moveTo>
                <a:cubicBezTo>
                  <a:pt x="263486" y="-19676"/>
                  <a:pt x="281491" y="59836"/>
                  <a:pt x="536982" y="0"/>
                </a:cubicBezTo>
                <a:cubicBezTo>
                  <a:pt x="792473" y="-59836"/>
                  <a:pt x="854440" y="28360"/>
                  <a:pt x="1073963" y="0"/>
                </a:cubicBezTo>
                <a:cubicBezTo>
                  <a:pt x="1293486" y="-28360"/>
                  <a:pt x="1441273" y="24378"/>
                  <a:pt x="1660768" y="0"/>
                </a:cubicBezTo>
                <a:cubicBezTo>
                  <a:pt x="1673831" y="207995"/>
                  <a:pt x="1659053" y="419283"/>
                  <a:pt x="1660768" y="529200"/>
                </a:cubicBezTo>
                <a:cubicBezTo>
                  <a:pt x="1662483" y="639117"/>
                  <a:pt x="1626913" y="957395"/>
                  <a:pt x="1660768" y="1080000"/>
                </a:cubicBezTo>
                <a:cubicBezTo>
                  <a:pt x="1425079" y="1114210"/>
                  <a:pt x="1329532" y="1032058"/>
                  <a:pt x="1157002" y="1080000"/>
                </a:cubicBezTo>
                <a:cubicBezTo>
                  <a:pt x="984472" y="1127942"/>
                  <a:pt x="828795" y="1073434"/>
                  <a:pt x="603412" y="1080000"/>
                </a:cubicBezTo>
                <a:cubicBezTo>
                  <a:pt x="378029" y="1086566"/>
                  <a:pt x="130523" y="100800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60768" h="1080000" stroke="0" extrusionOk="0">
                <a:moveTo>
                  <a:pt x="0" y="0"/>
                </a:moveTo>
                <a:cubicBezTo>
                  <a:pt x="139437" y="-45699"/>
                  <a:pt x="260834" y="11662"/>
                  <a:pt x="503766" y="0"/>
                </a:cubicBezTo>
                <a:cubicBezTo>
                  <a:pt x="746698" y="-11662"/>
                  <a:pt x="797573" y="51567"/>
                  <a:pt x="1073963" y="0"/>
                </a:cubicBezTo>
                <a:cubicBezTo>
                  <a:pt x="1350353" y="-51567"/>
                  <a:pt x="1524944" y="1681"/>
                  <a:pt x="1660768" y="0"/>
                </a:cubicBezTo>
                <a:cubicBezTo>
                  <a:pt x="1723567" y="159253"/>
                  <a:pt x="1604603" y="442242"/>
                  <a:pt x="1660768" y="561600"/>
                </a:cubicBezTo>
                <a:cubicBezTo>
                  <a:pt x="1716933" y="680958"/>
                  <a:pt x="1605781" y="955337"/>
                  <a:pt x="1660768" y="1080000"/>
                </a:cubicBezTo>
                <a:cubicBezTo>
                  <a:pt x="1526709" y="1084026"/>
                  <a:pt x="1225393" y="1037538"/>
                  <a:pt x="1073963" y="1080000"/>
                </a:cubicBezTo>
                <a:cubicBezTo>
                  <a:pt x="922534" y="1122462"/>
                  <a:pt x="699408" y="1072640"/>
                  <a:pt x="503766" y="1080000"/>
                </a:cubicBezTo>
                <a:cubicBezTo>
                  <a:pt x="308124" y="1087360"/>
                  <a:pt x="129401" y="106420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wèn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E6D47CF-690E-3FEA-1E7A-02E2789EAB6C}"/>
              </a:ext>
            </a:extLst>
          </p:cNvPr>
          <p:cNvSpPr/>
          <p:nvPr/>
        </p:nvSpPr>
        <p:spPr>
          <a:xfrm>
            <a:off x="4515910" y="28693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wǒ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1351CD4-25A0-C6DE-FBFA-2FAE1E7603B6}"/>
              </a:ext>
            </a:extLst>
          </p:cNvPr>
          <p:cNvSpPr/>
          <p:nvPr/>
        </p:nvSpPr>
        <p:spPr>
          <a:xfrm>
            <a:off x="6145418" y="28693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yǎo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517C0D2-E3DE-9459-185D-4420AF3E14D9}"/>
              </a:ext>
            </a:extLst>
          </p:cNvPr>
          <p:cNvSpPr/>
          <p:nvPr/>
        </p:nvSpPr>
        <p:spPr>
          <a:xfrm>
            <a:off x="7774926" y="28693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wài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4AB3705-CFA2-5392-D9BE-D3E46542E7B6}"/>
              </a:ext>
            </a:extLst>
          </p:cNvPr>
          <p:cNvSpPr/>
          <p:nvPr/>
        </p:nvSpPr>
        <p:spPr>
          <a:xfrm>
            <a:off x="9404434" y="286938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yóu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CEF84D8-C6F4-DBD2-2B6D-9ED0D38DB6E9}"/>
              </a:ext>
            </a:extLst>
          </p:cNvPr>
          <p:cNvSpPr/>
          <p:nvPr/>
        </p:nvSpPr>
        <p:spPr>
          <a:xfrm>
            <a:off x="9461159" y="4135862"/>
            <a:ext cx="1892641" cy="1080000"/>
          </a:xfrm>
          <a:custGeom>
            <a:avLst/>
            <a:gdLst>
              <a:gd name="connsiteX0" fmla="*/ 0 w 1892641"/>
              <a:gd name="connsiteY0" fmla="*/ 0 h 1080000"/>
              <a:gd name="connsiteX1" fmla="*/ 416381 w 1892641"/>
              <a:gd name="connsiteY1" fmla="*/ 0 h 1080000"/>
              <a:gd name="connsiteX2" fmla="*/ 851688 w 1892641"/>
              <a:gd name="connsiteY2" fmla="*/ 0 h 1080000"/>
              <a:gd name="connsiteX3" fmla="*/ 1305922 w 1892641"/>
              <a:gd name="connsiteY3" fmla="*/ 0 h 1080000"/>
              <a:gd name="connsiteX4" fmla="*/ 1892641 w 1892641"/>
              <a:gd name="connsiteY4" fmla="*/ 0 h 1080000"/>
              <a:gd name="connsiteX5" fmla="*/ 1892641 w 1892641"/>
              <a:gd name="connsiteY5" fmla="*/ 550800 h 1080000"/>
              <a:gd name="connsiteX6" fmla="*/ 1892641 w 1892641"/>
              <a:gd name="connsiteY6" fmla="*/ 1080000 h 1080000"/>
              <a:gd name="connsiteX7" fmla="*/ 1438407 w 1892641"/>
              <a:gd name="connsiteY7" fmla="*/ 1080000 h 1080000"/>
              <a:gd name="connsiteX8" fmla="*/ 965247 w 1892641"/>
              <a:gd name="connsiteY8" fmla="*/ 1080000 h 1080000"/>
              <a:gd name="connsiteX9" fmla="*/ 492087 w 1892641"/>
              <a:gd name="connsiteY9" fmla="*/ 1080000 h 1080000"/>
              <a:gd name="connsiteX10" fmla="*/ 0 w 1892641"/>
              <a:gd name="connsiteY10" fmla="*/ 1080000 h 1080000"/>
              <a:gd name="connsiteX11" fmla="*/ 0 w 1892641"/>
              <a:gd name="connsiteY11" fmla="*/ 561600 h 1080000"/>
              <a:gd name="connsiteX12" fmla="*/ 0 w 189264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2641" h="1080000" fill="none" extrusionOk="0">
                <a:moveTo>
                  <a:pt x="0" y="0"/>
                </a:moveTo>
                <a:cubicBezTo>
                  <a:pt x="139877" y="-48468"/>
                  <a:pt x="252534" y="46712"/>
                  <a:pt x="416381" y="0"/>
                </a:cubicBezTo>
                <a:cubicBezTo>
                  <a:pt x="580228" y="-46712"/>
                  <a:pt x="650180" y="23516"/>
                  <a:pt x="851688" y="0"/>
                </a:cubicBezTo>
                <a:cubicBezTo>
                  <a:pt x="1053196" y="-23516"/>
                  <a:pt x="1144691" y="44204"/>
                  <a:pt x="1305922" y="0"/>
                </a:cubicBezTo>
                <a:cubicBezTo>
                  <a:pt x="1467153" y="-44204"/>
                  <a:pt x="1772169" y="29059"/>
                  <a:pt x="1892641" y="0"/>
                </a:cubicBezTo>
                <a:cubicBezTo>
                  <a:pt x="1905643" y="196629"/>
                  <a:pt x="1871168" y="423755"/>
                  <a:pt x="1892641" y="550800"/>
                </a:cubicBezTo>
                <a:cubicBezTo>
                  <a:pt x="1914114" y="677845"/>
                  <a:pt x="1838104" y="818010"/>
                  <a:pt x="1892641" y="1080000"/>
                </a:cubicBezTo>
                <a:cubicBezTo>
                  <a:pt x="1751980" y="1096277"/>
                  <a:pt x="1648169" y="1041368"/>
                  <a:pt x="1438407" y="1080000"/>
                </a:cubicBezTo>
                <a:cubicBezTo>
                  <a:pt x="1228645" y="1118632"/>
                  <a:pt x="1155862" y="1065367"/>
                  <a:pt x="965247" y="1080000"/>
                </a:cubicBezTo>
                <a:cubicBezTo>
                  <a:pt x="774632" y="1094633"/>
                  <a:pt x="698913" y="1041098"/>
                  <a:pt x="492087" y="1080000"/>
                </a:cubicBezTo>
                <a:cubicBezTo>
                  <a:pt x="285261" y="1118902"/>
                  <a:pt x="148937" y="107007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92641" h="1080000" stroke="0" extrusionOk="0">
                <a:moveTo>
                  <a:pt x="0" y="0"/>
                </a:moveTo>
                <a:cubicBezTo>
                  <a:pt x="177813" y="-36048"/>
                  <a:pt x="217137" y="12778"/>
                  <a:pt x="416381" y="0"/>
                </a:cubicBezTo>
                <a:cubicBezTo>
                  <a:pt x="615625" y="-12778"/>
                  <a:pt x="779811" y="8690"/>
                  <a:pt x="908468" y="0"/>
                </a:cubicBezTo>
                <a:cubicBezTo>
                  <a:pt x="1037125" y="-8690"/>
                  <a:pt x="1160782" y="19612"/>
                  <a:pt x="1400554" y="0"/>
                </a:cubicBezTo>
                <a:cubicBezTo>
                  <a:pt x="1640326" y="-19612"/>
                  <a:pt x="1665223" y="55518"/>
                  <a:pt x="1892641" y="0"/>
                </a:cubicBezTo>
                <a:cubicBezTo>
                  <a:pt x="1896157" y="250720"/>
                  <a:pt x="1868758" y="403851"/>
                  <a:pt x="1892641" y="561600"/>
                </a:cubicBezTo>
                <a:cubicBezTo>
                  <a:pt x="1916524" y="719349"/>
                  <a:pt x="1872789" y="913551"/>
                  <a:pt x="1892641" y="1080000"/>
                </a:cubicBezTo>
                <a:cubicBezTo>
                  <a:pt x="1713302" y="1097470"/>
                  <a:pt x="1539809" y="1075439"/>
                  <a:pt x="1400554" y="1080000"/>
                </a:cubicBezTo>
                <a:cubicBezTo>
                  <a:pt x="1261299" y="1084561"/>
                  <a:pt x="1046361" y="1043347"/>
                  <a:pt x="889541" y="1080000"/>
                </a:cubicBezTo>
                <a:cubicBezTo>
                  <a:pt x="732721" y="1116653"/>
                  <a:pt x="285036" y="105878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yuān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90955424-B914-8C46-FAAD-66D9298FEEF8}"/>
              </a:ext>
            </a:extLst>
          </p:cNvPr>
          <p:cNvSpPr/>
          <p:nvPr/>
        </p:nvSpPr>
        <p:spPr>
          <a:xfrm>
            <a:off x="643804" y="4123998"/>
            <a:ext cx="1938865" cy="1080000"/>
          </a:xfrm>
          <a:custGeom>
            <a:avLst/>
            <a:gdLst>
              <a:gd name="connsiteX0" fmla="*/ 0 w 1938865"/>
              <a:gd name="connsiteY0" fmla="*/ 0 h 1080000"/>
              <a:gd name="connsiteX1" fmla="*/ 426550 w 1938865"/>
              <a:gd name="connsiteY1" fmla="*/ 0 h 1080000"/>
              <a:gd name="connsiteX2" fmla="*/ 872489 w 1938865"/>
              <a:gd name="connsiteY2" fmla="*/ 0 h 1080000"/>
              <a:gd name="connsiteX3" fmla="*/ 1337817 w 1938865"/>
              <a:gd name="connsiteY3" fmla="*/ 0 h 1080000"/>
              <a:gd name="connsiteX4" fmla="*/ 1938865 w 1938865"/>
              <a:gd name="connsiteY4" fmla="*/ 0 h 1080000"/>
              <a:gd name="connsiteX5" fmla="*/ 1938865 w 1938865"/>
              <a:gd name="connsiteY5" fmla="*/ 550800 h 1080000"/>
              <a:gd name="connsiteX6" fmla="*/ 1938865 w 1938865"/>
              <a:gd name="connsiteY6" fmla="*/ 1080000 h 1080000"/>
              <a:gd name="connsiteX7" fmla="*/ 1473537 w 1938865"/>
              <a:gd name="connsiteY7" fmla="*/ 1080000 h 1080000"/>
              <a:gd name="connsiteX8" fmla="*/ 988821 w 1938865"/>
              <a:gd name="connsiteY8" fmla="*/ 1080000 h 1080000"/>
              <a:gd name="connsiteX9" fmla="*/ 504105 w 1938865"/>
              <a:gd name="connsiteY9" fmla="*/ 1080000 h 1080000"/>
              <a:gd name="connsiteX10" fmla="*/ 0 w 1938865"/>
              <a:gd name="connsiteY10" fmla="*/ 1080000 h 1080000"/>
              <a:gd name="connsiteX11" fmla="*/ 0 w 1938865"/>
              <a:gd name="connsiteY11" fmla="*/ 561600 h 1080000"/>
              <a:gd name="connsiteX12" fmla="*/ 0 w 193886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38865" h="1080000" fill="none" extrusionOk="0">
                <a:moveTo>
                  <a:pt x="0" y="0"/>
                </a:moveTo>
                <a:cubicBezTo>
                  <a:pt x="190628" y="-45724"/>
                  <a:pt x="311172" y="20577"/>
                  <a:pt x="426550" y="0"/>
                </a:cubicBezTo>
                <a:cubicBezTo>
                  <a:pt x="541928" y="-20577"/>
                  <a:pt x="689984" y="51100"/>
                  <a:pt x="872489" y="0"/>
                </a:cubicBezTo>
                <a:cubicBezTo>
                  <a:pt x="1054994" y="-51100"/>
                  <a:pt x="1172641" y="869"/>
                  <a:pt x="1337817" y="0"/>
                </a:cubicBezTo>
                <a:cubicBezTo>
                  <a:pt x="1502993" y="-869"/>
                  <a:pt x="1777046" y="37522"/>
                  <a:pt x="1938865" y="0"/>
                </a:cubicBezTo>
                <a:cubicBezTo>
                  <a:pt x="1951867" y="196629"/>
                  <a:pt x="1917392" y="423755"/>
                  <a:pt x="1938865" y="550800"/>
                </a:cubicBezTo>
                <a:cubicBezTo>
                  <a:pt x="1960338" y="677845"/>
                  <a:pt x="1884328" y="818010"/>
                  <a:pt x="1938865" y="1080000"/>
                </a:cubicBezTo>
                <a:cubicBezTo>
                  <a:pt x="1758087" y="1131949"/>
                  <a:pt x="1616786" y="1043999"/>
                  <a:pt x="1473537" y="1080000"/>
                </a:cubicBezTo>
                <a:cubicBezTo>
                  <a:pt x="1330288" y="1116001"/>
                  <a:pt x="1122880" y="1067234"/>
                  <a:pt x="988821" y="1080000"/>
                </a:cubicBezTo>
                <a:cubicBezTo>
                  <a:pt x="854762" y="1092766"/>
                  <a:pt x="615187" y="1070467"/>
                  <a:pt x="504105" y="1080000"/>
                </a:cubicBezTo>
                <a:cubicBezTo>
                  <a:pt x="393023" y="1089533"/>
                  <a:pt x="165546" y="1030964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38865" h="1080000" stroke="0" extrusionOk="0">
                <a:moveTo>
                  <a:pt x="0" y="0"/>
                </a:moveTo>
                <a:cubicBezTo>
                  <a:pt x="128377" y="-14714"/>
                  <a:pt x="223150" y="26286"/>
                  <a:pt x="426550" y="0"/>
                </a:cubicBezTo>
                <a:cubicBezTo>
                  <a:pt x="629950" y="-26286"/>
                  <a:pt x="805360" y="28675"/>
                  <a:pt x="930655" y="0"/>
                </a:cubicBezTo>
                <a:cubicBezTo>
                  <a:pt x="1055951" y="-28675"/>
                  <a:pt x="1273653" y="45976"/>
                  <a:pt x="1434760" y="0"/>
                </a:cubicBezTo>
                <a:cubicBezTo>
                  <a:pt x="1595867" y="-45976"/>
                  <a:pt x="1723573" y="22228"/>
                  <a:pt x="1938865" y="0"/>
                </a:cubicBezTo>
                <a:cubicBezTo>
                  <a:pt x="1942381" y="250720"/>
                  <a:pt x="1914982" y="403851"/>
                  <a:pt x="1938865" y="561600"/>
                </a:cubicBezTo>
                <a:cubicBezTo>
                  <a:pt x="1962748" y="719349"/>
                  <a:pt x="1919013" y="913551"/>
                  <a:pt x="1938865" y="1080000"/>
                </a:cubicBezTo>
                <a:cubicBezTo>
                  <a:pt x="1724522" y="1115719"/>
                  <a:pt x="1590430" y="1069777"/>
                  <a:pt x="1434760" y="1080000"/>
                </a:cubicBezTo>
                <a:cubicBezTo>
                  <a:pt x="1279091" y="1090223"/>
                  <a:pt x="1109112" y="1051957"/>
                  <a:pt x="911267" y="1080000"/>
                </a:cubicBezTo>
                <a:cubicBezTo>
                  <a:pt x="713422" y="1108043"/>
                  <a:pt x="226521" y="105598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yǒng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41F5756-70B7-DD2E-ADF6-FB538A30E2F3}"/>
              </a:ext>
            </a:extLst>
          </p:cNvPr>
          <p:cNvSpPr/>
          <p:nvPr/>
        </p:nvSpPr>
        <p:spPr>
          <a:xfrm>
            <a:off x="2803437" y="41360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yīn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1538A6F-4DFB-232A-63B6-589CA2DF021F}"/>
              </a:ext>
            </a:extLst>
          </p:cNvPr>
          <p:cNvSpPr/>
          <p:nvPr/>
        </p:nvSpPr>
        <p:spPr>
          <a:xfrm>
            <a:off x="4432945" y="41360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EA2ECC2-C466-5D1C-3B7F-02241E73C8ED}"/>
              </a:ext>
            </a:extLst>
          </p:cNvPr>
          <p:cNvSpPr/>
          <p:nvPr/>
        </p:nvSpPr>
        <p:spPr>
          <a:xfrm>
            <a:off x="7597867" y="1639703"/>
            <a:ext cx="1645790" cy="1080000"/>
          </a:xfrm>
          <a:custGeom>
            <a:avLst/>
            <a:gdLst>
              <a:gd name="connsiteX0" fmla="*/ 0 w 1645790"/>
              <a:gd name="connsiteY0" fmla="*/ 0 h 1080000"/>
              <a:gd name="connsiteX1" fmla="*/ 532139 w 1645790"/>
              <a:gd name="connsiteY1" fmla="*/ 0 h 1080000"/>
              <a:gd name="connsiteX2" fmla="*/ 1064278 w 1645790"/>
              <a:gd name="connsiteY2" fmla="*/ 0 h 1080000"/>
              <a:gd name="connsiteX3" fmla="*/ 1645790 w 1645790"/>
              <a:gd name="connsiteY3" fmla="*/ 0 h 1080000"/>
              <a:gd name="connsiteX4" fmla="*/ 1645790 w 1645790"/>
              <a:gd name="connsiteY4" fmla="*/ 529200 h 1080000"/>
              <a:gd name="connsiteX5" fmla="*/ 1645790 w 1645790"/>
              <a:gd name="connsiteY5" fmla="*/ 1080000 h 1080000"/>
              <a:gd name="connsiteX6" fmla="*/ 1146567 w 1645790"/>
              <a:gd name="connsiteY6" fmla="*/ 1080000 h 1080000"/>
              <a:gd name="connsiteX7" fmla="*/ 597970 w 1645790"/>
              <a:gd name="connsiteY7" fmla="*/ 1080000 h 1080000"/>
              <a:gd name="connsiteX8" fmla="*/ 0 w 1645790"/>
              <a:gd name="connsiteY8" fmla="*/ 1080000 h 1080000"/>
              <a:gd name="connsiteX9" fmla="*/ 0 w 1645790"/>
              <a:gd name="connsiteY9" fmla="*/ 540000 h 1080000"/>
              <a:gd name="connsiteX10" fmla="*/ 0 w 164579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45790" h="1080000" fill="none" extrusionOk="0">
                <a:moveTo>
                  <a:pt x="0" y="0"/>
                </a:moveTo>
                <a:cubicBezTo>
                  <a:pt x="251527" y="-43793"/>
                  <a:pt x="365253" y="20277"/>
                  <a:pt x="532139" y="0"/>
                </a:cubicBezTo>
                <a:cubicBezTo>
                  <a:pt x="699025" y="-20277"/>
                  <a:pt x="917434" y="35945"/>
                  <a:pt x="1064278" y="0"/>
                </a:cubicBezTo>
                <a:cubicBezTo>
                  <a:pt x="1211122" y="-35945"/>
                  <a:pt x="1404600" y="35870"/>
                  <a:pt x="1645790" y="0"/>
                </a:cubicBezTo>
                <a:cubicBezTo>
                  <a:pt x="1658853" y="207995"/>
                  <a:pt x="1644075" y="419283"/>
                  <a:pt x="1645790" y="529200"/>
                </a:cubicBezTo>
                <a:cubicBezTo>
                  <a:pt x="1647505" y="639117"/>
                  <a:pt x="1611935" y="957395"/>
                  <a:pt x="1645790" y="1080000"/>
                </a:cubicBezTo>
                <a:cubicBezTo>
                  <a:pt x="1504146" y="1092859"/>
                  <a:pt x="1335014" y="1023226"/>
                  <a:pt x="1146567" y="1080000"/>
                </a:cubicBezTo>
                <a:cubicBezTo>
                  <a:pt x="958120" y="1136774"/>
                  <a:pt x="712811" y="1027695"/>
                  <a:pt x="597970" y="1080000"/>
                </a:cubicBezTo>
                <a:cubicBezTo>
                  <a:pt x="483129" y="1132305"/>
                  <a:pt x="236422" y="103327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45790" h="1080000" stroke="0" extrusionOk="0">
                <a:moveTo>
                  <a:pt x="0" y="0"/>
                </a:moveTo>
                <a:cubicBezTo>
                  <a:pt x="165747" y="-53647"/>
                  <a:pt x="373494" y="57802"/>
                  <a:pt x="499223" y="0"/>
                </a:cubicBezTo>
                <a:cubicBezTo>
                  <a:pt x="624952" y="-57802"/>
                  <a:pt x="885918" y="51004"/>
                  <a:pt x="1064278" y="0"/>
                </a:cubicBezTo>
                <a:cubicBezTo>
                  <a:pt x="1242639" y="-51004"/>
                  <a:pt x="1459267" y="51187"/>
                  <a:pt x="1645790" y="0"/>
                </a:cubicBezTo>
                <a:cubicBezTo>
                  <a:pt x="1708589" y="159253"/>
                  <a:pt x="1589625" y="442242"/>
                  <a:pt x="1645790" y="561600"/>
                </a:cubicBezTo>
                <a:cubicBezTo>
                  <a:pt x="1701955" y="680958"/>
                  <a:pt x="1590803" y="955337"/>
                  <a:pt x="1645790" y="1080000"/>
                </a:cubicBezTo>
                <a:cubicBezTo>
                  <a:pt x="1484401" y="1132926"/>
                  <a:pt x="1310171" y="1074353"/>
                  <a:pt x="1064278" y="1080000"/>
                </a:cubicBezTo>
                <a:cubicBezTo>
                  <a:pt x="818385" y="1085647"/>
                  <a:pt x="765848" y="1044585"/>
                  <a:pt x="499223" y="1080000"/>
                </a:cubicBezTo>
                <a:cubicBezTo>
                  <a:pt x="232599" y="1115415"/>
                  <a:pt x="115083" y="1075253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yīng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BBB51B3-70E5-410F-A92E-5A3047C09511}"/>
              </a:ext>
            </a:extLst>
          </p:cNvPr>
          <p:cNvSpPr/>
          <p:nvPr/>
        </p:nvSpPr>
        <p:spPr>
          <a:xfrm>
            <a:off x="7809874" y="5412875"/>
            <a:ext cx="2062909" cy="1080000"/>
          </a:xfrm>
          <a:custGeom>
            <a:avLst/>
            <a:gdLst>
              <a:gd name="connsiteX0" fmla="*/ 0 w 2062909"/>
              <a:gd name="connsiteY0" fmla="*/ 0 h 1080000"/>
              <a:gd name="connsiteX1" fmla="*/ 453840 w 2062909"/>
              <a:gd name="connsiteY1" fmla="*/ 0 h 1080000"/>
              <a:gd name="connsiteX2" fmla="*/ 928309 w 2062909"/>
              <a:gd name="connsiteY2" fmla="*/ 0 h 1080000"/>
              <a:gd name="connsiteX3" fmla="*/ 1423407 w 2062909"/>
              <a:gd name="connsiteY3" fmla="*/ 0 h 1080000"/>
              <a:gd name="connsiteX4" fmla="*/ 2062909 w 2062909"/>
              <a:gd name="connsiteY4" fmla="*/ 0 h 1080000"/>
              <a:gd name="connsiteX5" fmla="*/ 2062909 w 2062909"/>
              <a:gd name="connsiteY5" fmla="*/ 550800 h 1080000"/>
              <a:gd name="connsiteX6" fmla="*/ 2062909 w 2062909"/>
              <a:gd name="connsiteY6" fmla="*/ 1080000 h 1080000"/>
              <a:gd name="connsiteX7" fmla="*/ 1567811 w 2062909"/>
              <a:gd name="connsiteY7" fmla="*/ 1080000 h 1080000"/>
              <a:gd name="connsiteX8" fmla="*/ 1052084 w 2062909"/>
              <a:gd name="connsiteY8" fmla="*/ 1080000 h 1080000"/>
              <a:gd name="connsiteX9" fmla="*/ 536356 w 2062909"/>
              <a:gd name="connsiteY9" fmla="*/ 1080000 h 1080000"/>
              <a:gd name="connsiteX10" fmla="*/ 0 w 2062909"/>
              <a:gd name="connsiteY10" fmla="*/ 1080000 h 1080000"/>
              <a:gd name="connsiteX11" fmla="*/ 0 w 2062909"/>
              <a:gd name="connsiteY11" fmla="*/ 561600 h 1080000"/>
              <a:gd name="connsiteX12" fmla="*/ 0 w 206290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2909" h="1080000" fill="none" extrusionOk="0">
                <a:moveTo>
                  <a:pt x="0" y="0"/>
                </a:moveTo>
                <a:cubicBezTo>
                  <a:pt x="108613" y="-22901"/>
                  <a:pt x="283629" y="26257"/>
                  <a:pt x="453840" y="0"/>
                </a:cubicBezTo>
                <a:cubicBezTo>
                  <a:pt x="624051" y="-26257"/>
                  <a:pt x="744850" y="10223"/>
                  <a:pt x="928309" y="0"/>
                </a:cubicBezTo>
                <a:cubicBezTo>
                  <a:pt x="1111768" y="-10223"/>
                  <a:pt x="1266721" y="18785"/>
                  <a:pt x="1423407" y="0"/>
                </a:cubicBezTo>
                <a:cubicBezTo>
                  <a:pt x="1580093" y="-18785"/>
                  <a:pt x="1797907" y="8069"/>
                  <a:pt x="2062909" y="0"/>
                </a:cubicBezTo>
                <a:cubicBezTo>
                  <a:pt x="2075911" y="196629"/>
                  <a:pt x="2041436" y="423755"/>
                  <a:pt x="2062909" y="550800"/>
                </a:cubicBezTo>
                <a:cubicBezTo>
                  <a:pt x="2084382" y="677845"/>
                  <a:pt x="2008372" y="818010"/>
                  <a:pt x="2062909" y="1080000"/>
                </a:cubicBezTo>
                <a:cubicBezTo>
                  <a:pt x="1926994" y="1118374"/>
                  <a:pt x="1769483" y="1035535"/>
                  <a:pt x="1567811" y="1080000"/>
                </a:cubicBezTo>
                <a:cubicBezTo>
                  <a:pt x="1366139" y="1124465"/>
                  <a:pt x="1213270" y="1021469"/>
                  <a:pt x="1052084" y="1080000"/>
                </a:cubicBezTo>
                <a:cubicBezTo>
                  <a:pt x="890898" y="1138531"/>
                  <a:pt x="683598" y="1064486"/>
                  <a:pt x="536356" y="1080000"/>
                </a:cubicBezTo>
                <a:cubicBezTo>
                  <a:pt x="389114" y="1095514"/>
                  <a:pt x="177891" y="105893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62909" h="1080000" stroke="0" extrusionOk="0">
                <a:moveTo>
                  <a:pt x="0" y="0"/>
                </a:moveTo>
                <a:cubicBezTo>
                  <a:pt x="205934" y="-20938"/>
                  <a:pt x="254530" y="9020"/>
                  <a:pt x="453840" y="0"/>
                </a:cubicBezTo>
                <a:cubicBezTo>
                  <a:pt x="653150" y="-9020"/>
                  <a:pt x="845110" y="30828"/>
                  <a:pt x="990196" y="0"/>
                </a:cubicBezTo>
                <a:cubicBezTo>
                  <a:pt x="1135282" y="-30828"/>
                  <a:pt x="1390308" y="6040"/>
                  <a:pt x="1526553" y="0"/>
                </a:cubicBezTo>
                <a:cubicBezTo>
                  <a:pt x="1662798" y="-6040"/>
                  <a:pt x="1829115" y="52784"/>
                  <a:pt x="2062909" y="0"/>
                </a:cubicBezTo>
                <a:cubicBezTo>
                  <a:pt x="2066425" y="250720"/>
                  <a:pt x="2039026" y="403851"/>
                  <a:pt x="2062909" y="561600"/>
                </a:cubicBezTo>
                <a:cubicBezTo>
                  <a:pt x="2086792" y="719349"/>
                  <a:pt x="2043057" y="913551"/>
                  <a:pt x="2062909" y="1080000"/>
                </a:cubicBezTo>
                <a:cubicBezTo>
                  <a:pt x="1836730" y="1141603"/>
                  <a:pt x="1780604" y="1068954"/>
                  <a:pt x="1526553" y="1080000"/>
                </a:cubicBezTo>
                <a:cubicBezTo>
                  <a:pt x="1272502" y="1091046"/>
                  <a:pt x="1094139" y="1028358"/>
                  <a:pt x="969567" y="1080000"/>
                </a:cubicBezTo>
                <a:cubicBezTo>
                  <a:pt x="844995" y="1131642"/>
                  <a:pt x="424782" y="96711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wáng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1F91885-1B4C-A9CE-1CFC-0FDD2E8F0145}"/>
              </a:ext>
            </a:extLst>
          </p:cNvPr>
          <p:cNvSpPr/>
          <p:nvPr/>
        </p:nvSpPr>
        <p:spPr>
          <a:xfrm>
            <a:off x="1008185" y="5412875"/>
            <a:ext cx="1723549" cy="1080000"/>
          </a:xfrm>
          <a:custGeom>
            <a:avLst/>
            <a:gdLst>
              <a:gd name="connsiteX0" fmla="*/ 0 w 1723549"/>
              <a:gd name="connsiteY0" fmla="*/ 0 h 1080000"/>
              <a:gd name="connsiteX1" fmla="*/ 557281 w 1723549"/>
              <a:gd name="connsiteY1" fmla="*/ 0 h 1080000"/>
              <a:gd name="connsiteX2" fmla="*/ 1114562 w 1723549"/>
              <a:gd name="connsiteY2" fmla="*/ 0 h 1080000"/>
              <a:gd name="connsiteX3" fmla="*/ 1723549 w 1723549"/>
              <a:gd name="connsiteY3" fmla="*/ 0 h 1080000"/>
              <a:gd name="connsiteX4" fmla="*/ 1723549 w 1723549"/>
              <a:gd name="connsiteY4" fmla="*/ 529200 h 1080000"/>
              <a:gd name="connsiteX5" fmla="*/ 1723549 w 1723549"/>
              <a:gd name="connsiteY5" fmla="*/ 1080000 h 1080000"/>
              <a:gd name="connsiteX6" fmla="*/ 1200739 w 1723549"/>
              <a:gd name="connsiteY6" fmla="*/ 1080000 h 1080000"/>
              <a:gd name="connsiteX7" fmla="*/ 626223 w 1723549"/>
              <a:gd name="connsiteY7" fmla="*/ 1080000 h 1080000"/>
              <a:gd name="connsiteX8" fmla="*/ 0 w 1723549"/>
              <a:gd name="connsiteY8" fmla="*/ 1080000 h 1080000"/>
              <a:gd name="connsiteX9" fmla="*/ 0 w 1723549"/>
              <a:gd name="connsiteY9" fmla="*/ 540000 h 1080000"/>
              <a:gd name="connsiteX10" fmla="*/ 0 w 172354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3549" h="1080000" fill="none" extrusionOk="0">
                <a:moveTo>
                  <a:pt x="0" y="0"/>
                </a:moveTo>
                <a:cubicBezTo>
                  <a:pt x="113157" y="-11448"/>
                  <a:pt x="386316" y="36216"/>
                  <a:pt x="557281" y="0"/>
                </a:cubicBezTo>
                <a:cubicBezTo>
                  <a:pt x="728246" y="-36216"/>
                  <a:pt x="911308" y="13901"/>
                  <a:pt x="1114562" y="0"/>
                </a:cubicBezTo>
                <a:cubicBezTo>
                  <a:pt x="1317816" y="-13901"/>
                  <a:pt x="1581570" y="33226"/>
                  <a:pt x="1723549" y="0"/>
                </a:cubicBezTo>
                <a:cubicBezTo>
                  <a:pt x="1736612" y="207995"/>
                  <a:pt x="1721834" y="419283"/>
                  <a:pt x="1723549" y="529200"/>
                </a:cubicBezTo>
                <a:cubicBezTo>
                  <a:pt x="1725264" y="639117"/>
                  <a:pt x="1689694" y="957395"/>
                  <a:pt x="1723549" y="1080000"/>
                </a:cubicBezTo>
                <a:cubicBezTo>
                  <a:pt x="1570799" y="1097526"/>
                  <a:pt x="1329116" y="1056509"/>
                  <a:pt x="1200739" y="1080000"/>
                </a:cubicBezTo>
                <a:cubicBezTo>
                  <a:pt x="1072362" y="1103491"/>
                  <a:pt x="877086" y="1065163"/>
                  <a:pt x="626223" y="1080000"/>
                </a:cubicBezTo>
                <a:cubicBezTo>
                  <a:pt x="375360" y="1094837"/>
                  <a:pt x="132662" y="106574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23549" h="1080000" stroke="0" extrusionOk="0">
                <a:moveTo>
                  <a:pt x="0" y="0"/>
                </a:moveTo>
                <a:cubicBezTo>
                  <a:pt x="134205" y="-21669"/>
                  <a:pt x="406654" y="2"/>
                  <a:pt x="522810" y="0"/>
                </a:cubicBezTo>
                <a:cubicBezTo>
                  <a:pt x="638966" y="-2"/>
                  <a:pt x="928175" y="50111"/>
                  <a:pt x="1114562" y="0"/>
                </a:cubicBezTo>
                <a:cubicBezTo>
                  <a:pt x="1300949" y="-50111"/>
                  <a:pt x="1433843" y="27338"/>
                  <a:pt x="1723549" y="0"/>
                </a:cubicBezTo>
                <a:cubicBezTo>
                  <a:pt x="1786348" y="159253"/>
                  <a:pt x="1667384" y="442242"/>
                  <a:pt x="1723549" y="561600"/>
                </a:cubicBezTo>
                <a:cubicBezTo>
                  <a:pt x="1779714" y="680958"/>
                  <a:pt x="1668562" y="955337"/>
                  <a:pt x="1723549" y="1080000"/>
                </a:cubicBezTo>
                <a:cubicBezTo>
                  <a:pt x="1561211" y="1088266"/>
                  <a:pt x="1294219" y="1038849"/>
                  <a:pt x="1114562" y="1080000"/>
                </a:cubicBezTo>
                <a:cubicBezTo>
                  <a:pt x="934905" y="1121151"/>
                  <a:pt x="809601" y="1011235"/>
                  <a:pt x="522810" y="1080000"/>
                </a:cubicBezTo>
                <a:cubicBezTo>
                  <a:pt x="236019" y="1148765"/>
                  <a:pt x="123750" y="106259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wēn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96ED144-BB1C-B73E-AD2A-D773E7BBEDE7}"/>
              </a:ext>
            </a:extLst>
          </p:cNvPr>
          <p:cNvSpPr/>
          <p:nvPr/>
        </p:nvSpPr>
        <p:spPr>
          <a:xfrm>
            <a:off x="2803437" y="5412875"/>
            <a:ext cx="1648519" cy="1080000"/>
          </a:xfrm>
          <a:custGeom>
            <a:avLst/>
            <a:gdLst>
              <a:gd name="connsiteX0" fmla="*/ 0 w 1648519"/>
              <a:gd name="connsiteY0" fmla="*/ 0 h 1080000"/>
              <a:gd name="connsiteX1" fmla="*/ 533021 w 1648519"/>
              <a:gd name="connsiteY1" fmla="*/ 0 h 1080000"/>
              <a:gd name="connsiteX2" fmla="*/ 1066042 w 1648519"/>
              <a:gd name="connsiteY2" fmla="*/ 0 h 1080000"/>
              <a:gd name="connsiteX3" fmla="*/ 1648519 w 1648519"/>
              <a:gd name="connsiteY3" fmla="*/ 0 h 1080000"/>
              <a:gd name="connsiteX4" fmla="*/ 1648519 w 1648519"/>
              <a:gd name="connsiteY4" fmla="*/ 529200 h 1080000"/>
              <a:gd name="connsiteX5" fmla="*/ 1648519 w 1648519"/>
              <a:gd name="connsiteY5" fmla="*/ 1080000 h 1080000"/>
              <a:gd name="connsiteX6" fmla="*/ 1148468 w 1648519"/>
              <a:gd name="connsiteY6" fmla="*/ 1080000 h 1080000"/>
              <a:gd name="connsiteX7" fmla="*/ 598962 w 1648519"/>
              <a:gd name="connsiteY7" fmla="*/ 1080000 h 1080000"/>
              <a:gd name="connsiteX8" fmla="*/ 0 w 1648519"/>
              <a:gd name="connsiteY8" fmla="*/ 1080000 h 1080000"/>
              <a:gd name="connsiteX9" fmla="*/ 0 w 1648519"/>
              <a:gd name="connsiteY9" fmla="*/ 540000 h 1080000"/>
              <a:gd name="connsiteX10" fmla="*/ 0 w 164851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48519" h="1080000" fill="none" extrusionOk="0">
                <a:moveTo>
                  <a:pt x="0" y="0"/>
                </a:moveTo>
                <a:cubicBezTo>
                  <a:pt x="129204" y="-28098"/>
                  <a:pt x="406017" y="24291"/>
                  <a:pt x="533021" y="0"/>
                </a:cubicBezTo>
                <a:cubicBezTo>
                  <a:pt x="660025" y="-24291"/>
                  <a:pt x="841321" y="51251"/>
                  <a:pt x="1066042" y="0"/>
                </a:cubicBezTo>
                <a:cubicBezTo>
                  <a:pt x="1290763" y="-51251"/>
                  <a:pt x="1461230" y="23812"/>
                  <a:pt x="1648519" y="0"/>
                </a:cubicBezTo>
                <a:cubicBezTo>
                  <a:pt x="1661582" y="207995"/>
                  <a:pt x="1646804" y="419283"/>
                  <a:pt x="1648519" y="529200"/>
                </a:cubicBezTo>
                <a:cubicBezTo>
                  <a:pt x="1650234" y="639117"/>
                  <a:pt x="1614664" y="957395"/>
                  <a:pt x="1648519" y="1080000"/>
                </a:cubicBezTo>
                <a:cubicBezTo>
                  <a:pt x="1452858" y="1097576"/>
                  <a:pt x="1388655" y="1033522"/>
                  <a:pt x="1148468" y="1080000"/>
                </a:cubicBezTo>
                <a:cubicBezTo>
                  <a:pt x="908281" y="1126478"/>
                  <a:pt x="794467" y="1047258"/>
                  <a:pt x="598962" y="1080000"/>
                </a:cubicBezTo>
                <a:cubicBezTo>
                  <a:pt x="403457" y="1112742"/>
                  <a:pt x="216240" y="1030493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48519" h="1080000" stroke="0" extrusionOk="0">
                <a:moveTo>
                  <a:pt x="0" y="0"/>
                </a:moveTo>
                <a:cubicBezTo>
                  <a:pt x="238562" y="-36013"/>
                  <a:pt x="374584" y="1839"/>
                  <a:pt x="500051" y="0"/>
                </a:cubicBezTo>
                <a:cubicBezTo>
                  <a:pt x="625518" y="-1839"/>
                  <a:pt x="945715" y="18215"/>
                  <a:pt x="1066042" y="0"/>
                </a:cubicBezTo>
                <a:cubicBezTo>
                  <a:pt x="1186369" y="-18215"/>
                  <a:pt x="1374953" y="26552"/>
                  <a:pt x="1648519" y="0"/>
                </a:cubicBezTo>
                <a:cubicBezTo>
                  <a:pt x="1711318" y="159253"/>
                  <a:pt x="1592354" y="442242"/>
                  <a:pt x="1648519" y="561600"/>
                </a:cubicBezTo>
                <a:cubicBezTo>
                  <a:pt x="1704684" y="680958"/>
                  <a:pt x="1593532" y="955337"/>
                  <a:pt x="1648519" y="1080000"/>
                </a:cubicBezTo>
                <a:cubicBezTo>
                  <a:pt x="1484925" y="1105379"/>
                  <a:pt x="1258969" y="1039099"/>
                  <a:pt x="1066042" y="1080000"/>
                </a:cubicBezTo>
                <a:cubicBezTo>
                  <a:pt x="873115" y="1120901"/>
                  <a:pt x="632631" y="1043533"/>
                  <a:pt x="500051" y="1080000"/>
                </a:cubicBezTo>
                <a:cubicBezTo>
                  <a:pt x="367471" y="1116467"/>
                  <a:pt x="241331" y="104040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wǎn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506C7FC-FB0A-DA55-E251-5A61940F3F81}"/>
              </a:ext>
            </a:extLst>
          </p:cNvPr>
          <p:cNvSpPr/>
          <p:nvPr/>
        </p:nvSpPr>
        <p:spPr>
          <a:xfrm>
            <a:off x="9443494" y="1639703"/>
            <a:ext cx="2050431" cy="1080000"/>
          </a:xfrm>
          <a:custGeom>
            <a:avLst/>
            <a:gdLst>
              <a:gd name="connsiteX0" fmla="*/ 0 w 2050431"/>
              <a:gd name="connsiteY0" fmla="*/ 0 h 1080000"/>
              <a:gd name="connsiteX1" fmla="*/ 451095 w 2050431"/>
              <a:gd name="connsiteY1" fmla="*/ 0 h 1080000"/>
              <a:gd name="connsiteX2" fmla="*/ 922694 w 2050431"/>
              <a:gd name="connsiteY2" fmla="*/ 0 h 1080000"/>
              <a:gd name="connsiteX3" fmla="*/ 1414797 w 2050431"/>
              <a:gd name="connsiteY3" fmla="*/ 0 h 1080000"/>
              <a:gd name="connsiteX4" fmla="*/ 2050431 w 2050431"/>
              <a:gd name="connsiteY4" fmla="*/ 0 h 1080000"/>
              <a:gd name="connsiteX5" fmla="*/ 2050431 w 2050431"/>
              <a:gd name="connsiteY5" fmla="*/ 550800 h 1080000"/>
              <a:gd name="connsiteX6" fmla="*/ 2050431 w 2050431"/>
              <a:gd name="connsiteY6" fmla="*/ 1080000 h 1080000"/>
              <a:gd name="connsiteX7" fmla="*/ 1558328 w 2050431"/>
              <a:gd name="connsiteY7" fmla="*/ 1080000 h 1080000"/>
              <a:gd name="connsiteX8" fmla="*/ 1045720 w 2050431"/>
              <a:gd name="connsiteY8" fmla="*/ 1080000 h 1080000"/>
              <a:gd name="connsiteX9" fmla="*/ 533112 w 2050431"/>
              <a:gd name="connsiteY9" fmla="*/ 1080000 h 1080000"/>
              <a:gd name="connsiteX10" fmla="*/ 0 w 2050431"/>
              <a:gd name="connsiteY10" fmla="*/ 1080000 h 1080000"/>
              <a:gd name="connsiteX11" fmla="*/ 0 w 2050431"/>
              <a:gd name="connsiteY11" fmla="*/ 561600 h 1080000"/>
              <a:gd name="connsiteX12" fmla="*/ 0 w 205043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50431" h="1080000" fill="none" extrusionOk="0">
                <a:moveTo>
                  <a:pt x="0" y="0"/>
                </a:moveTo>
                <a:cubicBezTo>
                  <a:pt x="206222" y="-21693"/>
                  <a:pt x="328079" y="13190"/>
                  <a:pt x="451095" y="0"/>
                </a:cubicBezTo>
                <a:cubicBezTo>
                  <a:pt x="574111" y="-13190"/>
                  <a:pt x="827694" y="28717"/>
                  <a:pt x="922694" y="0"/>
                </a:cubicBezTo>
                <a:cubicBezTo>
                  <a:pt x="1017694" y="-28717"/>
                  <a:pt x="1176806" y="57083"/>
                  <a:pt x="1414797" y="0"/>
                </a:cubicBezTo>
                <a:cubicBezTo>
                  <a:pt x="1652788" y="-57083"/>
                  <a:pt x="1903068" y="68639"/>
                  <a:pt x="2050431" y="0"/>
                </a:cubicBezTo>
                <a:cubicBezTo>
                  <a:pt x="2063433" y="196629"/>
                  <a:pt x="2028958" y="423755"/>
                  <a:pt x="2050431" y="550800"/>
                </a:cubicBezTo>
                <a:cubicBezTo>
                  <a:pt x="2071904" y="677845"/>
                  <a:pt x="1995894" y="818010"/>
                  <a:pt x="2050431" y="1080000"/>
                </a:cubicBezTo>
                <a:cubicBezTo>
                  <a:pt x="1891430" y="1089279"/>
                  <a:pt x="1710708" y="1030570"/>
                  <a:pt x="1558328" y="1080000"/>
                </a:cubicBezTo>
                <a:cubicBezTo>
                  <a:pt x="1405948" y="1129430"/>
                  <a:pt x="1219922" y="1019330"/>
                  <a:pt x="1045720" y="1080000"/>
                </a:cubicBezTo>
                <a:cubicBezTo>
                  <a:pt x="871518" y="1140670"/>
                  <a:pt x="685276" y="1027276"/>
                  <a:pt x="533112" y="1080000"/>
                </a:cubicBezTo>
                <a:cubicBezTo>
                  <a:pt x="380948" y="1132724"/>
                  <a:pt x="247572" y="106323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50431" h="1080000" stroke="0" extrusionOk="0">
                <a:moveTo>
                  <a:pt x="0" y="0"/>
                </a:moveTo>
                <a:cubicBezTo>
                  <a:pt x="202004" y="-21158"/>
                  <a:pt x="274278" y="51952"/>
                  <a:pt x="451095" y="0"/>
                </a:cubicBezTo>
                <a:cubicBezTo>
                  <a:pt x="627912" y="-51952"/>
                  <a:pt x="869696" y="62986"/>
                  <a:pt x="984207" y="0"/>
                </a:cubicBezTo>
                <a:cubicBezTo>
                  <a:pt x="1098718" y="-62986"/>
                  <a:pt x="1378241" y="5786"/>
                  <a:pt x="1517319" y="0"/>
                </a:cubicBezTo>
                <a:cubicBezTo>
                  <a:pt x="1656397" y="-5786"/>
                  <a:pt x="1848082" y="53714"/>
                  <a:pt x="2050431" y="0"/>
                </a:cubicBezTo>
                <a:cubicBezTo>
                  <a:pt x="2053947" y="250720"/>
                  <a:pt x="2026548" y="403851"/>
                  <a:pt x="2050431" y="561600"/>
                </a:cubicBezTo>
                <a:cubicBezTo>
                  <a:pt x="2074314" y="719349"/>
                  <a:pt x="2030579" y="913551"/>
                  <a:pt x="2050431" y="1080000"/>
                </a:cubicBezTo>
                <a:cubicBezTo>
                  <a:pt x="1906120" y="1106457"/>
                  <a:pt x="1718097" y="1063769"/>
                  <a:pt x="1517319" y="1080000"/>
                </a:cubicBezTo>
                <a:cubicBezTo>
                  <a:pt x="1316541" y="1096231"/>
                  <a:pt x="1140013" y="1020243"/>
                  <a:pt x="963703" y="1080000"/>
                </a:cubicBezTo>
                <a:cubicBezTo>
                  <a:pt x="787393" y="1139757"/>
                  <a:pt x="217426" y="105955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wèng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96D0FF7-3C64-579E-3FFF-AF221726219B}"/>
              </a:ext>
            </a:extLst>
          </p:cNvPr>
          <p:cNvSpPr/>
          <p:nvPr/>
        </p:nvSpPr>
        <p:spPr>
          <a:xfrm>
            <a:off x="6180258" y="541287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yǎo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EB4586A-95A2-3E57-2C23-50A0BC677292}"/>
              </a:ext>
            </a:extLst>
          </p:cNvPr>
          <p:cNvSpPr/>
          <p:nvPr/>
        </p:nvSpPr>
        <p:spPr>
          <a:xfrm>
            <a:off x="10023319" y="543579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yuè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AAFD1A1E-32BF-2917-B447-A377DA377502}"/>
              </a:ext>
            </a:extLst>
          </p:cNvPr>
          <p:cNvSpPr/>
          <p:nvPr/>
        </p:nvSpPr>
        <p:spPr>
          <a:xfrm>
            <a:off x="1141823" y="1692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4C0922AB-760B-03E3-1734-E2559B55736F}"/>
              </a:ext>
            </a:extLst>
          </p:cNvPr>
          <p:cNvSpPr/>
          <p:nvPr/>
        </p:nvSpPr>
        <p:spPr>
          <a:xfrm>
            <a:off x="2714132" y="166756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8738D695-1EE6-8179-0E64-A9004BCBC5A8}"/>
              </a:ext>
            </a:extLst>
          </p:cNvPr>
          <p:cNvSpPr/>
          <p:nvPr/>
        </p:nvSpPr>
        <p:spPr>
          <a:xfrm>
            <a:off x="4282954" y="163970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5B1A8D00-73BB-DAAD-ADBB-D764A70AD6C0}"/>
              </a:ext>
            </a:extLst>
          </p:cNvPr>
          <p:cNvSpPr/>
          <p:nvPr/>
        </p:nvSpPr>
        <p:spPr>
          <a:xfrm>
            <a:off x="5968359" y="1651992"/>
            <a:ext cx="1450326" cy="1080000"/>
          </a:xfrm>
          <a:custGeom>
            <a:avLst/>
            <a:gdLst>
              <a:gd name="connsiteX0" fmla="*/ 0 w 1450326"/>
              <a:gd name="connsiteY0" fmla="*/ 0 h 1080000"/>
              <a:gd name="connsiteX1" fmla="*/ 468939 w 1450326"/>
              <a:gd name="connsiteY1" fmla="*/ 0 h 1080000"/>
              <a:gd name="connsiteX2" fmla="*/ 937877 w 1450326"/>
              <a:gd name="connsiteY2" fmla="*/ 0 h 1080000"/>
              <a:gd name="connsiteX3" fmla="*/ 1450326 w 1450326"/>
              <a:gd name="connsiteY3" fmla="*/ 0 h 1080000"/>
              <a:gd name="connsiteX4" fmla="*/ 1450326 w 1450326"/>
              <a:gd name="connsiteY4" fmla="*/ 529200 h 1080000"/>
              <a:gd name="connsiteX5" fmla="*/ 1450326 w 1450326"/>
              <a:gd name="connsiteY5" fmla="*/ 1080000 h 1080000"/>
              <a:gd name="connsiteX6" fmla="*/ 1010394 w 1450326"/>
              <a:gd name="connsiteY6" fmla="*/ 1080000 h 1080000"/>
              <a:gd name="connsiteX7" fmla="*/ 526952 w 1450326"/>
              <a:gd name="connsiteY7" fmla="*/ 1080000 h 1080000"/>
              <a:gd name="connsiteX8" fmla="*/ 0 w 1450326"/>
              <a:gd name="connsiteY8" fmla="*/ 1080000 h 1080000"/>
              <a:gd name="connsiteX9" fmla="*/ 0 w 1450326"/>
              <a:gd name="connsiteY9" fmla="*/ 540000 h 1080000"/>
              <a:gd name="connsiteX10" fmla="*/ 0 w 14503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0326" h="1080000" fill="none" extrusionOk="0">
                <a:moveTo>
                  <a:pt x="0" y="0"/>
                </a:moveTo>
                <a:cubicBezTo>
                  <a:pt x="112498" y="-50633"/>
                  <a:pt x="235189" y="43218"/>
                  <a:pt x="468939" y="0"/>
                </a:cubicBezTo>
                <a:cubicBezTo>
                  <a:pt x="702689" y="-43218"/>
                  <a:pt x="715289" y="30673"/>
                  <a:pt x="937877" y="0"/>
                </a:cubicBezTo>
                <a:cubicBezTo>
                  <a:pt x="1160465" y="-30673"/>
                  <a:pt x="1315270" y="38008"/>
                  <a:pt x="1450326" y="0"/>
                </a:cubicBezTo>
                <a:cubicBezTo>
                  <a:pt x="1463389" y="207995"/>
                  <a:pt x="1448611" y="419283"/>
                  <a:pt x="1450326" y="529200"/>
                </a:cubicBezTo>
                <a:cubicBezTo>
                  <a:pt x="1452041" y="639117"/>
                  <a:pt x="1416471" y="957395"/>
                  <a:pt x="1450326" y="1080000"/>
                </a:cubicBezTo>
                <a:cubicBezTo>
                  <a:pt x="1325626" y="1131997"/>
                  <a:pt x="1118505" y="1078712"/>
                  <a:pt x="1010394" y="1080000"/>
                </a:cubicBezTo>
                <a:cubicBezTo>
                  <a:pt x="902283" y="1081288"/>
                  <a:pt x="683233" y="1061047"/>
                  <a:pt x="526952" y="1080000"/>
                </a:cubicBezTo>
                <a:cubicBezTo>
                  <a:pt x="370671" y="1098953"/>
                  <a:pt x="243836" y="105652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50326" h="1080000" stroke="0" extrusionOk="0">
                <a:moveTo>
                  <a:pt x="0" y="0"/>
                </a:moveTo>
                <a:cubicBezTo>
                  <a:pt x="184034" y="-24188"/>
                  <a:pt x="238928" y="47934"/>
                  <a:pt x="439932" y="0"/>
                </a:cubicBezTo>
                <a:cubicBezTo>
                  <a:pt x="640936" y="-47934"/>
                  <a:pt x="775181" y="41078"/>
                  <a:pt x="937877" y="0"/>
                </a:cubicBezTo>
                <a:cubicBezTo>
                  <a:pt x="1100574" y="-41078"/>
                  <a:pt x="1343857" y="4488"/>
                  <a:pt x="1450326" y="0"/>
                </a:cubicBezTo>
                <a:cubicBezTo>
                  <a:pt x="1513125" y="159253"/>
                  <a:pt x="1394161" y="442242"/>
                  <a:pt x="1450326" y="561600"/>
                </a:cubicBezTo>
                <a:cubicBezTo>
                  <a:pt x="1506491" y="680958"/>
                  <a:pt x="1395339" y="955337"/>
                  <a:pt x="1450326" y="1080000"/>
                </a:cubicBezTo>
                <a:cubicBezTo>
                  <a:pt x="1293052" y="1096165"/>
                  <a:pt x="1157804" y="1022676"/>
                  <a:pt x="937877" y="1080000"/>
                </a:cubicBezTo>
                <a:cubicBezTo>
                  <a:pt x="717950" y="1137324"/>
                  <a:pt x="688773" y="1079652"/>
                  <a:pt x="439932" y="1080000"/>
                </a:cubicBezTo>
                <a:cubicBezTo>
                  <a:pt x="191091" y="1080348"/>
                  <a:pt x="110306" y="1035806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3A6B5143-30B6-C5AA-9A44-2F834E7C80B3}"/>
              </a:ext>
            </a:extLst>
          </p:cNvPr>
          <p:cNvSpPr/>
          <p:nvPr/>
        </p:nvSpPr>
        <p:spPr>
          <a:xfrm>
            <a:off x="7636189" y="1662912"/>
            <a:ext cx="1607467" cy="1080000"/>
          </a:xfrm>
          <a:custGeom>
            <a:avLst/>
            <a:gdLst>
              <a:gd name="connsiteX0" fmla="*/ 0 w 1607467"/>
              <a:gd name="connsiteY0" fmla="*/ 0 h 1080000"/>
              <a:gd name="connsiteX1" fmla="*/ 519748 w 1607467"/>
              <a:gd name="connsiteY1" fmla="*/ 0 h 1080000"/>
              <a:gd name="connsiteX2" fmla="*/ 1039495 w 1607467"/>
              <a:gd name="connsiteY2" fmla="*/ 0 h 1080000"/>
              <a:gd name="connsiteX3" fmla="*/ 1607467 w 1607467"/>
              <a:gd name="connsiteY3" fmla="*/ 0 h 1080000"/>
              <a:gd name="connsiteX4" fmla="*/ 1607467 w 1607467"/>
              <a:gd name="connsiteY4" fmla="*/ 529200 h 1080000"/>
              <a:gd name="connsiteX5" fmla="*/ 1607467 w 1607467"/>
              <a:gd name="connsiteY5" fmla="*/ 1080000 h 1080000"/>
              <a:gd name="connsiteX6" fmla="*/ 1119869 w 1607467"/>
              <a:gd name="connsiteY6" fmla="*/ 1080000 h 1080000"/>
              <a:gd name="connsiteX7" fmla="*/ 584046 w 1607467"/>
              <a:gd name="connsiteY7" fmla="*/ 1080000 h 1080000"/>
              <a:gd name="connsiteX8" fmla="*/ 0 w 1607467"/>
              <a:gd name="connsiteY8" fmla="*/ 1080000 h 1080000"/>
              <a:gd name="connsiteX9" fmla="*/ 0 w 1607467"/>
              <a:gd name="connsiteY9" fmla="*/ 540000 h 1080000"/>
              <a:gd name="connsiteX10" fmla="*/ 0 w 160746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07467" h="1080000" fill="none" extrusionOk="0">
                <a:moveTo>
                  <a:pt x="0" y="0"/>
                </a:moveTo>
                <a:cubicBezTo>
                  <a:pt x="116492" y="-37702"/>
                  <a:pt x="410882" y="19794"/>
                  <a:pt x="519748" y="0"/>
                </a:cubicBezTo>
                <a:cubicBezTo>
                  <a:pt x="628614" y="-19794"/>
                  <a:pt x="838412" y="55222"/>
                  <a:pt x="1039495" y="0"/>
                </a:cubicBezTo>
                <a:cubicBezTo>
                  <a:pt x="1240578" y="-55222"/>
                  <a:pt x="1481603" y="65786"/>
                  <a:pt x="1607467" y="0"/>
                </a:cubicBezTo>
                <a:cubicBezTo>
                  <a:pt x="1620530" y="207995"/>
                  <a:pt x="1605752" y="419283"/>
                  <a:pt x="1607467" y="529200"/>
                </a:cubicBezTo>
                <a:cubicBezTo>
                  <a:pt x="1609182" y="639117"/>
                  <a:pt x="1573612" y="957395"/>
                  <a:pt x="1607467" y="1080000"/>
                </a:cubicBezTo>
                <a:cubicBezTo>
                  <a:pt x="1464241" y="1086987"/>
                  <a:pt x="1227602" y="1076692"/>
                  <a:pt x="1119869" y="1080000"/>
                </a:cubicBezTo>
                <a:cubicBezTo>
                  <a:pt x="1012136" y="1083308"/>
                  <a:pt x="804738" y="1028943"/>
                  <a:pt x="584046" y="1080000"/>
                </a:cubicBezTo>
                <a:cubicBezTo>
                  <a:pt x="363354" y="1131057"/>
                  <a:pt x="229100" y="103339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07467" h="1080000" stroke="0" extrusionOk="0">
                <a:moveTo>
                  <a:pt x="0" y="0"/>
                </a:moveTo>
                <a:cubicBezTo>
                  <a:pt x="133073" y="-15574"/>
                  <a:pt x="298756" y="41209"/>
                  <a:pt x="487598" y="0"/>
                </a:cubicBezTo>
                <a:cubicBezTo>
                  <a:pt x="676440" y="-41209"/>
                  <a:pt x="873212" y="64912"/>
                  <a:pt x="1039495" y="0"/>
                </a:cubicBezTo>
                <a:cubicBezTo>
                  <a:pt x="1205778" y="-64912"/>
                  <a:pt x="1449503" y="62904"/>
                  <a:pt x="1607467" y="0"/>
                </a:cubicBezTo>
                <a:cubicBezTo>
                  <a:pt x="1670266" y="159253"/>
                  <a:pt x="1551302" y="442242"/>
                  <a:pt x="1607467" y="561600"/>
                </a:cubicBezTo>
                <a:cubicBezTo>
                  <a:pt x="1663632" y="680958"/>
                  <a:pt x="1552480" y="955337"/>
                  <a:pt x="1607467" y="1080000"/>
                </a:cubicBezTo>
                <a:cubicBezTo>
                  <a:pt x="1484425" y="1080716"/>
                  <a:pt x="1306073" y="1061121"/>
                  <a:pt x="1039495" y="1080000"/>
                </a:cubicBezTo>
                <a:cubicBezTo>
                  <a:pt x="772917" y="1098879"/>
                  <a:pt x="748274" y="1059221"/>
                  <a:pt x="487598" y="1080000"/>
                </a:cubicBezTo>
                <a:cubicBezTo>
                  <a:pt x="226922" y="1100779"/>
                  <a:pt x="135739" y="105996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901CC5D0-4E49-A85D-26D2-619B8A0AAB18}"/>
              </a:ext>
            </a:extLst>
          </p:cNvPr>
          <p:cNvSpPr/>
          <p:nvPr/>
        </p:nvSpPr>
        <p:spPr>
          <a:xfrm>
            <a:off x="9461159" y="1675573"/>
            <a:ext cx="2024950" cy="1080000"/>
          </a:xfrm>
          <a:custGeom>
            <a:avLst/>
            <a:gdLst>
              <a:gd name="connsiteX0" fmla="*/ 0 w 2024950"/>
              <a:gd name="connsiteY0" fmla="*/ 0 h 1080000"/>
              <a:gd name="connsiteX1" fmla="*/ 445489 w 2024950"/>
              <a:gd name="connsiteY1" fmla="*/ 0 h 1080000"/>
              <a:gd name="connsiteX2" fmla="*/ 911228 w 2024950"/>
              <a:gd name="connsiteY2" fmla="*/ 0 h 1080000"/>
              <a:gd name="connsiteX3" fmla="*/ 1397216 w 2024950"/>
              <a:gd name="connsiteY3" fmla="*/ 0 h 1080000"/>
              <a:gd name="connsiteX4" fmla="*/ 2024950 w 2024950"/>
              <a:gd name="connsiteY4" fmla="*/ 0 h 1080000"/>
              <a:gd name="connsiteX5" fmla="*/ 2024950 w 2024950"/>
              <a:gd name="connsiteY5" fmla="*/ 550800 h 1080000"/>
              <a:gd name="connsiteX6" fmla="*/ 2024950 w 2024950"/>
              <a:gd name="connsiteY6" fmla="*/ 1080000 h 1080000"/>
              <a:gd name="connsiteX7" fmla="*/ 1538962 w 2024950"/>
              <a:gd name="connsiteY7" fmla="*/ 1080000 h 1080000"/>
              <a:gd name="connsiteX8" fmla="*/ 1032725 w 2024950"/>
              <a:gd name="connsiteY8" fmla="*/ 1080000 h 1080000"/>
              <a:gd name="connsiteX9" fmla="*/ 526487 w 2024950"/>
              <a:gd name="connsiteY9" fmla="*/ 1080000 h 1080000"/>
              <a:gd name="connsiteX10" fmla="*/ 0 w 2024950"/>
              <a:gd name="connsiteY10" fmla="*/ 1080000 h 1080000"/>
              <a:gd name="connsiteX11" fmla="*/ 0 w 2024950"/>
              <a:gd name="connsiteY11" fmla="*/ 561600 h 1080000"/>
              <a:gd name="connsiteX12" fmla="*/ 0 w 202495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4950" h="1080000" fill="none" extrusionOk="0">
                <a:moveTo>
                  <a:pt x="0" y="0"/>
                </a:moveTo>
                <a:cubicBezTo>
                  <a:pt x="151799" y="-2644"/>
                  <a:pt x="356083" y="49343"/>
                  <a:pt x="445489" y="0"/>
                </a:cubicBezTo>
                <a:cubicBezTo>
                  <a:pt x="534895" y="-49343"/>
                  <a:pt x="678677" y="28963"/>
                  <a:pt x="911228" y="0"/>
                </a:cubicBezTo>
                <a:cubicBezTo>
                  <a:pt x="1143779" y="-28963"/>
                  <a:pt x="1238351" y="30365"/>
                  <a:pt x="1397216" y="0"/>
                </a:cubicBezTo>
                <a:cubicBezTo>
                  <a:pt x="1556081" y="-30365"/>
                  <a:pt x="1829638" y="46172"/>
                  <a:pt x="2024950" y="0"/>
                </a:cubicBezTo>
                <a:cubicBezTo>
                  <a:pt x="2037952" y="196629"/>
                  <a:pt x="2003477" y="423755"/>
                  <a:pt x="2024950" y="550800"/>
                </a:cubicBezTo>
                <a:cubicBezTo>
                  <a:pt x="2046423" y="677845"/>
                  <a:pt x="1970413" y="818010"/>
                  <a:pt x="2024950" y="1080000"/>
                </a:cubicBezTo>
                <a:cubicBezTo>
                  <a:pt x="1789634" y="1130132"/>
                  <a:pt x="1660527" y="1069216"/>
                  <a:pt x="1538962" y="1080000"/>
                </a:cubicBezTo>
                <a:cubicBezTo>
                  <a:pt x="1417397" y="1090784"/>
                  <a:pt x="1285169" y="1022528"/>
                  <a:pt x="1032725" y="1080000"/>
                </a:cubicBezTo>
                <a:cubicBezTo>
                  <a:pt x="780281" y="1137472"/>
                  <a:pt x="689158" y="1037612"/>
                  <a:pt x="526487" y="1080000"/>
                </a:cubicBezTo>
                <a:cubicBezTo>
                  <a:pt x="363816" y="1122388"/>
                  <a:pt x="253310" y="105209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4950" h="1080000" stroke="0" extrusionOk="0">
                <a:moveTo>
                  <a:pt x="0" y="0"/>
                </a:moveTo>
                <a:cubicBezTo>
                  <a:pt x="194933" y="-4299"/>
                  <a:pt x="353189" y="51810"/>
                  <a:pt x="445489" y="0"/>
                </a:cubicBezTo>
                <a:cubicBezTo>
                  <a:pt x="537789" y="-51810"/>
                  <a:pt x="860375" y="5251"/>
                  <a:pt x="971976" y="0"/>
                </a:cubicBezTo>
                <a:cubicBezTo>
                  <a:pt x="1083577" y="-5251"/>
                  <a:pt x="1378835" y="15244"/>
                  <a:pt x="1498463" y="0"/>
                </a:cubicBezTo>
                <a:cubicBezTo>
                  <a:pt x="1618091" y="-15244"/>
                  <a:pt x="1779739" y="50012"/>
                  <a:pt x="2024950" y="0"/>
                </a:cubicBezTo>
                <a:cubicBezTo>
                  <a:pt x="2028466" y="250720"/>
                  <a:pt x="2001067" y="403851"/>
                  <a:pt x="2024950" y="561600"/>
                </a:cubicBezTo>
                <a:cubicBezTo>
                  <a:pt x="2048833" y="719349"/>
                  <a:pt x="2005098" y="913551"/>
                  <a:pt x="2024950" y="1080000"/>
                </a:cubicBezTo>
                <a:cubicBezTo>
                  <a:pt x="1768061" y="1105085"/>
                  <a:pt x="1624545" y="1056277"/>
                  <a:pt x="1498463" y="1080000"/>
                </a:cubicBezTo>
                <a:cubicBezTo>
                  <a:pt x="1372381" y="1103723"/>
                  <a:pt x="1073395" y="1050068"/>
                  <a:pt x="951727" y="1080000"/>
                </a:cubicBezTo>
                <a:cubicBezTo>
                  <a:pt x="830059" y="1109932"/>
                  <a:pt x="431155" y="97607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62CA804D-2554-8296-C74C-8E1C692D6127}"/>
              </a:ext>
            </a:extLst>
          </p:cNvPr>
          <p:cNvSpPr/>
          <p:nvPr/>
        </p:nvSpPr>
        <p:spPr>
          <a:xfrm>
            <a:off x="691842" y="2864852"/>
            <a:ext cx="1863630" cy="1080000"/>
          </a:xfrm>
          <a:custGeom>
            <a:avLst/>
            <a:gdLst>
              <a:gd name="connsiteX0" fmla="*/ 0 w 1863630"/>
              <a:gd name="connsiteY0" fmla="*/ 0 h 1080000"/>
              <a:gd name="connsiteX1" fmla="*/ 409999 w 1863630"/>
              <a:gd name="connsiteY1" fmla="*/ 0 h 1080000"/>
              <a:gd name="connsiteX2" fmla="*/ 838634 w 1863630"/>
              <a:gd name="connsiteY2" fmla="*/ 0 h 1080000"/>
              <a:gd name="connsiteX3" fmla="*/ 1285905 w 1863630"/>
              <a:gd name="connsiteY3" fmla="*/ 0 h 1080000"/>
              <a:gd name="connsiteX4" fmla="*/ 1863630 w 1863630"/>
              <a:gd name="connsiteY4" fmla="*/ 0 h 1080000"/>
              <a:gd name="connsiteX5" fmla="*/ 1863630 w 1863630"/>
              <a:gd name="connsiteY5" fmla="*/ 550800 h 1080000"/>
              <a:gd name="connsiteX6" fmla="*/ 1863630 w 1863630"/>
              <a:gd name="connsiteY6" fmla="*/ 1080000 h 1080000"/>
              <a:gd name="connsiteX7" fmla="*/ 1416359 w 1863630"/>
              <a:gd name="connsiteY7" fmla="*/ 1080000 h 1080000"/>
              <a:gd name="connsiteX8" fmla="*/ 950451 w 1863630"/>
              <a:gd name="connsiteY8" fmla="*/ 1080000 h 1080000"/>
              <a:gd name="connsiteX9" fmla="*/ 484544 w 1863630"/>
              <a:gd name="connsiteY9" fmla="*/ 1080000 h 1080000"/>
              <a:gd name="connsiteX10" fmla="*/ 0 w 1863630"/>
              <a:gd name="connsiteY10" fmla="*/ 1080000 h 1080000"/>
              <a:gd name="connsiteX11" fmla="*/ 0 w 1863630"/>
              <a:gd name="connsiteY11" fmla="*/ 561600 h 1080000"/>
              <a:gd name="connsiteX12" fmla="*/ 0 w 186363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63630" h="1080000" fill="none" extrusionOk="0">
                <a:moveTo>
                  <a:pt x="0" y="0"/>
                </a:moveTo>
                <a:cubicBezTo>
                  <a:pt x="147781" y="-29795"/>
                  <a:pt x="239480" y="48180"/>
                  <a:pt x="409999" y="0"/>
                </a:cubicBezTo>
                <a:cubicBezTo>
                  <a:pt x="580518" y="-48180"/>
                  <a:pt x="705598" y="15540"/>
                  <a:pt x="838634" y="0"/>
                </a:cubicBezTo>
                <a:cubicBezTo>
                  <a:pt x="971671" y="-15540"/>
                  <a:pt x="1193902" y="13263"/>
                  <a:pt x="1285905" y="0"/>
                </a:cubicBezTo>
                <a:cubicBezTo>
                  <a:pt x="1377908" y="-13263"/>
                  <a:pt x="1675741" y="28867"/>
                  <a:pt x="1863630" y="0"/>
                </a:cubicBezTo>
                <a:cubicBezTo>
                  <a:pt x="1876632" y="196629"/>
                  <a:pt x="1842157" y="423755"/>
                  <a:pt x="1863630" y="550800"/>
                </a:cubicBezTo>
                <a:cubicBezTo>
                  <a:pt x="1885103" y="677845"/>
                  <a:pt x="1809093" y="818010"/>
                  <a:pt x="1863630" y="1080000"/>
                </a:cubicBezTo>
                <a:cubicBezTo>
                  <a:pt x="1688655" y="1092119"/>
                  <a:pt x="1531370" y="1077821"/>
                  <a:pt x="1416359" y="1080000"/>
                </a:cubicBezTo>
                <a:cubicBezTo>
                  <a:pt x="1301348" y="1082179"/>
                  <a:pt x="1124998" y="1028608"/>
                  <a:pt x="950451" y="1080000"/>
                </a:cubicBezTo>
                <a:cubicBezTo>
                  <a:pt x="775904" y="1131392"/>
                  <a:pt x="648427" y="1070639"/>
                  <a:pt x="484544" y="1080000"/>
                </a:cubicBezTo>
                <a:cubicBezTo>
                  <a:pt x="320661" y="1089361"/>
                  <a:pt x="203222" y="107463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63630" h="1080000" stroke="0" extrusionOk="0">
                <a:moveTo>
                  <a:pt x="0" y="0"/>
                </a:moveTo>
                <a:cubicBezTo>
                  <a:pt x="114919" y="-35764"/>
                  <a:pt x="219767" y="1218"/>
                  <a:pt x="409999" y="0"/>
                </a:cubicBezTo>
                <a:cubicBezTo>
                  <a:pt x="600231" y="-1218"/>
                  <a:pt x="769883" y="47191"/>
                  <a:pt x="894542" y="0"/>
                </a:cubicBezTo>
                <a:cubicBezTo>
                  <a:pt x="1019201" y="-47191"/>
                  <a:pt x="1217224" y="56677"/>
                  <a:pt x="1379086" y="0"/>
                </a:cubicBezTo>
                <a:cubicBezTo>
                  <a:pt x="1540948" y="-56677"/>
                  <a:pt x="1738152" y="5169"/>
                  <a:pt x="1863630" y="0"/>
                </a:cubicBezTo>
                <a:cubicBezTo>
                  <a:pt x="1867146" y="250720"/>
                  <a:pt x="1839747" y="403851"/>
                  <a:pt x="1863630" y="561600"/>
                </a:cubicBezTo>
                <a:cubicBezTo>
                  <a:pt x="1887513" y="719349"/>
                  <a:pt x="1843778" y="913551"/>
                  <a:pt x="1863630" y="1080000"/>
                </a:cubicBezTo>
                <a:cubicBezTo>
                  <a:pt x="1695486" y="1086248"/>
                  <a:pt x="1522304" y="1044991"/>
                  <a:pt x="1379086" y="1080000"/>
                </a:cubicBezTo>
                <a:cubicBezTo>
                  <a:pt x="1235868" y="1115009"/>
                  <a:pt x="1099632" y="1024513"/>
                  <a:pt x="875906" y="1080000"/>
                </a:cubicBezTo>
                <a:cubicBezTo>
                  <a:pt x="652180" y="1135487"/>
                  <a:pt x="227443" y="106949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4295E61-303D-6821-0772-0D83BB4307F3}"/>
              </a:ext>
            </a:extLst>
          </p:cNvPr>
          <p:cNvSpPr/>
          <p:nvPr/>
        </p:nvSpPr>
        <p:spPr>
          <a:xfrm>
            <a:off x="2799438" y="2864852"/>
            <a:ext cx="1589931" cy="1080000"/>
          </a:xfrm>
          <a:custGeom>
            <a:avLst/>
            <a:gdLst>
              <a:gd name="connsiteX0" fmla="*/ 0 w 1589931"/>
              <a:gd name="connsiteY0" fmla="*/ 0 h 1080000"/>
              <a:gd name="connsiteX1" fmla="*/ 514078 w 1589931"/>
              <a:gd name="connsiteY1" fmla="*/ 0 h 1080000"/>
              <a:gd name="connsiteX2" fmla="*/ 1028155 w 1589931"/>
              <a:gd name="connsiteY2" fmla="*/ 0 h 1080000"/>
              <a:gd name="connsiteX3" fmla="*/ 1589931 w 1589931"/>
              <a:gd name="connsiteY3" fmla="*/ 0 h 1080000"/>
              <a:gd name="connsiteX4" fmla="*/ 1589931 w 1589931"/>
              <a:gd name="connsiteY4" fmla="*/ 529200 h 1080000"/>
              <a:gd name="connsiteX5" fmla="*/ 1589931 w 1589931"/>
              <a:gd name="connsiteY5" fmla="*/ 1080000 h 1080000"/>
              <a:gd name="connsiteX6" fmla="*/ 1107652 w 1589931"/>
              <a:gd name="connsiteY6" fmla="*/ 1080000 h 1080000"/>
              <a:gd name="connsiteX7" fmla="*/ 577675 w 1589931"/>
              <a:gd name="connsiteY7" fmla="*/ 1080000 h 1080000"/>
              <a:gd name="connsiteX8" fmla="*/ 0 w 1589931"/>
              <a:gd name="connsiteY8" fmla="*/ 1080000 h 1080000"/>
              <a:gd name="connsiteX9" fmla="*/ 0 w 1589931"/>
              <a:gd name="connsiteY9" fmla="*/ 540000 h 1080000"/>
              <a:gd name="connsiteX10" fmla="*/ 0 w 1589931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89931" h="1080000" fill="none" extrusionOk="0">
                <a:moveTo>
                  <a:pt x="0" y="0"/>
                </a:moveTo>
                <a:cubicBezTo>
                  <a:pt x="208303" y="-45136"/>
                  <a:pt x="317267" y="18541"/>
                  <a:pt x="514078" y="0"/>
                </a:cubicBezTo>
                <a:cubicBezTo>
                  <a:pt x="710889" y="-18541"/>
                  <a:pt x="923459" y="3612"/>
                  <a:pt x="1028155" y="0"/>
                </a:cubicBezTo>
                <a:cubicBezTo>
                  <a:pt x="1132851" y="-3612"/>
                  <a:pt x="1366033" y="61720"/>
                  <a:pt x="1589931" y="0"/>
                </a:cubicBezTo>
                <a:cubicBezTo>
                  <a:pt x="1602994" y="207995"/>
                  <a:pt x="1588216" y="419283"/>
                  <a:pt x="1589931" y="529200"/>
                </a:cubicBezTo>
                <a:cubicBezTo>
                  <a:pt x="1591646" y="639117"/>
                  <a:pt x="1556076" y="957395"/>
                  <a:pt x="1589931" y="1080000"/>
                </a:cubicBezTo>
                <a:cubicBezTo>
                  <a:pt x="1446315" y="1091408"/>
                  <a:pt x="1255784" y="1073578"/>
                  <a:pt x="1107652" y="1080000"/>
                </a:cubicBezTo>
                <a:cubicBezTo>
                  <a:pt x="959520" y="1086422"/>
                  <a:pt x="784054" y="1062620"/>
                  <a:pt x="577675" y="1080000"/>
                </a:cubicBezTo>
                <a:cubicBezTo>
                  <a:pt x="371296" y="1097380"/>
                  <a:pt x="174649" y="101613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89931" h="1080000" stroke="0" extrusionOk="0">
                <a:moveTo>
                  <a:pt x="0" y="0"/>
                </a:moveTo>
                <a:cubicBezTo>
                  <a:pt x="237236" y="-47619"/>
                  <a:pt x="332584" y="14748"/>
                  <a:pt x="482279" y="0"/>
                </a:cubicBezTo>
                <a:cubicBezTo>
                  <a:pt x="631974" y="-14748"/>
                  <a:pt x="798039" y="50542"/>
                  <a:pt x="1028155" y="0"/>
                </a:cubicBezTo>
                <a:cubicBezTo>
                  <a:pt x="1258271" y="-50542"/>
                  <a:pt x="1329723" y="46918"/>
                  <a:pt x="1589931" y="0"/>
                </a:cubicBezTo>
                <a:cubicBezTo>
                  <a:pt x="1652730" y="159253"/>
                  <a:pt x="1533766" y="442242"/>
                  <a:pt x="1589931" y="561600"/>
                </a:cubicBezTo>
                <a:cubicBezTo>
                  <a:pt x="1646096" y="680958"/>
                  <a:pt x="1534944" y="955337"/>
                  <a:pt x="1589931" y="1080000"/>
                </a:cubicBezTo>
                <a:cubicBezTo>
                  <a:pt x="1351429" y="1110108"/>
                  <a:pt x="1180083" y="1062171"/>
                  <a:pt x="1028155" y="1080000"/>
                </a:cubicBezTo>
                <a:cubicBezTo>
                  <a:pt x="876227" y="1097829"/>
                  <a:pt x="680325" y="1029324"/>
                  <a:pt x="482279" y="1080000"/>
                </a:cubicBezTo>
                <a:cubicBezTo>
                  <a:pt x="284233" y="1130676"/>
                  <a:pt x="127139" y="1070781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62A3A857-4198-C407-A78C-B99A3FC016BC}"/>
              </a:ext>
            </a:extLst>
          </p:cNvPr>
          <p:cNvSpPr/>
          <p:nvPr/>
        </p:nvSpPr>
        <p:spPr>
          <a:xfrm>
            <a:off x="4540771" y="281231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B0BD7610-634D-D007-490D-623A6F01D915}"/>
              </a:ext>
            </a:extLst>
          </p:cNvPr>
          <p:cNvSpPr/>
          <p:nvPr/>
        </p:nvSpPr>
        <p:spPr>
          <a:xfrm>
            <a:off x="6132172" y="282460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F03E0717-B7EF-AA10-C2F5-CAF5F9AA40CD}"/>
              </a:ext>
            </a:extLst>
          </p:cNvPr>
          <p:cNvSpPr/>
          <p:nvPr/>
        </p:nvSpPr>
        <p:spPr>
          <a:xfrm>
            <a:off x="7788172" y="286810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9CC4E7E6-6FC1-5B3D-1A27-CDDB924B08D8}"/>
              </a:ext>
            </a:extLst>
          </p:cNvPr>
          <p:cNvSpPr/>
          <p:nvPr/>
        </p:nvSpPr>
        <p:spPr>
          <a:xfrm>
            <a:off x="9404434" y="28516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985F0045-9AD2-F981-8D36-1F4302ECBA39}"/>
              </a:ext>
            </a:extLst>
          </p:cNvPr>
          <p:cNvSpPr/>
          <p:nvPr/>
        </p:nvSpPr>
        <p:spPr>
          <a:xfrm>
            <a:off x="633737" y="4119464"/>
            <a:ext cx="1948086" cy="1080000"/>
          </a:xfrm>
          <a:custGeom>
            <a:avLst/>
            <a:gdLst>
              <a:gd name="connsiteX0" fmla="*/ 0 w 1948086"/>
              <a:gd name="connsiteY0" fmla="*/ 0 h 1080000"/>
              <a:gd name="connsiteX1" fmla="*/ 428579 w 1948086"/>
              <a:gd name="connsiteY1" fmla="*/ 0 h 1080000"/>
              <a:gd name="connsiteX2" fmla="*/ 876639 w 1948086"/>
              <a:gd name="connsiteY2" fmla="*/ 0 h 1080000"/>
              <a:gd name="connsiteX3" fmla="*/ 1344179 w 1948086"/>
              <a:gd name="connsiteY3" fmla="*/ 0 h 1080000"/>
              <a:gd name="connsiteX4" fmla="*/ 1948086 w 1948086"/>
              <a:gd name="connsiteY4" fmla="*/ 0 h 1080000"/>
              <a:gd name="connsiteX5" fmla="*/ 1948086 w 1948086"/>
              <a:gd name="connsiteY5" fmla="*/ 550800 h 1080000"/>
              <a:gd name="connsiteX6" fmla="*/ 1948086 w 1948086"/>
              <a:gd name="connsiteY6" fmla="*/ 1080000 h 1080000"/>
              <a:gd name="connsiteX7" fmla="*/ 1480545 w 1948086"/>
              <a:gd name="connsiteY7" fmla="*/ 1080000 h 1080000"/>
              <a:gd name="connsiteX8" fmla="*/ 993524 w 1948086"/>
              <a:gd name="connsiteY8" fmla="*/ 1080000 h 1080000"/>
              <a:gd name="connsiteX9" fmla="*/ 506502 w 1948086"/>
              <a:gd name="connsiteY9" fmla="*/ 1080000 h 1080000"/>
              <a:gd name="connsiteX10" fmla="*/ 0 w 1948086"/>
              <a:gd name="connsiteY10" fmla="*/ 1080000 h 1080000"/>
              <a:gd name="connsiteX11" fmla="*/ 0 w 1948086"/>
              <a:gd name="connsiteY11" fmla="*/ 561600 h 1080000"/>
              <a:gd name="connsiteX12" fmla="*/ 0 w 194808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8086" h="1080000" fill="none" extrusionOk="0">
                <a:moveTo>
                  <a:pt x="0" y="0"/>
                </a:moveTo>
                <a:cubicBezTo>
                  <a:pt x="173665" y="-10384"/>
                  <a:pt x="311367" y="46897"/>
                  <a:pt x="428579" y="0"/>
                </a:cubicBezTo>
                <a:cubicBezTo>
                  <a:pt x="545791" y="-46897"/>
                  <a:pt x="740337" y="32889"/>
                  <a:pt x="876639" y="0"/>
                </a:cubicBezTo>
                <a:cubicBezTo>
                  <a:pt x="1012941" y="-32889"/>
                  <a:pt x="1136763" y="20263"/>
                  <a:pt x="1344179" y="0"/>
                </a:cubicBezTo>
                <a:cubicBezTo>
                  <a:pt x="1551595" y="-20263"/>
                  <a:pt x="1767965" y="59459"/>
                  <a:pt x="1948086" y="0"/>
                </a:cubicBezTo>
                <a:cubicBezTo>
                  <a:pt x="1961088" y="196629"/>
                  <a:pt x="1926613" y="423755"/>
                  <a:pt x="1948086" y="550800"/>
                </a:cubicBezTo>
                <a:cubicBezTo>
                  <a:pt x="1969559" y="677845"/>
                  <a:pt x="1893549" y="818010"/>
                  <a:pt x="1948086" y="1080000"/>
                </a:cubicBezTo>
                <a:cubicBezTo>
                  <a:pt x="1843041" y="1115607"/>
                  <a:pt x="1587788" y="1045510"/>
                  <a:pt x="1480545" y="1080000"/>
                </a:cubicBezTo>
                <a:cubicBezTo>
                  <a:pt x="1373302" y="1114490"/>
                  <a:pt x="1198194" y="1077606"/>
                  <a:pt x="993524" y="1080000"/>
                </a:cubicBezTo>
                <a:cubicBezTo>
                  <a:pt x="788854" y="1082394"/>
                  <a:pt x="669815" y="1073911"/>
                  <a:pt x="506502" y="1080000"/>
                </a:cubicBezTo>
                <a:cubicBezTo>
                  <a:pt x="343189" y="1086089"/>
                  <a:pt x="219949" y="102128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48086" h="1080000" stroke="0" extrusionOk="0">
                <a:moveTo>
                  <a:pt x="0" y="0"/>
                </a:moveTo>
                <a:cubicBezTo>
                  <a:pt x="129052" y="-13818"/>
                  <a:pt x="304633" y="41294"/>
                  <a:pt x="428579" y="0"/>
                </a:cubicBezTo>
                <a:cubicBezTo>
                  <a:pt x="552525" y="-41294"/>
                  <a:pt x="749906" y="18140"/>
                  <a:pt x="935081" y="0"/>
                </a:cubicBezTo>
                <a:cubicBezTo>
                  <a:pt x="1120256" y="-18140"/>
                  <a:pt x="1334989" y="23680"/>
                  <a:pt x="1441584" y="0"/>
                </a:cubicBezTo>
                <a:cubicBezTo>
                  <a:pt x="1548179" y="-23680"/>
                  <a:pt x="1813020" y="53189"/>
                  <a:pt x="1948086" y="0"/>
                </a:cubicBezTo>
                <a:cubicBezTo>
                  <a:pt x="1951602" y="250720"/>
                  <a:pt x="1924203" y="403851"/>
                  <a:pt x="1948086" y="561600"/>
                </a:cubicBezTo>
                <a:cubicBezTo>
                  <a:pt x="1971969" y="719349"/>
                  <a:pt x="1928234" y="913551"/>
                  <a:pt x="1948086" y="1080000"/>
                </a:cubicBezTo>
                <a:cubicBezTo>
                  <a:pt x="1700513" y="1088662"/>
                  <a:pt x="1622173" y="1063034"/>
                  <a:pt x="1441584" y="1080000"/>
                </a:cubicBezTo>
                <a:cubicBezTo>
                  <a:pt x="1260995" y="1096966"/>
                  <a:pt x="1147591" y="1045458"/>
                  <a:pt x="915600" y="1080000"/>
                </a:cubicBezTo>
                <a:cubicBezTo>
                  <a:pt x="683609" y="1114542"/>
                  <a:pt x="253836" y="106664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FDCAF32-1E10-AF2A-985A-7863D7968245}"/>
              </a:ext>
            </a:extLst>
          </p:cNvPr>
          <p:cNvSpPr/>
          <p:nvPr/>
        </p:nvSpPr>
        <p:spPr>
          <a:xfrm>
            <a:off x="2822837" y="412529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87664A1F-F4B2-3430-617D-C97B5A9DBA49}"/>
              </a:ext>
            </a:extLst>
          </p:cNvPr>
          <p:cNvSpPr/>
          <p:nvPr/>
        </p:nvSpPr>
        <p:spPr>
          <a:xfrm>
            <a:off x="4471744" y="409720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D997E3AB-8A4A-929D-620C-C1B04B06675D}"/>
              </a:ext>
            </a:extLst>
          </p:cNvPr>
          <p:cNvSpPr/>
          <p:nvPr/>
        </p:nvSpPr>
        <p:spPr>
          <a:xfrm>
            <a:off x="6095377" y="412399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B5ED6E8A-93C0-5D32-D843-7F3F4DFC7D9D}"/>
              </a:ext>
            </a:extLst>
          </p:cNvPr>
          <p:cNvSpPr/>
          <p:nvPr/>
        </p:nvSpPr>
        <p:spPr>
          <a:xfrm>
            <a:off x="7737772" y="41449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C9BD3D23-D338-736B-8766-05693B6225D8}"/>
              </a:ext>
            </a:extLst>
          </p:cNvPr>
          <p:cNvSpPr/>
          <p:nvPr/>
        </p:nvSpPr>
        <p:spPr>
          <a:xfrm>
            <a:off x="9474406" y="4107997"/>
            <a:ext cx="1879394" cy="1080000"/>
          </a:xfrm>
          <a:custGeom>
            <a:avLst/>
            <a:gdLst>
              <a:gd name="connsiteX0" fmla="*/ 0 w 1879394"/>
              <a:gd name="connsiteY0" fmla="*/ 0 h 1080000"/>
              <a:gd name="connsiteX1" fmla="*/ 413467 w 1879394"/>
              <a:gd name="connsiteY1" fmla="*/ 0 h 1080000"/>
              <a:gd name="connsiteX2" fmla="*/ 845727 w 1879394"/>
              <a:gd name="connsiteY2" fmla="*/ 0 h 1080000"/>
              <a:gd name="connsiteX3" fmla="*/ 1296782 w 1879394"/>
              <a:gd name="connsiteY3" fmla="*/ 0 h 1080000"/>
              <a:gd name="connsiteX4" fmla="*/ 1879394 w 1879394"/>
              <a:gd name="connsiteY4" fmla="*/ 0 h 1080000"/>
              <a:gd name="connsiteX5" fmla="*/ 1879394 w 1879394"/>
              <a:gd name="connsiteY5" fmla="*/ 550800 h 1080000"/>
              <a:gd name="connsiteX6" fmla="*/ 1879394 w 1879394"/>
              <a:gd name="connsiteY6" fmla="*/ 1080000 h 1080000"/>
              <a:gd name="connsiteX7" fmla="*/ 1428339 w 1879394"/>
              <a:gd name="connsiteY7" fmla="*/ 1080000 h 1080000"/>
              <a:gd name="connsiteX8" fmla="*/ 958491 w 1879394"/>
              <a:gd name="connsiteY8" fmla="*/ 1080000 h 1080000"/>
              <a:gd name="connsiteX9" fmla="*/ 488642 w 1879394"/>
              <a:gd name="connsiteY9" fmla="*/ 1080000 h 1080000"/>
              <a:gd name="connsiteX10" fmla="*/ 0 w 1879394"/>
              <a:gd name="connsiteY10" fmla="*/ 1080000 h 1080000"/>
              <a:gd name="connsiteX11" fmla="*/ 0 w 1879394"/>
              <a:gd name="connsiteY11" fmla="*/ 561600 h 1080000"/>
              <a:gd name="connsiteX12" fmla="*/ 0 w 187939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9394" h="1080000" fill="none" extrusionOk="0">
                <a:moveTo>
                  <a:pt x="0" y="0"/>
                </a:moveTo>
                <a:cubicBezTo>
                  <a:pt x="84830" y="-13345"/>
                  <a:pt x="302320" y="40227"/>
                  <a:pt x="413467" y="0"/>
                </a:cubicBezTo>
                <a:cubicBezTo>
                  <a:pt x="524614" y="-40227"/>
                  <a:pt x="736965" y="8501"/>
                  <a:pt x="845727" y="0"/>
                </a:cubicBezTo>
                <a:cubicBezTo>
                  <a:pt x="954489" y="-8501"/>
                  <a:pt x="1079744" y="42553"/>
                  <a:pt x="1296782" y="0"/>
                </a:cubicBezTo>
                <a:cubicBezTo>
                  <a:pt x="1513820" y="-42553"/>
                  <a:pt x="1595739" y="67384"/>
                  <a:pt x="1879394" y="0"/>
                </a:cubicBezTo>
                <a:cubicBezTo>
                  <a:pt x="1892396" y="196629"/>
                  <a:pt x="1857921" y="423755"/>
                  <a:pt x="1879394" y="550800"/>
                </a:cubicBezTo>
                <a:cubicBezTo>
                  <a:pt x="1900867" y="677845"/>
                  <a:pt x="1824857" y="818010"/>
                  <a:pt x="1879394" y="1080000"/>
                </a:cubicBezTo>
                <a:cubicBezTo>
                  <a:pt x="1721106" y="1124413"/>
                  <a:pt x="1553568" y="1043522"/>
                  <a:pt x="1428339" y="1080000"/>
                </a:cubicBezTo>
                <a:cubicBezTo>
                  <a:pt x="1303111" y="1116478"/>
                  <a:pt x="1147995" y="1033883"/>
                  <a:pt x="958491" y="1080000"/>
                </a:cubicBezTo>
                <a:cubicBezTo>
                  <a:pt x="768987" y="1126117"/>
                  <a:pt x="686967" y="1033463"/>
                  <a:pt x="488642" y="1080000"/>
                </a:cubicBezTo>
                <a:cubicBezTo>
                  <a:pt x="290317" y="1126537"/>
                  <a:pt x="139478" y="105287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79394" h="1080000" stroke="0" extrusionOk="0">
                <a:moveTo>
                  <a:pt x="0" y="0"/>
                </a:moveTo>
                <a:cubicBezTo>
                  <a:pt x="151871" y="-24519"/>
                  <a:pt x="264793" y="17124"/>
                  <a:pt x="413467" y="0"/>
                </a:cubicBezTo>
                <a:cubicBezTo>
                  <a:pt x="562141" y="-17124"/>
                  <a:pt x="783455" y="11875"/>
                  <a:pt x="902109" y="0"/>
                </a:cubicBezTo>
                <a:cubicBezTo>
                  <a:pt x="1020763" y="-11875"/>
                  <a:pt x="1225160" y="18277"/>
                  <a:pt x="1390752" y="0"/>
                </a:cubicBezTo>
                <a:cubicBezTo>
                  <a:pt x="1556344" y="-18277"/>
                  <a:pt x="1695855" y="58515"/>
                  <a:pt x="1879394" y="0"/>
                </a:cubicBezTo>
                <a:cubicBezTo>
                  <a:pt x="1882910" y="250720"/>
                  <a:pt x="1855511" y="403851"/>
                  <a:pt x="1879394" y="561600"/>
                </a:cubicBezTo>
                <a:cubicBezTo>
                  <a:pt x="1903277" y="719349"/>
                  <a:pt x="1859542" y="913551"/>
                  <a:pt x="1879394" y="1080000"/>
                </a:cubicBezTo>
                <a:cubicBezTo>
                  <a:pt x="1679796" y="1122114"/>
                  <a:pt x="1563955" y="1023928"/>
                  <a:pt x="1390752" y="1080000"/>
                </a:cubicBezTo>
                <a:cubicBezTo>
                  <a:pt x="1217549" y="1136072"/>
                  <a:pt x="988527" y="1027915"/>
                  <a:pt x="883315" y="1080000"/>
                </a:cubicBezTo>
                <a:cubicBezTo>
                  <a:pt x="778103" y="1132085"/>
                  <a:pt x="296313" y="1056180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3FA34E3-A123-1086-A970-2B90427E3246}"/>
              </a:ext>
            </a:extLst>
          </p:cNvPr>
          <p:cNvSpPr/>
          <p:nvPr/>
        </p:nvSpPr>
        <p:spPr>
          <a:xfrm>
            <a:off x="1003849" y="5415446"/>
            <a:ext cx="1733488" cy="1080000"/>
          </a:xfrm>
          <a:custGeom>
            <a:avLst/>
            <a:gdLst>
              <a:gd name="connsiteX0" fmla="*/ 0 w 1733488"/>
              <a:gd name="connsiteY0" fmla="*/ 0 h 1080000"/>
              <a:gd name="connsiteX1" fmla="*/ 560494 w 1733488"/>
              <a:gd name="connsiteY1" fmla="*/ 0 h 1080000"/>
              <a:gd name="connsiteX2" fmla="*/ 1120989 w 1733488"/>
              <a:gd name="connsiteY2" fmla="*/ 0 h 1080000"/>
              <a:gd name="connsiteX3" fmla="*/ 1733488 w 1733488"/>
              <a:gd name="connsiteY3" fmla="*/ 0 h 1080000"/>
              <a:gd name="connsiteX4" fmla="*/ 1733488 w 1733488"/>
              <a:gd name="connsiteY4" fmla="*/ 529200 h 1080000"/>
              <a:gd name="connsiteX5" fmla="*/ 1733488 w 1733488"/>
              <a:gd name="connsiteY5" fmla="*/ 1080000 h 1080000"/>
              <a:gd name="connsiteX6" fmla="*/ 1207663 w 1733488"/>
              <a:gd name="connsiteY6" fmla="*/ 1080000 h 1080000"/>
              <a:gd name="connsiteX7" fmla="*/ 629834 w 1733488"/>
              <a:gd name="connsiteY7" fmla="*/ 1080000 h 1080000"/>
              <a:gd name="connsiteX8" fmla="*/ 0 w 1733488"/>
              <a:gd name="connsiteY8" fmla="*/ 1080000 h 1080000"/>
              <a:gd name="connsiteX9" fmla="*/ 0 w 1733488"/>
              <a:gd name="connsiteY9" fmla="*/ 540000 h 1080000"/>
              <a:gd name="connsiteX10" fmla="*/ 0 w 1733488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3488" h="1080000" fill="none" extrusionOk="0">
                <a:moveTo>
                  <a:pt x="0" y="0"/>
                </a:moveTo>
                <a:cubicBezTo>
                  <a:pt x="255181" y="-60794"/>
                  <a:pt x="397719" y="28181"/>
                  <a:pt x="560494" y="0"/>
                </a:cubicBezTo>
                <a:cubicBezTo>
                  <a:pt x="723269" y="-28181"/>
                  <a:pt x="943021" y="21955"/>
                  <a:pt x="1120989" y="0"/>
                </a:cubicBezTo>
                <a:cubicBezTo>
                  <a:pt x="1298957" y="-21955"/>
                  <a:pt x="1515019" y="63964"/>
                  <a:pt x="1733488" y="0"/>
                </a:cubicBezTo>
                <a:cubicBezTo>
                  <a:pt x="1746551" y="207995"/>
                  <a:pt x="1731773" y="419283"/>
                  <a:pt x="1733488" y="529200"/>
                </a:cubicBezTo>
                <a:cubicBezTo>
                  <a:pt x="1735203" y="639117"/>
                  <a:pt x="1699633" y="957395"/>
                  <a:pt x="1733488" y="1080000"/>
                </a:cubicBezTo>
                <a:cubicBezTo>
                  <a:pt x="1537952" y="1122274"/>
                  <a:pt x="1319886" y="1021285"/>
                  <a:pt x="1207663" y="1080000"/>
                </a:cubicBezTo>
                <a:cubicBezTo>
                  <a:pt x="1095441" y="1138715"/>
                  <a:pt x="816437" y="1049343"/>
                  <a:pt x="629834" y="1080000"/>
                </a:cubicBezTo>
                <a:cubicBezTo>
                  <a:pt x="443231" y="1110657"/>
                  <a:pt x="297912" y="105392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3488" h="1080000" stroke="0" extrusionOk="0">
                <a:moveTo>
                  <a:pt x="0" y="0"/>
                </a:moveTo>
                <a:cubicBezTo>
                  <a:pt x="111916" y="-22922"/>
                  <a:pt x="374924" y="9015"/>
                  <a:pt x="525825" y="0"/>
                </a:cubicBezTo>
                <a:cubicBezTo>
                  <a:pt x="676726" y="-9015"/>
                  <a:pt x="828976" y="12344"/>
                  <a:pt x="1120989" y="0"/>
                </a:cubicBezTo>
                <a:cubicBezTo>
                  <a:pt x="1413002" y="-12344"/>
                  <a:pt x="1508198" y="21564"/>
                  <a:pt x="1733488" y="0"/>
                </a:cubicBezTo>
                <a:cubicBezTo>
                  <a:pt x="1796287" y="159253"/>
                  <a:pt x="1677323" y="442242"/>
                  <a:pt x="1733488" y="561600"/>
                </a:cubicBezTo>
                <a:cubicBezTo>
                  <a:pt x="1789653" y="680958"/>
                  <a:pt x="1678501" y="955337"/>
                  <a:pt x="1733488" y="1080000"/>
                </a:cubicBezTo>
                <a:cubicBezTo>
                  <a:pt x="1565594" y="1120241"/>
                  <a:pt x="1366987" y="1009315"/>
                  <a:pt x="1120989" y="1080000"/>
                </a:cubicBezTo>
                <a:cubicBezTo>
                  <a:pt x="874991" y="1150685"/>
                  <a:pt x="709121" y="1063180"/>
                  <a:pt x="525825" y="1080000"/>
                </a:cubicBezTo>
                <a:cubicBezTo>
                  <a:pt x="342529" y="1096820"/>
                  <a:pt x="143790" y="102579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03537059-9A56-A27B-968C-00450235E8F1}"/>
              </a:ext>
            </a:extLst>
          </p:cNvPr>
          <p:cNvSpPr/>
          <p:nvPr/>
        </p:nvSpPr>
        <p:spPr>
          <a:xfrm>
            <a:off x="2813417" y="5430569"/>
            <a:ext cx="1646452" cy="1080000"/>
          </a:xfrm>
          <a:custGeom>
            <a:avLst/>
            <a:gdLst>
              <a:gd name="connsiteX0" fmla="*/ 0 w 1646452"/>
              <a:gd name="connsiteY0" fmla="*/ 0 h 1080000"/>
              <a:gd name="connsiteX1" fmla="*/ 532353 w 1646452"/>
              <a:gd name="connsiteY1" fmla="*/ 0 h 1080000"/>
              <a:gd name="connsiteX2" fmla="*/ 1064706 w 1646452"/>
              <a:gd name="connsiteY2" fmla="*/ 0 h 1080000"/>
              <a:gd name="connsiteX3" fmla="*/ 1646452 w 1646452"/>
              <a:gd name="connsiteY3" fmla="*/ 0 h 1080000"/>
              <a:gd name="connsiteX4" fmla="*/ 1646452 w 1646452"/>
              <a:gd name="connsiteY4" fmla="*/ 529200 h 1080000"/>
              <a:gd name="connsiteX5" fmla="*/ 1646452 w 1646452"/>
              <a:gd name="connsiteY5" fmla="*/ 1080000 h 1080000"/>
              <a:gd name="connsiteX6" fmla="*/ 1147028 w 1646452"/>
              <a:gd name="connsiteY6" fmla="*/ 1080000 h 1080000"/>
              <a:gd name="connsiteX7" fmla="*/ 598211 w 1646452"/>
              <a:gd name="connsiteY7" fmla="*/ 1080000 h 1080000"/>
              <a:gd name="connsiteX8" fmla="*/ 0 w 1646452"/>
              <a:gd name="connsiteY8" fmla="*/ 1080000 h 1080000"/>
              <a:gd name="connsiteX9" fmla="*/ 0 w 1646452"/>
              <a:gd name="connsiteY9" fmla="*/ 540000 h 1080000"/>
              <a:gd name="connsiteX10" fmla="*/ 0 w 1646452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46452" h="1080000" fill="none" extrusionOk="0">
                <a:moveTo>
                  <a:pt x="0" y="0"/>
                </a:moveTo>
                <a:cubicBezTo>
                  <a:pt x="118993" y="-10023"/>
                  <a:pt x="320114" y="19098"/>
                  <a:pt x="532353" y="0"/>
                </a:cubicBezTo>
                <a:cubicBezTo>
                  <a:pt x="744592" y="-19098"/>
                  <a:pt x="903480" y="42193"/>
                  <a:pt x="1064706" y="0"/>
                </a:cubicBezTo>
                <a:cubicBezTo>
                  <a:pt x="1225932" y="-42193"/>
                  <a:pt x="1428397" y="61972"/>
                  <a:pt x="1646452" y="0"/>
                </a:cubicBezTo>
                <a:cubicBezTo>
                  <a:pt x="1659515" y="207995"/>
                  <a:pt x="1644737" y="419283"/>
                  <a:pt x="1646452" y="529200"/>
                </a:cubicBezTo>
                <a:cubicBezTo>
                  <a:pt x="1648167" y="639117"/>
                  <a:pt x="1612597" y="957395"/>
                  <a:pt x="1646452" y="1080000"/>
                </a:cubicBezTo>
                <a:cubicBezTo>
                  <a:pt x="1451118" y="1085683"/>
                  <a:pt x="1376132" y="1051965"/>
                  <a:pt x="1147028" y="1080000"/>
                </a:cubicBezTo>
                <a:cubicBezTo>
                  <a:pt x="917924" y="1108035"/>
                  <a:pt x="761845" y="1044347"/>
                  <a:pt x="598211" y="1080000"/>
                </a:cubicBezTo>
                <a:cubicBezTo>
                  <a:pt x="434577" y="1115653"/>
                  <a:pt x="153938" y="100934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46452" h="1080000" stroke="0" extrusionOk="0">
                <a:moveTo>
                  <a:pt x="0" y="0"/>
                </a:moveTo>
                <a:cubicBezTo>
                  <a:pt x="131390" y="-3182"/>
                  <a:pt x="377919" y="28806"/>
                  <a:pt x="499424" y="0"/>
                </a:cubicBezTo>
                <a:cubicBezTo>
                  <a:pt x="620929" y="-28806"/>
                  <a:pt x="915020" y="61471"/>
                  <a:pt x="1064706" y="0"/>
                </a:cubicBezTo>
                <a:cubicBezTo>
                  <a:pt x="1214392" y="-61471"/>
                  <a:pt x="1438822" y="724"/>
                  <a:pt x="1646452" y="0"/>
                </a:cubicBezTo>
                <a:cubicBezTo>
                  <a:pt x="1709251" y="159253"/>
                  <a:pt x="1590287" y="442242"/>
                  <a:pt x="1646452" y="561600"/>
                </a:cubicBezTo>
                <a:cubicBezTo>
                  <a:pt x="1702617" y="680958"/>
                  <a:pt x="1591465" y="955337"/>
                  <a:pt x="1646452" y="1080000"/>
                </a:cubicBezTo>
                <a:cubicBezTo>
                  <a:pt x="1411963" y="1132811"/>
                  <a:pt x="1342245" y="1023855"/>
                  <a:pt x="1064706" y="1080000"/>
                </a:cubicBezTo>
                <a:cubicBezTo>
                  <a:pt x="787167" y="1136145"/>
                  <a:pt x="760119" y="1065443"/>
                  <a:pt x="499424" y="1080000"/>
                </a:cubicBezTo>
                <a:cubicBezTo>
                  <a:pt x="238729" y="1094557"/>
                  <a:pt x="144706" y="102019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A9985564-60F6-FEF0-B444-14A9E98DA6E7}"/>
              </a:ext>
            </a:extLst>
          </p:cNvPr>
          <p:cNvSpPr/>
          <p:nvPr/>
        </p:nvSpPr>
        <p:spPr>
          <a:xfrm>
            <a:off x="4600147" y="544024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948729B6-BBCF-227C-E5B4-949394EE64AD}"/>
              </a:ext>
            </a:extLst>
          </p:cNvPr>
          <p:cNvSpPr/>
          <p:nvPr/>
        </p:nvSpPr>
        <p:spPr>
          <a:xfrm>
            <a:off x="6172142" y="54305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280DEBA4-97CC-4975-7FA6-2E96639ED7DC}"/>
              </a:ext>
            </a:extLst>
          </p:cNvPr>
          <p:cNvSpPr/>
          <p:nvPr/>
        </p:nvSpPr>
        <p:spPr>
          <a:xfrm>
            <a:off x="7830481" y="5430569"/>
            <a:ext cx="2042301" cy="1080000"/>
          </a:xfrm>
          <a:custGeom>
            <a:avLst/>
            <a:gdLst>
              <a:gd name="connsiteX0" fmla="*/ 0 w 2042301"/>
              <a:gd name="connsiteY0" fmla="*/ 0 h 1080000"/>
              <a:gd name="connsiteX1" fmla="*/ 449306 w 2042301"/>
              <a:gd name="connsiteY1" fmla="*/ 0 h 1080000"/>
              <a:gd name="connsiteX2" fmla="*/ 919035 w 2042301"/>
              <a:gd name="connsiteY2" fmla="*/ 0 h 1080000"/>
              <a:gd name="connsiteX3" fmla="*/ 1409188 w 2042301"/>
              <a:gd name="connsiteY3" fmla="*/ 0 h 1080000"/>
              <a:gd name="connsiteX4" fmla="*/ 2042301 w 2042301"/>
              <a:gd name="connsiteY4" fmla="*/ 0 h 1080000"/>
              <a:gd name="connsiteX5" fmla="*/ 2042301 w 2042301"/>
              <a:gd name="connsiteY5" fmla="*/ 550800 h 1080000"/>
              <a:gd name="connsiteX6" fmla="*/ 2042301 w 2042301"/>
              <a:gd name="connsiteY6" fmla="*/ 1080000 h 1080000"/>
              <a:gd name="connsiteX7" fmla="*/ 1552149 w 2042301"/>
              <a:gd name="connsiteY7" fmla="*/ 1080000 h 1080000"/>
              <a:gd name="connsiteX8" fmla="*/ 1041574 w 2042301"/>
              <a:gd name="connsiteY8" fmla="*/ 1080000 h 1080000"/>
              <a:gd name="connsiteX9" fmla="*/ 530998 w 2042301"/>
              <a:gd name="connsiteY9" fmla="*/ 1080000 h 1080000"/>
              <a:gd name="connsiteX10" fmla="*/ 0 w 2042301"/>
              <a:gd name="connsiteY10" fmla="*/ 1080000 h 1080000"/>
              <a:gd name="connsiteX11" fmla="*/ 0 w 2042301"/>
              <a:gd name="connsiteY11" fmla="*/ 561600 h 1080000"/>
              <a:gd name="connsiteX12" fmla="*/ 0 w 204230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42301" h="1080000" fill="none" extrusionOk="0">
                <a:moveTo>
                  <a:pt x="0" y="0"/>
                </a:moveTo>
                <a:cubicBezTo>
                  <a:pt x="187438" y="-1978"/>
                  <a:pt x="290708" y="51154"/>
                  <a:pt x="449306" y="0"/>
                </a:cubicBezTo>
                <a:cubicBezTo>
                  <a:pt x="607904" y="-51154"/>
                  <a:pt x="793859" y="9587"/>
                  <a:pt x="919035" y="0"/>
                </a:cubicBezTo>
                <a:cubicBezTo>
                  <a:pt x="1044211" y="-9587"/>
                  <a:pt x="1267871" y="1447"/>
                  <a:pt x="1409188" y="0"/>
                </a:cubicBezTo>
                <a:cubicBezTo>
                  <a:pt x="1550505" y="-1447"/>
                  <a:pt x="1840253" y="18884"/>
                  <a:pt x="2042301" y="0"/>
                </a:cubicBezTo>
                <a:cubicBezTo>
                  <a:pt x="2055303" y="196629"/>
                  <a:pt x="2020828" y="423755"/>
                  <a:pt x="2042301" y="550800"/>
                </a:cubicBezTo>
                <a:cubicBezTo>
                  <a:pt x="2063774" y="677845"/>
                  <a:pt x="1987764" y="818010"/>
                  <a:pt x="2042301" y="1080000"/>
                </a:cubicBezTo>
                <a:cubicBezTo>
                  <a:pt x="1887394" y="1136360"/>
                  <a:pt x="1775192" y="1023623"/>
                  <a:pt x="1552149" y="1080000"/>
                </a:cubicBezTo>
                <a:cubicBezTo>
                  <a:pt x="1329106" y="1136377"/>
                  <a:pt x="1155702" y="1065440"/>
                  <a:pt x="1041574" y="1080000"/>
                </a:cubicBezTo>
                <a:cubicBezTo>
                  <a:pt x="927446" y="1094560"/>
                  <a:pt x="702805" y="1066788"/>
                  <a:pt x="530998" y="1080000"/>
                </a:cubicBezTo>
                <a:cubicBezTo>
                  <a:pt x="359191" y="1093212"/>
                  <a:pt x="198113" y="107950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42301" h="1080000" stroke="0" extrusionOk="0">
                <a:moveTo>
                  <a:pt x="0" y="0"/>
                </a:moveTo>
                <a:cubicBezTo>
                  <a:pt x="101410" y="-31613"/>
                  <a:pt x="358981" y="21112"/>
                  <a:pt x="449306" y="0"/>
                </a:cubicBezTo>
                <a:cubicBezTo>
                  <a:pt x="539631" y="-21112"/>
                  <a:pt x="825312" y="55722"/>
                  <a:pt x="980304" y="0"/>
                </a:cubicBezTo>
                <a:cubicBezTo>
                  <a:pt x="1135296" y="-55722"/>
                  <a:pt x="1261332" y="45564"/>
                  <a:pt x="1511303" y="0"/>
                </a:cubicBezTo>
                <a:cubicBezTo>
                  <a:pt x="1761274" y="-45564"/>
                  <a:pt x="1801974" y="328"/>
                  <a:pt x="2042301" y="0"/>
                </a:cubicBezTo>
                <a:cubicBezTo>
                  <a:pt x="2045817" y="250720"/>
                  <a:pt x="2018418" y="403851"/>
                  <a:pt x="2042301" y="561600"/>
                </a:cubicBezTo>
                <a:cubicBezTo>
                  <a:pt x="2066184" y="719349"/>
                  <a:pt x="2022449" y="913551"/>
                  <a:pt x="2042301" y="1080000"/>
                </a:cubicBezTo>
                <a:cubicBezTo>
                  <a:pt x="1874672" y="1131940"/>
                  <a:pt x="1687356" y="1068971"/>
                  <a:pt x="1511303" y="1080000"/>
                </a:cubicBezTo>
                <a:cubicBezTo>
                  <a:pt x="1335250" y="1091029"/>
                  <a:pt x="1136629" y="1058497"/>
                  <a:pt x="959881" y="1080000"/>
                </a:cubicBezTo>
                <a:cubicBezTo>
                  <a:pt x="783133" y="1101503"/>
                  <a:pt x="283439" y="104485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A0EA50D1-0064-DBA3-B541-12F27303D261}"/>
              </a:ext>
            </a:extLst>
          </p:cNvPr>
          <p:cNvSpPr/>
          <p:nvPr/>
        </p:nvSpPr>
        <p:spPr>
          <a:xfrm>
            <a:off x="10023319" y="543056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29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6BADAC5-DBF5-AAB4-8452-0CFEAFD6543A}"/>
              </a:ext>
            </a:extLst>
          </p:cNvPr>
          <p:cNvSpPr/>
          <p:nvPr/>
        </p:nvSpPr>
        <p:spPr>
          <a:xfrm>
            <a:off x="248356" y="252143"/>
            <a:ext cx="1082864" cy="904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V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A58C8AD-8967-3A9D-743E-437A7948E13C}"/>
              </a:ext>
            </a:extLst>
          </p:cNvPr>
          <p:cNvSpPr/>
          <p:nvPr/>
        </p:nvSpPr>
        <p:spPr>
          <a:xfrm>
            <a:off x="407502" y="428732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biē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AE7D780-0A35-6801-0CED-08B02E0631B5}"/>
              </a:ext>
            </a:extLst>
          </p:cNvPr>
          <p:cNvSpPr/>
          <p:nvPr/>
        </p:nvSpPr>
        <p:spPr>
          <a:xfrm>
            <a:off x="2851886" y="182947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bié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448C034-41A3-22CB-9ECA-0F2030F2D5CA}"/>
              </a:ext>
            </a:extLst>
          </p:cNvPr>
          <p:cNvSpPr/>
          <p:nvPr/>
        </p:nvSpPr>
        <p:spPr>
          <a:xfrm>
            <a:off x="4404209" y="18308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biě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D7F13B4-590F-B3F4-51F6-761C40292E0C}"/>
              </a:ext>
            </a:extLst>
          </p:cNvPr>
          <p:cNvSpPr/>
          <p:nvPr/>
        </p:nvSpPr>
        <p:spPr>
          <a:xfrm>
            <a:off x="5956532" y="18308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biè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ED3F45-426B-FEF8-9B5A-0C1A92912474}"/>
              </a:ext>
            </a:extLst>
          </p:cNvPr>
          <p:cNvSpPr/>
          <p:nvPr/>
        </p:nvSpPr>
        <p:spPr>
          <a:xfrm>
            <a:off x="7503209" y="18308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qià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5B02F85-4CED-D996-3F21-7678FEB44911}"/>
              </a:ext>
            </a:extLst>
          </p:cNvPr>
          <p:cNvSpPr/>
          <p:nvPr/>
        </p:nvSpPr>
        <p:spPr>
          <a:xfrm>
            <a:off x="9055531" y="1830848"/>
            <a:ext cx="2662827" cy="1080000"/>
          </a:xfrm>
          <a:custGeom>
            <a:avLst/>
            <a:gdLst>
              <a:gd name="connsiteX0" fmla="*/ 0 w 2662827"/>
              <a:gd name="connsiteY0" fmla="*/ 0 h 1080000"/>
              <a:gd name="connsiteX1" fmla="*/ 452681 w 2662827"/>
              <a:gd name="connsiteY1" fmla="*/ 0 h 1080000"/>
              <a:gd name="connsiteX2" fmla="*/ 1011874 w 2662827"/>
              <a:gd name="connsiteY2" fmla="*/ 0 h 1080000"/>
              <a:gd name="connsiteX3" fmla="*/ 1571068 w 2662827"/>
              <a:gd name="connsiteY3" fmla="*/ 0 h 1080000"/>
              <a:gd name="connsiteX4" fmla="*/ 2077005 w 2662827"/>
              <a:gd name="connsiteY4" fmla="*/ 0 h 1080000"/>
              <a:gd name="connsiteX5" fmla="*/ 2662827 w 2662827"/>
              <a:gd name="connsiteY5" fmla="*/ 0 h 1080000"/>
              <a:gd name="connsiteX6" fmla="*/ 2662827 w 2662827"/>
              <a:gd name="connsiteY6" fmla="*/ 540000 h 1080000"/>
              <a:gd name="connsiteX7" fmla="*/ 2662827 w 2662827"/>
              <a:gd name="connsiteY7" fmla="*/ 1080000 h 1080000"/>
              <a:gd name="connsiteX8" fmla="*/ 2156890 w 2662827"/>
              <a:gd name="connsiteY8" fmla="*/ 1080000 h 1080000"/>
              <a:gd name="connsiteX9" fmla="*/ 1677581 w 2662827"/>
              <a:gd name="connsiteY9" fmla="*/ 1080000 h 1080000"/>
              <a:gd name="connsiteX10" fmla="*/ 1118387 w 2662827"/>
              <a:gd name="connsiteY10" fmla="*/ 1080000 h 1080000"/>
              <a:gd name="connsiteX11" fmla="*/ 559194 w 2662827"/>
              <a:gd name="connsiteY11" fmla="*/ 1080000 h 1080000"/>
              <a:gd name="connsiteX12" fmla="*/ 0 w 2662827"/>
              <a:gd name="connsiteY12" fmla="*/ 1080000 h 1080000"/>
              <a:gd name="connsiteX13" fmla="*/ 0 w 2662827"/>
              <a:gd name="connsiteY13" fmla="*/ 540000 h 1080000"/>
              <a:gd name="connsiteX14" fmla="*/ 0 w 2662827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2827" h="1080000" fill="none" extrusionOk="0">
                <a:moveTo>
                  <a:pt x="0" y="0"/>
                </a:moveTo>
                <a:cubicBezTo>
                  <a:pt x="102126" y="-34520"/>
                  <a:pt x="332604" y="47401"/>
                  <a:pt x="452681" y="0"/>
                </a:cubicBezTo>
                <a:cubicBezTo>
                  <a:pt x="572758" y="-47401"/>
                  <a:pt x="759717" y="64437"/>
                  <a:pt x="1011874" y="0"/>
                </a:cubicBezTo>
                <a:cubicBezTo>
                  <a:pt x="1264031" y="-64437"/>
                  <a:pt x="1310648" y="20051"/>
                  <a:pt x="1571068" y="0"/>
                </a:cubicBezTo>
                <a:cubicBezTo>
                  <a:pt x="1831488" y="-20051"/>
                  <a:pt x="1838795" y="9686"/>
                  <a:pt x="2077005" y="0"/>
                </a:cubicBezTo>
                <a:cubicBezTo>
                  <a:pt x="2315215" y="-9686"/>
                  <a:pt x="2494974" y="11737"/>
                  <a:pt x="2662827" y="0"/>
                </a:cubicBezTo>
                <a:cubicBezTo>
                  <a:pt x="2705963" y="214300"/>
                  <a:pt x="2615340" y="272387"/>
                  <a:pt x="2662827" y="540000"/>
                </a:cubicBezTo>
                <a:cubicBezTo>
                  <a:pt x="2710314" y="807613"/>
                  <a:pt x="2637178" y="949899"/>
                  <a:pt x="2662827" y="1080000"/>
                </a:cubicBezTo>
                <a:cubicBezTo>
                  <a:pt x="2422156" y="1107040"/>
                  <a:pt x="2401375" y="1040627"/>
                  <a:pt x="2156890" y="1080000"/>
                </a:cubicBezTo>
                <a:cubicBezTo>
                  <a:pt x="1912405" y="1119373"/>
                  <a:pt x="1804921" y="1031912"/>
                  <a:pt x="1677581" y="1080000"/>
                </a:cubicBezTo>
                <a:cubicBezTo>
                  <a:pt x="1550241" y="1128088"/>
                  <a:pt x="1259524" y="1050815"/>
                  <a:pt x="1118387" y="1080000"/>
                </a:cubicBezTo>
                <a:cubicBezTo>
                  <a:pt x="977250" y="1109185"/>
                  <a:pt x="728440" y="1057579"/>
                  <a:pt x="559194" y="1080000"/>
                </a:cubicBezTo>
                <a:cubicBezTo>
                  <a:pt x="389948" y="1102421"/>
                  <a:pt x="248517" y="1056452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62827" h="1080000" stroke="0" extrusionOk="0">
                <a:moveTo>
                  <a:pt x="0" y="0"/>
                </a:moveTo>
                <a:cubicBezTo>
                  <a:pt x="150582" y="-17535"/>
                  <a:pt x="226457" y="27987"/>
                  <a:pt x="452681" y="0"/>
                </a:cubicBezTo>
                <a:cubicBezTo>
                  <a:pt x="678905" y="-27987"/>
                  <a:pt x="816899" y="56180"/>
                  <a:pt x="1011874" y="0"/>
                </a:cubicBezTo>
                <a:cubicBezTo>
                  <a:pt x="1206849" y="-56180"/>
                  <a:pt x="1384518" y="62968"/>
                  <a:pt x="1571068" y="0"/>
                </a:cubicBezTo>
                <a:cubicBezTo>
                  <a:pt x="1757618" y="-62968"/>
                  <a:pt x="1881941" y="5963"/>
                  <a:pt x="2156890" y="0"/>
                </a:cubicBezTo>
                <a:cubicBezTo>
                  <a:pt x="2431839" y="-5963"/>
                  <a:pt x="2424763" y="40017"/>
                  <a:pt x="2662827" y="0"/>
                </a:cubicBezTo>
                <a:cubicBezTo>
                  <a:pt x="2686018" y="168737"/>
                  <a:pt x="2619647" y="437107"/>
                  <a:pt x="2662827" y="550800"/>
                </a:cubicBezTo>
                <a:cubicBezTo>
                  <a:pt x="2706007" y="664493"/>
                  <a:pt x="2618675" y="896277"/>
                  <a:pt x="2662827" y="1080000"/>
                </a:cubicBezTo>
                <a:cubicBezTo>
                  <a:pt x="2521424" y="1106750"/>
                  <a:pt x="2313852" y="1072445"/>
                  <a:pt x="2156890" y="1080000"/>
                </a:cubicBezTo>
                <a:cubicBezTo>
                  <a:pt x="1999928" y="1087555"/>
                  <a:pt x="1812098" y="1011391"/>
                  <a:pt x="1571068" y="1080000"/>
                </a:cubicBezTo>
                <a:cubicBezTo>
                  <a:pt x="1330038" y="1148609"/>
                  <a:pt x="1200396" y="1029301"/>
                  <a:pt x="1065131" y="1080000"/>
                </a:cubicBezTo>
                <a:cubicBezTo>
                  <a:pt x="929866" y="1130699"/>
                  <a:pt x="779598" y="1027790"/>
                  <a:pt x="505937" y="1080000"/>
                </a:cubicBezTo>
                <a:cubicBezTo>
                  <a:pt x="232276" y="1132210"/>
                  <a:pt x="240747" y="1079449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sòng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7F191B9-3CD6-6857-8AA8-F84407758CB2}"/>
              </a:ext>
            </a:extLst>
          </p:cNvPr>
          <p:cNvSpPr/>
          <p:nvPr/>
        </p:nvSpPr>
        <p:spPr>
          <a:xfrm>
            <a:off x="461363" y="1846265"/>
            <a:ext cx="2278200" cy="1080000"/>
          </a:xfrm>
          <a:custGeom>
            <a:avLst/>
            <a:gdLst>
              <a:gd name="connsiteX0" fmla="*/ 0 w 2278200"/>
              <a:gd name="connsiteY0" fmla="*/ 0 h 1080000"/>
              <a:gd name="connsiteX1" fmla="*/ 501204 w 2278200"/>
              <a:gd name="connsiteY1" fmla="*/ 0 h 1080000"/>
              <a:gd name="connsiteX2" fmla="*/ 1025190 w 2278200"/>
              <a:gd name="connsiteY2" fmla="*/ 0 h 1080000"/>
              <a:gd name="connsiteX3" fmla="*/ 1571958 w 2278200"/>
              <a:gd name="connsiteY3" fmla="*/ 0 h 1080000"/>
              <a:gd name="connsiteX4" fmla="*/ 2278200 w 2278200"/>
              <a:gd name="connsiteY4" fmla="*/ 0 h 1080000"/>
              <a:gd name="connsiteX5" fmla="*/ 2278200 w 2278200"/>
              <a:gd name="connsiteY5" fmla="*/ 550800 h 1080000"/>
              <a:gd name="connsiteX6" fmla="*/ 2278200 w 2278200"/>
              <a:gd name="connsiteY6" fmla="*/ 1080000 h 1080000"/>
              <a:gd name="connsiteX7" fmla="*/ 1731432 w 2278200"/>
              <a:gd name="connsiteY7" fmla="*/ 1080000 h 1080000"/>
              <a:gd name="connsiteX8" fmla="*/ 1161882 w 2278200"/>
              <a:gd name="connsiteY8" fmla="*/ 1080000 h 1080000"/>
              <a:gd name="connsiteX9" fmla="*/ 592332 w 2278200"/>
              <a:gd name="connsiteY9" fmla="*/ 1080000 h 1080000"/>
              <a:gd name="connsiteX10" fmla="*/ 0 w 2278200"/>
              <a:gd name="connsiteY10" fmla="*/ 1080000 h 1080000"/>
              <a:gd name="connsiteX11" fmla="*/ 0 w 2278200"/>
              <a:gd name="connsiteY11" fmla="*/ 561600 h 1080000"/>
              <a:gd name="connsiteX12" fmla="*/ 0 w 227820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8200" h="1080000" fill="none" extrusionOk="0">
                <a:moveTo>
                  <a:pt x="0" y="0"/>
                </a:moveTo>
                <a:cubicBezTo>
                  <a:pt x="101992" y="-25197"/>
                  <a:pt x="259133" y="58958"/>
                  <a:pt x="501204" y="0"/>
                </a:cubicBezTo>
                <a:cubicBezTo>
                  <a:pt x="743275" y="-58958"/>
                  <a:pt x="893042" y="8710"/>
                  <a:pt x="1025190" y="0"/>
                </a:cubicBezTo>
                <a:cubicBezTo>
                  <a:pt x="1157338" y="-8710"/>
                  <a:pt x="1344941" y="38224"/>
                  <a:pt x="1571958" y="0"/>
                </a:cubicBezTo>
                <a:cubicBezTo>
                  <a:pt x="1798975" y="-38224"/>
                  <a:pt x="1940604" y="51081"/>
                  <a:pt x="2278200" y="0"/>
                </a:cubicBezTo>
                <a:cubicBezTo>
                  <a:pt x="2291202" y="196629"/>
                  <a:pt x="2256727" y="423755"/>
                  <a:pt x="2278200" y="550800"/>
                </a:cubicBezTo>
                <a:cubicBezTo>
                  <a:pt x="2299673" y="677845"/>
                  <a:pt x="2223663" y="818010"/>
                  <a:pt x="2278200" y="1080000"/>
                </a:cubicBezTo>
                <a:cubicBezTo>
                  <a:pt x="2033531" y="1094108"/>
                  <a:pt x="1921361" y="1040721"/>
                  <a:pt x="1731432" y="1080000"/>
                </a:cubicBezTo>
                <a:cubicBezTo>
                  <a:pt x="1541503" y="1119279"/>
                  <a:pt x="1413453" y="1038911"/>
                  <a:pt x="1161882" y="1080000"/>
                </a:cubicBezTo>
                <a:cubicBezTo>
                  <a:pt x="910311" y="1121089"/>
                  <a:pt x="876628" y="1054346"/>
                  <a:pt x="592332" y="1080000"/>
                </a:cubicBezTo>
                <a:cubicBezTo>
                  <a:pt x="308036" y="1105654"/>
                  <a:pt x="120868" y="106234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78200" h="1080000" stroke="0" extrusionOk="0">
                <a:moveTo>
                  <a:pt x="0" y="0"/>
                </a:moveTo>
                <a:cubicBezTo>
                  <a:pt x="112281" y="-12998"/>
                  <a:pt x="293698" y="15476"/>
                  <a:pt x="501204" y="0"/>
                </a:cubicBezTo>
                <a:cubicBezTo>
                  <a:pt x="708710" y="-15476"/>
                  <a:pt x="802043" y="52305"/>
                  <a:pt x="1093536" y="0"/>
                </a:cubicBezTo>
                <a:cubicBezTo>
                  <a:pt x="1385029" y="-52305"/>
                  <a:pt x="1411884" y="45046"/>
                  <a:pt x="1685868" y="0"/>
                </a:cubicBezTo>
                <a:cubicBezTo>
                  <a:pt x="1959852" y="-45046"/>
                  <a:pt x="2013510" y="12830"/>
                  <a:pt x="2278200" y="0"/>
                </a:cubicBezTo>
                <a:cubicBezTo>
                  <a:pt x="2281716" y="250720"/>
                  <a:pt x="2254317" y="403851"/>
                  <a:pt x="2278200" y="561600"/>
                </a:cubicBezTo>
                <a:cubicBezTo>
                  <a:pt x="2302083" y="719349"/>
                  <a:pt x="2258348" y="913551"/>
                  <a:pt x="2278200" y="1080000"/>
                </a:cubicBezTo>
                <a:cubicBezTo>
                  <a:pt x="2000995" y="1096325"/>
                  <a:pt x="1955571" y="1030295"/>
                  <a:pt x="1685868" y="1080000"/>
                </a:cubicBezTo>
                <a:cubicBezTo>
                  <a:pt x="1416165" y="1129705"/>
                  <a:pt x="1322086" y="1048157"/>
                  <a:pt x="1070754" y="1080000"/>
                </a:cubicBezTo>
                <a:cubicBezTo>
                  <a:pt x="819422" y="1111843"/>
                  <a:pt x="327648" y="107815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kuàng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49A9DC7-58C1-58B4-F3FA-217466CFBC55}"/>
              </a:ext>
            </a:extLst>
          </p:cNvPr>
          <p:cNvSpPr/>
          <p:nvPr/>
        </p:nvSpPr>
        <p:spPr>
          <a:xfrm>
            <a:off x="2529320" y="308062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jiǎ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5B873CC-7590-681A-988B-24176A2947D2}"/>
              </a:ext>
            </a:extLst>
          </p:cNvPr>
          <p:cNvSpPr/>
          <p:nvPr/>
        </p:nvSpPr>
        <p:spPr>
          <a:xfrm>
            <a:off x="4081643" y="308200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xiá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65078D7-B57C-25C5-6D78-54D868284078}"/>
              </a:ext>
            </a:extLst>
          </p:cNvPr>
          <p:cNvSpPr/>
          <p:nvPr/>
        </p:nvSpPr>
        <p:spPr>
          <a:xfrm>
            <a:off x="5633966" y="3082004"/>
            <a:ext cx="1798056" cy="1080000"/>
          </a:xfrm>
          <a:custGeom>
            <a:avLst/>
            <a:gdLst>
              <a:gd name="connsiteX0" fmla="*/ 0 w 1798056"/>
              <a:gd name="connsiteY0" fmla="*/ 0 h 1080000"/>
              <a:gd name="connsiteX1" fmla="*/ 581371 w 1798056"/>
              <a:gd name="connsiteY1" fmla="*/ 0 h 1080000"/>
              <a:gd name="connsiteX2" fmla="*/ 1162743 w 1798056"/>
              <a:gd name="connsiteY2" fmla="*/ 0 h 1080000"/>
              <a:gd name="connsiteX3" fmla="*/ 1798056 w 1798056"/>
              <a:gd name="connsiteY3" fmla="*/ 0 h 1080000"/>
              <a:gd name="connsiteX4" fmla="*/ 1798056 w 1798056"/>
              <a:gd name="connsiteY4" fmla="*/ 529200 h 1080000"/>
              <a:gd name="connsiteX5" fmla="*/ 1798056 w 1798056"/>
              <a:gd name="connsiteY5" fmla="*/ 1080000 h 1080000"/>
              <a:gd name="connsiteX6" fmla="*/ 1252646 w 1798056"/>
              <a:gd name="connsiteY6" fmla="*/ 1080000 h 1080000"/>
              <a:gd name="connsiteX7" fmla="*/ 653294 w 1798056"/>
              <a:gd name="connsiteY7" fmla="*/ 1080000 h 1080000"/>
              <a:gd name="connsiteX8" fmla="*/ 0 w 1798056"/>
              <a:gd name="connsiteY8" fmla="*/ 1080000 h 1080000"/>
              <a:gd name="connsiteX9" fmla="*/ 0 w 1798056"/>
              <a:gd name="connsiteY9" fmla="*/ 540000 h 1080000"/>
              <a:gd name="connsiteX10" fmla="*/ 0 w 179805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98056" h="1080000" fill="none" extrusionOk="0">
                <a:moveTo>
                  <a:pt x="0" y="0"/>
                </a:moveTo>
                <a:cubicBezTo>
                  <a:pt x="287351" y="-37553"/>
                  <a:pt x="393907" y="59924"/>
                  <a:pt x="581371" y="0"/>
                </a:cubicBezTo>
                <a:cubicBezTo>
                  <a:pt x="768835" y="-59924"/>
                  <a:pt x="905339" y="34205"/>
                  <a:pt x="1162743" y="0"/>
                </a:cubicBezTo>
                <a:cubicBezTo>
                  <a:pt x="1420147" y="-34205"/>
                  <a:pt x="1526629" y="75628"/>
                  <a:pt x="1798056" y="0"/>
                </a:cubicBezTo>
                <a:cubicBezTo>
                  <a:pt x="1811119" y="207995"/>
                  <a:pt x="1796341" y="419283"/>
                  <a:pt x="1798056" y="529200"/>
                </a:cubicBezTo>
                <a:cubicBezTo>
                  <a:pt x="1799771" y="639117"/>
                  <a:pt x="1764201" y="957395"/>
                  <a:pt x="1798056" y="1080000"/>
                </a:cubicBezTo>
                <a:cubicBezTo>
                  <a:pt x="1658414" y="1084158"/>
                  <a:pt x="1428031" y="1051301"/>
                  <a:pt x="1252646" y="1080000"/>
                </a:cubicBezTo>
                <a:cubicBezTo>
                  <a:pt x="1077261" y="1108699"/>
                  <a:pt x="791583" y="1021881"/>
                  <a:pt x="653294" y="1080000"/>
                </a:cubicBezTo>
                <a:cubicBezTo>
                  <a:pt x="515005" y="1138119"/>
                  <a:pt x="201282" y="105208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98056" h="1080000" stroke="0" extrusionOk="0">
                <a:moveTo>
                  <a:pt x="0" y="0"/>
                </a:moveTo>
                <a:cubicBezTo>
                  <a:pt x="115221" y="-30519"/>
                  <a:pt x="341114" y="5281"/>
                  <a:pt x="545410" y="0"/>
                </a:cubicBezTo>
                <a:cubicBezTo>
                  <a:pt x="749706" y="-5281"/>
                  <a:pt x="986578" y="25541"/>
                  <a:pt x="1162743" y="0"/>
                </a:cubicBezTo>
                <a:cubicBezTo>
                  <a:pt x="1338908" y="-25541"/>
                  <a:pt x="1523555" y="62815"/>
                  <a:pt x="1798056" y="0"/>
                </a:cubicBezTo>
                <a:cubicBezTo>
                  <a:pt x="1860855" y="159253"/>
                  <a:pt x="1741891" y="442242"/>
                  <a:pt x="1798056" y="561600"/>
                </a:cubicBezTo>
                <a:cubicBezTo>
                  <a:pt x="1854221" y="680958"/>
                  <a:pt x="1743069" y="955337"/>
                  <a:pt x="1798056" y="1080000"/>
                </a:cubicBezTo>
                <a:cubicBezTo>
                  <a:pt x="1639702" y="1085750"/>
                  <a:pt x="1301945" y="1061990"/>
                  <a:pt x="1162743" y="1080000"/>
                </a:cubicBezTo>
                <a:cubicBezTo>
                  <a:pt x="1023541" y="1098010"/>
                  <a:pt x="677269" y="1053669"/>
                  <a:pt x="545410" y="1080000"/>
                </a:cubicBezTo>
                <a:cubicBezTo>
                  <a:pt x="413551" y="1106331"/>
                  <a:pt x="165334" y="102550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rǒng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3888ED0-9AEA-EB73-A43C-DA3CAFEEB707}"/>
              </a:ext>
            </a:extLst>
          </p:cNvPr>
          <p:cNvSpPr/>
          <p:nvPr/>
        </p:nvSpPr>
        <p:spPr>
          <a:xfrm>
            <a:off x="7526034" y="3080629"/>
            <a:ext cx="1971252" cy="1080000"/>
          </a:xfrm>
          <a:custGeom>
            <a:avLst/>
            <a:gdLst>
              <a:gd name="connsiteX0" fmla="*/ 0 w 1971252"/>
              <a:gd name="connsiteY0" fmla="*/ 0 h 1080000"/>
              <a:gd name="connsiteX1" fmla="*/ 433675 w 1971252"/>
              <a:gd name="connsiteY1" fmla="*/ 0 h 1080000"/>
              <a:gd name="connsiteX2" fmla="*/ 887063 w 1971252"/>
              <a:gd name="connsiteY2" fmla="*/ 0 h 1080000"/>
              <a:gd name="connsiteX3" fmla="*/ 1360164 w 1971252"/>
              <a:gd name="connsiteY3" fmla="*/ 0 h 1080000"/>
              <a:gd name="connsiteX4" fmla="*/ 1971252 w 1971252"/>
              <a:gd name="connsiteY4" fmla="*/ 0 h 1080000"/>
              <a:gd name="connsiteX5" fmla="*/ 1971252 w 1971252"/>
              <a:gd name="connsiteY5" fmla="*/ 550800 h 1080000"/>
              <a:gd name="connsiteX6" fmla="*/ 1971252 w 1971252"/>
              <a:gd name="connsiteY6" fmla="*/ 1080000 h 1080000"/>
              <a:gd name="connsiteX7" fmla="*/ 1498152 w 1971252"/>
              <a:gd name="connsiteY7" fmla="*/ 1080000 h 1080000"/>
              <a:gd name="connsiteX8" fmla="*/ 1005339 w 1971252"/>
              <a:gd name="connsiteY8" fmla="*/ 1080000 h 1080000"/>
              <a:gd name="connsiteX9" fmla="*/ 512526 w 1971252"/>
              <a:gd name="connsiteY9" fmla="*/ 1080000 h 1080000"/>
              <a:gd name="connsiteX10" fmla="*/ 0 w 1971252"/>
              <a:gd name="connsiteY10" fmla="*/ 1080000 h 1080000"/>
              <a:gd name="connsiteX11" fmla="*/ 0 w 1971252"/>
              <a:gd name="connsiteY11" fmla="*/ 561600 h 1080000"/>
              <a:gd name="connsiteX12" fmla="*/ 0 w 197125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71252" h="1080000" fill="none" extrusionOk="0">
                <a:moveTo>
                  <a:pt x="0" y="0"/>
                </a:moveTo>
                <a:cubicBezTo>
                  <a:pt x="103744" y="-34723"/>
                  <a:pt x="243540" y="26277"/>
                  <a:pt x="433675" y="0"/>
                </a:cubicBezTo>
                <a:cubicBezTo>
                  <a:pt x="623811" y="-26277"/>
                  <a:pt x="778169" y="15185"/>
                  <a:pt x="887063" y="0"/>
                </a:cubicBezTo>
                <a:cubicBezTo>
                  <a:pt x="995957" y="-15185"/>
                  <a:pt x="1227495" y="47443"/>
                  <a:pt x="1360164" y="0"/>
                </a:cubicBezTo>
                <a:cubicBezTo>
                  <a:pt x="1492833" y="-47443"/>
                  <a:pt x="1756850" y="34792"/>
                  <a:pt x="1971252" y="0"/>
                </a:cubicBezTo>
                <a:cubicBezTo>
                  <a:pt x="1984254" y="196629"/>
                  <a:pt x="1949779" y="423755"/>
                  <a:pt x="1971252" y="550800"/>
                </a:cubicBezTo>
                <a:cubicBezTo>
                  <a:pt x="1992725" y="677845"/>
                  <a:pt x="1916715" y="818010"/>
                  <a:pt x="1971252" y="1080000"/>
                </a:cubicBezTo>
                <a:cubicBezTo>
                  <a:pt x="1864627" y="1118490"/>
                  <a:pt x="1600130" y="1041417"/>
                  <a:pt x="1498152" y="1080000"/>
                </a:cubicBezTo>
                <a:cubicBezTo>
                  <a:pt x="1396174" y="1118583"/>
                  <a:pt x="1164658" y="1047434"/>
                  <a:pt x="1005339" y="1080000"/>
                </a:cubicBezTo>
                <a:cubicBezTo>
                  <a:pt x="846020" y="1112566"/>
                  <a:pt x="699166" y="1048500"/>
                  <a:pt x="512526" y="1080000"/>
                </a:cubicBezTo>
                <a:cubicBezTo>
                  <a:pt x="325886" y="1111500"/>
                  <a:pt x="110985" y="1056141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71252" h="1080000" stroke="0" extrusionOk="0">
                <a:moveTo>
                  <a:pt x="0" y="0"/>
                </a:moveTo>
                <a:cubicBezTo>
                  <a:pt x="148577" y="-41732"/>
                  <a:pt x="303140" y="8901"/>
                  <a:pt x="433675" y="0"/>
                </a:cubicBezTo>
                <a:cubicBezTo>
                  <a:pt x="564211" y="-8901"/>
                  <a:pt x="693810" y="41459"/>
                  <a:pt x="946201" y="0"/>
                </a:cubicBezTo>
                <a:cubicBezTo>
                  <a:pt x="1198592" y="-41459"/>
                  <a:pt x="1344490" y="24832"/>
                  <a:pt x="1458726" y="0"/>
                </a:cubicBezTo>
                <a:cubicBezTo>
                  <a:pt x="1572962" y="-24832"/>
                  <a:pt x="1747603" y="4036"/>
                  <a:pt x="1971252" y="0"/>
                </a:cubicBezTo>
                <a:cubicBezTo>
                  <a:pt x="1974768" y="250720"/>
                  <a:pt x="1947369" y="403851"/>
                  <a:pt x="1971252" y="561600"/>
                </a:cubicBezTo>
                <a:cubicBezTo>
                  <a:pt x="1995135" y="719349"/>
                  <a:pt x="1951400" y="913551"/>
                  <a:pt x="1971252" y="1080000"/>
                </a:cubicBezTo>
                <a:cubicBezTo>
                  <a:pt x="1716015" y="1126356"/>
                  <a:pt x="1610015" y="1066363"/>
                  <a:pt x="1458726" y="1080000"/>
                </a:cubicBezTo>
                <a:cubicBezTo>
                  <a:pt x="1307437" y="1093637"/>
                  <a:pt x="1139922" y="1073443"/>
                  <a:pt x="926488" y="1080000"/>
                </a:cubicBezTo>
                <a:cubicBezTo>
                  <a:pt x="713054" y="1086557"/>
                  <a:pt x="324382" y="98580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miàn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39340B0-E61E-4AC9-B721-3C1A0EE32049}"/>
              </a:ext>
            </a:extLst>
          </p:cNvPr>
          <p:cNvSpPr/>
          <p:nvPr/>
        </p:nvSpPr>
        <p:spPr>
          <a:xfrm>
            <a:off x="9587930" y="3080629"/>
            <a:ext cx="2348824" cy="1080000"/>
          </a:xfrm>
          <a:custGeom>
            <a:avLst/>
            <a:gdLst>
              <a:gd name="connsiteX0" fmla="*/ 0 w 2348824"/>
              <a:gd name="connsiteY0" fmla="*/ 0 h 1080000"/>
              <a:gd name="connsiteX1" fmla="*/ 516741 w 2348824"/>
              <a:gd name="connsiteY1" fmla="*/ 0 h 1080000"/>
              <a:gd name="connsiteX2" fmla="*/ 1056971 w 2348824"/>
              <a:gd name="connsiteY2" fmla="*/ 0 h 1080000"/>
              <a:gd name="connsiteX3" fmla="*/ 1620689 w 2348824"/>
              <a:gd name="connsiteY3" fmla="*/ 0 h 1080000"/>
              <a:gd name="connsiteX4" fmla="*/ 2348824 w 2348824"/>
              <a:gd name="connsiteY4" fmla="*/ 0 h 1080000"/>
              <a:gd name="connsiteX5" fmla="*/ 2348824 w 2348824"/>
              <a:gd name="connsiteY5" fmla="*/ 550800 h 1080000"/>
              <a:gd name="connsiteX6" fmla="*/ 2348824 w 2348824"/>
              <a:gd name="connsiteY6" fmla="*/ 1080000 h 1080000"/>
              <a:gd name="connsiteX7" fmla="*/ 1785106 w 2348824"/>
              <a:gd name="connsiteY7" fmla="*/ 1080000 h 1080000"/>
              <a:gd name="connsiteX8" fmla="*/ 1197900 w 2348824"/>
              <a:gd name="connsiteY8" fmla="*/ 1080000 h 1080000"/>
              <a:gd name="connsiteX9" fmla="*/ 610694 w 2348824"/>
              <a:gd name="connsiteY9" fmla="*/ 1080000 h 1080000"/>
              <a:gd name="connsiteX10" fmla="*/ 0 w 2348824"/>
              <a:gd name="connsiteY10" fmla="*/ 1080000 h 1080000"/>
              <a:gd name="connsiteX11" fmla="*/ 0 w 2348824"/>
              <a:gd name="connsiteY11" fmla="*/ 561600 h 1080000"/>
              <a:gd name="connsiteX12" fmla="*/ 0 w 234882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48824" h="1080000" fill="none" extrusionOk="0">
                <a:moveTo>
                  <a:pt x="0" y="0"/>
                </a:moveTo>
                <a:cubicBezTo>
                  <a:pt x="132164" y="-52090"/>
                  <a:pt x="339283" y="37269"/>
                  <a:pt x="516741" y="0"/>
                </a:cubicBezTo>
                <a:cubicBezTo>
                  <a:pt x="694199" y="-37269"/>
                  <a:pt x="940571" y="24525"/>
                  <a:pt x="1056971" y="0"/>
                </a:cubicBezTo>
                <a:cubicBezTo>
                  <a:pt x="1173371" y="-24525"/>
                  <a:pt x="1445659" y="14285"/>
                  <a:pt x="1620689" y="0"/>
                </a:cubicBezTo>
                <a:cubicBezTo>
                  <a:pt x="1795719" y="-14285"/>
                  <a:pt x="2195712" y="27593"/>
                  <a:pt x="2348824" y="0"/>
                </a:cubicBezTo>
                <a:cubicBezTo>
                  <a:pt x="2361826" y="196629"/>
                  <a:pt x="2327351" y="423755"/>
                  <a:pt x="2348824" y="550800"/>
                </a:cubicBezTo>
                <a:cubicBezTo>
                  <a:pt x="2370297" y="677845"/>
                  <a:pt x="2294287" y="818010"/>
                  <a:pt x="2348824" y="1080000"/>
                </a:cubicBezTo>
                <a:cubicBezTo>
                  <a:pt x="2067525" y="1113636"/>
                  <a:pt x="1949358" y="1035152"/>
                  <a:pt x="1785106" y="1080000"/>
                </a:cubicBezTo>
                <a:cubicBezTo>
                  <a:pt x="1620854" y="1124848"/>
                  <a:pt x="1348406" y="1052120"/>
                  <a:pt x="1197900" y="1080000"/>
                </a:cubicBezTo>
                <a:cubicBezTo>
                  <a:pt x="1047394" y="1107880"/>
                  <a:pt x="814465" y="1051996"/>
                  <a:pt x="610694" y="1080000"/>
                </a:cubicBezTo>
                <a:cubicBezTo>
                  <a:pt x="406923" y="1108004"/>
                  <a:pt x="268552" y="1057191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48824" h="1080000" stroke="0" extrusionOk="0">
                <a:moveTo>
                  <a:pt x="0" y="0"/>
                </a:moveTo>
                <a:cubicBezTo>
                  <a:pt x="245858" y="-23152"/>
                  <a:pt x="412883" y="12898"/>
                  <a:pt x="516741" y="0"/>
                </a:cubicBezTo>
                <a:cubicBezTo>
                  <a:pt x="620599" y="-12898"/>
                  <a:pt x="976446" y="22357"/>
                  <a:pt x="1127436" y="0"/>
                </a:cubicBezTo>
                <a:cubicBezTo>
                  <a:pt x="1278426" y="-22357"/>
                  <a:pt x="1484319" y="63327"/>
                  <a:pt x="1738130" y="0"/>
                </a:cubicBezTo>
                <a:cubicBezTo>
                  <a:pt x="1991941" y="-63327"/>
                  <a:pt x="2124070" y="11930"/>
                  <a:pt x="2348824" y="0"/>
                </a:cubicBezTo>
                <a:cubicBezTo>
                  <a:pt x="2352340" y="250720"/>
                  <a:pt x="2324941" y="403851"/>
                  <a:pt x="2348824" y="561600"/>
                </a:cubicBezTo>
                <a:cubicBezTo>
                  <a:pt x="2372707" y="719349"/>
                  <a:pt x="2328972" y="913551"/>
                  <a:pt x="2348824" y="1080000"/>
                </a:cubicBezTo>
                <a:cubicBezTo>
                  <a:pt x="2096367" y="1144388"/>
                  <a:pt x="1968225" y="1013700"/>
                  <a:pt x="1738130" y="1080000"/>
                </a:cubicBezTo>
                <a:cubicBezTo>
                  <a:pt x="1508035" y="1146300"/>
                  <a:pt x="1303845" y="1053998"/>
                  <a:pt x="1103947" y="1080000"/>
                </a:cubicBezTo>
                <a:cubicBezTo>
                  <a:pt x="904049" y="1106002"/>
                  <a:pt x="344421" y="995270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chuān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3F05ADC3-E967-D29D-D4D7-46822E39C7F3}"/>
              </a:ext>
            </a:extLst>
          </p:cNvPr>
          <p:cNvSpPr/>
          <p:nvPr/>
        </p:nvSpPr>
        <p:spPr>
          <a:xfrm>
            <a:off x="387153" y="3090605"/>
            <a:ext cx="1992789" cy="1080000"/>
          </a:xfrm>
          <a:custGeom>
            <a:avLst/>
            <a:gdLst>
              <a:gd name="connsiteX0" fmla="*/ 0 w 1992789"/>
              <a:gd name="connsiteY0" fmla="*/ 0 h 1080000"/>
              <a:gd name="connsiteX1" fmla="*/ 438414 w 1992789"/>
              <a:gd name="connsiteY1" fmla="*/ 0 h 1080000"/>
              <a:gd name="connsiteX2" fmla="*/ 896755 w 1992789"/>
              <a:gd name="connsiteY2" fmla="*/ 0 h 1080000"/>
              <a:gd name="connsiteX3" fmla="*/ 1375024 w 1992789"/>
              <a:gd name="connsiteY3" fmla="*/ 0 h 1080000"/>
              <a:gd name="connsiteX4" fmla="*/ 1992789 w 1992789"/>
              <a:gd name="connsiteY4" fmla="*/ 0 h 1080000"/>
              <a:gd name="connsiteX5" fmla="*/ 1992789 w 1992789"/>
              <a:gd name="connsiteY5" fmla="*/ 550800 h 1080000"/>
              <a:gd name="connsiteX6" fmla="*/ 1992789 w 1992789"/>
              <a:gd name="connsiteY6" fmla="*/ 1080000 h 1080000"/>
              <a:gd name="connsiteX7" fmla="*/ 1514520 w 1992789"/>
              <a:gd name="connsiteY7" fmla="*/ 1080000 h 1080000"/>
              <a:gd name="connsiteX8" fmla="*/ 1016322 w 1992789"/>
              <a:gd name="connsiteY8" fmla="*/ 1080000 h 1080000"/>
              <a:gd name="connsiteX9" fmla="*/ 518125 w 1992789"/>
              <a:gd name="connsiteY9" fmla="*/ 1080000 h 1080000"/>
              <a:gd name="connsiteX10" fmla="*/ 0 w 1992789"/>
              <a:gd name="connsiteY10" fmla="*/ 1080000 h 1080000"/>
              <a:gd name="connsiteX11" fmla="*/ 0 w 1992789"/>
              <a:gd name="connsiteY11" fmla="*/ 561600 h 1080000"/>
              <a:gd name="connsiteX12" fmla="*/ 0 w 199278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2789" h="1080000" fill="none" extrusionOk="0">
                <a:moveTo>
                  <a:pt x="0" y="0"/>
                </a:moveTo>
                <a:cubicBezTo>
                  <a:pt x="182426" y="-33222"/>
                  <a:pt x="252242" y="40721"/>
                  <a:pt x="438414" y="0"/>
                </a:cubicBezTo>
                <a:cubicBezTo>
                  <a:pt x="624586" y="-40721"/>
                  <a:pt x="741519" y="22545"/>
                  <a:pt x="896755" y="0"/>
                </a:cubicBezTo>
                <a:cubicBezTo>
                  <a:pt x="1051991" y="-22545"/>
                  <a:pt x="1207427" y="54901"/>
                  <a:pt x="1375024" y="0"/>
                </a:cubicBezTo>
                <a:cubicBezTo>
                  <a:pt x="1542621" y="-54901"/>
                  <a:pt x="1765573" y="64353"/>
                  <a:pt x="1992789" y="0"/>
                </a:cubicBezTo>
                <a:cubicBezTo>
                  <a:pt x="2005791" y="196629"/>
                  <a:pt x="1971316" y="423755"/>
                  <a:pt x="1992789" y="550800"/>
                </a:cubicBezTo>
                <a:cubicBezTo>
                  <a:pt x="2014262" y="677845"/>
                  <a:pt x="1938252" y="818010"/>
                  <a:pt x="1992789" y="1080000"/>
                </a:cubicBezTo>
                <a:cubicBezTo>
                  <a:pt x="1766836" y="1120047"/>
                  <a:pt x="1725339" y="1027764"/>
                  <a:pt x="1514520" y="1080000"/>
                </a:cubicBezTo>
                <a:cubicBezTo>
                  <a:pt x="1303701" y="1132236"/>
                  <a:pt x="1139912" y="1076706"/>
                  <a:pt x="1016322" y="1080000"/>
                </a:cubicBezTo>
                <a:cubicBezTo>
                  <a:pt x="892732" y="1083294"/>
                  <a:pt x="682236" y="1058769"/>
                  <a:pt x="518125" y="1080000"/>
                </a:cubicBezTo>
                <a:cubicBezTo>
                  <a:pt x="354014" y="1101231"/>
                  <a:pt x="171784" y="106400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92789" h="1080000" stroke="0" extrusionOk="0">
                <a:moveTo>
                  <a:pt x="0" y="0"/>
                </a:moveTo>
                <a:cubicBezTo>
                  <a:pt x="190819" y="-10056"/>
                  <a:pt x="301782" y="31620"/>
                  <a:pt x="438414" y="0"/>
                </a:cubicBezTo>
                <a:cubicBezTo>
                  <a:pt x="575046" y="-31620"/>
                  <a:pt x="705234" y="35729"/>
                  <a:pt x="956539" y="0"/>
                </a:cubicBezTo>
                <a:cubicBezTo>
                  <a:pt x="1207844" y="-35729"/>
                  <a:pt x="1254424" y="38344"/>
                  <a:pt x="1474664" y="0"/>
                </a:cubicBezTo>
                <a:cubicBezTo>
                  <a:pt x="1694905" y="-38344"/>
                  <a:pt x="1800465" y="41277"/>
                  <a:pt x="1992789" y="0"/>
                </a:cubicBezTo>
                <a:cubicBezTo>
                  <a:pt x="1996305" y="250720"/>
                  <a:pt x="1968906" y="403851"/>
                  <a:pt x="1992789" y="561600"/>
                </a:cubicBezTo>
                <a:cubicBezTo>
                  <a:pt x="2016672" y="719349"/>
                  <a:pt x="1972937" y="913551"/>
                  <a:pt x="1992789" y="1080000"/>
                </a:cubicBezTo>
                <a:cubicBezTo>
                  <a:pt x="1882502" y="1092860"/>
                  <a:pt x="1619564" y="1034864"/>
                  <a:pt x="1474664" y="1080000"/>
                </a:cubicBezTo>
                <a:cubicBezTo>
                  <a:pt x="1329765" y="1125136"/>
                  <a:pt x="1097589" y="1016267"/>
                  <a:pt x="936611" y="1080000"/>
                </a:cubicBezTo>
                <a:cubicBezTo>
                  <a:pt x="775633" y="1143733"/>
                  <a:pt x="456468" y="105170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hōng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83C978DD-E654-7FD9-435B-D209AC2977C8}"/>
              </a:ext>
            </a:extLst>
          </p:cNvPr>
          <p:cNvSpPr/>
          <p:nvPr/>
        </p:nvSpPr>
        <p:spPr>
          <a:xfrm>
            <a:off x="1959824" y="4291512"/>
            <a:ext cx="1992789" cy="1080000"/>
          </a:xfrm>
          <a:custGeom>
            <a:avLst/>
            <a:gdLst>
              <a:gd name="connsiteX0" fmla="*/ 0 w 1992789"/>
              <a:gd name="connsiteY0" fmla="*/ 0 h 1080000"/>
              <a:gd name="connsiteX1" fmla="*/ 438414 w 1992789"/>
              <a:gd name="connsiteY1" fmla="*/ 0 h 1080000"/>
              <a:gd name="connsiteX2" fmla="*/ 896755 w 1992789"/>
              <a:gd name="connsiteY2" fmla="*/ 0 h 1080000"/>
              <a:gd name="connsiteX3" fmla="*/ 1375024 w 1992789"/>
              <a:gd name="connsiteY3" fmla="*/ 0 h 1080000"/>
              <a:gd name="connsiteX4" fmla="*/ 1992789 w 1992789"/>
              <a:gd name="connsiteY4" fmla="*/ 0 h 1080000"/>
              <a:gd name="connsiteX5" fmla="*/ 1992789 w 1992789"/>
              <a:gd name="connsiteY5" fmla="*/ 550800 h 1080000"/>
              <a:gd name="connsiteX6" fmla="*/ 1992789 w 1992789"/>
              <a:gd name="connsiteY6" fmla="*/ 1080000 h 1080000"/>
              <a:gd name="connsiteX7" fmla="*/ 1514520 w 1992789"/>
              <a:gd name="connsiteY7" fmla="*/ 1080000 h 1080000"/>
              <a:gd name="connsiteX8" fmla="*/ 1016322 w 1992789"/>
              <a:gd name="connsiteY8" fmla="*/ 1080000 h 1080000"/>
              <a:gd name="connsiteX9" fmla="*/ 518125 w 1992789"/>
              <a:gd name="connsiteY9" fmla="*/ 1080000 h 1080000"/>
              <a:gd name="connsiteX10" fmla="*/ 0 w 1992789"/>
              <a:gd name="connsiteY10" fmla="*/ 1080000 h 1080000"/>
              <a:gd name="connsiteX11" fmla="*/ 0 w 1992789"/>
              <a:gd name="connsiteY11" fmla="*/ 561600 h 1080000"/>
              <a:gd name="connsiteX12" fmla="*/ 0 w 199278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2789" h="1080000" fill="none" extrusionOk="0">
                <a:moveTo>
                  <a:pt x="0" y="0"/>
                </a:moveTo>
                <a:cubicBezTo>
                  <a:pt x="182426" y="-33222"/>
                  <a:pt x="252242" y="40721"/>
                  <a:pt x="438414" y="0"/>
                </a:cubicBezTo>
                <a:cubicBezTo>
                  <a:pt x="624586" y="-40721"/>
                  <a:pt x="741519" y="22545"/>
                  <a:pt x="896755" y="0"/>
                </a:cubicBezTo>
                <a:cubicBezTo>
                  <a:pt x="1051991" y="-22545"/>
                  <a:pt x="1207427" y="54901"/>
                  <a:pt x="1375024" y="0"/>
                </a:cubicBezTo>
                <a:cubicBezTo>
                  <a:pt x="1542621" y="-54901"/>
                  <a:pt x="1765573" y="64353"/>
                  <a:pt x="1992789" y="0"/>
                </a:cubicBezTo>
                <a:cubicBezTo>
                  <a:pt x="2005791" y="196629"/>
                  <a:pt x="1971316" y="423755"/>
                  <a:pt x="1992789" y="550800"/>
                </a:cubicBezTo>
                <a:cubicBezTo>
                  <a:pt x="2014262" y="677845"/>
                  <a:pt x="1938252" y="818010"/>
                  <a:pt x="1992789" y="1080000"/>
                </a:cubicBezTo>
                <a:cubicBezTo>
                  <a:pt x="1766836" y="1120047"/>
                  <a:pt x="1725339" y="1027764"/>
                  <a:pt x="1514520" y="1080000"/>
                </a:cubicBezTo>
                <a:cubicBezTo>
                  <a:pt x="1303701" y="1132236"/>
                  <a:pt x="1139912" y="1076706"/>
                  <a:pt x="1016322" y="1080000"/>
                </a:cubicBezTo>
                <a:cubicBezTo>
                  <a:pt x="892732" y="1083294"/>
                  <a:pt x="682236" y="1058769"/>
                  <a:pt x="518125" y="1080000"/>
                </a:cubicBezTo>
                <a:cubicBezTo>
                  <a:pt x="354014" y="1101231"/>
                  <a:pt x="171784" y="106400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92789" h="1080000" stroke="0" extrusionOk="0">
                <a:moveTo>
                  <a:pt x="0" y="0"/>
                </a:moveTo>
                <a:cubicBezTo>
                  <a:pt x="190819" y="-10056"/>
                  <a:pt x="301782" y="31620"/>
                  <a:pt x="438414" y="0"/>
                </a:cubicBezTo>
                <a:cubicBezTo>
                  <a:pt x="575046" y="-31620"/>
                  <a:pt x="705234" y="35729"/>
                  <a:pt x="956539" y="0"/>
                </a:cubicBezTo>
                <a:cubicBezTo>
                  <a:pt x="1207844" y="-35729"/>
                  <a:pt x="1254424" y="38344"/>
                  <a:pt x="1474664" y="0"/>
                </a:cubicBezTo>
                <a:cubicBezTo>
                  <a:pt x="1694905" y="-38344"/>
                  <a:pt x="1800465" y="41277"/>
                  <a:pt x="1992789" y="0"/>
                </a:cubicBezTo>
                <a:cubicBezTo>
                  <a:pt x="1996305" y="250720"/>
                  <a:pt x="1968906" y="403851"/>
                  <a:pt x="1992789" y="561600"/>
                </a:cubicBezTo>
                <a:cubicBezTo>
                  <a:pt x="2016672" y="719349"/>
                  <a:pt x="1972937" y="913551"/>
                  <a:pt x="1992789" y="1080000"/>
                </a:cubicBezTo>
                <a:cubicBezTo>
                  <a:pt x="1882502" y="1092860"/>
                  <a:pt x="1619564" y="1034864"/>
                  <a:pt x="1474664" y="1080000"/>
                </a:cubicBezTo>
                <a:cubicBezTo>
                  <a:pt x="1329765" y="1125136"/>
                  <a:pt x="1097589" y="1016267"/>
                  <a:pt x="936611" y="1080000"/>
                </a:cubicBezTo>
                <a:cubicBezTo>
                  <a:pt x="775633" y="1143733"/>
                  <a:pt x="456468" y="105170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shuāi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2DF754E7-45B7-37EB-DE7B-DBE14532F5EE}"/>
              </a:ext>
            </a:extLst>
          </p:cNvPr>
          <p:cNvSpPr/>
          <p:nvPr/>
        </p:nvSpPr>
        <p:spPr>
          <a:xfrm>
            <a:off x="4064935" y="4292887"/>
            <a:ext cx="1691347" cy="1080000"/>
          </a:xfrm>
          <a:custGeom>
            <a:avLst/>
            <a:gdLst>
              <a:gd name="connsiteX0" fmla="*/ 0 w 1691347"/>
              <a:gd name="connsiteY0" fmla="*/ 0 h 1080000"/>
              <a:gd name="connsiteX1" fmla="*/ 546869 w 1691347"/>
              <a:gd name="connsiteY1" fmla="*/ 0 h 1080000"/>
              <a:gd name="connsiteX2" fmla="*/ 1093738 w 1691347"/>
              <a:gd name="connsiteY2" fmla="*/ 0 h 1080000"/>
              <a:gd name="connsiteX3" fmla="*/ 1691347 w 1691347"/>
              <a:gd name="connsiteY3" fmla="*/ 0 h 1080000"/>
              <a:gd name="connsiteX4" fmla="*/ 1691347 w 1691347"/>
              <a:gd name="connsiteY4" fmla="*/ 529200 h 1080000"/>
              <a:gd name="connsiteX5" fmla="*/ 1691347 w 1691347"/>
              <a:gd name="connsiteY5" fmla="*/ 1080000 h 1080000"/>
              <a:gd name="connsiteX6" fmla="*/ 1178305 w 1691347"/>
              <a:gd name="connsiteY6" fmla="*/ 1080000 h 1080000"/>
              <a:gd name="connsiteX7" fmla="*/ 614523 w 1691347"/>
              <a:gd name="connsiteY7" fmla="*/ 1080000 h 1080000"/>
              <a:gd name="connsiteX8" fmla="*/ 0 w 1691347"/>
              <a:gd name="connsiteY8" fmla="*/ 1080000 h 1080000"/>
              <a:gd name="connsiteX9" fmla="*/ 0 w 1691347"/>
              <a:gd name="connsiteY9" fmla="*/ 540000 h 1080000"/>
              <a:gd name="connsiteX10" fmla="*/ 0 w 169134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1347" h="1080000" fill="none" extrusionOk="0">
                <a:moveTo>
                  <a:pt x="0" y="0"/>
                </a:moveTo>
                <a:cubicBezTo>
                  <a:pt x="150036" y="-18643"/>
                  <a:pt x="371543" y="65429"/>
                  <a:pt x="546869" y="0"/>
                </a:cubicBezTo>
                <a:cubicBezTo>
                  <a:pt x="722195" y="-65429"/>
                  <a:pt x="940544" y="3551"/>
                  <a:pt x="1093738" y="0"/>
                </a:cubicBezTo>
                <a:cubicBezTo>
                  <a:pt x="1246932" y="-3551"/>
                  <a:pt x="1440718" y="53852"/>
                  <a:pt x="1691347" y="0"/>
                </a:cubicBezTo>
                <a:cubicBezTo>
                  <a:pt x="1704410" y="207995"/>
                  <a:pt x="1689632" y="419283"/>
                  <a:pt x="1691347" y="529200"/>
                </a:cubicBezTo>
                <a:cubicBezTo>
                  <a:pt x="1693062" y="639117"/>
                  <a:pt x="1657492" y="957395"/>
                  <a:pt x="1691347" y="1080000"/>
                </a:cubicBezTo>
                <a:cubicBezTo>
                  <a:pt x="1541046" y="1130959"/>
                  <a:pt x="1368834" y="1025127"/>
                  <a:pt x="1178305" y="1080000"/>
                </a:cubicBezTo>
                <a:cubicBezTo>
                  <a:pt x="987776" y="1134873"/>
                  <a:pt x="867719" y="1052729"/>
                  <a:pt x="614523" y="1080000"/>
                </a:cubicBezTo>
                <a:cubicBezTo>
                  <a:pt x="361327" y="1107271"/>
                  <a:pt x="291751" y="101906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91347" h="1080000" stroke="0" extrusionOk="0">
                <a:moveTo>
                  <a:pt x="0" y="0"/>
                </a:moveTo>
                <a:cubicBezTo>
                  <a:pt x="169045" y="-7177"/>
                  <a:pt x="381213" y="49899"/>
                  <a:pt x="513042" y="0"/>
                </a:cubicBezTo>
                <a:cubicBezTo>
                  <a:pt x="644871" y="-49899"/>
                  <a:pt x="936089" y="488"/>
                  <a:pt x="1093738" y="0"/>
                </a:cubicBezTo>
                <a:cubicBezTo>
                  <a:pt x="1251387" y="-488"/>
                  <a:pt x="1487144" y="1067"/>
                  <a:pt x="1691347" y="0"/>
                </a:cubicBezTo>
                <a:cubicBezTo>
                  <a:pt x="1754146" y="159253"/>
                  <a:pt x="1635182" y="442242"/>
                  <a:pt x="1691347" y="561600"/>
                </a:cubicBezTo>
                <a:cubicBezTo>
                  <a:pt x="1747512" y="680958"/>
                  <a:pt x="1636360" y="955337"/>
                  <a:pt x="1691347" y="1080000"/>
                </a:cubicBezTo>
                <a:cubicBezTo>
                  <a:pt x="1483227" y="1140950"/>
                  <a:pt x="1314448" y="1032615"/>
                  <a:pt x="1093738" y="1080000"/>
                </a:cubicBezTo>
                <a:cubicBezTo>
                  <a:pt x="873028" y="1127385"/>
                  <a:pt x="758295" y="1067557"/>
                  <a:pt x="513042" y="1080000"/>
                </a:cubicBezTo>
                <a:cubicBezTo>
                  <a:pt x="267789" y="1092443"/>
                  <a:pt x="202665" y="104183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piàn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65BFF6E7-8A5B-0349-C66C-4F9FF6B74E92}"/>
              </a:ext>
            </a:extLst>
          </p:cNvPr>
          <p:cNvSpPr/>
          <p:nvPr/>
        </p:nvSpPr>
        <p:spPr>
          <a:xfrm>
            <a:off x="5903540" y="4291512"/>
            <a:ext cx="2140659" cy="1080000"/>
          </a:xfrm>
          <a:custGeom>
            <a:avLst/>
            <a:gdLst>
              <a:gd name="connsiteX0" fmla="*/ 0 w 2140659"/>
              <a:gd name="connsiteY0" fmla="*/ 0 h 1080000"/>
              <a:gd name="connsiteX1" fmla="*/ 470945 w 2140659"/>
              <a:gd name="connsiteY1" fmla="*/ 0 h 1080000"/>
              <a:gd name="connsiteX2" fmla="*/ 963297 w 2140659"/>
              <a:gd name="connsiteY2" fmla="*/ 0 h 1080000"/>
              <a:gd name="connsiteX3" fmla="*/ 1477055 w 2140659"/>
              <a:gd name="connsiteY3" fmla="*/ 0 h 1080000"/>
              <a:gd name="connsiteX4" fmla="*/ 2140659 w 2140659"/>
              <a:gd name="connsiteY4" fmla="*/ 0 h 1080000"/>
              <a:gd name="connsiteX5" fmla="*/ 2140659 w 2140659"/>
              <a:gd name="connsiteY5" fmla="*/ 550800 h 1080000"/>
              <a:gd name="connsiteX6" fmla="*/ 2140659 w 2140659"/>
              <a:gd name="connsiteY6" fmla="*/ 1080000 h 1080000"/>
              <a:gd name="connsiteX7" fmla="*/ 1626901 w 2140659"/>
              <a:gd name="connsiteY7" fmla="*/ 1080000 h 1080000"/>
              <a:gd name="connsiteX8" fmla="*/ 1091736 w 2140659"/>
              <a:gd name="connsiteY8" fmla="*/ 1080000 h 1080000"/>
              <a:gd name="connsiteX9" fmla="*/ 556571 w 2140659"/>
              <a:gd name="connsiteY9" fmla="*/ 1080000 h 1080000"/>
              <a:gd name="connsiteX10" fmla="*/ 0 w 2140659"/>
              <a:gd name="connsiteY10" fmla="*/ 1080000 h 1080000"/>
              <a:gd name="connsiteX11" fmla="*/ 0 w 2140659"/>
              <a:gd name="connsiteY11" fmla="*/ 561600 h 1080000"/>
              <a:gd name="connsiteX12" fmla="*/ 0 w 214065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0659" h="1080000" fill="none" extrusionOk="0">
                <a:moveTo>
                  <a:pt x="0" y="0"/>
                </a:moveTo>
                <a:cubicBezTo>
                  <a:pt x="141606" y="-48813"/>
                  <a:pt x="373277" y="23567"/>
                  <a:pt x="470945" y="0"/>
                </a:cubicBezTo>
                <a:cubicBezTo>
                  <a:pt x="568614" y="-23567"/>
                  <a:pt x="830611" y="30266"/>
                  <a:pt x="963297" y="0"/>
                </a:cubicBezTo>
                <a:cubicBezTo>
                  <a:pt x="1095983" y="-30266"/>
                  <a:pt x="1319084" y="8669"/>
                  <a:pt x="1477055" y="0"/>
                </a:cubicBezTo>
                <a:cubicBezTo>
                  <a:pt x="1635026" y="-8669"/>
                  <a:pt x="1810499" y="46578"/>
                  <a:pt x="2140659" y="0"/>
                </a:cubicBezTo>
                <a:cubicBezTo>
                  <a:pt x="2153661" y="196629"/>
                  <a:pt x="2119186" y="423755"/>
                  <a:pt x="2140659" y="550800"/>
                </a:cubicBezTo>
                <a:cubicBezTo>
                  <a:pt x="2162132" y="677845"/>
                  <a:pt x="2086122" y="818010"/>
                  <a:pt x="2140659" y="1080000"/>
                </a:cubicBezTo>
                <a:cubicBezTo>
                  <a:pt x="1919945" y="1118844"/>
                  <a:pt x="1852871" y="1057229"/>
                  <a:pt x="1626901" y="1080000"/>
                </a:cubicBezTo>
                <a:cubicBezTo>
                  <a:pt x="1400931" y="1102771"/>
                  <a:pt x="1289121" y="1033903"/>
                  <a:pt x="1091736" y="1080000"/>
                </a:cubicBezTo>
                <a:cubicBezTo>
                  <a:pt x="894352" y="1126097"/>
                  <a:pt x="731152" y="1019646"/>
                  <a:pt x="556571" y="1080000"/>
                </a:cubicBezTo>
                <a:cubicBezTo>
                  <a:pt x="381991" y="1140354"/>
                  <a:pt x="161933" y="107179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140659" h="1080000" stroke="0" extrusionOk="0">
                <a:moveTo>
                  <a:pt x="0" y="0"/>
                </a:moveTo>
                <a:cubicBezTo>
                  <a:pt x="191481" y="-50224"/>
                  <a:pt x="343547" y="28687"/>
                  <a:pt x="470945" y="0"/>
                </a:cubicBezTo>
                <a:cubicBezTo>
                  <a:pt x="598344" y="-28687"/>
                  <a:pt x="758959" y="57848"/>
                  <a:pt x="1027516" y="0"/>
                </a:cubicBezTo>
                <a:cubicBezTo>
                  <a:pt x="1296073" y="-57848"/>
                  <a:pt x="1309536" y="22280"/>
                  <a:pt x="1584088" y="0"/>
                </a:cubicBezTo>
                <a:cubicBezTo>
                  <a:pt x="1858640" y="-22280"/>
                  <a:pt x="1898689" y="40308"/>
                  <a:pt x="2140659" y="0"/>
                </a:cubicBezTo>
                <a:cubicBezTo>
                  <a:pt x="2144175" y="250720"/>
                  <a:pt x="2116776" y="403851"/>
                  <a:pt x="2140659" y="561600"/>
                </a:cubicBezTo>
                <a:cubicBezTo>
                  <a:pt x="2164542" y="719349"/>
                  <a:pt x="2120807" y="913551"/>
                  <a:pt x="2140659" y="1080000"/>
                </a:cubicBezTo>
                <a:cubicBezTo>
                  <a:pt x="1957797" y="1137363"/>
                  <a:pt x="1758702" y="1062044"/>
                  <a:pt x="1584088" y="1080000"/>
                </a:cubicBezTo>
                <a:cubicBezTo>
                  <a:pt x="1409474" y="1097956"/>
                  <a:pt x="1123187" y="1059042"/>
                  <a:pt x="1006110" y="1080000"/>
                </a:cubicBezTo>
                <a:cubicBezTo>
                  <a:pt x="889033" y="1100958"/>
                  <a:pt x="329580" y="107939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chuài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4543687-3923-C2BC-3AF3-414515F14F9E}"/>
              </a:ext>
            </a:extLst>
          </p:cNvPr>
          <p:cNvSpPr/>
          <p:nvPr/>
        </p:nvSpPr>
        <p:spPr>
          <a:xfrm>
            <a:off x="9933167" y="4267494"/>
            <a:ext cx="1992789" cy="1080000"/>
          </a:xfrm>
          <a:custGeom>
            <a:avLst/>
            <a:gdLst>
              <a:gd name="connsiteX0" fmla="*/ 0 w 1992789"/>
              <a:gd name="connsiteY0" fmla="*/ 0 h 1080000"/>
              <a:gd name="connsiteX1" fmla="*/ 438414 w 1992789"/>
              <a:gd name="connsiteY1" fmla="*/ 0 h 1080000"/>
              <a:gd name="connsiteX2" fmla="*/ 896755 w 1992789"/>
              <a:gd name="connsiteY2" fmla="*/ 0 h 1080000"/>
              <a:gd name="connsiteX3" fmla="*/ 1375024 w 1992789"/>
              <a:gd name="connsiteY3" fmla="*/ 0 h 1080000"/>
              <a:gd name="connsiteX4" fmla="*/ 1992789 w 1992789"/>
              <a:gd name="connsiteY4" fmla="*/ 0 h 1080000"/>
              <a:gd name="connsiteX5" fmla="*/ 1992789 w 1992789"/>
              <a:gd name="connsiteY5" fmla="*/ 550800 h 1080000"/>
              <a:gd name="connsiteX6" fmla="*/ 1992789 w 1992789"/>
              <a:gd name="connsiteY6" fmla="*/ 1080000 h 1080000"/>
              <a:gd name="connsiteX7" fmla="*/ 1514520 w 1992789"/>
              <a:gd name="connsiteY7" fmla="*/ 1080000 h 1080000"/>
              <a:gd name="connsiteX8" fmla="*/ 1016322 w 1992789"/>
              <a:gd name="connsiteY8" fmla="*/ 1080000 h 1080000"/>
              <a:gd name="connsiteX9" fmla="*/ 518125 w 1992789"/>
              <a:gd name="connsiteY9" fmla="*/ 1080000 h 1080000"/>
              <a:gd name="connsiteX10" fmla="*/ 0 w 1992789"/>
              <a:gd name="connsiteY10" fmla="*/ 1080000 h 1080000"/>
              <a:gd name="connsiteX11" fmla="*/ 0 w 1992789"/>
              <a:gd name="connsiteY11" fmla="*/ 561600 h 1080000"/>
              <a:gd name="connsiteX12" fmla="*/ 0 w 199278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2789" h="1080000" fill="none" extrusionOk="0">
                <a:moveTo>
                  <a:pt x="0" y="0"/>
                </a:moveTo>
                <a:cubicBezTo>
                  <a:pt x="182426" y="-33222"/>
                  <a:pt x="252242" y="40721"/>
                  <a:pt x="438414" y="0"/>
                </a:cubicBezTo>
                <a:cubicBezTo>
                  <a:pt x="624586" y="-40721"/>
                  <a:pt x="741519" y="22545"/>
                  <a:pt x="896755" y="0"/>
                </a:cubicBezTo>
                <a:cubicBezTo>
                  <a:pt x="1051991" y="-22545"/>
                  <a:pt x="1207427" y="54901"/>
                  <a:pt x="1375024" y="0"/>
                </a:cubicBezTo>
                <a:cubicBezTo>
                  <a:pt x="1542621" y="-54901"/>
                  <a:pt x="1765573" y="64353"/>
                  <a:pt x="1992789" y="0"/>
                </a:cubicBezTo>
                <a:cubicBezTo>
                  <a:pt x="2005791" y="196629"/>
                  <a:pt x="1971316" y="423755"/>
                  <a:pt x="1992789" y="550800"/>
                </a:cubicBezTo>
                <a:cubicBezTo>
                  <a:pt x="2014262" y="677845"/>
                  <a:pt x="1938252" y="818010"/>
                  <a:pt x="1992789" y="1080000"/>
                </a:cubicBezTo>
                <a:cubicBezTo>
                  <a:pt x="1766836" y="1120047"/>
                  <a:pt x="1725339" y="1027764"/>
                  <a:pt x="1514520" y="1080000"/>
                </a:cubicBezTo>
                <a:cubicBezTo>
                  <a:pt x="1303701" y="1132236"/>
                  <a:pt x="1139912" y="1076706"/>
                  <a:pt x="1016322" y="1080000"/>
                </a:cubicBezTo>
                <a:cubicBezTo>
                  <a:pt x="892732" y="1083294"/>
                  <a:pt x="682236" y="1058769"/>
                  <a:pt x="518125" y="1080000"/>
                </a:cubicBezTo>
                <a:cubicBezTo>
                  <a:pt x="354014" y="1101231"/>
                  <a:pt x="171784" y="106400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92789" h="1080000" stroke="0" extrusionOk="0">
                <a:moveTo>
                  <a:pt x="0" y="0"/>
                </a:moveTo>
                <a:cubicBezTo>
                  <a:pt x="190819" y="-10056"/>
                  <a:pt x="301782" y="31620"/>
                  <a:pt x="438414" y="0"/>
                </a:cubicBezTo>
                <a:cubicBezTo>
                  <a:pt x="575046" y="-31620"/>
                  <a:pt x="705234" y="35729"/>
                  <a:pt x="956539" y="0"/>
                </a:cubicBezTo>
                <a:cubicBezTo>
                  <a:pt x="1207844" y="-35729"/>
                  <a:pt x="1254424" y="38344"/>
                  <a:pt x="1474664" y="0"/>
                </a:cubicBezTo>
                <a:cubicBezTo>
                  <a:pt x="1694905" y="-38344"/>
                  <a:pt x="1800465" y="41277"/>
                  <a:pt x="1992789" y="0"/>
                </a:cubicBezTo>
                <a:cubicBezTo>
                  <a:pt x="1996305" y="250720"/>
                  <a:pt x="1968906" y="403851"/>
                  <a:pt x="1992789" y="561600"/>
                </a:cubicBezTo>
                <a:cubicBezTo>
                  <a:pt x="2016672" y="719349"/>
                  <a:pt x="1972937" y="913551"/>
                  <a:pt x="1992789" y="1080000"/>
                </a:cubicBezTo>
                <a:cubicBezTo>
                  <a:pt x="1882502" y="1092860"/>
                  <a:pt x="1619564" y="1034864"/>
                  <a:pt x="1474664" y="1080000"/>
                </a:cubicBezTo>
                <a:cubicBezTo>
                  <a:pt x="1329765" y="1125136"/>
                  <a:pt x="1097589" y="1016267"/>
                  <a:pt x="936611" y="1080000"/>
                </a:cubicBezTo>
                <a:cubicBezTo>
                  <a:pt x="775633" y="1143733"/>
                  <a:pt x="456468" y="105170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cuān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F428F566-A814-C26C-F798-0258B97C32F4}"/>
              </a:ext>
            </a:extLst>
          </p:cNvPr>
          <p:cNvSpPr/>
          <p:nvPr/>
        </p:nvSpPr>
        <p:spPr>
          <a:xfrm>
            <a:off x="8110542" y="4291512"/>
            <a:ext cx="1704486" cy="1080000"/>
          </a:xfrm>
          <a:custGeom>
            <a:avLst/>
            <a:gdLst>
              <a:gd name="connsiteX0" fmla="*/ 0 w 1704486"/>
              <a:gd name="connsiteY0" fmla="*/ 0 h 1080000"/>
              <a:gd name="connsiteX1" fmla="*/ 551117 w 1704486"/>
              <a:gd name="connsiteY1" fmla="*/ 0 h 1080000"/>
              <a:gd name="connsiteX2" fmla="*/ 1102234 w 1704486"/>
              <a:gd name="connsiteY2" fmla="*/ 0 h 1080000"/>
              <a:gd name="connsiteX3" fmla="*/ 1704486 w 1704486"/>
              <a:gd name="connsiteY3" fmla="*/ 0 h 1080000"/>
              <a:gd name="connsiteX4" fmla="*/ 1704486 w 1704486"/>
              <a:gd name="connsiteY4" fmla="*/ 529200 h 1080000"/>
              <a:gd name="connsiteX5" fmla="*/ 1704486 w 1704486"/>
              <a:gd name="connsiteY5" fmla="*/ 1080000 h 1080000"/>
              <a:gd name="connsiteX6" fmla="*/ 1187459 w 1704486"/>
              <a:gd name="connsiteY6" fmla="*/ 1080000 h 1080000"/>
              <a:gd name="connsiteX7" fmla="*/ 619297 w 1704486"/>
              <a:gd name="connsiteY7" fmla="*/ 1080000 h 1080000"/>
              <a:gd name="connsiteX8" fmla="*/ 0 w 1704486"/>
              <a:gd name="connsiteY8" fmla="*/ 1080000 h 1080000"/>
              <a:gd name="connsiteX9" fmla="*/ 0 w 1704486"/>
              <a:gd name="connsiteY9" fmla="*/ 540000 h 1080000"/>
              <a:gd name="connsiteX10" fmla="*/ 0 w 170448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04486" h="1080000" fill="none" extrusionOk="0">
                <a:moveTo>
                  <a:pt x="0" y="0"/>
                </a:moveTo>
                <a:cubicBezTo>
                  <a:pt x="238848" y="-45021"/>
                  <a:pt x="278303" y="7939"/>
                  <a:pt x="551117" y="0"/>
                </a:cubicBezTo>
                <a:cubicBezTo>
                  <a:pt x="823931" y="-7939"/>
                  <a:pt x="893045" y="19402"/>
                  <a:pt x="1102234" y="0"/>
                </a:cubicBezTo>
                <a:cubicBezTo>
                  <a:pt x="1311423" y="-19402"/>
                  <a:pt x="1484880" y="59280"/>
                  <a:pt x="1704486" y="0"/>
                </a:cubicBezTo>
                <a:cubicBezTo>
                  <a:pt x="1717549" y="207995"/>
                  <a:pt x="1702771" y="419283"/>
                  <a:pt x="1704486" y="529200"/>
                </a:cubicBezTo>
                <a:cubicBezTo>
                  <a:pt x="1706201" y="639117"/>
                  <a:pt x="1670631" y="957395"/>
                  <a:pt x="1704486" y="1080000"/>
                </a:cubicBezTo>
                <a:cubicBezTo>
                  <a:pt x="1547495" y="1127784"/>
                  <a:pt x="1428693" y="1069627"/>
                  <a:pt x="1187459" y="1080000"/>
                </a:cubicBezTo>
                <a:cubicBezTo>
                  <a:pt x="946225" y="1090373"/>
                  <a:pt x="818712" y="1063699"/>
                  <a:pt x="619297" y="1080000"/>
                </a:cubicBezTo>
                <a:cubicBezTo>
                  <a:pt x="419882" y="1096301"/>
                  <a:pt x="250777" y="107830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04486" h="1080000" stroke="0" extrusionOk="0">
                <a:moveTo>
                  <a:pt x="0" y="0"/>
                </a:moveTo>
                <a:cubicBezTo>
                  <a:pt x="254632" y="-30020"/>
                  <a:pt x="368136" y="61525"/>
                  <a:pt x="517027" y="0"/>
                </a:cubicBezTo>
                <a:cubicBezTo>
                  <a:pt x="665918" y="-61525"/>
                  <a:pt x="966242" y="14379"/>
                  <a:pt x="1102234" y="0"/>
                </a:cubicBezTo>
                <a:cubicBezTo>
                  <a:pt x="1238226" y="-14379"/>
                  <a:pt x="1453981" y="38105"/>
                  <a:pt x="1704486" y="0"/>
                </a:cubicBezTo>
                <a:cubicBezTo>
                  <a:pt x="1767285" y="159253"/>
                  <a:pt x="1648321" y="442242"/>
                  <a:pt x="1704486" y="561600"/>
                </a:cubicBezTo>
                <a:cubicBezTo>
                  <a:pt x="1760651" y="680958"/>
                  <a:pt x="1649499" y="955337"/>
                  <a:pt x="1704486" y="1080000"/>
                </a:cubicBezTo>
                <a:cubicBezTo>
                  <a:pt x="1512006" y="1088265"/>
                  <a:pt x="1247236" y="1040181"/>
                  <a:pt x="1102234" y="1080000"/>
                </a:cubicBezTo>
                <a:cubicBezTo>
                  <a:pt x="957232" y="1119819"/>
                  <a:pt x="653756" y="1022197"/>
                  <a:pt x="517027" y="1080000"/>
                </a:cubicBezTo>
                <a:cubicBezTo>
                  <a:pt x="380298" y="1137803"/>
                  <a:pt x="110226" y="102062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lóng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D54157E8-0A5C-DD53-3E94-27FBB25457F5}"/>
              </a:ext>
            </a:extLst>
          </p:cNvPr>
          <p:cNvSpPr/>
          <p:nvPr/>
        </p:nvSpPr>
        <p:spPr>
          <a:xfrm>
            <a:off x="461363" y="5442283"/>
            <a:ext cx="1855804" cy="1080000"/>
          </a:xfrm>
          <a:custGeom>
            <a:avLst/>
            <a:gdLst>
              <a:gd name="connsiteX0" fmla="*/ 0 w 1855804"/>
              <a:gd name="connsiteY0" fmla="*/ 0 h 1080000"/>
              <a:gd name="connsiteX1" fmla="*/ 408277 w 1855804"/>
              <a:gd name="connsiteY1" fmla="*/ 0 h 1080000"/>
              <a:gd name="connsiteX2" fmla="*/ 835112 w 1855804"/>
              <a:gd name="connsiteY2" fmla="*/ 0 h 1080000"/>
              <a:gd name="connsiteX3" fmla="*/ 1280505 w 1855804"/>
              <a:gd name="connsiteY3" fmla="*/ 0 h 1080000"/>
              <a:gd name="connsiteX4" fmla="*/ 1855804 w 1855804"/>
              <a:gd name="connsiteY4" fmla="*/ 0 h 1080000"/>
              <a:gd name="connsiteX5" fmla="*/ 1855804 w 1855804"/>
              <a:gd name="connsiteY5" fmla="*/ 550800 h 1080000"/>
              <a:gd name="connsiteX6" fmla="*/ 1855804 w 1855804"/>
              <a:gd name="connsiteY6" fmla="*/ 1080000 h 1080000"/>
              <a:gd name="connsiteX7" fmla="*/ 1410411 w 1855804"/>
              <a:gd name="connsiteY7" fmla="*/ 1080000 h 1080000"/>
              <a:gd name="connsiteX8" fmla="*/ 946460 w 1855804"/>
              <a:gd name="connsiteY8" fmla="*/ 1080000 h 1080000"/>
              <a:gd name="connsiteX9" fmla="*/ 482509 w 1855804"/>
              <a:gd name="connsiteY9" fmla="*/ 1080000 h 1080000"/>
              <a:gd name="connsiteX10" fmla="*/ 0 w 1855804"/>
              <a:gd name="connsiteY10" fmla="*/ 1080000 h 1080000"/>
              <a:gd name="connsiteX11" fmla="*/ 0 w 1855804"/>
              <a:gd name="connsiteY11" fmla="*/ 561600 h 1080000"/>
              <a:gd name="connsiteX12" fmla="*/ 0 w 185580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5804" h="1080000" fill="none" extrusionOk="0">
                <a:moveTo>
                  <a:pt x="0" y="0"/>
                </a:moveTo>
                <a:cubicBezTo>
                  <a:pt x="178224" y="-3359"/>
                  <a:pt x="218756" y="40580"/>
                  <a:pt x="408277" y="0"/>
                </a:cubicBezTo>
                <a:cubicBezTo>
                  <a:pt x="597798" y="-40580"/>
                  <a:pt x="645425" y="16740"/>
                  <a:pt x="835112" y="0"/>
                </a:cubicBezTo>
                <a:cubicBezTo>
                  <a:pt x="1024799" y="-16740"/>
                  <a:pt x="1127181" y="50135"/>
                  <a:pt x="1280505" y="0"/>
                </a:cubicBezTo>
                <a:cubicBezTo>
                  <a:pt x="1433829" y="-50135"/>
                  <a:pt x="1573953" y="16081"/>
                  <a:pt x="1855804" y="0"/>
                </a:cubicBezTo>
                <a:cubicBezTo>
                  <a:pt x="1868806" y="196629"/>
                  <a:pt x="1834331" y="423755"/>
                  <a:pt x="1855804" y="550800"/>
                </a:cubicBezTo>
                <a:cubicBezTo>
                  <a:pt x="1877277" y="677845"/>
                  <a:pt x="1801267" y="818010"/>
                  <a:pt x="1855804" y="1080000"/>
                </a:cubicBezTo>
                <a:cubicBezTo>
                  <a:pt x="1731337" y="1083430"/>
                  <a:pt x="1590515" y="1067960"/>
                  <a:pt x="1410411" y="1080000"/>
                </a:cubicBezTo>
                <a:cubicBezTo>
                  <a:pt x="1230307" y="1092040"/>
                  <a:pt x="1114797" y="1061831"/>
                  <a:pt x="946460" y="1080000"/>
                </a:cubicBezTo>
                <a:cubicBezTo>
                  <a:pt x="778123" y="1098169"/>
                  <a:pt x="602829" y="1071190"/>
                  <a:pt x="482509" y="1080000"/>
                </a:cubicBezTo>
                <a:cubicBezTo>
                  <a:pt x="362189" y="1088810"/>
                  <a:pt x="131902" y="103710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55804" h="1080000" stroke="0" extrusionOk="0">
                <a:moveTo>
                  <a:pt x="0" y="0"/>
                </a:moveTo>
                <a:cubicBezTo>
                  <a:pt x="81786" y="-1434"/>
                  <a:pt x="267384" y="6361"/>
                  <a:pt x="408277" y="0"/>
                </a:cubicBezTo>
                <a:cubicBezTo>
                  <a:pt x="549170" y="-6361"/>
                  <a:pt x="715999" y="9740"/>
                  <a:pt x="890786" y="0"/>
                </a:cubicBezTo>
                <a:cubicBezTo>
                  <a:pt x="1065573" y="-9740"/>
                  <a:pt x="1142113" y="43137"/>
                  <a:pt x="1373295" y="0"/>
                </a:cubicBezTo>
                <a:cubicBezTo>
                  <a:pt x="1604477" y="-43137"/>
                  <a:pt x="1616919" y="52339"/>
                  <a:pt x="1855804" y="0"/>
                </a:cubicBezTo>
                <a:cubicBezTo>
                  <a:pt x="1859320" y="250720"/>
                  <a:pt x="1831921" y="403851"/>
                  <a:pt x="1855804" y="561600"/>
                </a:cubicBezTo>
                <a:cubicBezTo>
                  <a:pt x="1879687" y="719349"/>
                  <a:pt x="1835952" y="913551"/>
                  <a:pt x="1855804" y="1080000"/>
                </a:cubicBezTo>
                <a:cubicBezTo>
                  <a:pt x="1617071" y="1094538"/>
                  <a:pt x="1471444" y="1076023"/>
                  <a:pt x="1373295" y="1080000"/>
                </a:cubicBezTo>
                <a:cubicBezTo>
                  <a:pt x="1275146" y="1083977"/>
                  <a:pt x="1002987" y="1053209"/>
                  <a:pt x="872228" y="1080000"/>
                </a:cubicBezTo>
                <a:cubicBezTo>
                  <a:pt x="741469" y="1106791"/>
                  <a:pt x="231825" y="1005752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zàng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71F1EBB0-033C-4D97-6353-C653F451FFB3}"/>
              </a:ext>
            </a:extLst>
          </p:cNvPr>
          <p:cNvSpPr/>
          <p:nvPr/>
        </p:nvSpPr>
        <p:spPr>
          <a:xfrm>
            <a:off x="2423844" y="5458161"/>
            <a:ext cx="1691347" cy="1080000"/>
          </a:xfrm>
          <a:custGeom>
            <a:avLst/>
            <a:gdLst>
              <a:gd name="connsiteX0" fmla="*/ 0 w 1691347"/>
              <a:gd name="connsiteY0" fmla="*/ 0 h 1080000"/>
              <a:gd name="connsiteX1" fmla="*/ 546869 w 1691347"/>
              <a:gd name="connsiteY1" fmla="*/ 0 h 1080000"/>
              <a:gd name="connsiteX2" fmla="*/ 1093738 w 1691347"/>
              <a:gd name="connsiteY2" fmla="*/ 0 h 1080000"/>
              <a:gd name="connsiteX3" fmla="*/ 1691347 w 1691347"/>
              <a:gd name="connsiteY3" fmla="*/ 0 h 1080000"/>
              <a:gd name="connsiteX4" fmla="*/ 1691347 w 1691347"/>
              <a:gd name="connsiteY4" fmla="*/ 529200 h 1080000"/>
              <a:gd name="connsiteX5" fmla="*/ 1691347 w 1691347"/>
              <a:gd name="connsiteY5" fmla="*/ 1080000 h 1080000"/>
              <a:gd name="connsiteX6" fmla="*/ 1178305 w 1691347"/>
              <a:gd name="connsiteY6" fmla="*/ 1080000 h 1080000"/>
              <a:gd name="connsiteX7" fmla="*/ 614523 w 1691347"/>
              <a:gd name="connsiteY7" fmla="*/ 1080000 h 1080000"/>
              <a:gd name="connsiteX8" fmla="*/ 0 w 1691347"/>
              <a:gd name="connsiteY8" fmla="*/ 1080000 h 1080000"/>
              <a:gd name="connsiteX9" fmla="*/ 0 w 1691347"/>
              <a:gd name="connsiteY9" fmla="*/ 540000 h 1080000"/>
              <a:gd name="connsiteX10" fmla="*/ 0 w 169134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1347" h="1080000" fill="none" extrusionOk="0">
                <a:moveTo>
                  <a:pt x="0" y="0"/>
                </a:moveTo>
                <a:cubicBezTo>
                  <a:pt x="150036" y="-18643"/>
                  <a:pt x="371543" y="65429"/>
                  <a:pt x="546869" y="0"/>
                </a:cubicBezTo>
                <a:cubicBezTo>
                  <a:pt x="722195" y="-65429"/>
                  <a:pt x="940544" y="3551"/>
                  <a:pt x="1093738" y="0"/>
                </a:cubicBezTo>
                <a:cubicBezTo>
                  <a:pt x="1246932" y="-3551"/>
                  <a:pt x="1440718" y="53852"/>
                  <a:pt x="1691347" y="0"/>
                </a:cubicBezTo>
                <a:cubicBezTo>
                  <a:pt x="1704410" y="207995"/>
                  <a:pt x="1689632" y="419283"/>
                  <a:pt x="1691347" y="529200"/>
                </a:cubicBezTo>
                <a:cubicBezTo>
                  <a:pt x="1693062" y="639117"/>
                  <a:pt x="1657492" y="957395"/>
                  <a:pt x="1691347" y="1080000"/>
                </a:cubicBezTo>
                <a:cubicBezTo>
                  <a:pt x="1541046" y="1130959"/>
                  <a:pt x="1368834" y="1025127"/>
                  <a:pt x="1178305" y="1080000"/>
                </a:cubicBezTo>
                <a:cubicBezTo>
                  <a:pt x="987776" y="1134873"/>
                  <a:pt x="867719" y="1052729"/>
                  <a:pt x="614523" y="1080000"/>
                </a:cubicBezTo>
                <a:cubicBezTo>
                  <a:pt x="361327" y="1107271"/>
                  <a:pt x="291751" y="101906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91347" h="1080000" stroke="0" extrusionOk="0">
                <a:moveTo>
                  <a:pt x="0" y="0"/>
                </a:moveTo>
                <a:cubicBezTo>
                  <a:pt x="169045" y="-7177"/>
                  <a:pt x="381213" y="49899"/>
                  <a:pt x="513042" y="0"/>
                </a:cubicBezTo>
                <a:cubicBezTo>
                  <a:pt x="644871" y="-49899"/>
                  <a:pt x="936089" y="488"/>
                  <a:pt x="1093738" y="0"/>
                </a:cubicBezTo>
                <a:cubicBezTo>
                  <a:pt x="1251387" y="-488"/>
                  <a:pt x="1487144" y="1067"/>
                  <a:pt x="1691347" y="0"/>
                </a:cubicBezTo>
                <a:cubicBezTo>
                  <a:pt x="1754146" y="159253"/>
                  <a:pt x="1635182" y="442242"/>
                  <a:pt x="1691347" y="561600"/>
                </a:cubicBezTo>
                <a:cubicBezTo>
                  <a:pt x="1747512" y="680958"/>
                  <a:pt x="1636360" y="955337"/>
                  <a:pt x="1691347" y="1080000"/>
                </a:cubicBezTo>
                <a:cubicBezTo>
                  <a:pt x="1483227" y="1140950"/>
                  <a:pt x="1314448" y="1032615"/>
                  <a:pt x="1093738" y="1080000"/>
                </a:cubicBezTo>
                <a:cubicBezTo>
                  <a:pt x="873028" y="1127385"/>
                  <a:pt x="758295" y="1067557"/>
                  <a:pt x="513042" y="1080000"/>
                </a:cubicBezTo>
                <a:cubicBezTo>
                  <a:pt x="267789" y="1092443"/>
                  <a:pt x="202665" y="104183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diào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C2438994-5ECF-B872-1625-B4BE47AAF4F0}"/>
              </a:ext>
            </a:extLst>
          </p:cNvPr>
          <p:cNvSpPr/>
          <p:nvPr/>
        </p:nvSpPr>
        <p:spPr>
          <a:xfrm>
            <a:off x="4227967" y="5462805"/>
            <a:ext cx="1855803" cy="1080000"/>
          </a:xfrm>
          <a:custGeom>
            <a:avLst/>
            <a:gdLst>
              <a:gd name="connsiteX0" fmla="*/ 0 w 1855803"/>
              <a:gd name="connsiteY0" fmla="*/ 0 h 1080000"/>
              <a:gd name="connsiteX1" fmla="*/ 408277 w 1855803"/>
              <a:gd name="connsiteY1" fmla="*/ 0 h 1080000"/>
              <a:gd name="connsiteX2" fmla="*/ 835111 w 1855803"/>
              <a:gd name="connsiteY2" fmla="*/ 0 h 1080000"/>
              <a:gd name="connsiteX3" fmla="*/ 1280504 w 1855803"/>
              <a:gd name="connsiteY3" fmla="*/ 0 h 1080000"/>
              <a:gd name="connsiteX4" fmla="*/ 1855803 w 1855803"/>
              <a:gd name="connsiteY4" fmla="*/ 0 h 1080000"/>
              <a:gd name="connsiteX5" fmla="*/ 1855803 w 1855803"/>
              <a:gd name="connsiteY5" fmla="*/ 550800 h 1080000"/>
              <a:gd name="connsiteX6" fmla="*/ 1855803 w 1855803"/>
              <a:gd name="connsiteY6" fmla="*/ 1080000 h 1080000"/>
              <a:gd name="connsiteX7" fmla="*/ 1410410 w 1855803"/>
              <a:gd name="connsiteY7" fmla="*/ 1080000 h 1080000"/>
              <a:gd name="connsiteX8" fmla="*/ 946460 w 1855803"/>
              <a:gd name="connsiteY8" fmla="*/ 1080000 h 1080000"/>
              <a:gd name="connsiteX9" fmla="*/ 482509 w 1855803"/>
              <a:gd name="connsiteY9" fmla="*/ 1080000 h 1080000"/>
              <a:gd name="connsiteX10" fmla="*/ 0 w 1855803"/>
              <a:gd name="connsiteY10" fmla="*/ 1080000 h 1080000"/>
              <a:gd name="connsiteX11" fmla="*/ 0 w 1855803"/>
              <a:gd name="connsiteY11" fmla="*/ 561600 h 1080000"/>
              <a:gd name="connsiteX12" fmla="*/ 0 w 1855803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5803" h="1080000" fill="none" extrusionOk="0">
                <a:moveTo>
                  <a:pt x="0" y="0"/>
                </a:moveTo>
                <a:cubicBezTo>
                  <a:pt x="178224" y="-3359"/>
                  <a:pt x="218756" y="40580"/>
                  <a:pt x="408277" y="0"/>
                </a:cubicBezTo>
                <a:cubicBezTo>
                  <a:pt x="597798" y="-40580"/>
                  <a:pt x="647321" y="19027"/>
                  <a:pt x="835111" y="0"/>
                </a:cubicBezTo>
                <a:cubicBezTo>
                  <a:pt x="1022901" y="-19027"/>
                  <a:pt x="1127180" y="50135"/>
                  <a:pt x="1280504" y="0"/>
                </a:cubicBezTo>
                <a:cubicBezTo>
                  <a:pt x="1433828" y="-50135"/>
                  <a:pt x="1573952" y="16081"/>
                  <a:pt x="1855803" y="0"/>
                </a:cubicBezTo>
                <a:cubicBezTo>
                  <a:pt x="1868805" y="196629"/>
                  <a:pt x="1834330" y="423755"/>
                  <a:pt x="1855803" y="550800"/>
                </a:cubicBezTo>
                <a:cubicBezTo>
                  <a:pt x="1877276" y="677845"/>
                  <a:pt x="1801266" y="818010"/>
                  <a:pt x="1855803" y="1080000"/>
                </a:cubicBezTo>
                <a:cubicBezTo>
                  <a:pt x="1731336" y="1083430"/>
                  <a:pt x="1590514" y="1067960"/>
                  <a:pt x="1410410" y="1080000"/>
                </a:cubicBezTo>
                <a:cubicBezTo>
                  <a:pt x="1230306" y="1092040"/>
                  <a:pt x="1108937" y="1055363"/>
                  <a:pt x="946460" y="1080000"/>
                </a:cubicBezTo>
                <a:cubicBezTo>
                  <a:pt x="783983" y="1104637"/>
                  <a:pt x="602829" y="1071190"/>
                  <a:pt x="482509" y="1080000"/>
                </a:cubicBezTo>
                <a:cubicBezTo>
                  <a:pt x="362189" y="1088810"/>
                  <a:pt x="131902" y="103710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55803" h="1080000" stroke="0" extrusionOk="0">
                <a:moveTo>
                  <a:pt x="0" y="0"/>
                </a:moveTo>
                <a:cubicBezTo>
                  <a:pt x="81786" y="-1434"/>
                  <a:pt x="267384" y="6361"/>
                  <a:pt x="408277" y="0"/>
                </a:cubicBezTo>
                <a:cubicBezTo>
                  <a:pt x="549170" y="-6361"/>
                  <a:pt x="718474" y="10036"/>
                  <a:pt x="890785" y="0"/>
                </a:cubicBezTo>
                <a:cubicBezTo>
                  <a:pt x="1063096" y="-10036"/>
                  <a:pt x="1142112" y="43137"/>
                  <a:pt x="1373294" y="0"/>
                </a:cubicBezTo>
                <a:cubicBezTo>
                  <a:pt x="1604476" y="-43137"/>
                  <a:pt x="1616918" y="52339"/>
                  <a:pt x="1855803" y="0"/>
                </a:cubicBezTo>
                <a:cubicBezTo>
                  <a:pt x="1859319" y="250720"/>
                  <a:pt x="1831920" y="403851"/>
                  <a:pt x="1855803" y="561600"/>
                </a:cubicBezTo>
                <a:cubicBezTo>
                  <a:pt x="1879686" y="719349"/>
                  <a:pt x="1835951" y="913551"/>
                  <a:pt x="1855803" y="1080000"/>
                </a:cubicBezTo>
                <a:cubicBezTo>
                  <a:pt x="1617070" y="1094538"/>
                  <a:pt x="1471443" y="1076023"/>
                  <a:pt x="1373294" y="1080000"/>
                </a:cubicBezTo>
                <a:cubicBezTo>
                  <a:pt x="1275145" y="1083977"/>
                  <a:pt x="1002986" y="1053209"/>
                  <a:pt x="872227" y="1080000"/>
                </a:cubicBezTo>
                <a:cubicBezTo>
                  <a:pt x="741468" y="1106791"/>
                  <a:pt x="227182" y="1004848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8EFAD2C-E200-E3F0-1F15-BD1AA0032943}"/>
              </a:ext>
            </a:extLst>
          </p:cNvPr>
          <p:cNvSpPr/>
          <p:nvPr/>
        </p:nvSpPr>
        <p:spPr>
          <a:xfrm>
            <a:off x="6190447" y="548112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cūn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C586983-DC44-8BD8-938E-2482E665DAE1}"/>
              </a:ext>
            </a:extLst>
          </p:cNvPr>
          <p:cNvSpPr/>
          <p:nvPr/>
        </p:nvSpPr>
        <p:spPr>
          <a:xfrm>
            <a:off x="7737124" y="5481128"/>
            <a:ext cx="1850806" cy="1080000"/>
          </a:xfrm>
          <a:custGeom>
            <a:avLst/>
            <a:gdLst>
              <a:gd name="connsiteX0" fmla="*/ 0 w 1850806"/>
              <a:gd name="connsiteY0" fmla="*/ 0 h 1080000"/>
              <a:gd name="connsiteX1" fmla="*/ 407177 w 1850806"/>
              <a:gd name="connsiteY1" fmla="*/ 0 h 1080000"/>
              <a:gd name="connsiteX2" fmla="*/ 832863 w 1850806"/>
              <a:gd name="connsiteY2" fmla="*/ 0 h 1080000"/>
              <a:gd name="connsiteX3" fmla="*/ 1277056 w 1850806"/>
              <a:gd name="connsiteY3" fmla="*/ 0 h 1080000"/>
              <a:gd name="connsiteX4" fmla="*/ 1850806 w 1850806"/>
              <a:gd name="connsiteY4" fmla="*/ 0 h 1080000"/>
              <a:gd name="connsiteX5" fmla="*/ 1850806 w 1850806"/>
              <a:gd name="connsiteY5" fmla="*/ 550800 h 1080000"/>
              <a:gd name="connsiteX6" fmla="*/ 1850806 w 1850806"/>
              <a:gd name="connsiteY6" fmla="*/ 1080000 h 1080000"/>
              <a:gd name="connsiteX7" fmla="*/ 1406613 w 1850806"/>
              <a:gd name="connsiteY7" fmla="*/ 1080000 h 1080000"/>
              <a:gd name="connsiteX8" fmla="*/ 943911 w 1850806"/>
              <a:gd name="connsiteY8" fmla="*/ 1080000 h 1080000"/>
              <a:gd name="connsiteX9" fmla="*/ 481210 w 1850806"/>
              <a:gd name="connsiteY9" fmla="*/ 1080000 h 1080000"/>
              <a:gd name="connsiteX10" fmla="*/ 0 w 1850806"/>
              <a:gd name="connsiteY10" fmla="*/ 1080000 h 1080000"/>
              <a:gd name="connsiteX11" fmla="*/ 0 w 1850806"/>
              <a:gd name="connsiteY11" fmla="*/ 561600 h 1080000"/>
              <a:gd name="connsiteX12" fmla="*/ 0 w 185080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0806" h="1080000" fill="none" extrusionOk="0">
                <a:moveTo>
                  <a:pt x="0" y="0"/>
                </a:moveTo>
                <a:cubicBezTo>
                  <a:pt x="192794" y="-17621"/>
                  <a:pt x="284709" y="27644"/>
                  <a:pt x="407177" y="0"/>
                </a:cubicBezTo>
                <a:cubicBezTo>
                  <a:pt x="529645" y="-27644"/>
                  <a:pt x="652273" y="38983"/>
                  <a:pt x="832863" y="0"/>
                </a:cubicBezTo>
                <a:cubicBezTo>
                  <a:pt x="1013453" y="-38983"/>
                  <a:pt x="1092731" y="120"/>
                  <a:pt x="1277056" y="0"/>
                </a:cubicBezTo>
                <a:cubicBezTo>
                  <a:pt x="1461381" y="-120"/>
                  <a:pt x="1656884" y="23584"/>
                  <a:pt x="1850806" y="0"/>
                </a:cubicBezTo>
                <a:cubicBezTo>
                  <a:pt x="1863808" y="196629"/>
                  <a:pt x="1829333" y="423755"/>
                  <a:pt x="1850806" y="550800"/>
                </a:cubicBezTo>
                <a:cubicBezTo>
                  <a:pt x="1872279" y="677845"/>
                  <a:pt x="1796269" y="818010"/>
                  <a:pt x="1850806" y="1080000"/>
                </a:cubicBezTo>
                <a:cubicBezTo>
                  <a:pt x="1662552" y="1129135"/>
                  <a:pt x="1602552" y="1064635"/>
                  <a:pt x="1406613" y="1080000"/>
                </a:cubicBezTo>
                <a:cubicBezTo>
                  <a:pt x="1210674" y="1095365"/>
                  <a:pt x="1150372" y="1034164"/>
                  <a:pt x="943911" y="1080000"/>
                </a:cubicBezTo>
                <a:cubicBezTo>
                  <a:pt x="737450" y="1125836"/>
                  <a:pt x="649687" y="1042441"/>
                  <a:pt x="481210" y="1080000"/>
                </a:cubicBezTo>
                <a:cubicBezTo>
                  <a:pt x="312733" y="1117559"/>
                  <a:pt x="210665" y="104341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50806" h="1080000" stroke="0" extrusionOk="0">
                <a:moveTo>
                  <a:pt x="0" y="0"/>
                </a:moveTo>
                <a:cubicBezTo>
                  <a:pt x="194463" y="-48708"/>
                  <a:pt x="263432" y="31044"/>
                  <a:pt x="407177" y="0"/>
                </a:cubicBezTo>
                <a:cubicBezTo>
                  <a:pt x="550922" y="-31044"/>
                  <a:pt x="754825" y="47824"/>
                  <a:pt x="888387" y="0"/>
                </a:cubicBezTo>
                <a:cubicBezTo>
                  <a:pt x="1021949" y="-47824"/>
                  <a:pt x="1135490" y="28003"/>
                  <a:pt x="1369596" y="0"/>
                </a:cubicBezTo>
                <a:cubicBezTo>
                  <a:pt x="1603702" y="-28003"/>
                  <a:pt x="1621963" y="57422"/>
                  <a:pt x="1850806" y="0"/>
                </a:cubicBezTo>
                <a:cubicBezTo>
                  <a:pt x="1854322" y="250720"/>
                  <a:pt x="1826923" y="403851"/>
                  <a:pt x="1850806" y="561600"/>
                </a:cubicBezTo>
                <a:cubicBezTo>
                  <a:pt x="1874689" y="719349"/>
                  <a:pt x="1830954" y="913551"/>
                  <a:pt x="1850806" y="1080000"/>
                </a:cubicBezTo>
                <a:cubicBezTo>
                  <a:pt x="1670375" y="1112258"/>
                  <a:pt x="1563265" y="1048075"/>
                  <a:pt x="1369596" y="1080000"/>
                </a:cubicBezTo>
                <a:cubicBezTo>
                  <a:pt x="1175927" y="1111925"/>
                  <a:pt x="1073721" y="1046420"/>
                  <a:pt x="869879" y="1080000"/>
                </a:cubicBezTo>
                <a:cubicBezTo>
                  <a:pt x="666037" y="1113580"/>
                  <a:pt x="286640" y="107613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tuán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5358271-A529-E893-E0BC-A3A63AD0A344}"/>
              </a:ext>
            </a:extLst>
          </p:cNvPr>
          <p:cNvSpPr/>
          <p:nvPr/>
        </p:nvSpPr>
        <p:spPr>
          <a:xfrm>
            <a:off x="9694607" y="5481128"/>
            <a:ext cx="1850807" cy="1080000"/>
          </a:xfrm>
          <a:custGeom>
            <a:avLst/>
            <a:gdLst>
              <a:gd name="connsiteX0" fmla="*/ 0 w 1850807"/>
              <a:gd name="connsiteY0" fmla="*/ 0 h 1080000"/>
              <a:gd name="connsiteX1" fmla="*/ 407178 w 1850807"/>
              <a:gd name="connsiteY1" fmla="*/ 0 h 1080000"/>
              <a:gd name="connsiteX2" fmla="*/ 832863 w 1850807"/>
              <a:gd name="connsiteY2" fmla="*/ 0 h 1080000"/>
              <a:gd name="connsiteX3" fmla="*/ 1277057 w 1850807"/>
              <a:gd name="connsiteY3" fmla="*/ 0 h 1080000"/>
              <a:gd name="connsiteX4" fmla="*/ 1850807 w 1850807"/>
              <a:gd name="connsiteY4" fmla="*/ 0 h 1080000"/>
              <a:gd name="connsiteX5" fmla="*/ 1850807 w 1850807"/>
              <a:gd name="connsiteY5" fmla="*/ 550800 h 1080000"/>
              <a:gd name="connsiteX6" fmla="*/ 1850807 w 1850807"/>
              <a:gd name="connsiteY6" fmla="*/ 1080000 h 1080000"/>
              <a:gd name="connsiteX7" fmla="*/ 1406613 w 1850807"/>
              <a:gd name="connsiteY7" fmla="*/ 1080000 h 1080000"/>
              <a:gd name="connsiteX8" fmla="*/ 943912 w 1850807"/>
              <a:gd name="connsiteY8" fmla="*/ 1080000 h 1080000"/>
              <a:gd name="connsiteX9" fmla="*/ 481210 w 1850807"/>
              <a:gd name="connsiteY9" fmla="*/ 1080000 h 1080000"/>
              <a:gd name="connsiteX10" fmla="*/ 0 w 1850807"/>
              <a:gd name="connsiteY10" fmla="*/ 1080000 h 1080000"/>
              <a:gd name="connsiteX11" fmla="*/ 0 w 1850807"/>
              <a:gd name="connsiteY11" fmla="*/ 561600 h 1080000"/>
              <a:gd name="connsiteX12" fmla="*/ 0 w 185080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0807" h="1080000" fill="none" extrusionOk="0">
                <a:moveTo>
                  <a:pt x="0" y="0"/>
                </a:moveTo>
                <a:cubicBezTo>
                  <a:pt x="186546" y="-23710"/>
                  <a:pt x="283647" y="23781"/>
                  <a:pt x="407178" y="0"/>
                </a:cubicBezTo>
                <a:cubicBezTo>
                  <a:pt x="530709" y="-23781"/>
                  <a:pt x="654176" y="41276"/>
                  <a:pt x="832863" y="0"/>
                </a:cubicBezTo>
                <a:cubicBezTo>
                  <a:pt x="1011551" y="-41276"/>
                  <a:pt x="1084741" y="50882"/>
                  <a:pt x="1277057" y="0"/>
                </a:cubicBezTo>
                <a:cubicBezTo>
                  <a:pt x="1469373" y="-50882"/>
                  <a:pt x="1656885" y="23584"/>
                  <a:pt x="1850807" y="0"/>
                </a:cubicBezTo>
                <a:cubicBezTo>
                  <a:pt x="1863809" y="196629"/>
                  <a:pt x="1829334" y="423755"/>
                  <a:pt x="1850807" y="550800"/>
                </a:cubicBezTo>
                <a:cubicBezTo>
                  <a:pt x="1872280" y="677845"/>
                  <a:pt x="1796270" y="818010"/>
                  <a:pt x="1850807" y="1080000"/>
                </a:cubicBezTo>
                <a:cubicBezTo>
                  <a:pt x="1663385" y="1131146"/>
                  <a:pt x="1609109" y="1072923"/>
                  <a:pt x="1406613" y="1080000"/>
                </a:cubicBezTo>
                <a:cubicBezTo>
                  <a:pt x="1204117" y="1087077"/>
                  <a:pt x="1144498" y="1027679"/>
                  <a:pt x="943912" y="1080000"/>
                </a:cubicBezTo>
                <a:cubicBezTo>
                  <a:pt x="743326" y="1132321"/>
                  <a:pt x="652432" y="1050035"/>
                  <a:pt x="481210" y="1080000"/>
                </a:cubicBezTo>
                <a:cubicBezTo>
                  <a:pt x="309988" y="1109965"/>
                  <a:pt x="210665" y="104341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50807" h="1080000" stroke="0" extrusionOk="0">
                <a:moveTo>
                  <a:pt x="0" y="0"/>
                </a:moveTo>
                <a:cubicBezTo>
                  <a:pt x="189684" y="-6484"/>
                  <a:pt x="262544" y="24652"/>
                  <a:pt x="407178" y="0"/>
                </a:cubicBezTo>
                <a:cubicBezTo>
                  <a:pt x="551812" y="-24652"/>
                  <a:pt x="757308" y="48121"/>
                  <a:pt x="888387" y="0"/>
                </a:cubicBezTo>
                <a:cubicBezTo>
                  <a:pt x="1019466" y="-48121"/>
                  <a:pt x="1135382" y="20532"/>
                  <a:pt x="1369597" y="0"/>
                </a:cubicBezTo>
                <a:cubicBezTo>
                  <a:pt x="1603812" y="-20532"/>
                  <a:pt x="1621964" y="57422"/>
                  <a:pt x="1850807" y="0"/>
                </a:cubicBezTo>
                <a:cubicBezTo>
                  <a:pt x="1854323" y="250720"/>
                  <a:pt x="1826924" y="403851"/>
                  <a:pt x="1850807" y="561600"/>
                </a:cubicBezTo>
                <a:cubicBezTo>
                  <a:pt x="1874690" y="719349"/>
                  <a:pt x="1830955" y="913551"/>
                  <a:pt x="1850807" y="1080000"/>
                </a:cubicBezTo>
                <a:cubicBezTo>
                  <a:pt x="1670376" y="1112258"/>
                  <a:pt x="1563266" y="1048075"/>
                  <a:pt x="1369597" y="1080000"/>
                </a:cubicBezTo>
                <a:cubicBezTo>
                  <a:pt x="1175928" y="1111925"/>
                  <a:pt x="1080571" y="1054487"/>
                  <a:pt x="869879" y="1080000"/>
                </a:cubicBezTo>
                <a:cubicBezTo>
                  <a:pt x="659187" y="1105513"/>
                  <a:pt x="286640" y="107613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gòng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6DE0CBB-7964-1832-1F95-099DC6D00986}"/>
              </a:ext>
            </a:extLst>
          </p:cNvPr>
          <p:cNvSpPr/>
          <p:nvPr/>
        </p:nvSpPr>
        <p:spPr>
          <a:xfrm>
            <a:off x="461363" y="1846265"/>
            <a:ext cx="2278200" cy="1080000"/>
          </a:xfrm>
          <a:custGeom>
            <a:avLst/>
            <a:gdLst>
              <a:gd name="connsiteX0" fmla="*/ 0 w 2278200"/>
              <a:gd name="connsiteY0" fmla="*/ 0 h 1080000"/>
              <a:gd name="connsiteX1" fmla="*/ 501204 w 2278200"/>
              <a:gd name="connsiteY1" fmla="*/ 0 h 1080000"/>
              <a:gd name="connsiteX2" fmla="*/ 1025190 w 2278200"/>
              <a:gd name="connsiteY2" fmla="*/ 0 h 1080000"/>
              <a:gd name="connsiteX3" fmla="*/ 1571958 w 2278200"/>
              <a:gd name="connsiteY3" fmla="*/ 0 h 1080000"/>
              <a:gd name="connsiteX4" fmla="*/ 2278200 w 2278200"/>
              <a:gd name="connsiteY4" fmla="*/ 0 h 1080000"/>
              <a:gd name="connsiteX5" fmla="*/ 2278200 w 2278200"/>
              <a:gd name="connsiteY5" fmla="*/ 550800 h 1080000"/>
              <a:gd name="connsiteX6" fmla="*/ 2278200 w 2278200"/>
              <a:gd name="connsiteY6" fmla="*/ 1080000 h 1080000"/>
              <a:gd name="connsiteX7" fmla="*/ 1731432 w 2278200"/>
              <a:gd name="connsiteY7" fmla="*/ 1080000 h 1080000"/>
              <a:gd name="connsiteX8" fmla="*/ 1161882 w 2278200"/>
              <a:gd name="connsiteY8" fmla="*/ 1080000 h 1080000"/>
              <a:gd name="connsiteX9" fmla="*/ 592332 w 2278200"/>
              <a:gd name="connsiteY9" fmla="*/ 1080000 h 1080000"/>
              <a:gd name="connsiteX10" fmla="*/ 0 w 2278200"/>
              <a:gd name="connsiteY10" fmla="*/ 1080000 h 1080000"/>
              <a:gd name="connsiteX11" fmla="*/ 0 w 2278200"/>
              <a:gd name="connsiteY11" fmla="*/ 561600 h 1080000"/>
              <a:gd name="connsiteX12" fmla="*/ 0 w 227820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78200" h="1080000" fill="none" extrusionOk="0">
                <a:moveTo>
                  <a:pt x="0" y="0"/>
                </a:moveTo>
                <a:cubicBezTo>
                  <a:pt x="101992" y="-25197"/>
                  <a:pt x="259133" y="58958"/>
                  <a:pt x="501204" y="0"/>
                </a:cubicBezTo>
                <a:cubicBezTo>
                  <a:pt x="743275" y="-58958"/>
                  <a:pt x="893042" y="8710"/>
                  <a:pt x="1025190" y="0"/>
                </a:cubicBezTo>
                <a:cubicBezTo>
                  <a:pt x="1157338" y="-8710"/>
                  <a:pt x="1344941" y="38224"/>
                  <a:pt x="1571958" y="0"/>
                </a:cubicBezTo>
                <a:cubicBezTo>
                  <a:pt x="1798975" y="-38224"/>
                  <a:pt x="1940604" y="51081"/>
                  <a:pt x="2278200" y="0"/>
                </a:cubicBezTo>
                <a:cubicBezTo>
                  <a:pt x="2291202" y="196629"/>
                  <a:pt x="2256727" y="423755"/>
                  <a:pt x="2278200" y="550800"/>
                </a:cubicBezTo>
                <a:cubicBezTo>
                  <a:pt x="2299673" y="677845"/>
                  <a:pt x="2223663" y="818010"/>
                  <a:pt x="2278200" y="1080000"/>
                </a:cubicBezTo>
                <a:cubicBezTo>
                  <a:pt x="2033531" y="1094108"/>
                  <a:pt x="1921361" y="1040721"/>
                  <a:pt x="1731432" y="1080000"/>
                </a:cubicBezTo>
                <a:cubicBezTo>
                  <a:pt x="1541503" y="1119279"/>
                  <a:pt x="1413453" y="1038911"/>
                  <a:pt x="1161882" y="1080000"/>
                </a:cubicBezTo>
                <a:cubicBezTo>
                  <a:pt x="910311" y="1121089"/>
                  <a:pt x="876628" y="1054346"/>
                  <a:pt x="592332" y="1080000"/>
                </a:cubicBezTo>
                <a:cubicBezTo>
                  <a:pt x="308036" y="1105654"/>
                  <a:pt x="120868" y="106234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78200" h="1080000" stroke="0" extrusionOk="0">
                <a:moveTo>
                  <a:pt x="0" y="0"/>
                </a:moveTo>
                <a:cubicBezTo>
                  <a:pt x="112281" y="-12998"/>
                  <a:pt x="293698" y="15476"/>
                  <a:pt x="501204" y="0"/>
                </a:cubicBezTo>
                <a:cubicBezTo>
                  <a:pt x="708710" y="-15476"/>
                  <a:pt x="802043" y="52305"/>
                  <a:pt x="1093536" y="0"/>
                </a:cubicBezTo>
                <a:cubicBezTo>
                  <a:pt x="1385029" y="-52305"/>
                  <a:pt x="1411884" y="45046"/>
                  <a:pt x="1685868" y="0"/>
                </a:cubicBezTo>
                <a:cubicBezTo>
                  <a:pt x="1959852" y="-45046"/>
                  <a:pt x="2013510" y="12830"/>
                  <a:pt x="2278200" y="0"/>
                </a:cubicBezTo>
                <a:cubicBezTo>
                  <a:pt x="2281716" y="250720"/>
                  <a:pt x="2254317" y="403851"/>
                  <a:pt x="2278200" y="561600"/>
                </a:cubicBezTo>
                <a:cubicBezTo>
                  <a:pt x="2302083" y="719349"/>
                  <a:pt x="2258348" y="913551"/>
                  <a:pt x="2278200" y="1080000"/>
                </a:cubicBezTo>
                <a:cubicBezTo>
                  <a:pt x="2000995" y="1096325"/>
                  <a:pt x="1955571" y="1030295"/>
                  <a:pt x="1685868" y="1080000"/>
                </a:cubicBezTo>
                <a:cubicBezTo>
                  <a:pt x="1416165" y="1129705"/>
                  <a:pt x="1322086" y="1048157"/>
                  <a:pt x="1070754" y="1080000"/>
                </a:cubicBezTo>
                <a:cubicBezTo>
                  <a:pt x="819422" y="1111843"/>
                  <a:pt x="327648" y="107815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B7DA6F13-863D-B74F-0926-64BD0F7079F7}"/>
              </a:ext>
            </a:extLst>
          </p:cNvPr>
          <p:cNvSpPr/>
          <p:nvPr/>
        </p:nvSpPr>
        <p:spPr>
          <a:xfrm>
            <a:off x="2843185" y="18462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39BADD3-2E8E-EBAD-A8A7-EF2A96AB7246}"/>
              </a:ext>
            </a:extLst>
          </p:cNvPr>
          <p:cNvSpPr/>
          <p:nvPr/>
        </p:nvSpPr>
        <p:spPr>
          <a:xfrm>
            <a:off x="4381872" y="184626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38AFD33F-1F36-0CF1-55F1-3C7519C6F865}"/>
              </a:ext>
            </a:extLst>
          </p:cNvPr>
          <p:cNvSpPr/>
          <p:nvPr/>
        </p:nvSpPr>
        <p:spPr>
          <a:xfrm>
            <a:off x="5928549" y="183422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D6CDF928-F54F-54A9-6A4D-6A3A5B1710D6}"/>
              </a:ext>
            </a:extLst>
          </p:cNvPr>
          <p:cNvSpPr/>
          <p:nvPr/>
        </p:nvSpPr>
        <p:spPr>
          <a:xfrm>
            <a:off x="7526034" y="18109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83AFD857-A370-D0A5-3216-C705E4E25D00}"/>
              </a:ext>
            </a:extLst>
          </p:cNvPr>
          <p:cNvSpPr/>
          <p:nvPr/>
        </p:nvSpPr>
        <p:spPr>
          <a:xfrm>
            <a:off x="9043041" y="1810937"/>
            <a:ext cx="2687596" cy="1080000"/>
          </a:xfrm>
          <a:custGeom>
            <a:avLst/>
            <a:gdLst>
              <a:gd name="connsiteX0" fmla="*/ 0 w 2687596"/>
              <a:gd name="connsiteY0" fmla="*/ 0 h 1080000"/>
              <a:gd name="connsiteX1" fmla="*/ 456891 w 2687596"/>
              <a:gd name="connsiteY1" fmla="*/ 0 h 1080000"/>
              <a:gd name="connsiteX2" fmla="*/ 1021286 w 2687596"/>
              <a:gd name="connsiteY2" fmla="*/ 0 h 1080000"/>
              <a:gd name="connsiteX3" fmla="*/ 1585682 w 2687596"/>
              <a:gd name="connsiteY3" fmla="*/ 0 h 1080000"/>
              <a:gd name="connsiteX4" fmla="*/ 2096325 w 2687596"/>
              <a:gd name="connsiteY4" fmla="*/ 0 h 1080000"/>
              <a:gd name="connsiteX5" fmla="*/ 2687596 w 2687596"/>
              <a:gd name="connsiteY5" fmla="*/ 0 h 1080000"/>
              <a:gd name="connsiteX6" fmla="*/ 2687596 w 2687596"/>
              <a:gd name="connsiteY6" fmla="*/ 540000 h 1080000"/>
              <a:gd name="connsiteX7" fmla="*/ 2687596 w 2687596"/>
              <a:gd name="connsiteY7" fmla="*/ 1080000 h 1080000"/>
              <a:gd name="connsiteX8" fmla="*/ 2176953 w 2687596"/>
              <a:gd name="connsiteY8" fmla="*/ 1080000 h 1080000"/>
              <a:gd name="connsiteX9" fmla="*/ 1693185 w 2687596"/>
              <a:gd name="connsiteY9" fmla="*/ 1080000 h 1080000"/>
              <a:gd name="connsiteX10" fmla="*/ 1128790 w 2687596"/>
              <a:gd name="connsiteY10" fmla="*/ 1080000 h 1080000"/>
              <a:gd name="connsiteX11" fmla="*/ 564395 w 2687596"/>
              <a:gd name="connsiteY11" fmla="*/ 1080000 h 1080000"/>
              <a:gd name="connsiteX12" fmla="*/ 0 w 2687596"/>
              <a:gd name="connsiteY12" fmla="*/ 1080000 h 1080000"/>
              <a:gd name="connsiteX13" fmla="*/ 0 w 2687596"/>
              <a:gd name="connsiteY13" fmla="*/ 540000 h 1080000"/>
              <a:gd name="connsiteX14" fmla="*/ 0 w 268759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87596" h="1080000" fill="none" extrusionOk="0">
                <a:moveTo>
                  <a:pt x="0" y="0"/>
                </a:moveTo>
                <a:cubicBezTo>
                  <a:pt x="157908" y="-715"/>
                  <a:pt x="296712" y="46946"/>
                  <a:pt x="456891" y="0"/>
                </a:cubicBezTo>
                <a:cubicBezTo>
                  <a:pt x="617070" y="-46946"/>
                  <a:pt x="868058" y="2753"/>
                  <a:pt x="1021286" y="0"/>
                </a:cubicBezTo>
                <a:cubicBezTo>
                  <a:pt x="1174514" y="-2753"/>
                  <a:pt x="1338055" y="15389"/>
                  <a:pt x="1585682" y="0"/>
                </a:cubicBezTo>
                <a:cubicBezTo>
                  <a:pt x="1833309" y="-15389"/>
                  <a:pt x="1859190" y="29863"/>
                  <a:pt x="2096325" y="0"/>
                </a:cubicBezTo>
                <a:cubicBezTo>
                  <a:pt x="2333460" y="-29863"/>
                  <a:pt x="2548076" y="28621"/>
                  <a:pt x="2687596" y="0"/>
                </a:cubicBezTo>
                <a:cubicBezTo>
                  <a:pt x="2730732" y="214300"/>
                  <a:pt x="2640109" y="272387"/>
                  <a:pt x="2687596" y="540000"/>
                </a:cubicBezTo>
                <a:cubicBezTo>
                  <a:pt x="2735083" y="807613"/>
                  <a:pt x="2661947" y="949899"/>
                  <a:pt x="2687596" y="1080000"/>
                </a:cubicBezTo>
                <a:cubicBezTo>
                  <a:pt x="2583833" y="1103688"/>
                  <a:pt x="2399435" y="1058472"/>
                  <a:pt x="2176953" y="1080000"/>
                </a:cubicBezTo>
                <a:cubicBezTo>
                  <a:pt x="1954471" y="1101528"/>
                  <a:pt x="1865254" y="1026429"/>
                  <a:pt x="1693185" y="1080000"/>
                </a:cubicBezTo>
                <a:cubicBezTo>
                  <a:pt x="1521116" y="1133571"/>
                  <a:pt x="1284684" y="1063599"/>
                  <a:pt x="1128790" y="1080000"/>
                </a:cubicBezTo>
                <a:cubicBezTo>
                  <a:pt x="972897" y="1096401"/>
                  <a:pt x="714683" y="1076380"/>
                  <a:pt x="564395" y="1080000"/>
                </a:cubicBezTo>
                <a:cubicBezTo>
                  <a:pt x="414108" y="1083620"/>
                  <a:pt x="127691" y="102210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87596" h="1080000" stroke="0" extrusionOk="0">
                <a:moveTo>
                  <a:pt x="0" y="0"/>
                </a:moveTo>
                <a:cubicBezTo>
                  <a:pt x="145650" y="-43031"/>
                  <a:pt x="293163" y="3031"/>
                  <a:pt x="456891" y="0"/>
                </a:cubicBezTo>
                <a:cubicBezTo>
                  <a:pt x="620619" y="-3031"/>
                  <a:pt x="884204" y="14617"/>
                  <a:pt x="1021286" y="0"/>
                </a:cubicBezTo>
                <a:cubicBezTo>
                  <a:pt x="1158369" y="-14617"/>
                  <a:pt x="1419144" y="8977"/>
                  <a:pt x="1585682" y="0"/>
                </a:cubicBezTo>
                <a:cubicBezTo>
                  <a:pt x="1752220" y="-8977"/>
                  <a:pt x="1933712" y="33655"/>
                  <a:pt x="2176953" y="0"/>
                </a:cubicBezTo>
                <a:cubicBezTo>
                  <a:pt x="2420194" y="-33655"/>
                  <a:pt x="2467451" y="57110"/>
                  <a:pt x="2687596" y="0"/>
                </a:cubicBezTo>
                <a:cubicBezTo>
                  <a:pt x="2710787" y="168737"/>
                  <a:pt x="2644416" y="437107"/>
                  <a:pt x="2687596" y="550800"/>
                </a:cubicBezTo>
                <a:cubicBezTo>
                  <a:pt x="2730776" y="664493"/>
                  <a:pt x="2643444" y="896277"/>
                  <a:pt x="2687596" y="1080000"/>
                </a:cubicBezTo>
                <a:cubicBezTo>
                  <a:pt x="2538472" y="1125140"/>
                  <a:pt x="2306615" y="1065972"/>
                  <a:pt x="2176953" y="1080000"/>
                </a:cubicBezTo>
                <a:cubicBezTo>
                  <a:pt x="2047291" y="1094028"/>
                  <a:pt x="1710495" y="1031315"/>
                  <a:pt x="1585682" y="1080000"/>
                </a:cubicBezTo>
                <a:cubicBezTo>
                  <a:pt x="1460869" y="1128685"/>
                  <a:pt x="1177572" y="1054707"/>
                  <a:pt x="1075038" y="1080000"/>
                </a:cubicBezTo>
                <a:cubicBezTo>
                  <a:pt x="972504" y="1105293"/>
                  <a:pt x="780070" y="1068938"/>
                  <a:pt x="510643" y="1080000"/>
                </a:cubicBezTo>
                <a:cubicBezTo>
                  <a:pt x="241216" y="1091062"/>
                  <a:pt x="252004" y="1049323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523CB962-1442-E037-C038-ADFE97DA4279}"/>
              </a:ext>
            </a:extLst>
          </p:cNvPr>
          <p:cNvSpPr/>
          <p:nvPr/>
        </p:nvSpPr>
        <p:spPr>
          <a:xfrm>
            <a:off x="385139" y="3088261"/>
            <a:ext cx="1992789" cy="1080000"/>
          </a:xfrm>
          <a:custGeom>
            <a:avLst/>
            <a:gdLst>
              <a:gd name="connsiteX0" fmla="*/ 0 w 1992789"/>
              <a:gd name="connsiteY0" fmla="*/ 0 h 1080000"/>
              <a:gd name="connsiteX1" fmla="*/ 438414 w 1992789"/>
              <a:gd name="connsiteY1" fmla="*/ 0 h 1080000"/>
              <a:gd name="connsiteX2" fmla="*/ 896755 w 1992789"/>
              <a:gd name="connsiteY2" fmla="*/ 0 h 1080000"/>
              <a:gd name="connsiteX3" fmla="*/ 1375024 w 1992789"/>
              <a:gd name="connsiteY3" fmla="*/ 0 h 1080000"/>
              <a:gd name="connsiteX4" fmla="*/ 1992789 w 1992789"/>
              <a:gd name="connsiteY4" fmla="*/ 0 h 1080000"/>
              <a:gd name="connsiteX5" fmla="*/ 1992789 w 1992789"/>
              <a:gd name="connsiteY5" fmla="*/ 550800 h 1080000"/>
              <a:gd name="connsiteX6" fmla="*/ 1992789 w 1992789"/>
              <a:gd name="connsiteY6" fmla="*/ 1080000 h 1080000"/>
              <a:gd name="connsiteX7" fmla="*/ 1514520 w 1992789"/>
              <a:gd name="connsiteY7" fmla="*/ 1080000 h 1080000"/>
              <a:gd name="connsiteX8" fmla="*/ 1016322 w 1992789"/>
              <a:gd name="connsiteY8" fmla="*/ 1080000 h 1080000"/>
              <a:gd name="connsiteX9" fmla="*/ 518125 w 1992789"/>
              <a:gd name="connsiteY9" fmla="*/ 1080000 h 1080000"/>
              <a:gd name="connsiteX10" fmla="*/ 0 w 1992789"/>
              <a:gd name="connsiteY10" fmla="*/ 1080000 h 1080000"/>
              <a:gd name="connsiteX11" fmla="*/ 0 w 1992789"/>
              <a:gd name="connsiteY11" fmla="*/ 561600 h 1080000"/>
              <a:gd name="connsiteX12" fmla="*/ 0 w 199278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92789" h="1080000" fill="none" extrusionOk="0">
                <a:moveTo>
                  <a:pt x="0" y="0"/>
                </a:moveTo>
                <a:cubicBezTo>
                  <a:pt x="182426" y="-33222"/>
                  <a:pt x="252242" y="40721"/>
                  <a:pt x="438414" y="0"/>
                </a:cubicBezTo>
                <a:cubicBezTo>
                  <a:pt x="624586" y="-40721"/>
                  <a:pt x="741519" y="22545"/>
                  <a:pt x="896755" y="0"/>
                </a:cubicBezTo>
                <a:cubicBezTo>
                  <a:pt x="1051991" y="-22545"/>
                  <a:pt x="1207427" y="54901"/>
                  <a:pt x="1375024" y="0"/>
                </a:cubicBezTo>
                <a:cubicBezTo>
                  <a:pt x="1542621" y="-54901"/>
                  <a:pt x="1765573" y="64353"/>
                  <a:pt x="1992789" y="0"/>
                </a:cubicBezTo>
                <a:cubicBezTo>
                  <a:pt x="2005791" y="196629"/>
                  <a:pt x="1971316" y="423755"/>
                  <a:pt x="1992789" y="550800"/>
                </a:cubicBezTo>
                <a:cubicBezTo>
                  <a:pt x="2014262" y="677845"/>
                  <a:pt x="1938252" y="818010"/>
                  <a:pt x="1992789" y="1080000"/>
                </a:cubicBezTo>
                <a:cubicBezTo>
                  <a:pt x="1766836" y="1120047"/>
                  <a:pt x="1725339" y="1027764"/>
                  <a:pt x="1514520" y="1080000"/>
                </a:cubicBezTo>
                <a:cubicBezTo>
                  <a:pt x="1303701" y="1132236"/>
                  <a:pt x="1139912" y="1076706"/>
                  <a:pt x="1016322" y="1080000"/>
                </a:cubicBezTo>
                <a:cubicBezTo>
                  <a:pt x="892732" y="1083294"/>
                  <a:pt x="682236" y="1058769"/>
                  <a:pt x="518125" y="1080000"/>
                </a:cubicBezTo>
                <a:cubicBezTo>
                  <a:pt x="354014" y="1101231"/>
                  <a:pt x="171784" y="106400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92789" h="1080000" stroke="0" extrusionOk="0">
                <a:moveTo>
                  <a:pt x="0" y="0"/>
                </a:moveTo>
                <a:cubicBezTo>
                  <a:pt x="190819" y="-10056"/>
                  <a:pt x="301782" y="31620"/>
                  <a:pt x="438414" y="0"/>
                </a:cubicBezTo>
                <a:cubicBezTo>
                  <a:pt x="575046" y="-31620"/>
                  <a:pt x="705234" y="35729"/>
                  <a:pt x="956539" y="0"/>
                </a:cubicBezTo>
                <a:cubicBezTo>
                  <a:pt x="1207844" y="-35729"/>
                  <a:pt x="1254424" y="38344"/>
                  <a:pt x="1474664" y="0"/>
                </a:cubicBezTo>
                <a:cubicBezTo>
                  <a:pt x="1694905" y="-38344"/>
                  <a:pt x="1800465" y="41277"/>
                  <a:pt x="1992789" y="0"/>
                </a:cubicBezTo>
                <a:cubicBezTo>
                  <a:pt x="1996305" y="250720"/>
                  <a:pt x="1968906" y="403851"/>
                  <a:pt x="1992789" y="561600"/>
                </a:cubicBezTo>
                <a:cubicBezTo>
                  <a:pt x="2016672" y="719349"/>
                  <a:pt x="1972937" y="913551"/>
                  <a:pt x="1992789" y="1080000"/>
                </a:cubicBezTo>
                <a:cubicBezTo>
                  <a:pt x="1882502" y="1092860"/>
                  <a:pt x="1619564" y="1034864"/>
                  <a:pt x="1474664" y="1080000"/>
                </a:cubicBezTo>
                <a:cubicBezTo>
                  <a:pt x="1329765" y="1125136"/>
                  <a:pt x="1097589" y="1016267"/>
                  <a:pt x="936611" y="1080000"/>
                </a:cubicBezTo>
                <a:cubicBezTo>
                  <a:pt x="775633" y="1143733"/>
                  <a:pt x="456468" y="105170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F086B3EE-9FBA-B279-3984-5EB3A767C289}"/>
              </a:ext>
            </a:extLst>
          </p:cNvPr>
          <p:cNvSpPr/>
          <p:nvPr/>
        </p:nvSpPr>
        <p:spPr>
          <a:xfrm>
            <a:off x="2527306" y="308826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7F05E302-FF40-06BC-6E78-71F44FACF741}"/>
              </a:ext>
            </a:extLst>
          </p:cNvPr>
          <p:cNvSpPr/>
          <p:nvPr/>
        </p:nvSpPr>
        <p:spPr>
          <a:xfrm>
            <a:off x="4099954" y="3098796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AFF2E100-1E4F-A043-1385-C7C182710347}"/>
              </a:ext>
            </a:extLst>
          </p:cNvPr>
          <p:cNvSpPr/>
          <p:nvPr/>
        </p:nvSpPr>
        <p:spPr>
          <a:xfrm>
            <a:off x="5630598" y="3098796"/>
            <a:ext cx="1798056" cy="1080000"/>
          </a:xfrm>
          <a:custGeom>
            <a:avLst/>
            <a:gdLst>
              <a:gd name="connsiteX0" fmla="*/ 0 w 1798056"/>
              <a:gd name="connsiteY0" fmla="*/ 0 h 1080000"/>
              <a:gd name="connsiteX1" fmla="*/ 581371 w 1798056"/>
              <a:gd name="connsiteY1" fmla="*/ 0 h 1080000"/>
              <a:gd name="connsiteX2" fmla="*/ 1162743 w 1798056"/>
              <a:gd name="connsiteY2" fmla="*/ 0 h 1080000"/>
              <a:gd name="connsiteX3" fmla="*/ 1798056 w 1798056"/>
              <a:gd name="connsiteY3" fmla="*/ 0 h 1080000"/>
              <a:gd name="connsiteX4" fmla="*/ 1798056 w 1798056"/>
              <a:gd name="connsiteY4" fmla="*/ 529200 h 1080000"/>
              <a:gd name="connsiteX5" fmla="*/ 1798056 w 1798056"/>
              <a:gd name="connsiteY5" fmla="*/ 1080000 h 1080000"/>
              <a:gd name="connsiteX6" fmla="*/ 1252646 w 1798056"/>
              <a:gd name="connsiteY6" fmla="*/ 1080000 h 1080000"/>
              <a:gd name="connsiteX7" fmla="*/ 653294 w 1798056"/>
              <a:gd name="connsiteY7" fmla="*/ 1080000 h 1080000"/>
              <a:gd name="connsiteX8" fmla="*/ 0 w 1798056"/>
              <a:gd name="connsiteY8" fmla="*/ 1080000 h 1080000"/>
              <a:gd name="connsiteX9" fmla="*/ 0 w 1798056"/>
              <a:gd name="connsiteY9" fmla="*/ 540000 h 1080000"/>
              <a:gd name="connsiteX10" fmla="*/ 0 w 179805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98056" h="1080000" fill="none" extrusionOk="0">
                <a:moveTo>
                  <a:pt x="0" y="0"/>
                </a:moveTo>
                <a:cubicBezTo>
                  <a:pt x="287351" y="-37553"/>
                  <a:pt x="393907" y="59924"/>
                  <a:pt x="581371" y="0"/>
                </a:cubicBezTo>
                <a:cubicBezTo>
                  <a:pt x="768835" y="-59924"/>
                  <a:pt x="905339" y="34205"/>
                  <a:pt x="1162743" y="0"/>
                </a:cubicBezTo>
                <a:cubicBezTo>
                  <a:pt x="1420147" y="-34205"/>
                  <a:pt x="1526629" y="75628"/>
                  <a:pt x="1798056" y="0"/>
                </a:cubicBezTo>
                <a:cubicBezTo>
                  <a:pt x="1811119" y="207995"/>
                  <a:pt x="1796341" y="419283"/>
                  <a:pt x="1798056" y="529200"/>
                </a:cubicBezTo>
                <a:cubicBezTo>
                  <a:pt x="1799771" y="639117"/>
                  <a:pt x="1764201" y="957395"/>
                  <a:pt x="1798056" y="1080000"/>
                </a:cubicBezTo>
                <a:cubicBezTo>
                  <a:pt x="1658414" y="1084158"/>
                  <a:pt x="1428031" y="1051301"/>
                  <a:pt x="1252646" y="1080000"/>
                </a:cubicBezTo>
                <a:cubicBezTo>
                  <a:pt x="1077261" y="1108699"/>
                  <a:pt x="791583" y="1021881"/>
                  <a:pt x="653294" y="1080000"/>
                </a:cubicBezTo>
                <a:cubicBezTo>
                  <a:pt x="515005" y="1138119"/>
                  <a:pt x="201282" y="1052081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98056" h="1080000" stroke="0" extrusionOk="0">
                <a:moveTo>
                  <a:pt x="0" y="0"/>
                </a:moveTo>
                <a:cubicBezTo>
                  <a:pt x="115221" y="-30519"/>
                  <a:pt x="341114" y="5281"/>
                  <a:pt x="545410" y="0"/>
                </a:cubicBezTo>
                <a:cubicBezTo>
                  <a:pt x="749706" y="-5281"/>
                  <a:pt x="986578" y="25541"/>
                  <a:pt x="1162743" y="0"/>
                </a:cubicBezTo>
                <a:cubicBezTo>
                  <a:pt x="1338908" y="-25541"/>
                  <a:pt x="1523555" y="62815"/>
                  <a:pt x="1798056" y="0"/>
                </a:cubicBezTo>
                <a:cubicBezTo>
                  <a:pt x="1860855" y="159253"/>
                  <a:pt x="1741891" y="442242"/>
                  <a:pt x="1798056" y="561600"/>
                </a:cubicBezTo>
                <a:cubicBezTo>
                  <a:pt x="1854221" y="680958"/>
                  <a:pt x="1743069" y="955337"/>
                  <a:pt x="1798056" y="1080000"/>
                </a:cubicBezTo>
                <a:cubicBezTo>
                  <a:pt x="1639702" y="1085750"/>
                  <a:pt x="1301945" y="1061990"/>
                  <a:pt x="1162743" y="1080000"/>
                </a:cubicBezTo>
                <a:cubicBezTo>
                  <a:pt x="1023541" y="1098010"/>
                  <a:pt x="677269" y="1053669"/>
                  <a:pt x="545410" y="1080000"/>
                </a:cubicBezTo>
                <a:cubicBezTo>
                  <a:pt x="413551" y="1106331"/>
                  <a:pt x="165334" y="102550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621FAD2-ACE9-E169-657A-EED14A80774B}"/>
              </a:ext>
            </a:extLst>
          </p:cNvPr>
          <p:cNvSpPr/>
          <p:nvPr/>
        </p:nvSpPr>
        <p:spPr>
          <a:xfrm>
            <a:off x="7540977" y="3098796"/>
            <a:ext cx="1971252" cy="1080000"/>
          </a:xfrm>
          <a:custGeom>
            <a:avLst/>
            <a:gdLst>
              <a:gd name="connsiteX0" fmla="*/ 0 w 1971252"/>
              <a:gd name="connsiteY0" fmla="*/ 0 h 1080000"/>
              <a:gd name="connsiteX1" fmla="*/ 433675 w 1971252"/>
              <a:gd name="connsiteY1" fmla="*/ 0 h 1080000"/>
              <a:gd name="connsiteX2" fmla="*/ 887063 w 1971252"/>
              <a:gd name="connsiteY2" fmla="*/ 0 h 1080000"/>
              <a:gd name="connsiteX3" fmla="*/ 1360164 w 1971252"/>
              <a:gd name="connsiteY3" fmla="*/ 0 h 1080000"/>
              <a:gd name="connsiteX4" fmla="*/ 1971252 w 1971252"/>
              <a:gd name="connsiteY4" fmla="*/ 0 h 1080000"/>
              <a:gd name="connsiteX5" fmla="*/ 1971252 w 1971252"/>
              <a:gd name="connsiteY5" fmla="*/ 550800 h 1080000"/>
              <a:gd name="connsiteX6" fmla="*/ 1971252 w 1971252"/>
              <a:gd name="connsiteY6" fmla="*/ 1080000 h 1080000"/>
              <a:gd name="connsiteX7" fmla="*/ 1498152 w 1971252"/>
              <a:gd name="connsiteY7" fmla="*/ 1080000 h 1080000"/>
              <a:gd name="connsiteX8" fmla="*/ 1005339 w 1971252"/>
              <a:gd name="connsiteY8" fmla="*/ 1080000 h 1080000"/>
              <a:gd name="connsiteX9" fmla="*/ 512526 w 1971252"/>
              <a:gd name="connsiteY9" fmla="*/ 1080000 h 1080000"/>
              <a:gd name="connsiteX10" fmla="*/ 0 w 1971252"/>
              <a:gd name="connsiteY10" fmla="*/ 1080000 h 1080000"/>
              <a:gd name="connsiteX11" fmla="*/ 0 w 1971252"/>
              <a:gd name="connsiteY11" fmla="*/ 561600 h 1080000"/>
              <a:gd name="connsiteX12" fmla="*/ 0 w 197125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71252" h="1080000" fill="none" extrusionOk="0">
                <a:moveTo>
                  <a:pt x="0" y="0"/>
                </a:moveTo>
                <a:cubicBezTo>
                  <a:pt x="103744" y="-34723"/>
                  <a:pt x="243540" y="26277"/>
                  <a:pt x="433675" y="0"/>
                </a:cubicBezTo>
                <a:cubicBezTo>
                  <a:pt x="623811" y="-26277"/>
                  <a:pt x="778169" y="15185"/>
                  <a:pt x="887063" y="0"/>
                </a:cubicBezTo>
                <a:cubicBezTo>
                  <a:pt x="995957" y="-15185"/>
                  <a:pt x="1227495" y="47443"/>
                  <a:pt x="1360164" y="0"/>
                </a:cubicBezTo>
                <a:cubicBezTo>
                  <a:pt x="1492833" y="-47443"/>
                  <a:pt x="1756850" y="34792"/>
                  <a:pt x="1971252" y="0"/>
                </a:cubicBezTo>
                <a:cubicBezTo>
                  <a:pt x="1984254" y="196629"/>
                  <a:pt x="1949779" y="423755"/>
                  <a:pt x="1971252" y="550800"/>
                </a:cubicBezTo>
                <a:cubicBezTo>
                  <a:pt x="1992725" y="677845"/>
                  <a:pt x="1916715" y="818010"/>
                  <a:pt x="1971252" y="1080000"/>
                </a:cubicBezTo>
                <a:cubicBezTo>
                  <a:pt x="1864627" y="1118490"/>
                  <a:pt x="1600130" y="1041417"/>
                  <a:pt x="1498152" y="1080000"/>
                </a:cubicBezTo>
                <a:cubicBezTo>
                  <a:pt x="1396174" y="1118583"/>
                  <a:pt x="1164658" y="1047434"/>
                  <a:pt x="1005339" y="1080000"/>
                </a:cubicBezTo>
                <a:cubicBezTo>
                  <a:pt x="846020" y="1112566"/>
                  <a:pt x="699166" y="1048500"/>
                  <a:pt x="512526" y="1080000"/>
                </a:cubicBezTo>
                <a:cubicBezTo>
                  <a:pt x="325886" y="1111500"/>
                  <a:pt x="110985" y="1056141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71252" h="1080000" stroke="0" extrusionOk="0">
                <a:moveTo>
                  <a:pt x="0" y="0"/>
                </a:moveTo>
                <a:cubicBezTo>
                  <a:pt x="148577" y="-41732"/>
                  <a:pt x="303140" y="8901"/>
                  <a:pt x="433675" y="0"/>
                </a:cubicBezTo>
                <a:cubicBezTo>
                  <a:pt x="564211" y="-8901"/>
                  <a:pt x="693810" y="41459"/>
                  <a:pt x="946201" y="0"/>
                </a:cubicBezTo>
                <a:cubicBezTo>
                  <a:pt x="1198592" y="-41459"/>
                  <a:pt x="1344490" y="24832"/>
                  <a:pt x="1458726" y="0"/>
                </a:cubicBezTo>
                <a:cubicBezTo>
                  <a:pt x="1572962" y="-24832"/>
                  <a:pt x="1747603" y="4036"/>
                  <a:pt x="1971252" y="0"/>
                </a:cubicBezTo>
                <a:cubicBezTo>
                  <a:pt x="1974768" y="250720"/>
                  <a:pt x="1947369" y="403851"/>
                  <a:pt x="1971252" y="561600"/>
                </a:cubicBezTo>
                <a:cubicBezTo>
                  <a:pt x="1995135" y="719349"/>
                  <a:pt x="1951400" y="913551"/>
                  <a:pt x="1971252" y="1080000"/>
                </a:cubicBezTo>
                <a:cubicBezTo>
                  <a:pt x="1716015" y="1126356"/>
                  <a:pt x="1610015" y="1066363"/>
                  <a:pt x="1458726" y="1080000"/>
                </a:cubicBezTo>
                <a:cubicBezTo>
                  <a:pt x="1307437" y="1093637"/>
                  <a:pt x="1139922" y="1073443"/>
                  <a:pt x="926488" y="1080000"/>
                </a:cubicBezTo>
                <a:cubicBezTo>
                  <a:pt x="713054" y="1086557"/>
                  <a:pt x="324382" y="98580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A850C58-8076-9821-E876-823D263A757C}"/>
              </a:ext>
            </a:extLst>
          </p:cNvPr>
          <p:cNvSpPr/>
          <p:nvPr/>
        </p:nvSpPr>
        <p:spPr>
          <a:xfrm>
            <a:off x="9572986" y="3113204"/>
            <a:ext cx="2363767" cy="1080000"/>
          </a:xfrm>
          <a:custGeom>
            <a:avLst/>
            <a:gdLst>
              <a:gd name="connsiteX0" fmla="*/ 0 w 2363767"/>
              <a:gd name="connsiteY0" fmla="*/ 0 h 1080000"/>
              <a:gd name="connsiteX1" fmla="*/ 520029 w 2363767"/>
              <a:gd name="connsiteY1" fmla="*/ 0 h 1080000"/>
              <a:gd name="connsiteX2" fmla="*/ 1063695 w 2363767"/>
              <a:gd name="connsiteY2" fmla="*/ 0 h 1080000"/>
              <a:gd name="connsiteX3" fmla="*/ 1630999 w 2363767"/>
              <a:gd name="connsiteY3" fmla="*/ 0 h 1080000"/>
              <a:gd name="connsiteX4" fmla="*/ 2363767 w 2363767"/>
              <a:gd name="connsiteY4" fmla="*/ 0 h 1080000"/>
              <a:gd name="connsiteX5" fmla="*/ 2363767 w 2363767"/>
              <a:gd name="connsiteY5" fmla="*/ 550800 h 1080000"/>
              <a:gd name="connsiteX6" fmla="*/ 2363767 w 2363767"/>
              <a:gd name="connsiteY6" fmla="*/ 1080000 h 1080000"/>
              <a:gd name="connsiteX7" fmla="*/ 1796463 w 2363767"/>
              <a:gd name="connsiteY7" fmla="*/ 1080000 h 1080000"/>
              <a:gd name="connsiteX8" fmla="*/ 1205521 w 2363767"/>
              <a:gd name="connsiteY8" fmla="*/ 1080000 h 1080000"/>
              <a:gd name="connsiteX9" fmla="*/ 614579 w 2363767"/>
              <a:gd name="connsiteY9" fmla="*/ 1080000 h 1080000"/>
              <a:gd name="connsiteX10" fmla="*/ 0 w 2363767"/>
              <a:gd name="connsiteY10" fmla="*/ 1080000 h 1080000"/>
              <a:gd name="connsiteX11" fmla="*/ 0 w 2363767"/>
              <a:gd name="connsiteY11" fmla="*/ 561600 h 1080000"/>
              <a:gd name="connsiteX12" fmla="*/ 0 w 236376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63767" h="1080000" fill="none" extrusionOk="0">
                <a:moveTo>
                  <a:pt x="0" y="0"/>
                </a:moveTo>
                <a:cubicBezTo>
                  <a:pt x="167061" y="-39702"/>
                  <a:pt x="396059" y="13023"/>
                  <a:pt x="520029" y="0"/>
                </a:cubicBezTo>
                <a:cubicBezTo>
                  <a:pt x="643999" y="-13023"/>
                  <a:pt x="852856" y="14428"/>
                  <a:pt x="1063695" y="0"/>
                </a:cubicBezTo>
                <a:cubicBezTo>
                  <a:pt x="1274534" y="-14428"/>
                  <a:pt x="1510848" y="48781"/>
                  <a:pt x="1630999" y="0"/>
                </a:cubicBezTo>
                <a:cubicBezTo>
                  <a:pt x="1751150" y="-48781"/>
                  <a:pt x="2035122" y="36987"/>
                  <a:pt x="2363767" y="0"/>
                </a:cubicBezTo>
                <a:cubicBezTo>
                  <a:pt x="2376769" y="196629"/>
                  <a:pt x="2342294" y="423755"/>
                  <a:pt x="2363767" y="550800"/>
                </a:cubicBezTo>
                <a:cubicBezTo>
                  <a:pt x="2385240" y="677845"/>
                  <a:pt x="2309230" y="818010"/>
                  <a:pt x="2363767" y="1080000"/>
                </a:cubicBezTo>
                <a:cubicBezTo>
                  <a:pt x="2222027" y="1144804"/>
                  <a:pt x="1935758" y="1033136"/>
                  <a:pt x="1796463" y="1080000"/>
                </a:cubicBezTo>
                <a:cubicBezTo>
                  <a:pt x="1657168" y="1126864"/>
                  <a:pt x="1456450" y="1069116"/>
                  <a:pt x="1205521" y="1080000"/>
                </a:cubicBezTo>
                <a:cubicBezTo>
                  <a:pt x="954592" y="1090884"/>
                  <a:pt x="745020" y="1072107"/>
                  <a:pt x="614579" y="1080000"/>
                </a:cubicBezTo>
                <a:cubicBezTo>
                  <a:pt x="484138" y="1087893"/>
                  <a:pt x="158000" y="1018864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63767" h="1080000" stroke="0" extrusionOk="0">
                <a:moveTo>
                  <a:pt x="0" y="0"/>
                </a:moveTo>
                <a:cubicBezTo>
                  <a:pt x="189003" y="-59882"/>
                  <a:pt x="299365" y="52540"/>
                  <a:pt x="520029" y="0"/>
                </a:cubicBezTo>
                <a:cubicBezTo>
                  <a:pt x="740693" y="-52540"/>
                  <a:pt x="942769" y="72711"/>
                  <a:pt x="1134608" y="0"/>
                </a:cubicBezTo>
                <a:cubicBezTo>
                  <a:pt x="1326447" y="-72711"/>
                  <a:pt x="1529931" y="49443"/>
                  <a:pt x="1749188" y="0"/>
                </a:cubicBezTo>
                <a:cubicBezTo>
                  <a:pt x="1968445" y="-49443"/>
                  <a:pt x="2170607" y="36078"/>
                  <a:pt x="2363767" y="0"/>
                </a:cubicBezTo>
                <a:cubicBezTo>
                  <a:pt x="2367283" y="250720"/>
                  <a:pt x="2339884" y="403851"/>
                  <a:pt x="2363767" y="561600"/>
                </a:cubicBezTo>
                <a:cubicBezTo>
                  <a:pt x="2387650" y="719349"/>
                  <a:pt x="2343915" y="913551"/>
                  <a:pt x="2363767" y="1080000"/>
                </a:cubicBezTo>
                <a:cubicBezTo>
                  <a:pt x="2222794" y="1110299"/>
                  <a:pt x="2013478" y="1048965"/>
                  <a:pt x="1749188" y="1080000"/>
                </a:cubicBezTo>
                <a:cubicBezTo>
                  <a:pt x="1484898" y="1111035"/>
                  <a:pt x="1261400" y="1045224"/>
                  <a:pt x="1110970" y="1080000"/>
                </a:cubicBezTo>
                <a:cubicBezTo>
                  <a:pt x="960540" y="1114776"/>
                  <a:pt x="443408" y="107445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A823CD05-3D85-354C-ED6A-EEF4DCC8E18C}"/>
              </a:ext>
            </a:extLst>
          </p:cNvPr>
          <p:cNvSpPr/>
          <p:nvPr/>
        </p:nvSpPr>
        <p:spPr>
          <a:xfrm>
            <a:off x="420708" y="426749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37457769-A35D-47BF-3E75-1A4C8CBA802B}"/>
              </a:ext>
            </a:extLst>
          </p:cNvPr>
          <p:cNvSpPr/>
          <p:nvPr/>
        </p:nvSpPr>
        <p:spPr>
          <a:xfrm>
            <a:off x="1981719" y="4291748"/>
            <a:ext cx="1935957" cy="1080000"/>
          </a:xfrm>
          <a:custGeom>
            <a:avLst/>
            <a:gdLst>
              <a:gd name="connsiteX0" fmla="*/ 0 w 1935957"/>
              <a:gd name="connsiteY0" fmla="*/ 0 h 1080000"/>
              <a:gd name="connsiteX1" fmla="*/ 425911 w 1935957"/>
              <a:gd name="connsiteY1" fmla="*/ 0 h 1080000"/>
              <a:gd name="connsiteX2" fmla="*/ 871181 w 1935957"/>
              <a:gd name="connsiteY2" fmla="*/ 0 h 1080000"/>
              <a:gd name="connsiteX3" fmla="*/ 1335810 w 1935957"/>
              <a:gd name="connsiteY3" fmla="*/ 0 h 1080000"/>
              <a:gd name="connsiteX4" fmla="*/ 1935957 w 1935957"/>
              <a:gd name="connsiteY4" fmla="*/ 0 h 1080000"/>
              <a:gd name="connsiteX5" fmla="*/ 1935957 w 1935957"/>
              <a:gd name="connsiteY5" fmla="*/ 550800 h 1080000"/>
              <a:gd name="connsiteX6" fmla="*/ 1935957 w 1935957"/>
              <a:gd name="connsiteY6" fmla="*/ 1080000 h 1080000"/>
              <a:gd name="connsiteX7" fmla="*/ 1471327 w 1935957"/>
              <a:gd name="connsiteY7" fmla="*/ 1080000 h 1080000"/>
              <a:gd name="connsiteX8" fmla="*/ 987338 w 1935957"/>
              <a:gd name="connsiteY8" fmla="*/ 1080000 h 1080000"/>
              <a:gd name="connsiteX9" fmla="*/ 503349 w 1935957"/>
              <a:gd name="connsiteY9" fmla="*/ 1080000 h 1080000"/>
              <a:gd name="connsiteX10" fmla="*/ 0 w 1935957"/>
              <a:gd name="connsiteY10" fmla="*/ 1080000 h 1080000"/>
              <a:gd name="connsiteX11" fmla="*/ 0 w 1935957"/>
              <a:gd name="connsiteY11" fmla="*/ 561600 h 1080000"/>
              <a:gd name="connsiteX12" fmla="*/ 0 w 193595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35957" h="1080000" fill="none" extrusionOk="0">
                <a:moveTo>
                  <a:pt x="0" y="0"/>
                </a:moveTo>
                <a:cubicBezTo>
                  <a:pt x="169034" y="-11446"/>
                  <a:pt x="320119" y="26001"/>
                  <a:pt x="425911" y="0"/>
                </a:cubicBezTo>
                <a:cubicBezTo>
                  <a:pt x="531703" y="-26001"/>
                  <a:pt x="701409" y="19220"/>
                  <a:pt x="871181" y="0"/>
                </a:cubicBezTo>
                <a:cubicBezTo>
                  <a:pt x="1040953" y="-19220"/>
                  <a:pt x="1206007" y="24090"/>
                  <a:pt x="1335810" y="0"/>
                </a:cubicBezTo>
                <a:cubicBezTo>
                  <a:pt x="1465613" y="-24090"/>
                  <a:pt x="1674815" y="17281"/>
                  <a:pt x="1935957" y="0"/>
                </a:cubicBezTo>
                <a:cubicBezTo>
                  <a:pt x="1948959" y="196629"/>
                  <a:pt x="1914484" y="423755"/>
                  <a:pt x="1935957" y="550800"/>
                </a:cubicBezTo>
                <a:cubicBezTo>
                  <a:pt x="1957430" y="677845"/>
                  <a:pt x="1881420" y="818010"/>
                  <a:pt x="1935957" y="1080000"/>
                </a:cubicBezTo>
                <a:cubicBezTo>
                  <a:pt x="1757969" y="1130342"/>
                  <a:pt x="1567233" y="1042177"/>
                  <a:pt x="1471327" y="1080000"/>
                </a:cubicBezTo>
                <a:cubicBezTo>
                  <a:pt x="1375421" y="1117823"/>
                  <a:pt x="1109408" y="1038406"/>
                  <a:pt x="987338" y="1080000"/>
                </a:cubicBezTo>
                <a:cubicBezTo>
                  <a:pt x="865268" y="1121594"/>
                  <a:pt x="742168" y="1026943"/>
                  <a:pt x="503349" y="1080000"/>
                </a:cubicBezTo>
                <a:cubicBezTo>
                  <a:pt x="264530" y="1133057"/>
                  <a:pt x="242400" y="107373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35957" h="1080000" stroke="0" extrusionOk="0">
                <a:moveTo>
                  <a:pt x="0" y="0"/>
                </a:moveTo>
                <a:cubicBezTo>
                  <a:pt x="104814" y="-3416"/>
                  <a:pt x="253286" y="40696"/>
                  <a:pt x="425911" y="0"/>
                </a:cubicBezTo>
                <a:cubicBezTo>
                  <a:pt x="598536" y="-40696"/>
                  <a:pt x="786367" y="1542"/>
                  <a:pt x="929259" y="0"/>
                </a:cubicBezTo>
                <a:cubicBezTo>
                  <a:pt x="1072151" y="-1542"/>
                  <a:pt x="1199119" y="1296"/>
                  <a:pt x="1432608" y="0"/>
                </a:cubicBezTo>
                <a:cubicBezTo>
                  <a:pt x="1666097" y="-1296"/>
                  <a:pt x="1736054" y="23689"/>
                  <a:pt x="1935957" y="0"/>
                </a:cubicBezTo>
                <a:cubicBezTo>
                  <a:pt x="1939473" y="250720"/>
                  <a:pt x="1912074" y="403851"/>
                  <a:pt x="1935957" y="561600"/>
                </a:cubicBezTo>
                <a:cubicBezTo>
                  <a:pt x="1959840" y="719349"/>
                  <a:pt x="1916105" y="913551"/>
                  <a:pt x="1935957" y="1080000"/>
                </a:cubicBezTo>
                <a:cubicBezTo>
                  <a:pt x="1775485" y="1113761"/>
                  <a:pt x="1674430" y="1026607"/>
                  <a:pt x="1432608" y="1080000"/>
                </a:cubicBezTo>
                <a:cubicBezTo>
                  <a:pt x="1190786" y="1133393"/>
                  <a:pt x="1149943" y="1028833"/>
                  <a:pt x="909900" y="1080000"/>
                </a:cubicBezTo>
                <a:cubicBezTo>
                  <a:pt x="669857" y="1131167"/>
                  <a:pt x="430179" y="107514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B8241B6E-FBCC-3787-6ADF-8DB4CA30613F}"/>
              </a:ext>
            </a:extLst>
          </p:cNvPr>
          <p:cNvSpPr/>
          <p:nvPr/>
        </p:nvSpPr>
        <p:spPr>
          <a:xfrm>
            <a:off x="4051729" y="4302164"/>
            <a:ext cx="1691347" cy="1080000"/>
          </a:xfrm>
          <a:custGeom>
            <a:avLst/>
            <a:gdLst>
              <a:gd name="connsiteX0" fmla="*/ 0 w 1691347"/>
              <a:gd name="connsiteY0" fmla="*/ 0 h 1080000"/>
              <a:gd name="connsiteX1" fmla="*/ 546869 w 1691347"/>
              <a:gd name="connsiteY1" fmla="*/ 0 h 1080000"/>
              <a:gd name="connsiteX2" fmla="*/ 1093738 w 1691347"/>
              <a:gd name="connsiteY2" fmla="*/ 0 h 1080000"/>
              <a:gd name="connsiteX3" fmla="*/ 1691347 w 1691347"/>
              <a:gd name="connsiteY3" fmla="*/ 0 h 1080000"/>
              <a:gd name="connsiteX4" fmla="*/ 1691347 w 1691347"/>
              <a:gd name="connsiteY4" fmla="*/ 529200 h 1080000"/>
              <a:gd name="connsiteX5" fmla="*/ 1691347 w 1691347"/>
              <a:gd name="connsiteY5" fmla="*/ 1080000 h 1080000"/>
              <a:gd name="connsiteX6" fmla="*/ 1178305 w 1691347"/>
              <a:gd name="connsiteY6" fmla="*/ 1080000 h 1080000"/>
              <a:gd name="connsiteX7" fmla="*/ 614523 w 1691347"/>
              <a:gd name="connsiteY7" fmla="*/ 1080000 h 1080000"/>
              <a:gd name="connsiteX8" fmla="*/ 0 w 1691347"/>
              <a:gd name="connsiteY8" fmla="*/ 1080000 h 1080000"/>
              <a:gd name="connsiteX9" fmla="*/ 0 w 1691347"/>
              <a:gd name="connsiteY9" fmla="*/ 540000 h 1080000"/>
              <a:gd name="connsiteX10" fmla="*/ 0 w 1691347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1347" h="1080000" fill="none" extrusionOk="0">
                <a:moveTo>
                  <a:pt x="0" y="0"/>
                </a:moveTo>
                <a:cubicBezTo>
                  <a:pt x="150036" y="-18643"/>
                  <a:pt x="371543" y="65429"/>
                  <a:pt x="546869" y="0"/>
                </a:cubicBezTo>
                <a:cubicBezTo>
                  <a:pt x="722195" y="-65429"/>
                  <a:pt x="940544" y="3551"/>
                  <a:pt x="1093738" y="0"/>
                </a:cubicBezTo>
                <a:cubicBezTo>
                  <a:pt x="1246932" y="-3551"/>
                  <a:pt x="1440718" y="53852"/>
                  <a:pt x="1691347" y="0"/>
                </a:cubicBezTo>
                <a:cubicBezTo>
                  <a:pt x="1704410" y="207995"/>
                  <a:pt x="1689632" y="419283"/>
                  <a:pt x="1691347" y="529200"/>
                </a:cubicBezTo>
                <a:cubicBezTo>
                  <a:pt x="1693062" y="639117"/>
                  <a:pt x="1657492" y="957395"/>
                  <a:pt x="1691347" y="1080000"/>
                </a:cubicBezTo>
                <a:cubicBezTo>
                  <a:pt x="1541046" y="1130959"/>
                  <a:pt x="1368834" y="1025127"/>
                  <a:pt x="1178305" y="1080000"/>
                </a:cubicBezTo>
                <a:cubicBezTo>
                  <a:pt x="987776" y="1134873"/>
                  <a:pt x="867719" y="1052729"/>
                  <a:pt x="614523" y="1080000"/>
                </a:cubicBezTo>
                <a:cubicBezTo>
                  <a:pt x="361327" y="1107271"/>
                  <a:pt x="291751" y="1019060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91347" h="1080000" stroke="0" extrusionOk="0">
                <a:moveTo>
                  <a:pt x="0" y="0"/>
                </a:moveTo>
                <a:cubicBezTo>
                  <a:pt x="169045" y="-7177"/>
                  <a:pt x="381213" y="49899"/>
                  <a:pt x="513042" y="0"/>
                </a:cubicBezTo>
                <a:cubicBezTo>
                  <a:pt x="644871" y="-49899"/>
                  <a:pt x="936089" y="488"/>
                  <a:pt x="1093738" y="0"/>
                </a:cubicBezTo>
                <a:cubicBezTo>
                  <a:pt x="1251387" y="-488"/>
                  <a:pt x="1487144" y="1067"/>
                  <a:pt x="1691347" y="0"/>
                </a:cubicBezTo>
                <a:cubicBezTo>
                  <a:pt x="1754146" y="159253"/>
                  <a:pt x="1635182" y="442242"/>
                  <a:pt x="1691347" y="561600"/>
                </a:cubicBezTo>
                <a:cubicBezTo>
                  <a:pt x="1747512" y="680958"/>
                  <a:pt x="1636360" y="955337"/>
                  <a:pt x="1691347" y="1080000"/>
                </a:cubicBezTo>
                <a:cubicBezTo>
                  <a:pt x="1483227" y="1140950"/>
                  <a:pt x="1314448" y="1032615"/>
                  <a:pt x="1093738" y="1080000"/>
                </a:cubicBezTo>
                <a:cubicBezTo>
                  <a:pt x="873028" y="1127385"/>
                  <a:pt x="758295" y="1067557"/>
                  <a:pt x="513042" y="1080000"/>
                </a:cubicBezTo>
                <a:cubicBezTo>
                  <a:pt x="267789" y="1092443"/>
                  <a:pt x="202665" y="1041838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25E60BB6-DC01-D83E-8A01-C995A501B755}"/>
              </a:ext>
            </a:extLst>
          </p:cNvPr>
          <p:cNvSpPr/>
          <p:nvPr/>
        </p:nvSpPr>
        <p:spPr>
          <a:xfrm>
            <a:off x="5909920" y="4287325"/>
            <a:ext cx="2118208" cy="1080000"/>
          </a:xfrm>
          <a:custGeom>
            <a:avLst/>
            <a:gdLst>
              <a:gd name="connsiteX0" fmla="*/ 0 w 2118208"/>
              <a:gd name="connsiteY0" fmla="*/ 0 h 1080000"/>
              <a:gd name="connsiteX1" fmla="*/ 466006 w 2118208"/>
              <a:gd name="connsiteY1" fmla="*/ 0 h 1080000"/>
              <a:gd name="connsiteX2" fmla="*/ 953194 w 2118208"/>
              <a:gd name="connsiteY2" fmla="*/ 0 h 1080000"/>
              <a:gd name="connsiteX3" fmla="*/ 1461564 w 2118208"/>
              <a:gd name="connsiteY3" fmla="*/ 0 h 1080000"/>
              <a:gd name="connsiteX4" fmla="*/ 2118208 w 2118208"/>
              <a:gd name="connsiteY4" fmla="*/ 0 h 1080000"/>
              <a:gd name="connsiteX5" fmla="*/ 2118208 w 2118208"/>
              <a:gd name="connsiteY5" fmla="*/ 550800 h 1080000"/>
              <a:gd name="connsiteX6" fmla="*/ 2118208 w 2118208"/>
              <a:gd name="connsiteY6" fmla="*/ 1080000 h 1080000"/>
              <a:gd name="connsiteX7" fmla="*/ 1609838 w 2118208"/>
              <a:gd name="connsiteY7" fmla="*/ 1080000 h 1080000"/>
              <a:gd name="connsiteX8" fmla="*/ 1080286 w 2118208"/>
              <a:gd name="connsiteY8" fmla="*/ 1080000 h 1080000"/>
              <a:gd name="connsiteX9" fmla="*/ 550734 w 2118208"/>
              <a:gd name="connsiteY9" fmla="*/ 1080000 h 1080000"/>
              <a:gd name="connsiteX10" fmla="*/ 0 w 2118208"/>
              <a:gd name="connsiteY10" fmla="*/ 1080000 h 1080000"/>
              <a:gd name="connsiteX11" fmla="*/ 0 w 2118208"/>
              <a:gd name="connsiteY11" fmla="*/ 561600 h 1080000"/>
              <a:gd name="connsiteX12" fmla="*/ 0 w 2118208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8208" h="1080000" fill="none" extrusionOk="0">
                <a:moveTo>
                  <a:pt x="0" y="0"/>
                </a:moveTo>
                <a:cubicBezTo>
                  <a:pt x="123700" y="-50484"/>
                  <a:pt x="294280" y="23610"/>
                  <a:pt x="466006" y="0"/>
                </a:cubicBezTo>
                <a:cubicBezTo>
                  <a:pt x="637732" y="-23610"/>
                  <a:pt x="837126" y="36432"/>
                  <a:pt x="953194" y="0"/>
                </a:cubicBezTo>
                <a:cubicBezTo>
                  <a:pt x="1069262" y="-36432"/>
                  <a:pt x="1317435" y="13623"/>
                  <a:pt x="1461564" y="0"/>
                </a:cubicBezTo>
                <a:cubicBezTo>
                  <a:pt x="1605693" y="-13623"/>
                  <a:pt x="1830679" y="1497"/>
                  <a:pt x="2118208" y="0"/>
                </a:cubicBezTo>
                <a:cubicBezTo>
                  <a:pt x="2131210" y="196629"/>
                  <a:pt x="2096735" y="423755"/>
                  <a:pt x="2118208" y="550800"/>
                </a:cubicBezTo>
                <a:cubicBezTo>
                  <a:pt x="2139681" y="677845"/>
                  <a:pt x="2063671" y="818010"/>
                  <a:pt x="2118208" y="1080000"/>
                </a:cubicBezTo>
                <a:cubicBezTo>
                  <a:pt x="1984524" y="1085802"/>
                  <a:pt x="1795252" y="1068209"/>
                  <a:pt x="1609838" y="1080000"/>
                </a:cubicBezTo>
                <a:cubicBezTo>
                  <a:pt x="1424424" y="1091791"/>
                  <a:pt x="1200191" y="1078727"/>
                  <a:pt x="1080286" y="1080000"/>
                </a:cubicBezTo>
                <a:cubicBezTo>
                  <a:pt x="960381" y="1081273"/>
                  <a:pt x="747653" y="1019936"/>
                  <a:pt x="550734" y="1080000"/>
                </a:cubicBezTo>
                <a:cubicBezTo>
                  <a:pt x="353815" y="1140064"/>
                  <a:pt x="189176" y="101942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118208" h="1080000" stroke="0" extrusionOk="0">
                <a:moveTo>
                  <a:pt x="0" y="0"/>
                </a:moveTo>
                <a:cubicBezTo>
                  <a:pt x="188220" y="-595"/>
                  <a:pt x="356590" y="32882"/>
                  <a:pt x="466006" y="0"/>
                </a:cubicBezTo>
                <a:cubicBezTo>
                  <a:pt x="575422" y="-32882"/>
                  <a:pt x="890383" y="35363"/>
                  <a:pt x="1016740" y="0"/>
                </a:cubicBezTo>
                <a:cubicBezTo>
                  <a:pt x="1143097" y="-35363"/>
                  <a:pt x="1348366" y="61818"/>
                  <a:pt x="1567474" y="0"/>
                </a:cubicBezTo>
                <a:cubicBezTo>
                  <a:pt x="1786582" y="-61818"/>
                  <a:pt x="1883587" y="1588"/>
                  <a:pt x="2118208" y="0"/>
                </a:cubicBezTo>
                <a:cubicBezTo>
                  <a:pt x="2121724" y="250720"/>
                  <a:pt x="2094325" y="403851"/>
                  <a:pt x="2118208" y="561600"/>
                </a:cubicBezTo>
                <a:cubicBezTo>
                  <a:pt x="2142091" y="719349"/>
                  <a:pt x="2098356" y="913551"/>
                  <a:pt x="2118208" y="1080000"/>
                </a:cubicBezTo>
                <a:cubicBezTo>
                  <a:pt x="1923732" y="1111932"/>
                  <a:pt x="1834122" y="1026878"/>
                  <a:pt x="1567474" y="1080000"/>
                </a:cubicBezTo>
                <a:cubicBezTo>
                  <a:pt x="1300826" y="1133122"/>
                  <a:pt x="1244995" y="1056260"/>
                  <a:pt x="995558" y="1080000"/>
                </a:cubicBezTo>
                <a:cubicBezTo>
                  <a:pt x="746121" y="1103740"/>
                  <a:pt x="268693" y="105913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0696531C-C9D7-12F5-3B42-D0C6795056A8}"/>
              </a:ext>
            </a:extLst>
          </p:cNvPr>
          <p:cNvSpPr/>
          <p:nvPr/>
        </p:nvSpPr>
        <p:spPr>
          <a:xfrm>
            <a:off x="8071892" y="4287325"/>
            <a:ext cx="1743136" cy="1080000"/>
          </a:xfrm>
          <a:custGeom>
            <a:avLst/>
            <a:gdLst>
              <a:gd name="connsiteX0" fmla="*/ 0 w 1743136"/>
              <a:gd name="connsiteY0" fmla="*/ 0 h 1080000"/>
              <a:gd name="connsiteX1" fmla="*/ 563614 w 1743136"/>
              <a:gd name="connsiteY1" fmla="*/ 0 h 1080000"/>
              <a:gd name="connsiteX2" fmla="*/ 1127228 w 1743136"/>
              <a:gd name="connsiteY2" fmla="*/ 0 h 1080000"/>
              <a:gd name="connsiteX3" fmla="*/ 1743136 w 1743136"/>
              <a:gd name="connsiteY3" fmla="*/ 0 h 1080000"/>
              <a:gd name="connsiteX4" fmla="*/ 1743136 w 1743136"/>
              <a:gd name="connsiteY4" fmla="*/ 529200 h 1080000"/>
              <a:gd name="connsiteX5" fmla="*/ 1743136 w 1743136"/>
              <a:gd name="connsiteY5" fmla="*/ 1080000 h 1080000"/>
              <a:gd name="connsiteX6" fmla="*/ 1214385 w 1743136"/>
              <a:gd name="connsiteY6" fmla="*/ 1080000 h 1080000"/>
              <a:gd name="connsiteX7" fmla="*/ 633339 w 1743136"/>
              <a:gd name="connsiteY7" fmla="*/ 1080000 h 1080000"/>
              <a:gd name="connsiteX8" fmla="*/ 0 w 1743136"/>
              <a:gd name="connsiteY8" fmla="*/ 1080000 h 1080000"/>
              <a:gd name="connsiteX9" fmla="*/ 0 w 1743136"/>
              <a:gd name="connsiteY9" fmla="*/ 540000 h 1080000"/>
              <a:gd name="connsiteX10" fmla="*/ 0 w 174313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43136" h="1080000" fill="none" extrusionOk="0">
                <a:moveTo>
                  <a:pt x="0" y="0"/>
                </a:moveTo>
                <a:cubicBezTo>
                  <a:pt x="243009" y="-39356"/>
                  <a:pt x="386750" y="66953"/>
                  <a:pt x="563614" y="0"/>
                </a:cubicBezTo>
                <a:cubicBezTo>
                  <a:pt x="740478" y="-66953"/>
                  <a:pt x="907337" y="61047"/>
                  <a:pt x="1127228" y="0"/>
                </a:cubicBezTo>
                <a:cubicBezTo>
                  <a:pt x="1347119" y="-61047"/>
                  <a:pt x="1451508" y="27145"/>
                  <a:pt x="1743136" y="0"/>
                </a:cubicBezTo>
                <a:cubicBezTo>
                  <a:pt x="1756199" y="207995"/>
                  <a:pt x="1741421" y="419283"/>
                  <a:pt x="1743136" y="529200"/>
                </a:cubicBezTo>
                <a:cubicBezTo>
                  <a:pt x="1744851" y="639117"/>
                  <a:pt x="1709281" y="957395"/>
                  <a:pt x="1743136" y="1080000"/>
                </a:cubicBezTo>
                <a:cubicBezTo>
                  <a:pt x="1606994" y="1103911"/>
                  <a:pt x="1429405" y="1070585"/>
                  <a:pt x="1214385" y="1080000"/>
                </a:cubicBezTo>
                <a:cubicBezTo>
                  <a:pt x="999365" y="1089415"/>
                  <a:pt x="823016" y="1017487"/>
                  <a:pt x="633339" y="1080000"/>
                </a:cubicBezTo>
                <a:cubicBezTo>
                  <a:pt x="443662" y="1142513"/>
                  <a:pt x="165151" y="1018644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43136" h="1080000" stroke="0" extrusionOk="0">
                <a:moveTo>
                  <a:pt x="0" y="0"/>
                </a:moveTo>
                <a:cubicBezTo>
                  <a:pt x="228297" y="-25118"/>
                  <a:pt x="268863" y="57148"/>
                  <a:pt x="528751" y="0"/>
                </a:cubicBezTo>
                <a:cubicBezTo>
                  <a:pt x="788639" y="-57148"/>
                  <a:pt x="1005055" y="7214"/>
                  <a:pt x="1127228" y="0"/>
                </a:cubicBezTo>
                <a:cubicBezTo>
                  <a:pt x="1249401" y="-7214"/>
                  <a:pt x="1595241" y="41562"/>
                  <a:pt x="1743136" y="0"/>
                </a:cubicBezTo>
                <a:cubicBezTo>
                  <a:pt x="1805935" y="159253"/>
                  <a:pt x="1686971" y="442242"/>
                  <a:pt x="1743136" y="561600"/>
                </a:cubicBezTo>
                <a:cubicBezTo>
                  <a:pt x="1799301" y="680958"/>
                  <a:pt x="1688149" y="955337"/>
                  <a:pt x="1743136" y="1080000"/>
                </a:cubicBezTo>
                <a:cubicBezTo>
                  <a:pt x="1559152" y="1149031"/>
                  <a:pt x="1351491" y="1068554"/>
                  <a:pt x="1127228" y="1080000"/>
                </a:cubicBezTo>
                <a:cubicBezTo>
                  <a:pt x="902965" y="1091446"/>
                  <a:pt x="676734" y="1066466"/>
                  <a:pt x="528751" y="1080000"/>
                </a:cubicBezTo>
                <a:cubicBezTo>
                  <a:pt x="380768" y="1093534"/>
                  <a:pt x="154845" y="1058853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40B05418-F678-823F-3162-F8480F4E188E}"/>
              </a:ext>
            </a:extLst>
          </p:cNvPr>
          <p:cNvSpPr/>
          <p:nvPr/>
        </p:nvSpPr>
        <p:spPr>
          <a:xfrm>
            <a:off x="9948089" y="4264591"/>
            <a:ext cx="1977616" cy="1080000"/>
          </a:xfrm>
          <a:custGeom>
            <a:avLst/>
            <a:gdLst>
              <a:gd name="connsiteX0" fmla="*/ 0 w 1977616"/>
              <a:gd name="connsiteY0" fmla="*/ 0 h 1080000"/>
              <a:gd name="connsiteX1" fmla="*/ 435076 w 1977616"/>
              <a:gd name="connsiteY1" fmla="*/ 0 h 1080000"/>
              <a:gd name="connsiteX2" fmla="*/ 889927 w 1977616"/>
              <a:gd name="connsiteY2" fmla="*/ 0 h 1080000"/>
              <a:gd name="connsiteX3" fmla="*/ 1364555 w 1977616"/>
              <a:gd name="connsiteY3" fmla="*/ 0 h 1080000"/>
              <a:gd name="connsiteX4" fmla="*/ 1977616 w 1977616"/>
              <a:gd name="connsiteY4" fmla="*/ 0 h 1080000"/>
              <a:gd name="connsiteX5" fmla="*/ 1977616 w 1977616"/>
              <a:gd name="connsiteY5" fmla="*/ 550800 h 1080000"/>
              <a:gd name="connsiteX6" fmla="*/ 1977616 w 1977616"/>
              <a:gd name="connsiteY6" fmla="*/ 1080000 h 1080000"/>
              <a:gd name="connsiteX7" fmla="*/ 1502988 w 1977616"/>
              <a:gd name="connsiteY7" fmla="*/ 1080000 h 1080000"/>
              <a:gd name="connsiteX8" fmla="*/ 1008584 w 1977616"/>
              <a:gd name="connsiteY8" fmla="*/ 1080000 h 1080000"/>
              <a:gd name="connsiteX9" fmla="*/ 514180 w 1977616"/>
              <a:gd name="connsiteY9" fmla="*/ 1080000 h 1080000"/>
              <a:gd name="connsiteX10" fmla="*/ 0 w 1977616"/>
              <a:gd name="connsiteY10" fmla="*/ 1080000 h 1080000"/>
              <a:gd name="connsiteX11" fmla="*/ 0 w 1977616"/>
              <a:gd name="connsiteY11" fmla="*/ 561600 h 1080000"/>
              <a:gd name="connsiteX12" fmla="*/ 0 w 197761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77616" h="1080000" fill="none" extrusionOk="0">
                <a:moveTo>
                  <a:pt x="0" y="0"/>
                </a:moveTo>
                <a:cubicBezTo>
                  <a:pt x="106796" y="-3923"/>
                  <a:pt x="282084" y="8967"/>
                  <a:pt x="435076" y="0"/>
                </a:cubicBezTo>
                <a:cubicBezTo>
                  <a:pt x="588068" y="-8967"/>
                  <a:pt x="760639" y="31401"/>
                  <a:pt x="889927" y="0"/>
                </a:cubicBezTo>
                <a:cubicBezTo>
                  <a:pt x="1019215" y="-31401"/>
                  <a:pt x="1166110" y="48858"/>
                  <a:pt x="1364555" y="0"/>
                </a:cubicBezTo>
                <a:cubicBezTo>
                  <a:pt x="1563000" y="-48858"/>
                  <a:pt x="1737633" y="42882"/>
                  <a:pt x="1977616" y="0"/>
                </a:cubicBezTo>
                <a:cubicBezTo>
                  <a:pt x="1990618" y="196629"/>
                  <a:pt x="1956143" y="423755"/>
                  <a:pt x="1977616" y="550800"/>
                </a:cubicBezTo>
                <a:cubicBezTo>
                  <a:pt x="1999089" y="677845"/>
                  <a:pt x="1923079" y="818010"/>
                  <a:pt x="1977616" y="1080000"/>
                </a:cubicBezTo>
                <a:cubicBezTo>
                  <a:pt x="1784230" y="1098386"/>
                  <a:pt x="1613022" y="1026626"/>
                  <a:pt x="1502988" y="1080000"/>
                </a:cubicBezTo>
                <a:cubicBezTo>
                  <a:pt x="1392954" y="1133374"/>
                  <a:pt x="1193804" y="1064936"/>
                  <a:pt x="1008584" y="1080000"/>
                </a:cubicBezTo>
                <a:cubicBezTo>
                  <a:pt x="823364" y="1095064"/>
                  <a:pt x="648601" y="1061609"/>
                  <a:pt x="514180" y="1080000"/>
                </a:cubicBezTo>
                <a:cubicBezTo>
                  <a:pt x="379759" y="1098391"/>
                  <a:pt x="159106" y="105824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977616" h="1080000" stroke="0" extrusionOk="0">
                <a:moveTo>
                  <a:pt x="0" y="0"/>
                </a:moveTo>
                <a:cubicBezTo>
                  <a:pt x="127152" y="-2080"/>
                  <a:pt x="310961" y="7056"/>
                  <a:pt x="435076" y="0"/>
                </a:cubicBezTo>
                <a:cubicBezTo>
                  <a:pt x="559191" y="-7056"/>
                  <a:pt x="696443" y="12500"/>
                  <a:pt x="949256" y="0"/>
                </a:cubicBezTo>
                <a:cubicBezTo>
                  <a:pt x="1202069" y="-12500"/>
                  <a:pt x="1334314" y="15768"/>
                  <a:pt x="1463436" y="0"/>
                </a:cubicBezTo>
                <a:cubicBezTo>
                  <a:pt x="1592558" y="-15768"/>
                  <a:pt x="1858641" y="19041"/>
                  <a:pt x="1977616" y="0"/>
                </a:cubicBezTo>
                <a:cubicBezTo>
                  <a:pt x="1981132" y="250720"/>
                  <a:pt x="1953733" y="403851"/>
                  <a:pt x="1977616" y="561600"/>
                </a:cubicBezTo>
                <a:cubicBezTo>
                  <a:pt x="2001499" y="719349"/>
                  <a:pt x="1957764" y="913551"/>
                  <a:pt x="1977616" y="1080000"/>
                </a:cubicBezTo>
                <a:cubicBezTo>
                  <a:pt x="1859198" y="1088626"/>
                  <a:pt x="1642998" y="1056568"/>
                  <a:pt x="1463436" y="1080000"/>
                </a:cubicBezTo>
                <a:cubicBezTo>
                  <a:pt x="1283874" y="1103432"/>
                  <a:pt x="1138414" y="1078064"/>
                  <a:pt x="929480" y="1080000"/>
                </a:cubicBezTo>
                <a:cubicBezTo>
                  <a:pt x="720546" y="1081936"/>
                  <a:pt x="296400" y="107613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A884B57E-FDA9-ECE7-A614-A57436A6C582}"/>
              </a:ext>
            </a:extLst>
          </p:cNvPr>
          <p:cNvSpPr/>
          <p:nvPr/>
        </p:nvSpPr>
        <p:spPr>
          <a:xfrm>
            <a:off x="483942" y="5442047"/>
            <a:ext cx="1827126" cy="1080000"/>
          </a:xfrm>
          <a:custGeom>
            <a:avLst/>
            <a:gdLst>
              <a:gd name="connsiteX0" fmla="*/ 0 w 1827126"/>
              <a:gd name="connsiteY0" fmla="*/ 0 h 1080000"/>
              <a:gd name="connsiteX1" fmla="*/ 401968 w 1827126"/>
              <a:gd name="connsiteY1" fmla="*/ 0 h 1080000"/>
              <a:gd name="connsiteX2" fmla="*/ 822207 w 1827126"/>
              <a:gd name="connsiteY2" fmla="*/ 0 h 1080000"/>
              <a:gd name="connsiteX3" fmla="*/ 1260717 w 1827126"/>
              <a:gd name="connsiteY3" fmla="*/ 0 h 1080000"/>
              <a:gd name="connsiteX4" fmla="*/ 1827126 w 1827126"/>
              <a:gd name="connsiteY4" fmla="*/ 0 h 1080000"/>
              <a:gd name="connsiteX5" fmla="*/ 1827126 w 1827126"/>
              <a:gd name="connsiteY5" fmla="*/ 550800 h 1080000"/>
              <a:gd name="connsiteX6" fmla="*/ 1827126 w 1827126"/>
              <a:gd name="connsiteY6" fmla="*/ 1080000 h 1080000"/>
              <a:gd name="connsiteX7" fmla="*/ 1388616 w 1827126"/>
              <a:gd name="connsiteY7" fmla="*/ 1080000 h 1080000"/>
              <a:gd name="connsiteX8" fmla="*/ 931834 w 1827126"/>
              <a:gd name="connsiteY8" fmla="*/ 1080000 h 1080000"/>
              <a:gd name="connsiteX9" fmla="*/ 475053 w 1827126"/>
              <a:gd name="connsiteY9" fmla="*/ 1080000 h 1080000"/>
              <a:gd name="connsiteX10" fmla="*/ 0 w 1827126"/>
              <a:gd name="connsiteY10" fmla="*/ 1080000 h 1080000"/>
              <a:gd name="connsiteX11" fmla="*/ 0 w 1827126"/>
              <a:gd name="connsiteY11" fmla="*/ 561600 h 1080000"/>
              <a:gd name="connsiteX12" fmla="*/ 0 w 182712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27126" h="1080000" fill="none" extrusionOk="0">
                <a:moveTo>
                  <a:pt x="0" y="0"/>
                </a:moveTo>
                <a:cubicBezTo>
                  <a:pt x="183116" y="-39830"/>
                  <a:pt x="269984" y="36365"/>
                  <a:pt x="401968" y="0"/>
                </a:cubicBezTo>
                <a:cubicBezTo>
                  <a:pt x="533952" y="-36365"/>
                  <a:pt x="666573" y="21770"/>
                  <a:pt x="822207" y="0"/>
                </a:cubicBezTo>
                <a:cubicBezTo>
                  <a:pt x="977841" y="-21770"/>
                  <a:pt x="1104820" y="25824"/>
                  <a:pt x="1260717" y="0"/>
                </a:cubicBezTo>
                <a:cubicBezTo>
                  <a:pt x="1416614" y="-25824"/>
                  <a:pt x="1554580" y="55780"/>
                  <a:pt x="1827126" y="0"/>
                </a:cubicBezTo>
                <a:cubicBezTo>
                  <a:pt x="1840128" y="196629"/>
                  <a:pt x="1805653" y="423755"/>
                  <a:pt x="1827126" y="550800"/>
                </a:cubicBezTo>
                <a:cubicBezTo>
                  <a:pt x="1848599" y="677845"/>
                  <a:pt x="1772589" y="818010"/>
                  <a:pt x="1827126" y="1080000"/>
                </a:cubicBezTo>
                <a:cubicBezTo>
                  <a:pt x="1643150" y="1121014"/>
                  <a:pt x="1554316" y="1065134"/>
                  <a:pt x="1388616" y="1080000"/>
                </a:cubicBezTo>
                <a:cubicBezTo>
                  <a:pt x="1222916" y="1094866"/>
                  <a:pt x="1024158" y="1064387"/>
                  <a:pt x="931834" y="1080000"/>
                </a:cubicBezTo>
                <a:cubicBezTo>
                  <a:pt x="839510" y="1095613"/>
                  <a:pt x="699147" y="1029185"/>
                  <a:pt x="475053" y="1080000"/>
                </a:cubicBezTo>
                <a:cubicBezTo>
                  <a:pt x="250959" y="1130815"/>
                  <a:pt x="221908" y="105543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27126" h="1080000" stroke="0" extrusionOk="0">
                <a:moveTo>
                  <a:pt x="0" y="0"/>
                </a:moveTo>
                <a:cubicBezTo>
                  <a:pt x="126375" y="-8873"/>
                  <a:pt x="302383" y="41730"/>
                  <a:pt x="401968" y="0"/>
                </a:cubicBezTo>
                <a:cubicBezTo>
                  <a:pt x="501553" y="-41730"/>
                  <a:pt x="643827" y="51073"/>
                  <a:pt x="877020" y="0"/>
                </a:cubicBezTo>
                <a:cubicBezTo>
                  <a:pt x="1110213" y="-51073"/>
                  <a:pt x="1219519" y="15101"/>
                  <a:pt x="1352073" y="0"/>
                </a:cubicBezTo>
                <a:cubicBezTo>
                  <a:pt x="1484627" y="-15101"/>
                  <a:pt x="1592918" y="48775"/>
                  <a:pt x="1827126" y="0"/>
                </a:cubicBezTo>
                <a:cubicBezTo>
                  <a:pt x="1830642" y="250720"/>
                  <a:pt x="1803243" y="403851"/>
                  <a:pt x="1827126" y="561600"/>
                </a:cubicBezTo>
                <a:cubicBezTo>
                  <a:pt x="1851009" y="719349"/>
                  <a:pt x="1807274" y="913551"/>
                  <a:pt x="1827126" y="1080000"/>
                </a:cubicBezTo>
                <a:cubicBezTo>
                  <a:pt x="1644256" y="1088783"/>
                  <a:pt x="1493893" y="1029789"/>
                  <a:pt x="1352073" y="1080000"/>
                </a:cubicBezTo>
                <a:cubicBezTo>
                  <a:pt x="1210253" y="1130211"/>
                  <a:pt x="1081205" y="1038615"/>
                  <a:pt x="858749" y="1080000"/>
                </a:cubicBezTo>
                <a:cubicBezTo>
                  <a:pt x="636293" y="1121385"/>
                  <a:pt x="255916" y="990866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5DCC1355-AEB9-8581-E500-CAAA798E5983}"/>
              </a:ext>
            </a:extLst>
          </p:cNvPr>
          <p:cNvSpPr/>
          <p:nvPr/>
        </p:nvSpPr>
        <p:spPr>
          <a:xfrm>
            <a:off x="2412129" y="5442047"/>
            <a:ext cx="1669513" cy="1080000"/>
          </a:xfrm>
          <a:custGeom>
            <a:avLst/>
            <a:gdLst>
              <a:gd name="connsiteX0" fmla="*/ 0 w 1669513"/>
              <a:gd name="connsiteY0" fmla="*/ 0 h 1080000"/>
              <a:gd name="connsiteX1" fmla="*/ 539809 w 1669513"/>
              <a:gd name="connsiteY1" fmla="*/ 0 h 1080000"/>
              <a:gd name="connsiteX2" fmla="*/ 1079618 w 1669513"/>
              <a:gd name="connsiteY2" fmla="*/ 0 h 1080000"/>
              <a:gd name="connsiteX3" fmla="*/ 1669513 w 1669513"/>
              <a:gd name="connsiteY3" fmla="*/ 0 h 1080000"/>
              <a:gd name="connsiteX4" fmla="*/ 1669513 w 1669513"/>
              <a:gd name="connsiteY4" fmla="*/ 529200 h 1080000"/>
              <a:gd name="connsiteX5" fmla="*/ 1669513 w 1669513"/>
              <a:gd name="connsiteY5" fmla="*/ 1080000 h 1080000"/>
              <a:gd name="connsiteX6" fmla="*/ 1163094 w 1669513"/>
              <a:gd name="connsiteY6" fmla="*/ 1080000 h 1080000"/>
              <a:gd name="connsiteX7" fmla="*/ 606590 w 1669513"/>
              <a:gd name="connsiteY7" fmla="*/ 1080000 h 1080000"/>
              <a:gd name="connsiteX8" fmla="*/ 0 w 1669513"/>
              <a:gd name="connsiteY8" fmla="*/ 1080000 h 1080000"/>
              <a:gd name="connsiteX9" fmla="*/ 0 w 1669513"/>
              <a:gd name="connsiteY9" fmla="*/ 540000 h 1080000"/>
              <a:gd name="connsiteX10" fmla="*/ 0 w 1669513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9513" h="1080000" fill="none" extrusionOk="0">
                <a:moveTo>
                  <a:pt x="0" y="0"/>
                </a:moveTo>
                <a:cubicBezTo>
                  <a:pt x="191533" y="-49199"/>
                  <a:pt x="410517" y="8005"/>
                  <a:pt x="539809" y="0"/>
                </a:cubicBezTo>
                <a:cubicBezTo>
                  <a:pt x="669101" y="-8005"/>
                  <a:pt x="847090" y="35709"/>
                  <a:pt x="1079618" y="0"/>
                </a:cubicBezTo>
                <a:cubicBezTo>
                  <a:pt x="1312146" y="-35709"/>
                  <a:pt x="1432468" y="52200"/>
                  <a:pt x="1669513" y="0"/>
                </a:cubicBezTo>
                <a:cubicBezTo>
                  <a:pt x="1682576" y="207995"/>
                  <a:pt x="1667798" y="419283"/>
                  <a:pt x="1669513" y="529200"/>
                </a:cubicBezTo>
                <a:cubicBezTo>
                  <a:pt x="1671228" y="639117"/>
                  <a:pt x="1635658" y="957395"/>
                  <a:pt x="1669513" y="1080000"/>
                </a:cubicBezTo>
                <a:cubicBezTo>
                  <a:pt x="1475402" y="1111414"/>
                  <a:pt x="1380953" y="1054360"/>
                  <a:pt x="1163094" y="1080000"/>
                </a:cubicBezTo>
                <a:cubicBezTo>
                  <a:pt x="945235" y="1105640"/>
                  <a:pt x="879800" y="1017737"/>
                  <a:pt x="606590" y="1080000"/>
                </a:cubicBezTo>
                <a:cubicBezTo>
                  <a:pt x="333380" y="1142263"/>
                  <a:pt x="182352" y="1032465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69513" h="1080000" stroke="0" extrusionOk="0">
                <a:moveTo>
                  <a:pt x="0" y="0"/>
                </a:moveTo>
                <a:cubicBezTo>
                  <a:pt x="222178" y="-59329"/>
                  <a:pt x="333415" y="40029"/>
                  <a:pt x="506419" y="0"/>
                </a:cubicBezTo>
                <a:cubicBezTo>
                  <a:pt x="679423" y="-40029"/>
                  <a:pt x="873582" y="56369"/>
                  <a:pt x="1079618" y="0"/>
                </a:cubicBezTo>
                <a:cubicBezTo>
                  <a:pt x="1285654" y="-56369"/>
                  <a:pt x="1434721" y="41510"/>
                  <a:pt x="1669513" y="0"/>
                </a:cubicBezTo>
                <a:cubicBezTo>
                  <a:pt x="1732312" y="159253"/>
                  <a:pt x="1613348" y="442242"/>
                  <a:pt x="1669513" y="561600"/>
                </a:cubicBezTo>
                <a:cubicBezTo>
                  <a:pt x="1725678" y="680958"/>
                  <a:pt x="1614526" y="955337"/>
                  <a:pt x="1669513" y="1080000"/>
                </a:cubicBezTo>
                <a:cubicBezTo>
                  <a:pt x="1540209" y="1147068"/>
                  <a:pt x="1333553" y="1057565"/>
                  <a:pt x="1079618" y="1080000"/>
                </a:cubicBezTo>
                <a:cubicBezTo>
                  <a:pt x="825683" y="1102435"/>
                  <a:pt x="756944" y="1020192"/>
                  <a:pt x="506419" y="1080000"/>
                </a:cubicBezTo>
                <a:cubicBezTo>
                  <a:pt x="255894" y="1139808"/>
                  <a:pt x="227328" y="1023492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0269B43A-55E9-20DF-95F2-DED2097D55AB}"/>
              </a:ext>
            </a:extLst>
          </p:cNvPr>
          <p:cNvSpPr/>
          <p:nvPr/>
        </p:nvSpPr>
        <p:spPr>
          <a:xfrm>
            <a:off x="4240407" y="5437217"/>
            <a:ext cx="1835284" cy="1080000"/>
          </a:xfrm>
          <a:custGeom>
            <a:avLst/>
            <a:gdLst>
              <a:gd name="connsiteX0" fmla="*/ 0 w 1835284"/>
              <a:gd name="connsiteY0" fmla="*/ 0 h 1080000"/>
              <a:gd name="connsiteX1" fmla="*/ 403762 w 1835284"/>
              <a:gd name="connsiteY1" fmla="*/ 0 h 1080000"/>
              <a:gd name="connsiteX2" fmla="*/ 825878 w 1835284"/>
              <a:gd name="connsiteY2" fmla="*/ 0 h 1080000"/>
              <a:gd name="connsiteX3" fmla="*/ 1266346 w 1835284"/>
              <a:gd name="connsiteY3" fmla="*/ 0 h 1080000"/>
              <a:gd name="connsiteX4" fmla="*/ 1835284 w 1835284"/>
              <a:gd name="connsiteY4" fmla="*/ 0 h 1080000"/>
              <a:gd name="connsiteX5" fmla="*/ 1835284 w 1835284"/>
              <a:gd name="connsiteY5" fmla="*/ 550800 h 1080000"/>
              <a:gd name="connsiteX6" fmla="*/ 1835284 w 1835284"/>
              <a:gd name="connsiteY6" fmla="*/ 1080000 h 1080000"/>
              <a:gd name="connsiteX7" fmla="*/ 1394816 w 1835284"/>
              <a:gd name="connsiteY7" fmla="*/ 1080000 h 1080000"/>
              <a:gd name="connsiteX8" fmla="*/ 935995 w 1835284"/>
              <a:gd name="connsiteY8" fmla="*/ 1080000 h 1080000"/>
              <a:gd name="connsiteX9" fmla="*/ 477174 w 1835284"/>
              <a:gd name="connsiteY9" fmla="*/ 1080000 h 1080000"/>
              <a:gd name="connsiteX10" fmla="*/ 0 w 1835284"/>
              <a:gd name="connsiteY10" fmla="*/ 1080000 h 1080000"/>
              <a:gd name="connsiteX11" fmla="*/ 0 w 1835284"/>
              <a:gd name="connsiteY11" fmla="*/ 561600 h 1080000"/>
              <a:gd name="connsiteX12" fmla="*/ 0 w 1835284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35284" h="1080000" fill="none" extrusionOk="0">
                <a:moveTo>
                  <a:pt x="0" y="0"/>
                </a:moveTo>
                <a:cubicBezTo>
                  <a:pt x="92507" y="-9627"/>
                  <a:pt x="277893" y="41543"/>
                  <a:pt x="403762" y="0"/>
                </a:cubicBezTo>
                <a:cubicBezTo>
                  <a:pt x="529631" y="-41543"/>
                  <a:pt x="725516" y="18487"/>
                  <a:pt x="825878" y="0"/>
                </a:cubicBezTo>
                <a:cubicBezTo>
                  <a:pt x="926240" y="-18487"/>
                  <a:pt x="1117799" y="6328"/>
                  <a:pt x="1266346" y="0"/>
                </a:cubicBezTo>
                <a:cubicBezTo>
                  <a:pt x="1414893" y="-6328"/>
                  <a:pt x="1567398" y="62023"/>
                  <a:pt x="1835284" y="0"/>
                </a:cubicBezTo>
                <a:cubicBezTo>
                  <a:pt x="1848286" y="196629"/>
                  <a:pt x="1813811" y="423755"/>
                  <a:pt x="1835284" y="550800"/>
                </a:cubicBezTo>
                <a:cubicBezTo>
                  <a:pt x="1856757" y="677845"/>
                  <a:pt x="1780747" y="818010"/>
                  <a:pt x="1835284" y="1080000"/>
                </a:cubicBezTo>
                <a:cubicBezTo>
                  <a:pt x="1716988" y="1091922"/>
                  <a:pt x="1614324" y="1063260"/>
                  <a:pt x="1394816" y="1080000"/>
                </a:cubicBezTo>
                <a:cubicBezTo>
                  <a:pt x="1175308" y="1096740"/>
                  <a:pt x="1050669" y="1025605"/>
                  <a:pt x="935995" y="1080000"/>
                </a:cubicBezTo>
                <a:cubicBezTo>
                  <a:pt x="821321" y="1134395"/>
                  <a:pt x="593117" y="1031390"/>
                  <a:pt x="477174" y="1080000"/>
                </a:cubicBezTo>
                <a:cubicBezTo>
                  <a:pt x="361231" y="1128610"/>
                  <a:pt x="111552" y="1056192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35284" h="1080000" stroke="0" extrusionOk="0">
                <a:moveTo>
                  <a:pt x="0" y="0"/>
                </a:moveTo>
                <a:cubicBezTo>
                  <a:pt x="162594" y="-7034"/>
                  <a:pt x="264980" y="6622"/>
                  <a:pt x="403762" y="0"/>
                </a:cubicBezTo>
                <a:cubicBezTo>
                  <a:pt x="542544" y="-6622"/>
                  <a:pt x="749249" y="43069"/>
                  <a:pt x="880936" y="0"/>
                </a:cubicBezTo>
                <a:cubicBezTo>
                  <a:pt x="1012623" y="-43069"/>
                  <a:pt x="1134763" y="54104"/>
                  <a:pt x="1358110" y="0"/>
                </a:cubicBezTo>
                <a:cubicBezTo>
                  <a:pt x="1581457" y="-54104"/>
                  <a:pt x="1678223" y="30399"/>
                  <a:pt x="1835284" y="0"/>
                </a:cubicBezTo>
                <a:cubicBezTo>
                  <a:pt x="1838800" y="250720"/>
                  <a:pt x="1811401" y="403851"/>
                  <a:pt x="1835284" y="561600"/>
                </a:cubicBezTo>
                <a:cubicBezTo>
                  <a:pt x="1859167" y="719349"/>
                  <a:pt x="1815432" y="913551"/>
                  <a:pt x="1835284" y="1080000"/>
                </a:cubicBezTo>
                <a:cubicBezTo>
                  <a:pt x="1612796" y="1118617"/>
                  <a:pt x="1504730" y="1079257"/>
                  <a:pt x="1358110" y="1080000"/>
                </a:cubicBezTo>
                <a:cubicBezTo>
                  <a:pt x="1211490" y="1080743"/>
                  <a:pt x="1058227" y="1022319"/>
                  <a:pt x="862583" y="1080000"/>
                </a:cubicBezTo>
                <a:cubicBezTo>
                  <a:pt x="666939" y="1137681"/>
                  <a:pt x="221214" y="98883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A087AB9C-37B1-E65F-EB01-18B8EEBF7610}"/>
              </a:ext>
            </a:extLst>
          </p:cNvPr>
          <p:cNvSpPr/>
          <p:nvPr/>
        </p:nvSpPr>
        <p:spPr>
          <a:xfrm>
            <a:off x="6200907" y="547235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B9241D3A-8DA2-16D6-2620-F44AACE0174B}"/>
              </a:ext>
            </a:extLst>
          </p:cNvPr>
          <p:cNvSpPr/>
          <p:nvPr/>
        </p:nvSpPr>
        <p:spPr>
          <a:xfrm>
            <a:off x="7758044" y="5458161"/>
            <a:ext cx="1814942" cy="1080000"/>
          </a:xfrm>
          <a:custGeom>
            <a:avLst/>
            <a:gdLst>
              <a:gd name="connsiteX0" fmla="*/ 0 w 1814942"/>
              <a:gd name="connsiteY0" fmla="*/ 0 h 1080000"/>
              <a:gd name="connsiteX1" fmla="*/ 399287 w 1814942"/>
              <a:gd name="connsiteY1" fmla="*/ 0 h 1080000"/>
              <a:gd name="connsiteX2" fmla="*/ 816724 w 1814942"/>
              <a:gd name="connsiteY2" fmla="*/ 0 h 1080000"/>
              <a:gd name="connsiteX3" fmla="*/ 1252310 w 1814942"/>
              <a:gd name="connsiteY3" fmla="*/ 0 h 1080000"/>
              <a:gd name="connsiteX4" fmla="*/ 1814942 w 1814942"/>
              <a:gd name="connsiteY4" fmla="*/ 0 h 1080000"/>
              <a:gd name="connsiteX5" fmla="*/ 1814942 w 1814942"/>
              <a:gd name="connsiteY5" fmla="*/ 550800 h 1080000"/>
              <a:gd name="connsiteX6" fmla="*/ 1814942 w 1814942"/>
              <a:gd name="connsiteY6" fmla="*/ 1080000 h 1080000"/>
              <a:gd name="connsiteX7" fmla="*/ 1379356 w 1814942"/>
              <a:gd name="connsiteY7" fmla="*/ 1080000 h 1080000"/>
              <a:gd name="connsiteX8" fmla="*/ 925620 w 1814942"/>
              <a:gd name="connsiteY8" fmla="*/ 1080000 h 1080000"/>
              <a:gd name="connsiteX9" fmla="*/ 471885 w 1814942"/>
              <a:gd name="connsiteY9" fmla="*/ 1080000 h 1080000"/>
              <a:gd name="connsiteX10" fmla="*/ 0 w 1814942"/>
              <a:gd name="connsiteY10" fmla="*/ 1080000 h 1080000"/>
              <a:gd name="connsiteX11" fmla="*/ 0 w 1814942"/>
              <a:gd name="connsiteY11" fmla="*/ 561600 h 1080000"/>
              <a:gd name="connsiteX12" fmla="*/ 0 w 181494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4942" h="1080000" fill="none" extrusionOk="0">
                <a:moveTo>
                  <a:pt x="0" y="0"/>
                </a:moveTo>
                <a:cubicBezTo>
                  <a:pt x="143541" y="-34225"/>
                  <a:pt x="279581" y="34392"/>
                  <a:pt x="399287" y="0"/>
                </a:cubicBezTo>
                <a:cubicBezTo>
                  <a:pt x="518993" y="-34392"/>
                  <a:pt x="675844" y="17678"/>
                  <a:pt x="816724" y="0"/>
                </a:cubicBezTo>
                <a:cubicBezTo>
                  <a:pt x="957604" y="-17678"/>
                  <a:pt x="1113107" y="26678"/>
                  <a:pt x="1252310" y="0"/>
                </a:cubicBezTo>
                <a:cubicBezTo>
                  <a:pt x="1391513" y="-26678"/>
                  <a:pt x="1597504" y="60390"/>
                  <a:pt x="1814942" y="0"/>
                </a:cubicBezTo>
                <a:cubicBezTo>
                  <a:pt x="1827944" y="196629"/>
                  <a:pt x="1793469" y="423755"/>
                  <a:pt x="1814942" y="550800"/>
                </a:cubicBezTo>
                <a:cubicBezTo>
                  <a:pt x="1836415" y="677845"/>
                  <a:pt x="1760405" y="818010"/>
                  <a:pt x="1814942" y="1080000"/>
                </a:cubicBezTo>
                <a:cubicBezTo>
                  <a:pt x="1647724" y="1124344"/>
                  <a:pt x="1596738" y="1034454"/>
                  <a:pt x="1379356" y="1080000"/>
                </a:cubicBezTo>
                <a:cubicBezTo>
                  <a:pt x="1161974" y="1125546"/>
                  <a:pt x="1129692" y="1035797"/>
                  <a:pt x="925620" y="1080000"/>
                </a:cubicBezTo>
                <a:cubicBezTo>
                  <a:pt x="721548" y="1124203"/>
                  <a:pt x="664891" y="1063238"/>
                  <a:pt x="471885" y="1080000"/>
                </a:cubicBezTo>
                <a:cubicBezTo>
                  <a:pt x="278880" y="1096762"/>
                  <a:pt x="186418" y="104956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4942" h="1080000" stroke="0" extrusionOk="0">
                <a:moveTo>
                  <a:pt x="0" y="0"/>
                </a:moveTo>
                <a:cubicBezTo>
                  <a:pt x="168626" y="-46002"/>
                  <a:pt x="315788" y="6547"/>
                  <a:pt x="399287" y="0"/>
                </a:cubicBezTo>
                <a:cubicBezTo>
                  <a:pt x="482786" y="-6547"/>
                  <a:pt x="677477" y="40428"/>
                  <a:pt x="871172" y="0"/>
                </a:cubicBezTo>
                <a:cubicBezTo>
                  <a:pt x="1064868" y="-40428"/>
                  <a:pt x="1135234" y="37008"/>
                  <a:pt x="1343057" y="0"/>
                </a:cubicBezTo>
                <a:cubicBezTo>
                  <a:pt x="1550880" y="-37008"/>
                  <a:pt x="1612947" y="48976"/>
                  <a:pt x="1814942" y="0"/>
                </a:cubicBezTo>
                <a:cubicBezTo>
                  <a:pt x="1818458" y="250720"/>
                  <a:pt x="1791059" y="403851"/>
                  <a:pt x="1814942" y="561600"/>
                </a:cubicBezTo>
                <a:cubicBezTo>
                  <a:pt x="1838825" y="719349"/>
                  <a:pt x="1795090" y="913551"/>
                  <a:pt x="1814942" y="1080000"/>
                </a:cubicBezTo>
                <a:cubicBezTo>
                  <a:pt x="1664806" y="1123873"/>
                  <a:pt x="1491205" y="1059240"/>
                  <a:pt x="1343057" y="1080000"/>
                </a:cubicBezTo>
                <a:cubicBezTo>
                  <a:pt x="1194909" y="1100760"/>
                  <a:pt x="1035208" y="1028963"/>
                  <a:pt x="853023" y="1080000"/>
                </a:cubicBezTo>
                <a:cubicBezTo>
                  <a:pt x="670838" y="1131037"/>
                  <a:pt x="380628" y="106069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861FBC81-5C2A-270A-0A9E-F36344560648}"/>
              </a:ext>
            </a:extLst>
          </p:cNvPr>
          <p:cNvSpPr/>
          <p:nvPr/>
        </p:nvSpPr>
        <p:spPr>
          <a:xfrm>
            <a:off x="9721026" y="5481128"/>
            <a:ext cx="1814942" cy="1080000"/>
          </a:xfrm>
          <a:custGeom>
            <a:avLst/>
            <a:gdLst>
              <a:gd name="connsiteX0" fmla="*/ 0 w 1814942"/>
              <a:gd name="connsiteY0" fmla="*/ 0 h 1080000"/>
              <a:gd name="connsiteX1" fmla="*/ 399287 w 1814942"/>
              <a:gd name="connsiteY1" fmla="*/ 0 h 1080000"/>
              <a:gd name="connsiteX2" fmla="*/ 816724 w 1814942"/>
              <a:gd name="connsiteY2" fmla="*/ 0 h 1080000"/>
              <a:gd name="connsiteX3" fmla="*/ 1252310 w 1814942"/>
              <a:gd name="connsiteY3" fmla="*/ 0 h 1080000"/>
              <a:gd name="connsiteX4" fmla="*/ 1814942 w 1814942"/>
              <a:gd name="connsiteY4" fmla="*/ 0 h 1080000"/>
              <a:gd name="connsiteX5" fmla="*/ 1814942 w 1814942"/>
              <a:gd name="connsiteY5" fmla="*/ 550800 h 1080000"/>
              <a:gd name="connsiteX6" fmla="*/ 1814942 w 1814942"/>
              <a:gd name="connsiteY6" fmla="*/ 1080000 h 1080000"/>
              <a:gd name="connsiteX7" fmla="*/ 1379356 w 1814942"/>
              <a:gd name="connsiteY7" fmla="*/ 1080000 h 1080000"/>
              <a:gd name="connsiteX8" fmla="*/ 925620 w 1814942"/>
              <a:gd name="connsiteY8" fmla="*/ 1080000 h 1080000"/>
              <a:gd name="connsiteX9" fmla="*/ 471885 w 1814942"/>
              <a:gd name="connsiteY9" fmla="*/ 1080000 h 1080000"/>
              <a:gd name="connsiteX10" fmla="*/ 0 w 1814942"/>
              <a:gd name="connsiteY10" fmla="*/ 1080000 h 1080000"/>
              <a:gd name="connsiteX11" fmla="*/ 0 w 1814942"/>
              <a:gd name="connsiteY11" fmla="*/ 561600 h 1080000"/>
              <a:gd name="connsiteX12" fmla="*/ 0 w 1814942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4942" h="1080000" fill="none" extrusionOk="0">
                <a:moveTo>
                  <a:pt x="0" y="0"/>
                </a:moveTo>
                <a:cubicBezTo>
                  <a:pt x="143541" y="-34225"/>
                  <a:pt x="279581" y="34392"/>
                  <a:pt x="399287" y="0"/>
                </a:cubicBezTo>
                <a:cubicBezTo>
                  <a:pt x="518993" y="-34392"/>
                  <a:pt x="675844" y="17678"/>
                  <a:pt x="816724" y="0"/>
                </a:cubicBezTo>
                <a:cubicBezTo>
                  <a:pt x="957604" y="-17678"/>
                  <a:pt x="1113107" y="26678"/>
                  <a:pt x="1252310" y="0"/>
                </a:cubicBezTo>
                <a:cubicBezTo>
                  <a:pt x="1391513" y="-26678"/>
                  <a:pt x="1597504" y="60390"/>
                  <a:pt x="1814942" y="0"/>
                </a:cubicBezTo>
                <a:cubicBezTo>
                  <a:pt x="1827944" y="196629"/>
                  <a:pt x="1793469" y="423755"/>
                  <a:pt x="1814942" y="550800"/>
                </a:cubicBezTo>
                <a:cubicBezTo>
                  <a:pt x="1836415" y="677845"/>
                  <a:pt x="1760405" y="818010"/>
                  <a:pt x="1814942" y="1080000"/>
                </a:cubicBezTo>
                <a:cubicBezTo>
                  <a:pt x="1647724" y="1124344"/>
                  <a:pt x="1596738" y="1034454"/>
                  <a:pt x="1379356" y="1080000"/>
                </a:cubicBezTo>
                <a:cubicBezTo>
                  <a:pt x="1161974" y="1125546"/>
                  <a:pt x="1129692" y="1035797"/>
                  <a:pt x="925620" y="1080000"/>
                </a:cubicBezTo>
                <a:cubicBezTo>
                  <a:pt x="721548" y="1124203"/>
                  <a:pt x="664891" y="1063238"/>
                  <a:pt x="471885" y="1080000"/>
                </a:cubicBezTo>
                <a:cubicBezTo>
                  <a:pt x="278880" y="1096762"/>
                  <a:pt x="186418" y="1049560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4942" h="1080000" stroke="0" extrusionOk="0">
                <a:moveTo>
                  <a:pt x="0" y="0"/>
                </a:moveTo>
                <a:cubicBezTo>
                  <a:pt x="168626" y="-46002"/>
                  <a:pt x="315788" y="6547"/>
                  <a:pt x="399287" y="0"/>
                </a:cubicBezTo>
                <a:cubicBezTo>
                  <a:pt x="482786" y="-6547"/>
                  <a:pt x="677477" y="40428"/>
                  <a:pt x="871172" y="0"/>
                </a:cubicBezTo>
                <a:cubicBezTo>
                  <a:pt x="1064868" y="-40428"/>
                  <a:pt x="1135234" y="37008"/>
                  <a:pt x="1343057" y="0"/>
                </a:cubicBezTo>
                <a:cubicBezTo>
                  <a:pt x="1550880" y="-37008"/>
                  <a:pt x="1612947" y="48976"/>
                  <a:pt x="1814942" y="0"/>
                </a:cubicBezTo>
                <a:cubicBezTo>
                  <a:pt x="1818458" y="250720"/>
                  <a:pt x="1791059" y="403851"/>
                  <a:pt x="1814942" y="561600"/>
                </a:cubicBezTo>
                <a:cubicBezTo>
                  <a:pt x="1838825" y="719349"/>
                  <a:pt x="1795090" y="913551"/>
                  <a:pt x="1814942" y="1080000"/>
                </a:cubicBezTo>
                <a:cubicBezTo>
                  <a:pt x="1664806" y="1123873"/>
                  <a:pt x="1491205" y="1059240"/>
                  <a:pt x="1343057" y="1080000"/>
                </a:cubicBezTo>
                <a:cubicBezTo>
                  <a:pt x="1194909" y="1100760"/>
                  <a:pt x="1035208" y="1028963"/>
                  <a:pt x="853023" y="1080000"/>
                </a:cubicBezTo>
                <a:cubicBezTo>
                  <a:pt x="670838" y="1131037"/>
                  <a:pt x="380628" y="106069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40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0590B3-71DC-9592-F8EB-56B182A5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dirty="0"/>
              <a:t>Two word</a:t>
            </a:r>
            <a:endParaRPr lang="zh-TW" altLang="en-US" sz="54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425C69-A489-9646-E991-659CD1910C96}"/>
              </a:ext>
            </a:extLst>
          </p:cNvPr>
          <p:cNvSpPr/>
          <p:nvPr/>
        </p:nvSpPr>
        <p:spPr>
          <a:xfrm>
            <a:off x="461364" y="1846265"/>
            <a:ext cx="2620504" cy="1080000"/>
          </a:xfrm>
          <a:custGeom>
            <a:avLst/>
            <a:gdLst>
              <a:gd name="connsiteX0" fmla="*/ 0 w 2620504"/>
              <a:gd name="connsiteY0" fmla="*/ 0 h 1080000"/>
              <a:gd name="connsiteX1" fmla="*/ 445486 w 2620504"/>
              <a:gd name="connsiteY1" fmla="*/ 0 h 1080000"/>
              <a:gd name="connsiteX2" fmla="*/ 995792 w 2620504"/>
              <a:gd name="connsiteY2" fmla="*/ 0 h 1080000"/>
              <a:gd name="connsiteX3" fmla="*/ 1546097 w 2620504"/>
              <a:gd name="connsiteY3" fmla="*/ 0 h 1080000"/>
              <a:gd name="connsiteX4" fmla="*/ 2043993 w 2620504"/>
              <a:gd name="connsiteY4" fmla="*/ 0 h 1080000"/>
              <a:gd name="connsiteX5" fmla="*/ 2620504 w 2620504"/>
              <a:gd name="connsiteY5" fmla="*/ 0 h 1080000"/>
              <a:gd name="connsiteX6" fmla="*/ 2620504 w 2620504"/>
              <a:gd name="connsiteY6" fmla="*/ 540000 h 1080000"/>
              <a:gd name="connsiteX7" fmla="*/ 2620504 w 2620504"/>
              <a:gd name="connsiteY7" fmla="*/ 1080000 h 1080000"/>
              <a:gd name="connsiteX8" fmla="*/ 2122608 w 2620504"/>
              <a:gd name="connsiteY8" fmla="*/ 1080000 h 1080000"/>
              <a:gd name="connsiteX9" fmla="*/ 1650918 w 2620504"/>
              <a:gd name="connsiteY9" fmla="*/ 1080000 h 1080000"/>
              <a:gd name="connsiteX10" fmla="*/ 1100612 w 2620504"/>
              <a:gd name="connsiteY10" fmla="*/ 1080000 h 1080000"/>
              <a:gd name="connsiteX11" fmla="*/ 550306 w 2620504"/>
              <a:gd name="connsiteY11" fmla="*/ 1080000 h 1080000"/>
              <a:gd name="connsiteX12" fmla="*/ 0 w 2620504"/>
              <a:gd name="connsiteY12" fmla="*/ 1080000 h 1080000"/>
              <a:gd name="connsiteX13" fmla="*/ 0 w 2620504"/>
              <a:gd name="connsiteY13" fmla="*/ 540000 h 1080000"/>
              <a:gd name="connsiteX14" fmla="*/ 0 w 2620504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20504" h="1080000" fill="none" extrusionOk="0">
                <a:moveTo>
                  <a:pt x="0" y="0"/>
                </a:moveTo>
                <a:cubicBezTo>
                  <a:pt x="135627" y="-12966"/>
                  <a:pt x="261426" y="24466"/>
                  <a:pt x="445486" y="0"/>
                </a:cubicBezTo>
                <a:cubicBezTo>
                  <a:pt x="629546" y="-24466"/>
                  <a:pt x="824027" y="64778"/>
                  <a:pt x="995792" y="0"/>
                </a:cubicBezTo>
                <a:cubicBezTo>
                  <a:pt x="1167557" y="-64778"/>
                  <a:pt x="1280458" y="47322"/>
                  <a:pt x="1546097" y="0"/>
                </a:cubicBezTo>
                <a:cubicBezTo>
                  <a:pt x="1811737" y="-47322"/>
                  <a:pt x="1894829" y="37958"/>
                  <a:pt x="2043993" y="0"/>
                </a:cubicBezTo>
                <a:cubicBezTo>
                  <a:pt x="2193157" y="-37958"/>
                  <a:pt x="2467812" y="14415"/>
                  <a:pt x="2620504" y="0"/>
                </a:cubicBezTo>
                <a:cubicBezTo>
                  <a:pt x="2663640" y="214300"/>
                  <a:pt x="2573017" y="272387"/>
                  <a:pt x="2620504" y="540000"/>
                </a:cubicBezTo>
                <a:cubicBezTo>
                  <a:pt x="2667991" y="807613"/>
                  <a:pt x="2594855" y="949899"/>
                  <a:pt x="2620504" y="1080000"/>
                </a:cubicBezTo>
                <a:cubicBezTo>
                  <a:pt x="2412381" y="1131907"/>
                  <a:pt x="2283123" y="1037932"/>
                  <a:pt x="2122608" y="1080000"/>
                </a:cubicBezTo>
                <a:cubicBezTo>
                  <a:pt x="1962093" y="1122068"/>
                  <a:pt x="1874876" y="1052449"/>
                  <a:pt x="1650918" y="1080000"/>
                </a:cubicBezTo>
                <a:cubicBezTo>
                  <a:pt x="1426960" y="1107551"/>
                  <a:pt x="1268414" y="1045302"/>
                  <a:pt x="1100612" y="1080000"/>
                </a:cubicBezTo>
                <a:cubicBezTo>
                  <a:pt x="932810" y="1114698"/>
                  <a:pt x="808931" y="1021540"/>
                  <a:pt x="550306" y="1080000"/>
                </a:cubicBezTo>
                <a:cubicBezTo>
                  <a:pt x="291681" y="1138460"/>
                  <a:pt x="233299" y="1071263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20504" h="1080000" stroke="0" extrusionOk="0">
                <a:moveTo>
                  <a:pt x="0" y="0"/>
                </a:moveTo>
                <a:cubicBezTo>
                  <a:pt x="208037" y="-39557"/>
                  <a:pt x="355621" y="15877"/>
                  <a:pt x="445486" y="0"/>
                </a:cubicBezTo>
                <a:cubicBezTo>
                  <a:pt x="535351" y="-15877"/>
                  <a:pt x="807552" y="14279"/>
                  <a:pt x="995792" y="0"/>
                </a:cubicBezTo>
                <a:cubicBezTo>
                  <a:pt x="1184032" y="-14279"/>
                  <a:pt x="1367873" y="22653"/>
                  <a:pt x="1546097" y="0"/>
                </a:cubicBezTo>
                <a:cubicBezTo>
                  <a:pt x="1724322" y="-22653"/>
                  <a:pt x="1882551" y="25243"/>
                  <a:pt x="2122608" y="0"/>
                </a:cubicBezTo>
                <a:cubicBezTo>
                  <a:pt x="2362665" y="-25243"/>
                  <a:pt x="2384082" y="45013"/>
                  <a:pt x="2620504" y="0"/>
                </a:cubicBezTo>
                <a:cubicBezTo>
                  <a:pt x="2643695" y="168737"/>
                  <a:pt x="2577324" y="437107"/>
                  <a:pt x="2620504" y="550800"/>
                </a:cubicBezTo>
                <a:cubicBezTo>
                  <a:pt x="2663684" y="664493"/>
                  <a:pt x="2576352" y="896277"/>
                  <a:pt x="2620504" y="1080000"/>
                </a:cubicBezTo>
                <a:cubicBezTo>
                  <a:pt x="2518129" y="1129977"/>
                  <a:pt x="2251204" y="1054958"/>
                  <a:pt x="2122608" y="1080000"/>
                </a:cubicBezTo>
                <a:cubicBezTo>
                  <a:pt x="1994012" y="1105042"/>
                  <a:pt x="1763839" y="1011405"/>
                  <a:pt x="1546097" y="1080000"/>
                </a:cubicBezTo>
                <a:cubicBezTo>
                  <a:pt x="1328355" y="1148595"/>
                  <a:pt x="1208669" y="1036773"/>
                  <a:pt x="1048202" y="1080000"/>
                </a:cubicBezTo>
                <a:cubicBezTo>
                  <a:pt x="887735" y="1123227"/>
                  <a:pt x="686608" y="1014333"/>
                  <a:pt x="497896" y="1080000"/>
                </a:cubicBezTo>
                <a:cubicBezTo>
                  <a:pt x="309184" y="1145667"/>
                  <a:pt x="195548" y="106996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shuǐhú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6896A1-459A-BDBC-C0AD-1369A98B244D}"/>
              </a:ext>
            </a:extLst>
          </p:cNvPr>
          <p:cNvSpPr/>
          <p:nvPr/>
        </p:nvSpPr>
        <p:spPr>
          <a:xfrm>
            <a:off x="461364" y="1858890"/>
            <a:ext cx="2609217" cy="1080000"/>
          </a:xfrm>
          <a:custGeom>
            <a:avLst/>
            <a:gdLst>
              <a:gd name="connsiteX0" fmla="*/ 0 w 2609217"/>
              <a:gd name="connsiteY0" fmla="*/ 0 h 1080000"/>
              <a:gd name="connsiteX1" fmla="*/ 443567 w 2609217"/>
              <a:gd name="connsiteY1" fmla="*/ 0 h 1080000"/>
              <a:gd name="connsiteX2" fmla="*/ 991502 w 2609217"/>
              <a:gd name="connsiteY2" fmla="*/ 0 h 1080000"/>
              <a:gd name="connsiteX3" fmla="*/ 1539438 w 2609217"/>
              <a:gd name="connsiteY3" fmla="*/ 0 h 1080000"/>
              <a:gd name="connsiteX4" fmla="*/ 2035189 w 2609217"/>
              <a:gd name="connsiteY4" fmla="*/ 0 h 1080000"/>
              <a:gd name="connsiteX5" fmla="*/ 2609217 w 2609217"/>
              <a:gd name="connsiteY5" fmla="*/ 0 h 1080000"/>
              <a:gd name="connsiteX6" fmla="*/ 2609217 w 2609217"/>
              <a:gd name="connsiteY6" fmla="*/ 540000 h 1080000"/>
              <a:gd name="connsiteX7" fmla="*/ 2609217 w 2609217"/>
              <a:gd name="connsiteY7" fmla="*/ 1080000 h 1080000"/>
              <a:gd name="connsiteX8" fmla="*/ 2113466 w 2609217"/>
              <a:gd name="connsiteY8" fmla="*/ 1080000 h 1080000"/>
              <a:gd name="connsiteX9" fmla="*/ 1643807 w 2609217"/>
              <a:gd name="connsiteY9" fmla="*/ 1080000 h 1080000"/>
              <a:gd name="connsiteX10" fmla="*/ 1095871 w 2609217"/>
              <a:gd name="connsiteY10" fmla="*/ 1080000 h 1080000"/>
              <a:gd name="connsiteX11" fmla="*/ 547936 w 2609217"/>
              <a:gd name="connsiteY11" fmla="*/ 1080000 h 1080000"/>
              <a:gd name="connsiteX12" fmla="*/ 0 w 2609217"/>
              <a:gd name="connsiteY12" fmla="*/ 1080000 h 1080000"/>
              <a:gd name="connsiteX13" fmla="*/ 0 w 2609217"/>
              <a:gd name="connsiteY13" fmla="*/ 540000 h 1080000"/>
              <a:gd name="connsiteX14" fmla="*/ 0 w 2609217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09217" h="1080000" fill="none" extrusionOk="0">
                <a:moveTo>
                  <a:pt x="0" y="0"/>
                </a:moveTo>
                <a:cubicBezTo>
                  <a:pt x="207621" y="-34494"/>
                  <a:pt x="327564" y="33981"/>
                  <a:pt x="443567" y="0"/>
                </a:cubicBezTo>
                <a:cubicBezTo>
                  <a:pt x="559570" y="-33981"/>
                  <a:pt x="720696" y="24416"/>
                  <a:pt x="991502" y="0"/>
                </a:cubicBezTo>
                <a:cubicBezTo>
                  <a:pt x="1262308" y="-24416"/>
                  <a:pt x="1278809" y="2839"/>
                  <a:pt x="1539438" y="0"/>
                </a:cubicBezTo>
                <a:cubicBezTo>
                  <a:pt x="1800067" y="-2839"/>
                  <a:pt x="1918302" y="45289"/>
                  <a:pt x="2035189" y="0"/>
                </a:cubicBezTo>
                <a:cubicBezTo>
                  <a:pt x="2152076" y="-45289"/>
                  <a:pt x="2342869" y="19972"/>
                  <a:pt x="2609217" y="0"/>
                </a:cubicBezTo>
                <a:cubicBezTo>
                  <a:pt x="2652353" y="214300"/>
                  <a:pt x="2561730" y="272387"/>
                  <a:pt x="2609217" y="540000"/>
                </a:cubicBezTo>
                <a:cubicBezTo>
                  <a:pt x="2656704" y="807613"/>
                  <a:pt x="2583568" y="949899"/>
                  <a:pt x="2609217" y="1080000"/>
                </a:cubicBezTo>
                <a:cubicBezTo>
                  <a:pt x="2475039" y="1093256"/>
                  <a:pt x="2281593" y="1026735"/>
                  <a:pt x="2113466" y="1080000"/>
                </a:cubicBezTo>
                <a:cubicBezTo>
                  <a:pt x="1945339" y="1133265"/>
                  <a:pt x="1797490" y="1030639"/>
                  <a:pt x="1643807" y="1080000"/>
                </a:cubicBezTo>
                <a:cubicBezTo>
                  <a:pt x="1490124" y="1129361"/>
                  <a:pt x="1357572" y="1073798"/>
                  <a:pt x="1095871" y="1080000"/>
                </a:cubicBezTo>
                <a:cubicBezTo>
                  <a:pt x="834170" y="1086202"/>
                  <a:pt x="795495" y="1055222"/>
                  <a:pt x="547936" y="1080000"/>
                </a:cubicBezTo>
                <a:cubicBezTo>
                  <a:pt x="300377" y="1104778"/>
                  <a:pt x="175354" y="1049564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09217" h="1080000" stroke="0" extrusionOk="0">
                <a:moveTo>
                  <a:pt x="0" y="0"/>
                </a:moveTo>
                <a:cubicBezTo>
                  <a:pt x="206942" y="-543"/>
                  <a:pt x="314501" y="48710"/>
                  <a:pt x="443567" y="0"/>
                </a:cubicBezTo>
                <a:cubicBezTo>
                  <a:pt x="572633" y="-48710"/>
                  <a:pt x="856300" y="37926"/>
                  <a:pt x="991502" y="0"/>
                </a:cubicBezTo>
                <a:cubicBezTo>
                  <a:pt x="1126705" y="-37926"/>
                  <a:pt x="1422597" y="47346"/>
                  <a:pt x="1539438" y="0"/>
                </a:cubicBezTo>
                <a:cubicBezTo>
                  <a:pt x="1656279" y="-47346"/>
                  <a:pt x="1834758" y="49577"/>
                  <a:pt x="2113466" y="0"/>
                </a:cubicBezTo>
                <a:cubicBezTo>
                  <a:pt x="2392174" y="-49577"/>
                  <a:pt x="2375719" y="55651"/>
                  <a:pt x="2609217" y="0"/>
                </a:cubicBezTo>
                <a:cubicBezTo>
                  <a:pt x="2632408" y="168737"/>
                  <a:pt x="2566037" y="437107"/>
                  <a:pt x="2609217" y="550800"/>
                </a:cubicBezTo>
                <a:cubicBezTo>
                  <a:pt x="2652397" y="664493"/>
                  <a:pt x="2565065" y="896277"/>
                  <a:pt x="2609217" y="1080000"/>
                </a:cubicBezTo>
                <a:cubicBezTo>
                  <a:pt x="2507131" y="1131910"/>
                  <a:pt x="2220378" y="1059810"/>
                  <a:pt x="2113466" y="1080000"/>
                </a:cubicBezTo>
                <a:cubicBezTo>
                  <a:pt x="2006554" y="1100190"/>
                  <a:pt x="1709489" y="1062405"/>
                  <a:pt x="1539438" y="1080000"/>
                </a:cubicBezTo>
                <a:cubicBezTo>
                  <a:pt x="1369387" y="1097595"/>
                  <a:pt x="1244861" y="1063560"/>
                  <a:pt x="1043687" y="1080000"/>
                </a:cubicBezTo>
                <a:cubicBezTo>
                  <a:pt x="842513" y="1096440"/>
                  <a:pt x="605765" y="1075666"/>
                  <a:pt x="495751" y="1080000"/>
                </a:cubicBezTo>
                <a:cubicBezTo>
                  <a:pt x="385737" y="1084334"/>
                  <a:pt x="138562" y="1072833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96E5CAA-922F-31C2-27C2-E9176695687A}"/>
              </a:ext>
            </a:extLst>
          </p:cNvPr>
          <p:cNvSpPr/>
          <p:nvPr/>
        </p:nvSpPr>
        <p:spPr>
          <a:xfrm>
            <a:off x="3304679" y="1846265"/>
            <a:ext cx="1728682" cy="1080000"/>
          </a:xfrm>
          <a:custGeom>
            <a:avLst/>
            <a:gdLst>
              <a:gd name="connsiteX0" fmla="*/ 0 w 1728682"/>
              <a:gd name="connsiteY0" fmla="*/ 0 h 1080000"/>
              <a:gd name="connsiteX1" fmla="*/ 558941 w 1728682"/>
              <a:gd name="connsiteY1" fmla="*/ 0 h 1080000"/>
              <a:gd name="connsiteX2" fmla="*/ 1117881 w 1728682"/>
              <a:gd name="connsiteY2" fmla="*/ 0 h 1080000"/>
              <a:gd name="connsiteX3" fmla="*/ 1728682 w 1728682"/>
              <a:gd name="connsiteY3" fmla="*/ 0 h 1080000"/>
              <a:gd name="connsiteX4" fmla="*/ 1728682 w 1728682"/>
              <a:gd name="connsiteY4" fmla="*/ 529200 h 1080000"/>
              <a:gd name="connsiteX5" fmla="*/ 1728682 w 1728682"/>
              <a:gd name="connsiteY5" fmla="*/ 1080000 h 1080000"/>
              <a:gd name="connsiteX6" fmla="*/ 1204315 w 1728682"/>
              <a:gd name="connsiteY6" fmla="*/ 1080000 h 1080000"/>
              <a:gd name="connsiteX7" fmla="*/ 628088 w 1728682"/>
              <a:gd name="connsiteY7" fmla="*/ 1080000 h 1080000"/>
              <a:gd name="connsiteX8" fmla="*/ 0 w 1728682"/>
              <a:gd name="connsiteY8" fmla="*/ 1080000 h 1080000"/>
              <a:gd name="connsiteX9" fmla="*/ 0 w 1728682"/>
              <a:gd name="connsiteY9" fmla="*/ 540000 h 1080000"/>
              <a:gd name="connsiteX10" fmla="*/ 0 w 1728682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28682" h="1080000" fill="none" extrusionOk="0">
                <a:moveTo>
                  <a:pt x="0" y="0"/>
                </a:moveTo>
                <a:cubicBezTo>
                  <a:pt x="277319" y="-58858"/>
                  <a:pt x="341528" y="35896"/>
                  <a:pt x="558941" y="0"/>
                </a:cubicBezTo>
                <a:cubicBezTo>
                  <a:pt x="776354" y="-35896"/>
                  <a:pt x="967214" y="26237"/>
                  <a:pt x="1117881" y="0"/>
                </a:cubicBezTo>
                <a:cubicBezTo>
                  <a:pt x="1268548" y="-26237"/>
                  <a:pt x="1556583" y="57737"/>
                  <a:pt x="1728682" y="0"/>
                </a:cubicBezTo>
                <a:cubicBezTo>
                  <a:pt x="1741745" y="207995"/>
                  <a:pt x="1726967" y="419283"/>
                  <a:pt x="1728682" y="529200"/>
                </a:cubicBezTo>
                <a:cubicBezTo>
                  <a:pt x="1730397" y="639117"/>
                  <a:pt x="1694827" y="957395"/>
                  <a:pt x="1728682" y="1080000"/>
                </a:cubicBezTo>
                <a:cubicBezTo>
                  <a:pt x="1500458" y="1121529"/>
                  <a:pt x="1332761" y="1033743"/>
                  <a:pt x="1204315" y="1080000"/>
                </a:cubicBezTo>
                <a:cubicBezTo>
                  <a:pt x="1075869" y="1126257"/>
                  <a:pt x="849558" y="1060759"/>
                  <a:pt x="628088" y="1080000"/>
                </a:cubicBezTo>
                <a:cubicBezTo>
                  <a:pt x="406618" y="1099241"/>
                  <a:pt x="138185" y="102448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28682" h="1080000" stroke="0" extrusionOk="0">
                <a:moveTo>
                  <a:pt x="0" y="0"/>
                </a:moveTo>
                <a:cubicBezTo>
                  <a:pt x="159250" y="-16646"/>
                  <a:pt x="275101" y="51900"/>
                  <a:pt x="524367" y="0"/>
                </a:cubicBezTo>
                <a:cubicBezTo>
                  <a:pt x="773633" y="-51900"/>
                  <a:pt x="934239" y="52236"/>
                  <a:pt x="1117881" y="0"/>
                </a:cubicBezTo>
                <a:cubicBezTo>
                  <a:pt x="1301523" y="-52236"/>
                  <a:pt x="1465669" y="19804"/>
                  <a:pt x="1728682" y="0"/>
                </a:cubicBezTo>
                <a:cubicBezTo>
                  <a:pt x="1791481" y="159253"/>
                  <a:pt x="1672517" y="442242"/>
                  <a:pt x="1728682" y="561600"/>
                </a:cubicBezTo>
                <a:cubicBezTo>
                  <a:pt x="1784847" y="680958"/>
                  <a:pt x="1673695" y="955337"/>
                  <a:pt x="1728682" y="1080000"/>
                </a:cubicBezTo>
                <a:cubicBezTo>
                  <a:pt x="1446979" y="1095052"/>
                  <a:pt x="1422055" y="1046154"/>
                  <a:pt x="1117881" y="1080000"/>
                </a:cubicBezTo>
                <a:cubicBezTo>
                  <a:pt x="813707" y="1113846"/>
                  <a:pt x="798982" y="1049307"/>
                  <a:pt x="524367" y="1080000"/>
                </a:cubicBezTo>
                <a:cubicBezTo>
                  <a:pt x="249752" y="1110693"/>
                  <a:pt x="249207" y="104912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lìhài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D577017-E801-F7BB-9072-C0CD7B8224E0}"/>
              </a:ext>
            </a:extLst>
          </p:cNvPr>
          <p:cNvSpPr/>
          <p:nvPr/>
        </p:nvSpPr>
        <p:spPr>
          <a:xfrm>
            <a:off x="5256172" y="1858890"/>
            <a:ext cx="2620505" cy="1080000"/>
          </a:xfrm>
          <a:custGeom>
            <a:avLst/>
            <a:gdLst>
              <a:gd name="connsiteX0" fmla="*/ 0 w 2620505"/>
              <a:gd name="connsiteY0" fmla="*/ 0 h 1080000"/>
              <a:gd name="connsiteX1" fmla="*/ 445486 w 2620505"/>
              <a:gd name="connsiteY1" fmla="*/ 0 h 1080000"/>
              <a:gd name="connsiteX2" fmla="*/ 995792 w 2620505"/>
              <a:gd name="connsiteY2" fmla="*/ 0 h 1080000"/>
              <a:gd name="connsiteX3" fmla="*/ 1546098 w 2620505"/>
              <a:gd name="connsiteY3" fmla="*/ 0 h 1080000"/>
              <a:gd name="connsiteX4" fmla="*/ 2043994 w 2620505"/>
              <a:gd name="connsiteY4" fmla="*/ 0 h 1080000"/>
              <a:gd name="connsiteX5" fmla="*/ 2620505 w 2620505"/>
              <a:gd name="connsiteY5" fmla="*/ 0 h 1080000"/>
              <a:gd name="connsiteX6" fmla="*/ 2620505 w 2620505"/>
              <a:gd name="connsiteY6" fmla="*/ 540000 h 1080000"/>
              <a:gd name="connsiteX7" fmla="*/ 2620505 w 2620505"/>
              <a:gd name="connsiteY7" fmla="*/ 1080000 h 1080000"/>
              <a:gd name="connsiteX8" fmla="*/ 2122609 w 2620505"/>
              <a:gd name="connsiteY8" fmla="*/ 1080000 h 1080000"/>
              <a:gd name="connsiteX9" fmla="*/ 1650918 w 2620505"/>
              <a:gd name="connsiteY9" fmla="*/ 1080000 h 1080000"/>
              <a:gd name="connsiteX10" fmla="*/ 1100612 w 2620505"/>
              <a:gd name="connsiteY10" fmla="*/ 1080000 h 1080000"/>
              <a:gd name="connsiteX11" fmla="*/ 550306 w 2620505"/>
              <a:gd name="connsiteY11" fmla="*/ 1080000 h 1080000"/>
              <a:gd name="connsiteX12" fmla="*/ 0 w 2620505"/>
              <a:gd name="connsiteY12" fmla="*/ 1080000 h 1080000"/>
              <a:gd name="connsiteX13" fmla="*/ 0 w 2620505"/>
              <a:gd name="connsiteY13" fmla="*/ 540000 h 1080000"/>
              <a:gd name="connsiteX14" fmla="*/ 0 w 2620505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20505" h="1080000" fill="none" extrusionOk="0">
                <a:moveTo>
                  <a:pt x="0" y="0"/>
                </a:moveTo>
                <a:cubicBezTo>
                  <a:pt x="135627" y="-12966"/>
                  <a:pt x="261426" y="24466"/>
                  <a:pt x="445486" y="0"/>
                </a:cubicBezTo>
                <a:cubicBezTo>
                  <a:pt x="629546" y="-24466"/>
                  <a:pt x="824027" y="64778"/>
                  <a:pt x="995792" y="0"/>
                </a:cubicBezTo>
                <a:cubicBezTo>
                  <a:pt x="1167557" y="-64778"/>
                  <a:pt x="1279138" y="45787"/>
                  <a:pt x="1546098" y="0"/>
                </a:cubicBezTo>
                <a:cubicBezTo>
                  <a:pt x="1813058" y="-45787"/>
                  <a:pt x="1894830" y="37958"/>
                  <a:pt x="2043994" y="0"/>
                </a:cubicBezTo>
                <a:cubicBezTo>
                  <a:pt x="2193158" y="-37958"/>
                  <a:pt x="2467813" y="14415"/>
                  <a:pt x="2620505" y="0"/>
                </a:cubicBezTo>
                <a:cubicBezTo>
                  <a:pt x="2663641" y="214300"/>
                  <a:pt x="2573018" y="272387"/>
                  <a:pt x="2620505" y="540000"/>
                </a:cubicBezTo>
                <a:cubicBezTo>
                  <a:pt x="2667992" y="807613"/>
                  <a:pt x="2594856" y="949899"/>
                  <a:pt x="2620505" y="1080000"/>
                </a:cubicBezTo>
                <a:cubicBezTo>
                  <a:pt x="2412382" y="1131907"/>
                  <a:pt x="2283124" y="1037932"/>
                  <a:pt x="2122609" y="1080000"/>
                </a:cubicBezTo>
                <a:cubicBezTo>
                  <a:pt x="1962094" y="1122068"/>
                  <a:pt x="1878657" y="1058176"/>
                  <a:pt x="1650918" y="1080000"/>
                </a:cubicBezTo>
                <a:cubicBezTo>
                  <a:pt x="1423179" y="1101824"/>
                  <a:pt x="1268414" y="1045302"/>
                  <a:pt x="1100612" y="1080000"/>
                </a:cubicBezTo>
                <a:cubicBezTo>
                  <a:pt x="932810" y="1114698"/>
                  <a:pt x="808931" y="1021540"/>
                  <a:pt x="550306" y="1080000"/>
                </a:cubicBezTo>
                <a:cubicBezTo>
                  <a:pt x="291681" y="1138460"/>
                  <a:pt x="233299" y="1071263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20505" h="1080000" stroke="0" extrusionOk="0">
                <a:moveTo>
                  <a:pt x="0" y="0"/>
                </a:moveTo>
                <a:cubicBezTo>
                  <a:pt x="208037" y="-39557"/>
                  <a:pt x="355621" y="15877"/>
                  <a:pt x="445486" y="0"/>
                </a:cubicBezTo>
                <a:cubicBezTo>
                  <a:pt x="535351" y="-15877"/>
                  <a:pt x="807552" y="14279"/>
                  <a:pt x="995792" y="0"/>
                </a:cubicBezTo>
                <a:cubicBezTo>
                  <a:pt x="1184032" y="-14279"/>
                  <a:pt x="1367778" y="16120"/>
                  <a:pt x="1546098" y="0"/>
                </a:cubicBezTo>
                <a:cubicBezTo>
                  <a:pt x="1724418" y="-16120"/>
                  <a:pt x="1882552" y="25243"/>
                  <a:pt x="2122609" y="0"/>
                </a:cubicBezTo>
                <a:cubicBezTo>
                  <a:pt x="2362666" y="-25243"/>
                  <a:pt x="2384083" y="45013"/>
                  <a:pt x="2620505" y="0"/>
                </a:cubicBezTo>
                <a:cubicBezTo>
                  <a:pt x="2643696" y="168737"/>
                  <a:pt x="2577325" y="437107"/>
                  <a:pt x="2620505" y="550800"/>
                </a:cubicBezTo>
                <a:cubicBezTo>
                  <a:pt x="2663685" y="664493"/>
                  <a:pt x="2576353" y="896277"/>
                  <a:pt x="2620505" y="1080000"/>
                </a:cubicBezTo>
                <a:cubicBezTo>
                  <a:pt x="2518130" y="1129977"/>
                  <a:pt x="2251205" y="1054958"/>
                  <a:pt x="2122609" y="1080000"/>
                </a:cubicBezTo>
                <a:cubicBezTo>
                  <a:pt x="1994013" y="1105042"/>
                  <a:pt x="1763840" y="1011405"/>
                  <a:pt x="1546098" y="1080000"/>
                </a:cubicBezTo>
                <a:cubicBezTo>
                  <a:pt x="1328356" y="1148595"/>
                  <a:pt x="1215309" y="1040561"/>
                  <a:pt x="1048202" y="1080000"/>
                </a:cubicBezTo>
                <a:cubicBezTo>
                  <a:pt x="881095" y="1119439"/>
                  <a:pt x="686608" y="1014333"/>
                  <a:pt x="497896" y="1080000"/>
                </a:cubicBezTo>
                <a:cubicBezTo>
                  <a:pt x="309184" y="1145667"/>
                  <a:pt x="195548" y="106996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xiǎoxīn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B936571-FFFC-7BF1-7977-D7F44DB6B393}"/>
              </a:ext>
            </a:extLst>
          </p:cNvPr>
          <p:cNvSpPr/>
          <p:nvPr/>
        </p:nvSpPr>
        <p:spPr>
          <a:xfrm>
            <a:off x="8099488" y="1871514"/>
            <a:ext cx="3173661" cy="1080000"/>
          </a:xfrm>
          <a:custGeom>
            <a:avLst/>
            <a:gdLst>
              <a:gd name="connsiteX0" fmla="*/ 0 w 3173661"/>
              <a:gd name="connsiteY0" fmla="*/ 0 h 1080000"/>
              <a:gd name="connsiteX1" fmla="*/ 433734 w 3173661"/>
              <a:gd name="connsiteY1" fmla="*/ 0 h 1080000"/>
              <a:gd name="connsiteX2" fmla="*/ 994414 w 3173661"/>
              <a:gd name="connsiteY2" fmla="*/ 0 h 1080000"/>
              <a:gd name="connsiteX3" fmla="*/ 1555094 w 3173661"/>
              <a:gd name="connsiteY3" fmla="*/ 0 h 1080000"/>
              <a:gd name="connsiteX4" fmla="*/ 2052301 w 3173661"/>
              <a:gd name="connsiteY4" fmla="*/ 0 h 1080000"/>
              <a:gd name="connsiteX5" fmla="*/ 2549508 w 3173661"/>
              <a:gd name="connsiteY5" fmla="*/ 0 h 1080000"/>
              <a:gd name="connsiteX6" fmla="*/ 3173661 w 3173661"/>
              <a:gd name="connsiteY6" fmla="*/ 0 h 1080000"/>
              <a:gd name="connsiteX7" fmla="*/ 3173661 w 3173661"/>
              <a:gd name="connsiteY7" fmla="*/ 518400 h 1080000"/>
              <a:gd name="connsiteX8" fmla="*/ 3173661 w 3173661"/>
              <a:gd name="connsiteY8" fmla="*/ 1080000 h 1080000"/>
              <a:gd name="connsiteX9" fmla="*/ 2612981 w 3173661"/>
              <a:gd name="connsiteY9" fmla="*/ 1080000 h 1080000"/>
              <a:gd name="connsiteX10" fmla="*/ 2052301 w 3173661"/>
              <a:gd name="connsiteY10" fmla="*/ 1080000 h 1080000"/>
              <a:gd name="connsiteX11" fmla="*/ 1491621 w 3173661"/>
              <a:gd name="connsiteY11" fmla="*/ 1080000 h 1080000"/>
              <a:gd name="connsiteX12" fmla="*/ 930941 w 3173661"/>
              <a:gd name="connsiteY12" fmla="*/ 1080000 h 1080000"/>
              <a:gd name="connsiteX13" fmla="*/ 0 w 3173661"/>
              <a:gd name="connsiteY13" fmla="*/ 1080000 h 1080000"/>
              <a:gd name="connsiteX14" fmla="*/ 0 w 3173661"/>
              <a:gd name="connsiteY14" fmla="*/ 518400 h 1080000"/>
              <a:gd name="connsiteX15" fmla="*/ 0 w 3173661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73661" h="1080000" fill="none" extrusionOk="0">
                <a:moveTo>
                  <a:pt x="0" y="0"/>
                </a:moveTo>
                <a:cubicBezTo>
                  <a:pt x="116265" y="-18686"/>
                  <a:pt x="219583" y="40220"/>
                  <a:pt x="433734" y="0"/>
                </a:cubicBezTo>
                <a:cubicBezTo>
                  <a:pt x="647885" y="-40220"/>
                  <a:pt x="872685" y="20104"/>
                  <a:pt x="994414" y="0"/>
                </a:cubicBezTo>
                <a:cubicBezTo>
                  <a:pt x="1116143" y="-20104"/>
                  <a:pt x="1382077" y="62042"/>
                  <a:pt x="1555094" y="0"/>
                </a:cubicBezTo>
                <a:cubicBezTo>
                  <a:pt x="1728111" y="-62042"/>
                  <a:pt x="1828866" y="40497"/>
                  <a:pt x="2052301" y="0"/>
                </a:cubicBezTo>
                <a:cubicBezTo>
                  <a:pt x="2275736" y="-40497"/>
                  <a:pt x="2360039" y="11388"/>
                  <a:pt x="2549508" y="0"/>
                </a:cubicBezTo>
                <a:cubicBezTo>
                  <a:pt x="2738977" y="-11388"/>
                  <a:pt x="2903180" y="389"/>
                  <a:pt x="3173661" y="0"/>
                </a:cubicBezTo>
                <a:cubicBezTo>
                  <a:pt x="3226940" y="112163"/>
                  <a:pt x="3111724" y="365795"/>
                  <a:pt x="3173661" y="518400"/>
                </a:cubicBezTo>
                <a:cubicBezTo>
                  <a:pt x="3235598" y="671005"/>
                  <a:pt x="3135650" y="876713"/>
                  <a:pt x="3173661" y="1080000"/>
                </a:cubicBezTo>
                <a:cubicBezTo>
                  <a:pt x="2986857" y="1125696"/>
                  <a:pt x="2880331" y="1050738"/>
                  <a:pt x="2612981" y="1080000"/>
                </a:cubicBezTo>
                <a:cubicBezTo>
                  <a:pt x="2345631" y="1109262"/>
                  <a:pt x="2219944" y="1073818"/>
                  <a:pt x="2052301" y="1080000"/>
                </a:cubicBezTo>
                <a:cubicBezTo>
                  <a:pt x="1884658" y="1086182"/>
                  <a:pt x="1648620" y="1066780"/>
                  <a:pt x="1491621" y="1080000"/>
                </a:cubicBezTo>
                <a:cubicBezTo>
                  <a:pt x="1334622" y="1093220"/>
                  <a:pt x="1156081" y="1035313"/>
                  <a:pt x="930941" y="1080000"/>
                </a:cubicBezTo>
                <a:cubicBezTo>
                  <a:pt x="705801" y="1124687"/>
                  <a:pt x="206156" y="970504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173661" h="1080000" stroke="0" extrusionOk="0">
                <a:moveTo>
                  <a:pt x="0" y="0"/>
                </a:moveTo>
                <a:cubicBezTo>
                  <a:pt x="144075" y="-45102"/>
                  <a:pt x="253998" y="19174"/>
                  <a:pt x="433734" y="0"/>
                </a:cubicBezTo>
                <a:cubicBezTo>
                  <a:pt x="613470" y="-19174"/>
                  <a:pt x="817466" y="12867"/>
                  <a:pt x="994414" y="0"/>
                </a:cubicBezTo>
                <a:cubicBezTo>
                  <a:pt x="1171362" y="-12867"/>
                  <a:pt x="1397362" y="63461"/>
                  <a:pt x="1555094" y="0"/>
                </a:cubicBezTo>
                <a:cubicBezTo>
                  <a:pt x="1712826" y="-63461"/>
                  <a:pt x="1866892" y="62394"/>
                  <a:pt x="2147511" y="0"/>
                </a:cubicBezTo>
                <a:cubicBezTo>
                  <a:pt x="2428130" y="-62394"/>
                  <a:pt x="2816251" y="48216"/>
                  <a:pt x="3173661" y="0"/>
                </a:cubicBezTo>
                <a:cubicBezTo>
                  <a:pt x="3196852" y="168737"/>
                  <a:pt x="3130481" y="437107"/>
                  <a:pt x="3173661" y="550800"/>
                </a:cubicBezTo>
                <a:cubicBezTo>
                  <a:pt x="3216841" y="664493"/>
                  <a:pt x="3129509" y="896277"/>
                  <a:pt x="3173661" y="1080000"/>
                </a:cubicBezTo>
                <a:cubicBezTo>
                  <a:pt x="2995164" y="1097682"/>
                  <a:pt x="2841808" y="1025534"/>
                  <a:pt x="2676454" y="1080000"/>
                </a:cubicBezTo>
                <a:cubicBezTo>
                  <a:pt x="2511100" y="1134466"/>
                  <a:pt x="2237397" y="1065446"/>
                  <a:pt x="2084037" y="1080000"/>
                </a:cubicBezTo>
                <a:cubicBezTo>
                  <a:pt x="1930677" y="1094554"/>
                  <a:pt x="1796109" y="1051482"/>
                  <a:pt x="1586831" y="1080000"/>
                </a:cubicBezTo>
                <a:cubicBezTo>
                  <a:pt x="1377553" y="1108518"/>
                  <a:pt x="1186173" y="1067352"/>
                  <a:pt x="1026150" y="1080000"/>
                </a:cubicBezTo>
                <a:cubicBezTo>
                  <a:pt x="866127" y="1092648"/>
                  <a:pt x="462944" y="1068330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péngyǒu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E2D7C2-CE95-D4A0-9000-BB294C5DDA2E}"/>
              </a:ext>
            </a:extLst>
          </p:cNvPr>
          <p:cNvSpPr/>
          <p:nvPr/>
        </p:nvSpPr>
        <p:spPr>
          <a:xfrm>
            <a:off x="461364" y="3233692"/>
            <a:ext cx="2473749" cy="1080000"/>
          </a:xfrm>
          <a:custGeom>
            <a:avLst/>
            <a:gdLst>
              <a:gd name="connsiteX0" fmla="*/ 0 w 2473749"/>
              <a:gd name="connsiteY0" fmla="*/ 0 h 1080000"/>
              <a:gd name="connsiteX1" fmla="*/ 420537 w 2473749"/>
              <a:gd name="connsiteY1" fmla="*/ 0 h 1080000"/>
              <a:gd name="connsiteX2" fmla="*/ 940025 w 2473749"/>
              <a:gd name="connsiteY2" fmla="*/ 0 h 1080000"/>
              <a:gd name="connsiteX3" fmla="*/ 1459512 w 2473749"/>
              <a:gd name="connsiteY3" fmla="*/ 0 h 1080000"/>
              <a:gd name="connsiteX4" fmla="*/ 1929524 w 2473749"/>
              <a:gd name="connsiteY4" fmla="*/ 0 h 1080000"/>
              <a:gd name="connsiteX5" fmla="*/ 2473749 w 2473749"/>
              <a:gd name="connsiteY5" fmla="*/ 0 h 1080000"/>
              <a:gd name="connsiteX6" fmla="*/ 2473749 w 2473749"/>
              <a:gd name="connsiteY6" fmla="*/ 540000 h 1080000"/>
              <a:gd name="connsiteX7" fmla="*/ 2473749 w 2473749"/>
              <a:gd name="connsiteY7" fmla="*/ 1080000 h 1080000"/>
              <a:gd name="connsiteX8" fmla="*/ 2003737 w 2473749"/>
              <a:gd name="connsiteY8" fmla="*/ 1080000 h 1080000"/>
              <a:gd name="connsiteX9" fmla="*/ 1558462 w 2473749"/>
              <a:gd name="connsiteY9" fmla="*/ 1080000 h 1080000"/>
              <a:gd name="connsiteX10" fmla="*/ 1038975 w 2473749"/>
              <a:gd name="connsiteY10" fmla="*/ 1080000 h 1080000"/>
              <a:gd name="connsiteX11" fmla="*/ 519487 w 2473749"/>
              <a:gd name="connsiteY11" fmla="*/ 1080000 h 1080000"/>
              <a:gd name="connsiteX12" fmla="*/ 0 w 2473749"/>
              <a:gd name="connsiteY12" fmla="*/ 1080000 h 1080000"/>
              <a:gd name="connsiteX13" fmla="*/ 0 w 2473749"/>
              <a:gd name="connsiteY13" fmla="*/ 540000 h 1080000"/>
              <a:gd name="connsiteX14" fmla="*/ 0 w 2473749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73749" h="1080000" fill="none" extrusionOk="0">
                <a:moveTo>
                  <a:pt x="0" y="0"/>
                </a:moveTo>
                <a:cubicBezTo>
                  <a:pt x="146686" y="-15248"/>
                  <a:pt x="285180" y="15805"/>
                  <a:pt x="420537" y="0"/>
                </a:cubicBezTo>
                <a:cubicBezTo>
                  <a:pt x="555894" y="-15805"/>
                  <a:pt x="707329" y="34432"/>
                  <a:pt x="940025" y="0"/>
                </a:cubicBezTo>
                <a:cubicBezTo>
                  <a:pt x="1172721" y="-34432"/>
                  <a:pt x="1212948" y="54102"/>
                  <a:pt x="1459512" y="0"/>
                </a:cubicBezTo>
                <a:cubicBezTo>
                  <a:pt x="1706076" y="-54102"/>
                  <a:pt x="1829072" y="3219"/>
                  <a:pt x="1929524" y="0"/>
                </a:cubicBezTo>
                <a:cubicBezTo>
                  <a:pt x="2029976" y="-3219"/>
                  <a:pt x="2221556" y="28462"/>
                  <a:pt x="2473749" y="0"/>
                </a:cubicBezTo>
                <a:cubicBezTo>
                  <a:pt x="2516885" y="214300"/>
                  <a:pt x="2426262" y="272387"/>
                  <a:pt x="2473749" y="540000"/>
                </a:cubicBezTo>
                <a:cubicBezTo>
                  <a:pt x="2521236" y="807613"/>
                  <a:pt x="2448100" y="949899"/>
                  <a:pt x="2473749" y="1080000"/>
                </a:cubicBezTo>
                <a:cubicBezTo>
                  <a:pt x="2358064" y="1126368"/>
                  <a:pt x="2107012" y="1046345"/>
                  <a:pt x="2003737" y="1080000"/>
                </a:cubicBezTo>
                <a:cubicBezTo>
                  <a:pt x="1900462" y="1113655"/>
                  <a:pt x="1699463" y="1039397"/>
                  <a:pt x="1558462" y="1080000"/>
                </a:cubicBezTo>
                <a:cubicBezTo>
                  <a:pt x="1417462" y="1120603"/>
                  <a:pt x="1283662" y="1059535"/>
                  <a:pt x="1038975" y="1080000"/>
                </a:cubicBezTo>
                <a:cubicBezTo>
                  <a:pt x="794288" y="1100465"/>
                  <a:pt x="700061" y="1027009"/>
                  <a:pt x="519487" y="1080000"/>
                </a:cubicBezTo>
                <a:cubicBezTo>
                  <a:pt x="338913" y="1132991"/>
                  <a:pt x="188140" y="105328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473749" h="1080000" stroke="0" extrusionOk="0">
                <a:moveTo>
                  <a:pt x="0" y="0"/>
                </a:moveTo>
                <a:cubicBezTo>
                  <a:pt x="183710" y="-14834"/>
                  <a:pt x="269677" y="25635"/>
                  <a:pt x="420537" y="0"/>
                </a:cubicBezTo>
                <a:cubicBezTo>
                  <a:pt x="571397" y="-25635"/>
                  <a:pt x="817620" y="34063"/>
                  <a:pt x="940025" y="0"/>
                </a:cubicBezTo>
                <a:cubicBezTo>
                  <a:pt x="1062430" y="-34063"/>
                  <a:pt x="1257148" y="1021"/>
                  <a:pt x="1459512" y="0"/>
                </a:cubicBezTo>
                <a:cubicBezTo>
                  <a:pt x="1661876" y="-1021"/>
                  <a:pt x="1774532" y="54003"/>
                  <a:pt x="2003737" y="0"/>
                </a:cubicBezTo>
                <a:cubicBezTo>
                  <a:pt x="2232943" y="-54003"/>
                  <a:pt x="2338812" y="11836"/>
                  <a:pt x="2473749" y="0"/>
                </a:cubicBezTo>
                <a:cubicBezTo>
                  <a:pt x="2496940" y="168737"/>
                  <a:pt x="2430569" y="437107"/>
                  <a:pt x="2473749" y="550800"/>
                </a:cubicBezTo>
                <a:cubicBezTo>
                  <a:pt x="2516929" y="664493"/>
                  <a:pt x="2429597" y="896277"/>
                  <a:pt x="2473749" y="1080000"/>
                </a:cubicBezTo>
                <a:cubicBezTo>
                  <a:pt x="2360851" y="1109140"/>
                  <a:pt x="2212820" y="1076597"/>
                  <a:pt x="2003737" y="1080000"/>
                </a:cubicBezTo>
                <a:cubicBezTo>
                  <a:pt x="1794654" y="1083403"/>
                  <a:pt x="1677108" y="1038181"/>
                  <a:pt x="1459512" y="1080000"/>
                </a:cubicBezTo>
                <a:cubicBezTo>
                  <a:pt x="1241916" y="1121819"/>
                  <a:pt x="1134734" y="1031329"/>
                  <a:pt x="989500" y="1080000"/>
                </a:cubicBezTo>
                <a:cubicBezTo>
                  <a:pt x="844266" y="1128671"/>
                  <a:pt x="702227" y="1052004"/>
                  <a:pt x="470012" y="1080000"/>
                </a:cubicBezTo>
                <a:cubicBezTo>
                  <a:pt x="237797" y="1107996"/>
                  <a:pt x="133259" y="104318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tūchū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CCFC13E-4B5D-FBD5-9E86-22880DEDDF4D}"/>
              </a:ext>
            </a:extLst>
          </p:cNvPr>
          <p:cNvSpPr/>
          <p:nvPr/>
        </p:nvSpPr>
        <p:spPr>
          <a:xfrm>
            <a:off x="8130091" y="3233692"/>
            <a:ext cx="3187920" cy="1080000"/>
          </a:xfrm>
          <a:custGeom>
            <a:avLst/>
            <a:gdLst>
              <a:gd name="connsiteX0" fmla="*/ 0 w 3187920"/>
              <a:gd name="connsiteY0" fmla="*/ 0 h 1080000"/>
              <a:gd name="connsiteX1" fmla="*/ 435682 w 3187920"/>
              <a:gd name="connsiteY1" fmla="*/ 0 h 1080000"/>
              <a:gd name="connsiteX2" fmla="*/ 998882 w 3187920"/>
              <a:gd name="connsiteY2" fmla="*/ 0 h 1080000"/>
              <a:gd name="connsiteX3" fmla="*/ 1562081 w 3187920"/>
              <a:gd name="connsiteY3" fmla="*/ 0 h 1080000"/>
              <a:gd name="connsiteX4" fmla="*/ 2061522 w 3187920"/>
              <a:gd name="connsiteY4" fmla="*/ 0 h 1080000"/>
              <a:gd name="connsiteX5" fmla="*/ 2560962 w 3187920"/>
              <a:gd name="connsiteY5" fmla="*/ 0 h 1080000"/>
              <a:gd name="connsiteX6" fmla="*/ 3187920 w 3187920"/>
              <a:gd name="connsiteY6" fmla="*/ 0 h 1080000"/>
              <a:gd name="connsiteX7" fmla="*/ 3187920 w 3187920"/>
              <a:gd name="connsiteY7" fmla="*/ 518400 h 1080000"/>
              <a:gd name="connsiteX8" fmla="*/ 3187920 w 3187920"/>
              <a:gd name="connsiteY8" fmla="*/ 1080000 h 1080000"/>
              <a:gd name="connsiteX9" fmla="*/ 2624721 w 3187920"/>
              <a:gd name="connsiteY9" fmla="*/ 1080000 h 1080000"/>
              <a:gd name="connsiteX10" fmla="*/ 2061522 w 3187920"/>
              <a:gd name="connsiteY10" fmla="*/ 1080000 h 1080000"/>
              <a:gd name="connsiteX11" fmla="*/ 1498322 w 3187920"/>
              <a:gd name="connsiteY11" fmla="*/ 1080000 h 1080000"/>
              <a:gd name="connsiteX12" fmla="*/ 935123 w 3187920"/>
              <a:gd name="connsiteY12" fmla="*/ 1080000 h 1080000"/>
              <a:gd name="connsiteX13" fmla="*/ 0 w 3187920"/>
              <a:gd name="connsiteY13" fmla="*/ 1080000 h 1080000"/>
              <a:gd name="connsiteX14" fmla="*/ 0 w 3187920"/>
              <a:gd name="connsiteY14" fmla="*/ 518400 h 1080000"/>
              <a:gd name="connsiteX15" fmla="*/ 0 w 3187920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87920" h="1080000" fill="none" extrusionOk="0">
                <a:moveTo>
                  <a:pt x="0" y="0"/>
                </a:moveTo>
                <a:cubicBezTo>
                  <a:pt x="143918" y="-16714"/>
                  <a:pt x="319655" y="8584"/>
                  <a:pt x="435682" y="0"/>
                </a:cubicBezTo>
                <a:cubicBezTo>
                  <a:pt x="551709" y="-8584"/>
                  <a:pt x="832128" y="870"/>
                  <a:pt x="998882" y="0"/>
                </a:cubicBezTo>
                <a:cubicBezTo>
                  <a:pt x="1165636" y="-870"/>
                  <a:pt x="1334945" y="50404"/>
                  <a:pt x="1562081" y="0"/>
                </a:cubicBezTo>
                <a:cubicBezTo>
                  <a:pt x="1789217" y="-50404"/>
                  <a:pt x="1919828" y="46033"/>
                  <a:pt x="2061522" y="0"/>
                </a:cubicBezTo>
                <a:cubicBezTo>
                  <a:pt x="2203216" y="-46033"/>
                  <a:pt x="2405176" y="58080"/>
                  <a:pt x="2560962" y="0"/>
                </a:cubicBezTo>
                <a:cubicBezTo>
                  <a:pt x="2716748" y="-58080"/>
                  <a:pt x="2928883" y="46454"/>
                  <a:pt x="3187920" y="0"/>
                </a:cubicBezTo>
                <a:cubicBezTo>
                  <a:pt x="3241199" y="112163"/>
                  <a:pt x="3125983" y="365795"/>
                  <a:pt x="3187920" y="518400"/>
                </a:cubicBezTo>
                <a:cubicBezTo>
                  <a:pt x="3249857" y="671005"/>
                  <a:pt x="3149909" y="876713"/>
                  <a:pt x="3187920" y="1080000"/>
                </a:cubicBezTo>
                <a:cubicBezTo>
                  <a:pt x="2997470" y="1095754"/>
                  <a:pt x="2794393" y="1022483"/>
                  <a:pt x="2624721" y="1080000"/>
                </a:cubicBezTo>
                <a:cubicBezTo>
                  <a:pt x="2455049" y="1137517"/>
                  <a:pt x="2216990" y="1045229"/>
                  <a:pt x="2061522" y="1080000"/>
                </a:cubicBezTo>
                <a:cubicBezTo>
                  <a:pt x="1906054" y="1114771"/>
                  <a:pt x="1726593" y="1045948"/>
                  <a:pt x="1498322" y="1080000"/>
                </a:cubicBezTo>
                <a:cubicBezTo>
                  <a:pt x="1270051" y="1114052"/>
                  <a:pt x="1092082" y="1019470"/>
                  <a:pt x="935123" y="1080000"/>
                </a:cubicBezTo>
                <a:cubicBezTo>
                  <a:pt x="778164" y="1140530"/>
                  <a:pt x="323473" y="997339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187920" h="1080000" stroke="0" extrusionOk="0">
                <a:moveTo>
                  <a:pt x="0" y="0"/>
                </a:moveTo>
                <a:cubicBezTo>
                  <a:pt x="161453" y="-2357"/>
                  <a:pt x="330682" y="41838"/>
                  <a:pt x="435682" y="0"/>
                </a:cubicBezTo>
                <a:cubicBezTo>
                  <a:pt x="540682" y="-41838"/>
                  <a:pt x="857558" y="46712"/>
                  <a:pt x="998882" y="0"/>
                </a:cubicBezTo>
                <a:cubicBezTo>
                  <a:pt x="1140206" y="-46712"/>
                  <a:pt x="1337783" y="64281"/>
                  <a:pt x="1562081" y="0"/>
                </a:cubicBezTo>
                <a:cubicBezTo>
                  <a:pt x="1786379" y="-64281"/>
                  <a:pt x="1913442" y="19981"/>
                  <a:pt x="2157159" y="0"/>
                </a:cubicBezTo>
                <a:cubicBezTo>
                  <a:pt x="2400876" y="-19981"/>
                  <a:pt x="2779863" y="34276"/>
                  <a:pt x="3187920" y="0"/>
                </a:cubicBezTo>
                <a:cubicBezTo>
                  <a:pt x="3211111" y="168737"/>
                  <a:pt x="3144740" y="437107"/>
                  <a:pt x="3187920" y="550800"/>
                </a:cubicBezTo>
                <a:cubicBezTo>
                  <a:pt x="3231100" y="664493"/>
                  <a:pt x="3143768" y="896277"/>
                  <a:pt x="3187920" y="1080000"/>
                </a:cubicBezTo>
                <a:cubicBezTo>
                  <a:pt x="3011204" y="1113538"/>
                  <a:pt x="2799859" y="1037545"/>
                  <a:pt x="2688479" y="1080000"/>
                </a:cubicBezTo>
                <a:cubicBezTo>
                  <a:pt x="2577099" y="1122455"/>
                  <a:pt x="2226271" y="1034002"/>
                  <a:pt x="2093401" y="1080000"/>
                </a:cubicBezTo>
                <a:cubicBezTo>
                  <a:pt x="1960531" y="1125998"/>
                  <a:pt x="1831821" y="1020955"/>
                  <a:pt x="1593960" y="1080000"/>
                </a:cubicBezTo>
                <a:cubicBezTo>
                  <a:pt x="1356099" y="1139045"/>
                  <a:pt x="1297267" y="1026537"/>
                  <a:pt x="1030761" y="1080000"/>
                </a:cubicBezTo>
                <a:cubicBezTo>
                  <a:pt x="764255" y="1133463"/>
                  <a:pt x="231744" y="97267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diànnǎo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FB961E6-0222-8496-6896-B8FF474927F5}"/>
              </a:ext>
            </a:extLst>
          </p:cNvPr>
          <p:cNvSpPr/>
          <p:nvPr/>
        </p:nvSpPr>
        <p:spPr>
          <a:xfrm>
            <a:off x="520484" y="4595870"/>
            <a:ext cx="1817511" cy="1080000"/>
          </a:xfrm>
          <a:custGeom>
            <a:avLst/>
            <a:gdLst>
              <a:gd name="connsiteX0" fmla="*/ 0 w 1817511"/>
              <a:gd name="connsiteY0" fmla="*/ 0 h 1080000"/>
              <a:gd name="connsiteX1" fmla="*/ 399852 w 1817511"/>
              <a:gd name="connsiteY1" fmla="*/ 0 h 1080000"/>
              <a:gd name="connsiteX2" fmla="*/ 817880 w 1817511"/>
              <a:gd name="connsiteY2" fmla="*/ 0 h 1080000"/>
              <a:gd name="connsiteX3" fmla="*/ 1254083 w 1817511"/>
              <a:gd name="connsiteY3" fmla="*/ 0 h 1080000"/>
              <a:gd name="connsiteX4" fmla="*/ 1817511 w 1817511"/>
              <a:gd name="connsiteY4" fmla="*/ 0 h 1080000"/>
              <a:gd name="connsiteX5" fmla="*/ 1817511 w 1817511"/>
              <a:gd name="connsiteY5" fmla="*/ 550800 h 1080000"/>
              <a:gd name="connsiteX6" fmla="*/ 1817511 w 1817511"/>
              <a:gd name="connsiteY6" fmla="*/ 1080000 h 1080000"/>
              <a:gd name="connsiteX7" fmla="*/ 1381308 w 1817511"/>
              <a:gd name="connsiteY7" fmla="*/ 1080000 h 1080000"/>
              <a:gd name="connsiteX8" fmla="*/ 926931 w 1817511"/>
              <a:gd name="connsiteY8" fmla="*/ 1080000 h 1080000"/>
              <a:gd name="connsiteX9" fmla="*/ 472553 w 1817511"/>
              <a:gd name="connsiteY9" fmla="*/ 1080000 h 1080000"/>
              <a:gd name="connsiteX10" fmla="*/ 0 w 1817511"/>
              <a:gd name="connsiteY10" fmla="*/ 1080000 h 1080000"/>
              <a:gd name="connsiteX11" fmla="*/ 0 w 1817511"/>
              <a:gd name="connsiteY11" fmla="*/ 561600 h 1080000"/>
              <a:gd name="connsiteX12" fmla="*/ 0 w 181751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7511" h="1080000" fill="none" extrusionOk="0">
                <a:moveTo>
                  <a:pt x="0" y="0"/>
                </a:moveTo>
                <a:cubicBezTo>
                  <a:pt x="141833" y="-39765"/>
                  <a:pt x="267413" y="15769"/>
                  <a:pt x="399852" y="0"/>
                </a:cubicBezTo>
                <a:cubicBezTo>
                  <a:pt x="532291" y="-15769"/>
                  <a:pt x="659145" y="40375"/>
                  <a:pt x="817880" y="0"/>
                </a:cubicBezTo>
                <a:cubicBezTo>
                  <a:pt x="976615" y="-40375"/>
                  <a:pt x="1059638" y="50237"/>
                  <a:pt x="1254083" y="0"/>
                </a:cubicBezTo>
                <a:cubicBezTo>
                  <a:pt x="1448528" y="-50237"/>
                  <a:pt x="1683002" y="54837"/>
                  <a:pt x="1817511" y="0"/>
                </a:cubicBezTo>
                <a:cubicBezTo>
                  <a:pt x="1830513" y="196629"/>
                  <a:pt x="1796038" y="423755"/>
                  <a:pt x="1817511" y="550800"/>
                </a:cubicBezTo>
                <a:cubicBezTo>
                  <a:pt x="1838984" y="677845"/>
                  <a:pt x="1762974" y="818010"/>
                  <a:pt x="1817511" y="1080000"/>
                </a:cubicBezTo>
                <a:cubicBezTo>
                  <a:pt x="1650740" y="1080856"/>
                  <a:pt x="1536371" y="1066482"/>
                  <a:pt x="1381308" y="1080000"/>
                </a:cubicBezTo>
                <a:cubicBezTo>
                  <a:pt x="1226245" y="1093518"/>
                  <a:pt x="1018638" y="1076723"/>
                  <a:pt x="926931" y="1080000"/>
                </a:cubicBezTo>
                <a:cubicBezTo>
                  <a:pt x="835224" y="1083277"/>
                  <a:pt x="693550" y="1026811"/>
                  <a:pt x="472553" y="1080000"/>
                </a:cubicBezTo>
                <a:cubicBezTo>
                  <a:pt x="251556" y="1133189"/>
                  <a:pt x="123935" y="1033914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7511" h="1080000" stroke="0" extrusionOk="0">
                <a:moveTo>
                  <a:pt x="0" y="0"/>
                </a:moveTo>
                <a:cubicBezTo>
                  <a:pt x="174044" y="-31953"/>
                  <a:pt x="284515" y="18555"/>
                  <a:pt x="399852" y="0"/>
                </a:cubicBezTo>
                <a:cubicBezTo>
                  <a:pt x="515189" y="-18555"/>
                  <a:pt x="688202" y="8383"/>
                  <a:pt x="872405" y="0"/>
                </a:cubicBezTo>
                <a:cubicBezTo>
                  <a:pt x="1056608" y="-8383"/>
                  <a:pt x="1204620" y="51383"/>
                  <a:pt x="1344958" y="0"/>
                </a:cubicBezTo>
                <a:cubicBezTo>
                  <a:pt x="1485296" y="-51383"/>
                  <a:pt x="1600236" y="42694"/>
                  <a:pt x="1817511" y="0"/>
                </a:cubicBezTo>
                <a:cubicBezTo>
                  <a:pt x="1821027" y="250720"/>
                  <a:pt x="1793628" y="403851"/>
                  <a:pt x="1817511" y="561600"/>
                </a:cubicBezTo>
                <a:cubicBezTo>
                  <a:pt x="1841394" y="719349"/>
                  <a:pt x="1797659" y="913551"/>
                  <a:pt x="1817511" y="1080000"/>
                </a:cubicBezTo>
                <a:cubicBezTo>
                  <a:pt x="1621245" y="1126659"/>
                  <a:pt x="1563573" y="1073217"/>
                  <a:pt x="1344958" y="1080000"/>
                </a:cubicBezTo>
                <a:cubicBezTo>
                  <a:pt x="1126343" y="1086783"/>
                  <a:pt x="1025626" y="1025733"/>
                  <a:pt x="854230" y="1080000"/>
                </a:cubicBezTo>
                <a:cubicBezTo>
                  <a:pt x="682834" y="1134267"/>
                  <a:pt x="216530" y="104794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gūjià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3D2E843-E053-D88F-7C34-76DE471061EB}"/>
              </a:ext>
            </a:extLst>
          </p:cNvPr>
          <p:cNvSpPr/>
          <p:nvPr/>
        </p:nvSpPr>
        <p:spPr>
          <a:xfrm>
            <a:off x="3112024" y="3233692"/>
            <a:ext cx="1817511" cy="1080000"/>
          </a:xfrm>
          <a:custGeom>
            <a:avLst/>
            <a:gdLst>
              <a:gd name="connsiteX0" fmla="*/ 0 w 1817511"/>
              <a:gd name="connsiteY0" fmla="*/ 0 h 1080000"/>
              <a:gd name="connsiteX1" fmla="*/ 399852 w 1817511"/>
              <a:gd name="connsiteY1" fmla="*/ 0 h 1080000"/>
              <a:gd name="connsiteX2" fmla="*/ 817880 w 1817511"/>
              <a:gd name="connsiteY2" fmla="*/ 0 h 1080000"/>
              <a:gd name="connsiteX3" fmla="*/ 1254083 w 1817511"/>
              <a:gd name="connsiteY3" fmla="*/ 0 h 1080000"/>
              <a:gd name="connsiteX4" fmla="*/ 1817511 w 1817511"/>
              <a:gd name="connsiteY4" fmla="*/ 0 h 1080000"/>
              <a:gd name="connsiteX5" fmla="*/ 1817511 w 1817511"/>
              <a:gd name="connsiteY5" fmla="*/ 550800 h 1080000"/>
              <a:gd name="connsiteX6" fmla="*/ 1817511 w 1817511"/>
              <a:gd name="connsiteY6" fmla="*/ 1080000 h 1080000"/>
              <a:gd name="connsiteX7" fmla="*/ 1381308 w 1817511"/>
              <a:gd name="connsiteY7" fmla="*/ 1080000 h 1080000"/>
              <a:gd name="connsiteX8" fmla="*/ 926931 w 1817511"/>
              <a:gd name="connsiteY8" fmla="*/ 1080000 h 1080000"/>
              <a:gd name="connsiteX9" fmla="*/ 472553 w 1817511"/>
              <a:gd name="connsiteY9" fmla="*/ 1080000 h 1080000"/>
              <a:gd name="connsiteX10" fmla="*/ 0 w 1817511"/>
              <a:gd name="connsiteY10" fmla="*/ 1080000 h 1080000"/>
              <a:gd name="connsiteX11" fmla="*/ 0 w 1817511"/>
              <a:gd name="connsiteY11" fmla="*/ 561600 h 1080000"/>
              <a:gd name="connsiteX12" fmla="*/ 0 w 1817511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17511" h="1080000" fill="none" extrusionOk="0">
                <a:moveTo>
                  <a:pt x="0" y="0"/>
                </a:moveTo>
                <a:cubicBezTo>
                  <a:pt x="141833" y="-39765"/>
                  <a:pt x="267413" y="15769"/>
                  <a:pt x="399852" y="0"/>
                </a:cubicBezTo>
                <a:cubicBezTo>
                  <a:pt x="532291" y="-15769"/>
                  <a:pt x="659145" y="40375"/>
                  <a:pt x="817880" y="0"/>
                </a:cubicBezTo>
                <a:cubicBezTo>
                  <a:pt x="976615" y="-40375"/>
                  <a:pt x="1059638" y="50237"/>
                  <a:pt x="1254083" y="0"/>
                </a:cubicBezTo>
                <a:cubicBezTo>
                  <a:pt x="1448528" y="-50237"/>
                  <a:pt x="1683002" y="54837"/>
                  <a:pt x="1817511" y="0"/>
                </a:cubicBezTo>
                <a:cubicBezTo>
                  <a:pt x="1830513" y="196629"/>
                  <a:pt x="1796038" y="423755"/>
                  <a:pt x="1817511" y="550800"/>
                </a:cubicBezTo>
                <a:cubicBezTo>
                  <a:pt x="1838984" y="677845"/>
                  <a:pt x="1762974" y="818010"/>
                  <a:pt x="1817511" y="1080000"/>
                </a:cubicBezTo>
                <a:cubicBezTo>
                  <a:pt x="1650740" y="1080856"/>
                  <a:pt x="1536371" y="1066482"/>
                  <a:pt x="1381308" y="1080000"/>
                </a:cubicBezTo>
                <a:cubicBezTo>
                  <a:pt x="1226245" y="1093518"/>
                  <a:pt x="1018638" y="1076723"/>
                  <a:pt x="926931" y="1080000"/>
                </a:cubicBezTo>
                <a:cubicBezTo>
                  <a:pt x="835224" y="1083277"/>
                  <a:pt x="693550" y="1026811"/>
                  <a:pt x="472553" y="1080000"/>
                </a:cubicBezTo>
                <a:cubicBezTo>
                  <a:pt x="251556" y="1133189"/>
                  <a:pt x="123935" y="1033914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17511" h="1080000" stroke="0" extrusionOk="0">
                <a:moveTo>
                  <a:pt x="0" y="0"/>
                </a:moveTo>
                <a:cubicBezTo>
                  <a:pt x="174044" y="-31953"/>
                  <a:pt x="284515" y="18555"/>
                  <a:pt x="399852" y="0"/>
                </a:cubicBezTo>
                <a:cubicBezTo>
                  <a:pt x="515189" y="-18555"/>
                  <a:pt x="688202" y="8383"/>
                  <a:pt x="872405" y="0"/>
                </a:cubicBezTo>
                <a:cubicBezTo>
                  <a:pt x="1056608" y="-8383"/>
                  <a:pt x="1204620" y="51383"/>
                  <a:pt x="1344958" y="0"/>
                </a:cubicBezTo>
                <a:cubicBezTo>
                  <a:pt x="1485296" y="-51383"/>
                  <a:pt x="1600236" y="42694"/>
                  <a:pt x="1817511" y="0"/>
                </a:cubicBezTo>
                <a:cubicBezTo>
                  <a:pt x="1821027" y="250720"/>
                  <a:pt x="1793628" y="403851"/>
                  <a:pt x="1817511" y="561600"/>
                </a:cubicBezTo>
                <a:cubicBezTo>
                  <a:pt x="1841394" y="719349"/>
                  <a:pt x="1797659" y="913551"/>
                  <a:pt x="1817511" y="1080000"/>
                </a:cubicBezTo>
                <a:cubicBezTo>
                  <a:pt x="1621245" y="1126659"/>
                  <a:pt x="1563573" y="1073217"/>
                  <a:pt x="1344958" y="1080000"/>
                </a:cubicBezTo>
                <a:cubicBezTo>
                  <a:pt x="1126343" y="1086783"/>
                  <a:pt x="1025626" y="1025733"/>
                  <a:pt x="854230" y="1080000"/>
                </a:cubicBezTo>
                <a:cubicBezTo>
                  <a:pt x="682834" y="1134267"/>
                  <a:pt x="216530" y="104794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tīqiú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A6DFF4F-834A-7BCC-E488-84FE18DE6910}"/>
              </a:ext>
            </a:extLst>
          </p:cNvPr>
          <p:cNvSpPr/>
          <p:nvPr/>
        </p:nvSpPr>
        <p:spPr>
          <a:xfrm>
            <a:off x="5106446" y="3244628"/>
            <a:ext cx="2846734" cy="1080000"/>
          </a:xfrm>
          <a:custGeom>
            <a:avLst/>
            <a:gdLst>
              <a:gd name="connsiteX0" fmla="*/ 0 w 2846734"/>
              <a:gd name="connsiteY0" fmla="*/ 0 h 1080000"/>
              <a:gd name="connsiteX1" fmla="*/ 483945 w 2846734"/>
              <a:gd name="connsiteY1" fmla="*/ 0 h 1080000"/>
              <a:gd name="connsiteX2" fmla="*/ 1081759 w 2846734"/>
              <a:gd name="connsiteY2" fmla="*/ 0 h 1080000"/>
              <a:gd name="connsiteX3" fmla="*/ 1679573 w 2846734"/>
              <a:gd name="connsiteY3" fmla="*/ 0 h 1080000"/>
              <a:gd name="connsiteX4" fmla="*/ 2220453 w 2846734"/>
              <a:gd name="connsiteY4" fmla="*/ 0 h 1080000"/>
              <a:gd name="connsiteX5" fmla="*/ 2846734 w 2846734"/>
              <a:gd name="connsiteY5" fmla="*/ 0 h 1080000"/>
              <a:gd name="connsiteX6" fmla="*/ 2846734 w 2846734"/>
              <a:gd name="connsiteY6" fmla="*/ 540000 h 1080000"/>
              <a:gd name="connsiteX7" fmla="*/ 2846734 w 2846734"/>
              <a:gd name="connsiteY7" fmla="*/ 1080000 h 1080000"/>
              <a:gd name="connsiteX8" fmla="*/ 2305855 w 2846734"/>
              <a:gd name="connsiteY8" fmla="*/ 1080000 h 1080000"/>
              <a:gd name="connsiteX9" fmla="*/ 1793442 w 2846734"/>
              <a:gd name="connsiteY9" fmla="*/ 1080000 h 1080000"/>
              <a:gd name="connsiteX10" fmla="*/ 1195628 w 2846734"/>
              <a:gd name="connsiteY10" fmla="*/ 1080000 h 1080000"/>
              <a:gd name="connsiteX11" fmla="*/ 597814 w 2846734"/>
              <a:gd name="connsiteY11" fmla="*/ 1080000 h 1080000"/>
              <a:gd name="connsiteX12" fmla="*/ 0 w 2846734"/>
              <a:gd name="connsiteY12" fmla="*/ 1080000 h 1080000"/>
              <a:gd name="connsiteX13" fmla="*/ 0 w 2846734"/>
              <a:gd name="connsiteY13" fmla="*/ 540000 h 1080000"/>
              <a:gd name="connsiteX14" fmla="*/ 0 w 2846734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46734" h="1080000" fill="none" extrusionOk="0">
                <a:moveTo>
                  <a:pt x="0" y="0"/>
                </a:moveTo>
                <a:cubicBezTo>
                  <a:pt x="103166" y="-9314"/>
                  <a:pt x="353257" y="35217"/>
                  <a:pt x="483945" y="0"/>
                </a:cubicBezTo>
                <a:cubicBezTo>
                  <a:pt x="614633" y="-35217"/>
                  <a:pt x="822409" y="33452"/>
                  <a:pt x="1081759" y="0"/>
                </a:cubicBezTo>
                <a:cubicBezTo>
                  <a:pt x="1341109" y="-33452"/>
                  <a:pt x="1449119" y="53523"/>
                  <a:pt x="1679573" y="0"/>
                </a:cubicBezTo>
                <a:cubicBezTo>
                  <a:pt x="1910027" y="-53523"/>
                  <a:pt x="2063575" y="62829"/>
                  <a:pt x="2220453" y="0"/>
                </a:cubicBezTo>
                <a:cubicBezTo>
                  <a:pt x="2377331" y="-62829"/>
                  <a:pt x="2613377" y="1403"/>
                  <a:pt x="2846734" y="0"/>
                </a:cubicBezTo>
                <a:cubicBezTo>
                  <a:pt x="2889870" y="214300"/>
                  <a:pt x="2799247" y="272387"/>
                  <a:pt x="2846734" y="540000"/>
                </a:cubicBezTo>
                <a:cubicBezTo>
                  <a:pt x="2894221" y="807613"/>
                  <a:pt x="2821085" y="949899"/>
                  <a:pt x="2846734" y="1080000"/>
                </a:cubicBezTo>
                <a:cubicBezTo>
                  <a:pt x="2635251" y="1135336"/>
                  <a:pt x="2434021" y="1057865"/>
                  <a:pt x="2305855" y="1080000"/>
                </a:cubicBezTo>
                <a:cubicBezTo>
                  <a:pt x="2177689" y="1102135"/>
                  <a:pt x="1950569" y="1048055"/>
                  <a:pt x="1793442" y="1080000"/>
                </a:cubicBezTo>
                <a:cubicBezTo>
                  <a:pt x="1636315" y="1111945"/>
                  <a:pt x="1397526" y="1074751"/>
                  <a:pt x="1195628" y="1080000"/>
                </a:cubicBezTo>
                <a:cubicBezTo>
                  <a:pt x="993730" y="1085249"/>
                  <a:pt x="763179" y="1072226"/>
                  <a:pt x="597814" y="1080000"/>
                </a:cubicBezTo>
                <a:cubicBezTo>
                  <a:pt x="432449" y="1087774"/>
                  <a:pt x="133968" y="1062864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46734" h="1080000" stroke="0" extrusionOk="0">
                <a:moveTo>
                  <a:pt x="0" y="0"/>
                </a:moveTo>
                <a:cubicBezTo>
                  <a:pt x="193746" y="-34465"/>
                  <a:pt x="246393" y="25922"/>
                  <a:pt x="483945" y="0"/>
                </a:cubicBezTo>
                <a:cubicBezTo>
                  <a:pt x="721498" y="-25922"/>
                  <a:pt x="848637" y="21983"/>
                  <a:pt x="1081759" y="0"/>
                </a:cubicBezTo>
                <a:cubicBezTo>
                  <a:pt x="1314881" y="-21983"/>
                  <a:pt x="1457371" y="59098"/>
                  <a:pt x="1679573" y="0"/>
                </a:cubicBezTo>
                <a:cubicBezTo>
                  <a:pt x="1901775" y="-59098"/>
                  <a:pt x="2067046" y="71753"/>
                  <a:pt x="2305855" y="0"/>
                </a:cubicBezTo>
                <a:cubicBezTo>
                  <a:pt x="2544664" y="-71753"/>
                  <a:pt x="2593220" y="17803"/>
                  <a:pt x="2846734" y="0"/>
                </a:cubicBezTo>
                <a:cubicBezTo>
                  <a:pt x="2869925" y="168737"/>
                  <a:pt x="2803554" y="437107"/>
                  <a:pt x="2846734" y="550800"/>
                </a:cubicBezTo>
                <a:cubicBezTo>
                  <a:pt x="2889914" y="664493"/>
                  <a:pt x="2802582" y="896277"/>
                  <a:pt x="2846734" y="1080000"/>
                </a:cubicBezTo>
                <a:cubicBezTo>
                  <a:pt x="2708306" y="1080128"/>
                  <a:pt x="2432768" y="1029020"/>
                  <a:pt x="2305855" y="1080000"/>
                </a:cubicBezTo>
                <a:cubicBezTo>
                  <a:pt x="2178942" y="1130980"/>
                  <a:pt x="1838695" y="1012238"/>
                  <a:pt x="1679573" y="1080000"/>
                </a:cubicBezTo>
                <a:cubicBezTo>
                  <a:pt x="1520451" y="1147762"/>
                  <a:pt x="1306507" y="1050141"/>
                  <a:pt x="1138694" y="1080000"/>
                </a:cubicBezTo>
                <a:cubicBezTo>
                  <a:pt x="970881" y="1109859"/>
                  <a:pt x="824796" y="1013331"/>
                  <a:pt x="540879" y="1080000"/>
                </a:cubicBezTo>
                <a:cubicBezTo>
                  <a:pt x="256962" y="1146669"/>
                  <a:pt x="115730" y="1061167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fāngxīn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9703483-B382-980E-DAD6-E40BB17295B0}"/>
              </a:ext>
            </a:extLst>
          </p:cNvPr>
          <p:cNvSpPr/>
          <p:nvPr/>
        </p:nvSpPr>
        <p:spPr>
          <a:xfrm>
            <a:off x="2520096" y="4595870"/>
            <a:ext cx="2269067" cy="1080000"/>
          </a:xfrm>
          <a:custGeom>
            <a:avLst/>
            <a:gdLst>
              <a:gd name="connsiteX0" fmla="*/ 0 w 2269067"/>
              <a:gd name="connsiteY0" fmla="*/ 0 h 1080000"/>
              <a:gd name="connsiteX1" fmla="*/ 499195 w 2269067"/>
              <a:gd name="connsiteY1" fmla="*/ 0 h 1080000"/>
              <a:gd name="connsiteX2" fmla="*/ 1021080 w 2269067"/>
              <a:gd name="connsiteY2" fmla="*/ 0 h 1080000"/>
              <a:gd name="connsiteX3" fmla="*/ 1565656 w 2269067"/>
              <a:gd name="connsiteY3" fmla="*/ 0 h 1080000"/>
              <a:gd name="connsiteX4" fmla="*/ 2269067 w 2269067"/>
              <a:gd name="connsiteY4" fmla="*/ 0 h 1080000"/>
              <a:gd name="connsiteX5" fmla="*/ 2269067 w 2269067"/>
              <a:gd name="connsiteY5" fmla="*/ 550800 h 1080000"/>
              <a:gd name="connsiteX6" fmla="*/ 2269067 w 2269067"/>
              <a:gd name="connsiteY6" fmla="*/ 1080000 h 1080000"/>
              <a:gd name="connsiteX7" fmla="*/ 1724491 w 2269067"/>
              <a:gd name="connsiteY7" fmla="*/ 1080000 h 1080000"/>
              <a:gd name="connsiteX8" fmla="*/ 1157224 w 2269067"/>
              <a:gd name="connsiteY8" fmla="*/ 1080000 h 1080000"/>
              <a:gd name="connsiteX9" fmla="*/ 589957 w 2269067"/>
              <a:gd name="connsiteY9" fmla="*/ 1080000 h 1080000"/>
              <a:gd name="connsiteX10" fmla="*/ 0 w 2269067"/>
              <a:gd name="connsiteY10" fmla="*/ 1080000 h 1080000"/>
              <a:gd name="connsiteX11" fmla="*/ 0 w 2269067"/>
              <a:gd name="connsiteY11" fmla="*/ 561600 h 1080000"/>
              <a:gd name="connsiteX12" fmla="*/ 0 w 226906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69067" h="1080000" fill="none" extrusionOk="0">
                <a:moveTo>
                  <a:pt x="0" y="0"/>
                </a:moveTo>
                <a:cubicBezTo>
                  <a:pt x="117437" y="-31361"/>
                  <a:pt x="345345" y="14162"/>
                  <a:pt x="499195" y="0"/>
                </a:cubicBezTo>
                <a:cubicBezTo>
                  <a:pt x="653045" y="-14162"/>
                  <a:pt x="848131" y="39544"/>
                  <a:pt x="1021080" y="0"/>
                </a:cubicBezTo>
                <a:cubicBezTo>
                  <a:pt x="1194029" y="-39544"/>
                  <a:pt x="1356021" y="55001"/>
                  <a:pt x="1565656" y="0"/>
                </a:cubicBezTo>
                <a:cubicBezTo>
                  <a:pt x="1775291" y="-55001"/>
                  <a:pt x="1957362" y="32610"/>
                  <a:pt x="2269067" y="0"/>
                </a:cubicBezTo>
                <a:cubicBezTo>
                  <a:pt x="2282069" y="196629"/>
                  <a:pt x="2247594" y="423755"/>
                  <a:pt x="2269067" y="550800"/>
                </a:cubicBezTo>
                <a:cubicBezTo>
                  <a:pt x="2290540" y="677845"/>
                  <a:pt x="2214530" y="818010"/>
                  <a:pt x="2269067" y="1080000"/>
                </a:cubicBezTo>
                <a:cubicBezTo>
                  <a:pt x="2012313" y="1107809"/>
                  <a:pt x="1838491" y="1052289"/>
                  <a:pt x="1724491" y="1080000"/>
                </a:cubicBezTo>
                <a:cubicBezTo>
                  <a:pt x="1610491" y="1107711"/>
                  <a:pt x="1402485" y="1058900"/>
                  <a:pt x="1157224" y="1080000"/>
                </a:cubicBezTo>
                <a:cubicBezTo>
                  <a:pt x="911963" y="1101100"/>
                  <a:pt x="717502" y="1059331"/>
                  <a:pt x="589957" y="1080000"/>
                </a:cubicBezTo>
                <a:cubicBezTo>
                  <a:pt x="462412" y="1100669"/>
                  <a:pt x="210685" y="107115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69067" h="1080000" stroke="0" extrusionOk="0">
                <a:moveTo>
                  <a:pt x="0" y="0"/>
                </a:moveTo>
                <a:cubicBezTo>
                  <a:pt x="125132" y="-21861"/>
                  <a:pt x="393749" y="24057"/>
                  <a:pt x="499195" y="0"/>
                </a:cubicBezTo>
                <a:cubicBezTo>
                  <a:pt x="604641" y="-24057"/>
                  <a:pt x="811017" y="58512"/>
                  <a:pt x="1089152" y="0"/>
                </a:cubicBezTo>
                <a:cubicBezTo>
                  <a:pt x="1367287" y="-58512"/>
                  <a:pt x="1438711" y="11535"/>
                  <a:pt x="1679110" y="0"/>
                </a:cubicBezTo>
                <a:cubicBezTo>
                  <a:pt x="1919509" y="-11535"/>
                  <a:pt x="2095476" y="52016"/>
                  <a:pt x="2269067" y="0"/>
                </a:cubicBezTo>
                <a:cubicBezTo>
                  <a:pt x="2272583" y="250720"/>
                  <a:pt x="2245184" y="403851"/>
                  <a:pt x="2269067" y="561600"/>
                </a:cubicBezTo>
                <a:cubicBezTo>
                  <a:pt x="2292950" y="719349"/>
                  <a:pt x="2249215" y="913551"/>
                  <a:pt x="2269067" y="1080000"/>
                </a:cubicBezTo>
                <a:cubicBezTo>
                  <a:pt x="2014608" y="1102259"/>
                  <a:pt x="1885867" y="1037664"/>
                  <a:pt x="1679110" y="1080000"/>
                </a:cubicBezTo>
                <a:cubicBezTo>
                  <a:pt x="1472353" y="1122336"/>
                  <a:pt x="1201936" y="1068157"/>
                  <a:pt x="1066461" y="1080000"/>
                </a:cubicBezTo>
                <a:cubicBezTo>
                  <a:pt x="930986" y="1091843"/>
                  <a:pt x="408426" y="99060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mù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ěr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D7919DE-F07B-FC11-A55D-783A92165685}"/>
              </a:ext>
            </a:extLst>
          </p:cNvPr>
          <p:cNvSpPr/>
          <p:nvPr/>
        </p:nvSpPr>
        <p:spPr>
          <a:xfrm>
            <a:off x="5020586" y="4595870"/>
            <a:ext cx="2624668" cy="1080000"/>
          </a:xfrm>
          <a:custGeom>
            <a:avLst/>
            <a:gdLst>
              <a:gd name="connsiteX0" fmla="*/ 0 w 2624668"/>
              <a:gd name="connsiteY0" fmla="*/ 0 h 1080000"/>
              <a:gd name="connsiteX1" fmla="*/ 446194 w 2624668"/>
              <a:gd name="connsiteY1" fmla="*/ 0 h 1080000"/>
              <a:gd name="connsiteX2" fmla="*/ 997374 w 2624668"/>
              <a:gd name="connsiteY2" fmla="*/ 0 h 1080000"/>
              <a:gd name="connsiteX3" fmla="*/ 1548554 w 2624668"/>
              <a:gd name="connsiteY3" fmla="*/ 0 h 1080000"/>
              <a:gd name="connsiteX4" fmla="*/ 2047241 w 2624668"/>
              <a:gd name="connsiteY4" fmla="*/ 0 h 1080000"/>
              <a:gd name="connsiteX5" fmla="*/ 2624668 w 2624668"/>
              <a:gd name="connsiteY5" fmla="*/ 0 h 1080000"/>
              <a:gd name="connsiteX6" fmla="*/ 2624668 w 2624668"/>
              <a:gd name="connsiteY6" fmla="*/ 540000 h 1080000"/>
              <a:gd name="connsiteX7" fmla="*/ 2624668 w 2624668"/>
              <a:gd name="connsiteY7" fmla="*/ 1080000 h 1080000"/>
              <a:gd name="connsiteX8" fmla="*/ 2125981 w 2624668"/>
              <a:gd name="connsiteY8" fmla="*/ 1080000 h 1080000"/>
              <a:gd name="connsiteX9" fmla="*/ 1653541 w 2624668"/>
              <a:gd name="connsiteY9" fmla="*/ 1080000 h 1080000"/>
              <a:gd name="connsiteX10" fmla="*/ 1102361 w 2624668"/>
              <a:gd name="connsiteY10" fmla="*/ 1080000 h 1080000"/>
              <a:gd name="connsiteX11" fmla="*/ 551180 w 2624668"/>
              <a:gd name="connsiteY11" fmla="*/ 1080000 h 1080000"/>
              <a:gd name="connsiteX12" fmla="*/ 0 w 2624668"/>
              <a:gd name="connsiteY12" fmla="*/ 1080000 h 1080000"/>
              <a:gd name="connsiteX13" fmla="*/ 0 w 2624668"/>
              <a:gd name="connsiteY13" fmla="*/ 540000 h 1080000"/>
              <a:gd name="connsiteX14" fmla="*/ 0 w 2624668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24668" h="1080000" fill="none" extrusionOk="0">
                <a:moveTo>
                  <a:pt x="0" y="0"/>
                </a:moveTo>
                <a:cubicBezTo>
                  <a:pt x="215654" y="-4174"/>
                  <a:pt x="352428" y="24832"/>
                  <a:pt x="446194" y="0"/>
                </a:cubicBezTo>
                <a:cubicBezTo>
                  <a:pt x="539960" y="-24832"/>
                  <a:pt x="759500" y="12848"/>
                  <a:pt x="997374" y="0"/>
                </a:cubicBezTo>
                <a:cubicBezTo>
                  <a:pt x="1235248" y="-12848"/>
                  <a:pt x="1284962" y="26574"/>
                  <a:pt x="1548554" y="0"/>
                </a:cubicBezTo>
                <a:cubicBezTo>
                  <a:pt x="1812146" y="-26574"/>
                  <a:pt x="1887488" y="24627"/>
                  <a:pt x="2047241" y="0"/>
                </a:cubicBezTo>
                <a:cubicBezTo>
                  <a:pt x="2206994" y="-24627"/>
                  <a:pt x="2438558" y="29956"/>
                  <a:pt x="2624668" y="0"/>
                </a:cubicBezTo>
                <a:cubicBezTo>
                  <a:pt x="2667804" y="214300"/>
                  <a:pt x="2577181" y="272387"/>
                  <a:pt x="2624668" y="540000"/>
                </a:cubicBezTo>
                <a:cubicBezTo>
                  <a:pt x="2672155" y="807613"/>
                  <a:pt x="2599019" y="949899"/>
                  <a:pt x="2624668" y="1080000"/>
                </a:cubicBezTo>
                <a:cubicBezTo>
                  <a:pt x="2403219" y="1091501"/>
                  <a:pt x="2243115" y="1031408"/>
                  <a:pt x="2125981" y="1080000"/>
                </a:cubicBezTo>
                <a:cubicBezTo>
                  <a:pt x="2008847" y="1128592"/>
                  <a:pt x="1878439" y="1039136"/>
                  <a:pt x="1653541" y="1080000"/>
                </a:cubicBezTo>
                <a:cubicBezTo>
                  <a:pt x="1428643" y="1120864"/>
                  <a:pt x="1312359" y="1059042"/>
                  <a:pt x="1102361" y="1080000"/>
                </a:cubicBezTo>
                <a:cubicBezTo>
                  <a:pt x="892363" y="1100958"/>
                  <a:pt x="712212" y="1018117"/>
                  <a:pt x="551180" y="1080000"/>
                </a:cubicBezTo>
                <a:cubicBezTo>
                  <a:pt x="390148" y="1141883"/>
                  <a:pt x="232460" y="1054897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24668" h="1080000" stroke="0" extrusionOk="0">
                <a:moveTo>
                  <a:pt x="0" y="0"/>
                </a:moveTo>
                <a:cubicBezTo>
                  <a:pt x="194184" y="-51587"/>
                  <a:pt x="317082" y="2602"/>
                  <a:pt x="446194" y="0"/>
                </a:cubicBezTo>
                <a:cubicBezTo>
                  <a:pt x="575306" y="-2602"/>
                  <a:pt x="730061" y="51990"/>
                  <a:pt x="997374" y="0"/>
                </a:cubicBezTo>
                <a:cubicBezTo>
                  <a:pt x="1264687" y="-51990"/>
                  <a:pt x="1286942" y="60668"/>
                  <a:pt x="1548554" y="0"/>
                </a:cubicBezTo>
                <a:cubicBezTo>
                  <a:pt x="1810166" y="-60668"/>
                  <a:pt x="1882823" y="39168"/>
                  <a:pt x="2125981" y="0"/>
                </a:cubicBezTo>
                <a:cubicBezTo>
                  <a:pt x="2369139" y="-39168"/>
                  <a:pt x="2428070" y="33172"/>
                  <a:pt x="2624668" y="0"/>
                </a:cubicBezTo>
                <a:cubicBezTo>
                  <a:pt x="2647859" y="168737"/>
                  <a:pt x="2581488" y="437107"/>
                  <a:pt x="2624668" y="550800"/>
                </a:cubicBezTo>
                <a:cubicBezTo>
                  <a:pt x="2667848" y="664493"/>
                  <a:pt x="2580516" y="896277"/>
                  <a:pt x="2624668" y="1080000"/>
                </a:cubicBezTo>
                <a:cubicBezTo>
                  <a:pt x="2491017" y="1116140"/>
                  <a:pt x="2306372" y="1055880"/>
                  <a:pt x="2125981" y="1080000"/>
                </a:cubicBezTo>
                <a:cubicBezTo>
                  <a:pt x="1945590" y="1104120"/>
                  <a:pt x="1790895" y="1015932"/>
                  <a:pt x="1548554" y="1080000"/>
                </a:cubicBezTo>
                <a:cubicBezTo>
                  <a:pt x="1306213" y="1144068"/>
                  <a:pt x="1233282" y="1045444"/>
                  <a:pt x="1049867" y="1080000"/>
                </a:cubicBezTo>
                <a:cubicBezTo>
                  <a:pt x="866452" y="1114556"/>
                  <a:pt x="661202" y="1059414"/>
                  <a:pt x="498687" y="1080000"/>
                </a:cubicBezTo>
                <a:cubicBezTo>
                  <a:pt x="336172" y="1100586"/>
                  <a:pt x="136400" y="105228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qiúhūn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1512AE4-ED92-25EB-7534-72378AE449DB}"/>
              </a:ext>
            </a:extLst>
          </p:cNvPr>
          <p:cNvSpPr/>
          <p:nvPr/>
        </p:nvSpPr>
        <p:spPr>
          <a:xfrm>
            <a:off x="7876677" y="4595870"/>
            <a:ext cx="3698008" cy="1080000"/>
          </a:xfrm>
          <a:custGeom>
            <a:avLst/>
            <a:gdLst>
              <a:gd name="connsiteX0" fmla="*/ 0 w 3698008"/>
              <a:gd name="connsiteY0" fmla="*/ 0 h 1080000"/>
              <a:gd name="connsiteX1" fmla="*/ 602247 w 3698008"/>
              <a:gd name="connsiteY1" fmla="*/ 0 h 1080000"/>
              <a:gd name="connsiteX2" fmla="*/ 1093554 w 3698008"/>
              <a:gd name="connsiteY2" fmla="*/ 0 h 1080000"/>
              <a:gd name="connsiteX3" fmla="*/ 1621841 w 3698008"/>
              <a:gd name="connsiteY3" fmla="*/ 0 h 1080000"/>
              <a:gd name="connsiteX4" fmla="*/ 2076167 w 3698008"/>
              <a:gd name="connsiteY4" fmla="*/ 0 h 1080000"/>
              <a:gd name="connsiteX5" fmla="*/ 2641434 w 3698008"/>
              <a:gd name="connsiteY5" fmla="*/ 0 h 1080000"/>
              <a:gd name="connsiteX6" fmla="*/ 3058781 w 3698008"/>
              <a:gd name="connsiteY6" fmla="*/ 0 h 1080000"/>
              <a:gd name="connsiteX7" fmla="*/ 3698008 w 3698008"/>
              <a:gd name="connsiteY7" fmla="*/ 0 h 1080000"/>
              <a:gd name="connsiteX8" fmla="*/ 3698008 w 3698008"/>
              <a:gd name="connsiteY8" fmla="*/ 550800 h 1080000"/>
              <a:gd name="connsiteX9" fmla="*/ 3698008 w 3698008"/>
              <a:gd name="connsiteY9" fmla="*/ 1080000 h 1080000"/>
              <a:gd name="connsiteX10" fmla="*/ 3243681 w 3698008"/>
              <a:gd name="connsiteY10" fmla="*/ 1080000 h 1080000"/>
              <a:gd name="connsiteX11" fmla="*/ 2641434 w 3698008"/>
              <a:gd name="connsiteY11" fmla="*/ 1080000 h 1080000"/>
              <a:gd name="connsiteX12" fmla="*/ 2224088 w 3698008"/>
              <a:gd name="connsiteY12" fmla="*/ 1080000 h 1080000"/>
              <a:gd name="connsiteX13" fmla="*/ 1769761 w 3698008"/>
              <a:gd name="connsiteY13" fmla="*/ 1080000 h 1080000"/>
              <a:gd name="connsiteX14" fmla="*/ 1315434 w 3698008"/>
              <a:gd name="connsiteY14" fmla="*/ 1080000 h 1080000"/>
              <a:gd name="connsiteX15" fmla="*/ 713187 w 3698008"/>
              <a:gd name="connsiteY15" fmla="*/ 1080000 h 1080000"/>
              <a:gd name="connsiteX16" fmla="*/ 0 w 3698008"/>
              <a:gd name="connsiteY16" fmla="*/ 1080000 h 1080000"/>
              <a:gd name="connsiteX17" fmla="*/ 0 w 3698008"/>
              <a:gd name="connsiteY17" fmla="*/ 561600 h 1080000"/>
              <a:gd name="connsiteX18" fmla="*/ 0 w 3698008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98008" h="1080000" fill="none" extrusionOk="0">
                <a:moveTo>
                  <a:pt x="0" y="0"/>
                </a:moveTo>
                <a:cubicBezTo>
                  <a:pt x="154663" y="-25981"/>
                  <a:pt x="415689" y="38963"/>
                  <a:pt x="602247" y="0"/>
                </a:cubicBezTo>
                <a:cubicBezTo>
                  <a:pt x="788805" y="-38963"/>
                  <a:pt x="891722" y="18744"/>
                  <a:pt x="1093554" y="0"/>
                </a:cubicBezTo>
                <a:cubicBezTo>
                  <a:pt x="1295386" y="-18744"/>
                  <a:pt x="1506819" y="30888"/>
                  <a:pt x="1621841" y="0"/>
                </a:cubicBezTo>
                <a:cubicBezTo>
                  <a:pt x="1736863" y="-30888"/>
                  <a:pt x="1923960" y="24557"/>
                  <a:pt x="2076167" y="0"/>
                </a:cubicBezTo>
                <a:cubicBezTo>
                  <a:pt x="2228374" y="-24557"/>
                  <a:pt x="2449384" y="46554"/>
                  <a:pt x="2641434" y="0"/>
                </a:cubicBezTo>
                <a:cubicBezTo>
                  <a:pt x="2833484" y="-46554"/>
                  <a:pt x="2877591" y="30544"/>
                  <a:pt x="3058781" y="0"/>
                </a:cubicBezTo>
                <a:cubicBezTo>
                  <a:pt x="3239971" y="-30544"/>
                  <a:pt x="3536294" y="17694"/>
                  <a:pt x="3698008" y="0"/>
                </a:cubicBezTo>
                <a:cubicBezTo>
                  <a:pt x="3703583" y="154535"/>
                  <a:pt x="3633102" y="368376"/>
                  <a:pt x="3698008" y="550800"/>
                </a:cubicBezTo>
                <a:cubicBezTo>
                  <a:pt x="3762914" y="733224"/>
                  <a:pt x="3694734" y="956060"/>
                  <a:pt x="3698008" y="1080000"/>
                </a:cubicBezTo>
                <a:cubicBezTo>
                  <a:pt x="3545951" y="1109954"/>
                  <a:pt x="3356444" y="1077661"/>
                  <a:pt x="3243681" y="1080000"/>
                </a:cubicBezTo>
                <a:cubicBezTo>
                  <a:pt x="3130918" y="1082339"/>
                  <a:pt x="2815798" y="1038417"/>
                  <a:pt x="2641434" y="1080000"/>
                </a:cubicBezTo>
                <a:cubicBezTo>
                  <a:pt x="2467070" y="1121583"/>
                  <a:pt x="2364766" y="1054794"/>
                  <a:pt x="2224088" y="1080000"/>
                </a:cubicBezTo>
                <a:cubicBezTo>
                  <a:pt x="2083410" y="1105206"/>
                  <a:pt x="1985577" y="1032452"/>
                  <a:pt x="1769761" y="1080000"/>
                </a:cubicBezTo>
                <a:cubicBezTo>
                  <a:pt x="1553945" y="1127548"/>
                  <a:pt x="1448131" y="1029966"/>
                  <a:pt x="1315434" y="1080000"/>
                </a:cubicBezTo>
                <a:cubicBezTo>
                  <a:pt x="1182737" y="1130034"/>
                  <a:pt x="933886" y="1075615"/>
                  <a:pt x="713187" y="1080000"/>
                </a:cubicBezTo>
                <a:cubicBezTo>
                  <a:pt x="492488" y="1084385"/>
                  <a:pt x="174364" y="1006008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98008" h="1080000" stroke="0" extrusionOk="0">
                <a:moveTo>
                  <a:pt x="0" y="0"/>
                </a:moveTo>
                <a:cubicBezTo>
                  <a:pt x="170595" y="-46304"/>
                  <a:pt x="255375" y="34847"/>
                  <a:pt x="417347" y="0"/>
                </a:cubicBezTo>
                <a:cubicBezTo>
                  <a:pt x="579319" y="-34847"/>
                  <a:pt x="864638" y="65260"/>
                  <a:pt x="982614" y="0"/>
                </a:cubicBezTo>
                <a:cubicBezTo>
                  <a:pt x="1100590" y="-65260"/>
                  <a:pt x="1300519" y="29434"/>
                  <a:pt x="1547880" y="0"/>
                </a:cubicBezTo>
                <a:cubicBezTo>
                  <a:pt x="1795241" y="-29434"/>
                  <a:pt x="2014609" y="48820"/>
                  <a:pt x="2150128" y="0"/>
                </a:cubicBezTo>
                <a:cubicBezTo>
                  <a:pt x="2285647" y="-48820"/>
                  <a:pt x="2513011" y="59181"/>
                  <a:pt x="2752375" y="0"/>
                </a:cubicBezTo>
                <a:cubicBezTo>
                  <a:pt x="2991739" y="-59181"/>
                  <a:pt x="3397160" y="86618"/>
                  <a:pt x="3698008" y="0"/>
                </a:cubicBezTo>
                <a:cubicBezTo>
                  <a:pt x="3760962" y="163293"/>
                  <a:pt x="3678480" y="291617"/>
                  <a:pt x="3698008" y="550800"/>
                </a:cubicBezTo>
                <a:cubicBezTo>
                  <a:pt x="3717536" y="809983"/>
                  <a:pt x="3673877" y="887257"/>
                  <a:pt x="3698008" y="1080000"/>
                </a:cubicBezTo>
                <a:cubicBezTo>
                  <a:pt x="3548994" y="1108285"/>
                  <a:pt x="3229966" y="1058148"/>
                  <a:pt x="3095761" y="1080000"/>
                </a:cubicBezTo>
                <a:cubicBezTo>
                  <a:pt x="2961556" y="1101852"/>
                  <a:pt x="2793716" y="1073331"/>
                  <a:pt x="2604454" y="1080000"/>
                </a:cubicBezTo>
                <a:cubicBezTo>
                  <a:pt x="2415192" y="1086669"/>
                  <a:pt x="2248363" y="1046173"/>
                  <a:pt x="2039187" y="1080000"/>
                </a:cubicBezTo>
                <a:cubicBezTo>
                  <a:pt x="1830011" y="1113827"/>
                  <a:pt x="1615659" y="1073538"/>
                  <a:pt x="1436940" y="1080000"/>
                </a:cubicBezTo>
                <a:cubicBezTo>
                  <a:pt x="1258221" y="1086462"/>
                  <a:pt x="1157954" y="1033390"/>
                  <a:pt x="1019594" y="1080000"/>
                </a:cubicBezTo>
                <a:cubicBezTo>
                  <a:pt x="881234" y="1126610"/>
                  <a:pt x="719451" y="1060423"/>
                  <a:pt x="491307" y="1080000"/>
                </a:cubicBezTo>
                <a:cubicBezTo>
                  <a:pt x="263163" y="1099577"/>
                  <a:pt x="154975" y="1054720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zhǎnggāo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8472D56-4D3C-D41C-4ED9-ACAFF3CB0195}"/>
              </a:ext>
            </a:extLst>
          </p:cNvPr>
          <p:cNvSpPr/>
          <p:nvPr/>
        </p:nvSpPr>
        <p:spPr>
          <a:xfrm>
            <a:off x="3293392" y="1858890"/>
            <a:ext cx="1739969" cy="1080000"/>
          </a:xfrm>
          <a:custGeom>
            <a:avLst/>
            <a:gdLst>
              <a:gd name="connsiteX0" fmla="*/ 0 w 1739969"/>
              <a:gd name="connsiteY0" fmla="*/ 0 h 1080000"/>
              <a:gd name="connsiteX1" fmla="*/ 562590 w 1739969"/>
              <a:gd name="connsiteY1" fmla="*/ 0 h 1080000"/>
              <a:gd name="connsiteX2" fmla="*/ 1125180 w 1739969"/>
              <a:gd name="connsiteY2" fmla="*/ 0 h 1080000"/>
              <a:gd name="connsiteX3" fmla="*/ 1739969 w 1739969"/>
              <a:gd name="connsiteY3" fmla="*/ 0 h 1080000"/>
              <a:gd name="connsiteX4" fmla="*/ 1739969 w 1739969"/>
              <a:gd name="connsiteY4" fmla="*/ 529200 h 1080000"/>
              <a:gd name="connsiteX5" fmla="*/ 1739969 w 1739969"/>
              <a:gd name="connsiteY5" fmla="*/ 1080000 h 1080000"/>
              <a:gd name="connsiteX6" fmla="*/ 1212178 w 1739969"/>
              <a:gd name="connsiteY6" fmla="*/ 1080000 h 1080000"/>
              <a:gd name="connsiteX7" fmla="*/ 632189 w 1739969"/>
              <a:gd name="connsiteY7" fmla="*/ 1080000 h 1080000"/>
              <a:gd name="connsiteX8" fmla="*/ 0 w 1739969"/>
              <a:gd name="connsiteY8" fmla="*/ 1080000 h 1080000"/>
              <a:gd name="connsiteX9" fmla="*/ 0 w 1739969"/>
              <a:gd name="connsiteY9" fmla="*/ 540000 h 1080000"/>
              <a:gd name="connsiteX10" fmla="*/ 0 w 173996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9969" h="1080000" fill="none" extrusionOk="0">
                <a:moveTo>
                  <a:pt x="0" y="0"/>
                </a:moveTo>
                <a:cubicBezTo>
                  <a:pt x="137149" y="-43403"/>
                  <a:pt x="316389" y="31699"/>
                  <a:pt x="562590" y="0"/>
                </a:cubicBezTo>
                <a:cubicBezTo>
                  <a:pt x="808791" y="-31699"/>
                  <a:pt x="848036" y="15903"/>
                  <a:pt x="1125180" y="0"/>
                </a:cubicBezTo>
                <a:cubicBezTo>
                  <a:pt x="1402324" y="-15903"/>
                  <a:pt x="1444436" y="29855"/>
                  <a:pt x="1739969" y="0"/>
                </a:cubicBezTo>
                <a:cubicBezTo>
                  <a:pt x="1753032" y="207995"/>
                  <a:pt x="1738254" y="419283"/>
                  <a:pt x="1739969" y="529200"/>
                </a:cubicBezTo>
                <a:cubicBezTo>
                  <a:pt x="1741684" y="639117"/>
                  <a:pt x="1706114" y="957395"/>
                  <a:pt x="1739969" y="1080000"/>
                </a:cubicBezTo>
                <a:cubicBezTo>
                  <a:pt x="1486967" y="1115019"/>
                  <a:pt x="1475925" y="1037368"/>
                  <a:pt x="1212178" y="1080000"/>
                </a:cubicBezTo>
                <a:cubicBezTo>
                  <a:pt x="948431" y="1122632"/>
                  <a:pt x="787561" y="1040461"/>
                  <a:pt x="632189" y="1080000"/>
                </a:cubicBezTo>
                <a:cubicBezTo>
                  <a:pt x="476817" y="1119539"/>
                  <a:pt x="187521" y="101066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9969" h="1080000" stroke="0" extrusionOk="0">
                <a:moveTo>
                  <a:pt x="0" y="0"/>
                </a:moveTo>
                <a:cubicBezTo>
                  <a:pt x="119508" y="-58067"/>
                  <a:pt x="291382" y="32072"/>
                  <a:pt x="527791" y="0"/>
                </a:cubicBezTo>
                <a:cubicBezTo>
                  <a:pt x="764200" y="-32072"/>
                  <a:pt x="845587" y="51837"/>
                  <a:pt x="1125180" y="0"/>
                </a:cubicBezTo>
                <a:cubicBezTo>
                  <a:pt x="1404773" y="-51837"/>
                  <a:pt x="1502863" y="7263"/>
                  <a:pt x="1739969" y="0"/>
                </a:cubicBezTo>
                <a:cubicBezTo>
                  <a:pt x="1802768" y="159253"/>
                  <a:pt x="1683804" y="442242"/>
                  <a:pt x="1739969" y="561600"/>
                </a:cubicBezTo>
                <a:cubicBezTo>
                  <a:pt x="1796134" y="680958"/>
                  <a:pt x="1684982" y="955337"/>
                  <a:pt x="1739969" y="1080000"/>
                </a:cubicBezTo>
                <a:cubicBezTo>
                  <a:pt x="1584708" y="1150168"/>
                  <a:pt x="1358091" y="1068652"/>
                  <a:pt x="1125180" y="1080000"/>
                </a:cubicBezTo>
                <a:cubicBezTo>
                  <a:pt x="892269" y="1091348"/>
                  <a:pt x="730379" y="1008759"/>
                  <a:pt x="527791" y="1080000"/>
                </a:cubicBezTo>
                <a:cubicBezTo>
                  <a:pt x="325203" y="1151241"/>
                  <a:pt x="115671" y="102359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5ED63A-675E-30F0-3C26-95083143915B}"/>
              </a:ext>
            </a:extLst>
          </p:cNvPr>
          <p:cNvSpPr/>
          <p:nvPr/>
        </p:nvSpPr>
        <p:spPr>
          <a:xfrm>
            <a:off x="5278010" y="1889742"/>
            <a:ext cx="2620505" cy="1080000"/>
          </a:xfrm>
          <a:custGeom>
            <a:avLst/>
            <a:gdLst>
              <a:gd name="connsiteX0" fmla="*/ 0 w 2620505"/>
              <a:gd name="connsiteY0" fmla="*/ 0 h 1080000"/>
              <a:gd name="connsiteX1" fmla="*/ 445486 w 2620505"/>
              <a:gd name="connsiteY1" fmla="*/ 0 h 1080000"/>
              <a:gd name="connsiteX2" fmla="*/ 995792 w 2620505"/>
              <a:gd name="connsiteY2" fmla="*/ 0 h 1080000"/>
              <a:gd name="connsiteX3" fmla="*/ 1546098 w 2620505"/>
              <a:gd name="connsiteY3" fmla="*/ 0 h 1080000"/>
              <a:gd name="connsiteX4" fmla="*/ 2043994 w 2620505"/>
              <a:gd name="connsiteY4" fmla="*/ 0 h 1080000"/>
              <a:gd name="connsiteX5" fmla="*/ 2620505 w 2620505"/>
              <a:gd name="connsiteY5" fmla="*/ 0 h 1080000"/>
              <a:gd name="connsiteX6" fmla="*/ 2620505 w 2620505"/>
              <a:gd name="connsiteY6" fmla="*/ 540000 h 1080000"/>
              <a:gd name="connsiteX7" fmla="*/ 2620505 w 2620505"/>
              <a:gd name="connsiteY7" fmla="*/ 1080000 h 1080000"/>
              <a:gd name="connsiteX8" fmla="*/ 2122609 w 2620505"/>
              <a:gd name="connsiteY8" fmla="*/ 1080000 h 1080000"/>
              <a:gd name="connsiteX9" fmla="*/ 1650918 w 2620505"/>
              <a:gd name="connsiteY9" fmla="*/ 1080000 h 1080000"/>
              <a:gd name="connsiteX10" fmla="*/ 1100612 w 2620505"/>
              <a:gd name="connsiteY10" fmla="*/ 1080000 h 1080000"/>
              <a:gd name="connsiteX11" fmla="*/ 550306 w 2620505"/>
              <a:gd name="connsiteY11" fmla="*/ 1080000 h 1080000"/>
              <a:gd name="connsiteX12" fmla="*/ 0 w 2620505"/>
              <a:gd name="connsiteY12" fmla="*/ 1080000 h 1080000"/>
              <a:gd name="connsiteX13" fmla="*/ 0 w 2620505"/>
              <a:gd name="connsiteY13" fmla="*/ 540000 h 1080000"/>
              <a:gd name="connsiteX14" fmla="*/ 0 w 2620505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20505" h="1080000" fill="none" extrusionOk="0">
                <a:moveTo>
                  <a:pt x="0" y="0"/>
                </a:moveTo>
                <a:cubicBezTo>
                  <a:pt x="135627" y="-12966"/>
                  <a:pt x="261426" y="24466"/>
                  <a:pt x="445486" y="0"/>
                </a:cubicBezTo>
                <a:cubicBezTo>
                  <a:pt x="629546" y="-24466"/>
                  <a:pt x="824027" y="64778"/>
                  <a:pt x="995792" y="0"/>
                </a:cubicBezTo>
                <a:cubicBezTo>
                  <a:pt x="1167557" y="-64778"/>
                  <a:pt x="1279138" y="45787"/>
                  <a:pt x="1546098" y="0"/>
                </a:cubicBezTo>
                <a:cubicBezTo>
                  <a:pt x="1813058" y="-45787"/>
                  <a:pt x="1894830" y="37958"/>
                  <a:pt x="2043994" y="0"/>
                </a:cubicBezTo>
                <a:cubicBezTo>
                  <a:pt x="2193158" y="-37958"/>
                  <a:pt x="2467813" y="14415"/>
                  <a:pt x="2620505" y="0"/>
                </a:cubicBezTo>
                <a:cubicBezTo>
                  <a:pt x="2663641" y="214300"/>
                  <a:pt x="2573018" y="272387"/>
                  <a:pt x="2620505" y="540000"/>
                </a:cubicBezTo>
                <a:cubicBezTo>
                  <a:pt x="2667992" y="807613"/>
                  <a:pt x="2594856" y="949899"/>
                  <a:pt x="2620505" y="1080000"/>
                </a:cubicBezTo>
                <a:cubicBezTo>
                  <a:pt x="2412382" y="1131907"/>
                  <a:pt x="2283124" y="1037932"/>
                  <a:pt x="2122609" y="1080000"/>
                </a:cubicBezTo>
                <a:cubicBezTo>
                  <a:pt x="1962094" y="1122068"/>
                  <a:pt x="1878657" y="1058176"/>
                  <a:pt x="1650918" y="1080000"/>
                </a:cubicBezTo>
                <a:cubicBezTo>
                  <a:pt x="1423179" y="1101824"/>
                  <a:pt x="1268414" y="1045302"/>
                  <a:pt x="1100612" y="1080000"/>
                </a:cubicBezTo>
                <a:cubicBezTo>
                  <a:pt x="932810" y="1114698"/>
                  <a:pt x="808931" y="1021540"/>
                  <a:pt x="550306" y="1080000"/>
                </a:cubicBezTo>
                <a:cubicBezTo>
                  <a:pt x="291681" y="1138460"/>
                  <a:pt x="233299" y="1071263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20505" h="1080000" stroke="0" extrusionOk="0">
                <a:moveTo>
                  <a:pt x="0" y="0"/>
                </a:moveTo>
                <a:cubicBezTo>
                  <a:pt x="208037" y="-39557"/>
                  <a:pt x="355621" y="15877"/>
                  <a:pt x="445486" y="0"/>
                </a:cubicBezTo>
                <a:cubicBezTo>
                  <a:pt x="535351" y="-15877"/>
                  <a:pt x="807552" y="14279"/>
                  <a:pt x="995792" y="0"/>
                </a:cubicBezTo>
                <a:cubicBezTo>
                  <a:pt x="1184032" y="-14279"/>
                  <a:pt x="1367778" y="16120"/>
                  <a:pt x="1546098" y="0"/>
                </a:cubicBezTo>
                <a:cubicBezTo>
                  <a:pt x="1724418" y="-16120"/>
                  <a:pt x="1882552" y="25243"/>
                  <a:pt x="2122609" y="0"/>
                </a:cubicBezTo>
                <a:cubicBezTo>
                  <a:pt x="2362666" y="-25243"/>
                  <a:pt x="2384083" y="45013"/>
                  <a:pt x="2620505" y="0"/>
                </a:cubicBezTo>
                <a:cubicBezTo>
                  <a:pt x="2643696" y="168737"/>
                  <a:pt x="2577325" y="437107"/>
                  <a:pt x="2620505" y="550800"/>
                </a:cubicBezTo>
                <a:cubicBezTo>
                  <a:pt x="2663685" y="664493"/>
                  <a:pt x="2576353" y="896277"/>
                  <a:pt x="2620505" y="1080000"/>
                </a:cubicBezTo>
                <a:cubicBezTo>
                  <a:pt x="2518130" y="1129977"/>
                  <a:pt x="2251205" y="1054958"/>
                  <a:pt x="2122609" y="1080000"/>
                </a:cubicBezTo>
                <a:cubicBezTo>
                  <a:pt x="1994013" y="1105042"/>
                  <a:pt x="1763840" y="1011405"/>
                  <a:pt x="1546098" y="1080000"/>
                </a:cubicBezTo>
                <a:cubicBezTo>
                  <a:pt x="1328356" y="1148595"/>
                  <a:pt x="1215309" y="1040561"/>
                  <a:pt x="1048202" y="1080000"/>
                </a:cubicBezTo>
                <a:cubicBezTo>
                  <a:pt x="881095" y="1119439"/>
                  <a:pt x="686608" y="1014333"/>
                  <a:pt x="497896" y="1080000"/>
                </a:cubicBezTo>
                <a:cubicBezTo>
                  <a:pt x="309184" y="1145667"/>
                  <a:pt x="195548" y="106996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3BA8581-479B-4443-7431-4D3E57E9D580}"/>
              </a:ext>
            </a:extLst>
          </p:cNvPr>
          <p:cNvSpPr/>
          <p:nvPr/>
        </p:nvSpPr>
        <p:spPr>
          <a:xfrm>
            <a:off x="8121326" y="1858890"/>
            <a:ext cx="3196685" cy="1080000"/>
          </a:xfrm>
          <a:custGeom>
            <a:avLst/>
            <a:gdLst>
              <a:gd name="connsiteX0" fmla="*/ 0 w 3196685"/>
              <a:gd name="connsiteY0" fmla="*/ 0 h 1080000"/>
              <a:gd name="connsiteX1" fmla="*/ 436880 w 3196685"/>
              <a:gd name="connsiteY1" fmla="*/ 0 h 1080000"/>
              <a:gd name="connsiteX2" fmla="*/ 1001628 w 3196685"/>
              <a:gd name="connsiteY2" fmla="*/ 0 h 1080000"/>
              <a:gd name="connsiteX3" fmla="*/ 1566376 w 3196685"/>
              <a:gd name="connsiteY3" fmla="*/ 0 h 1080000"/>
              <a:gd name="connsiteX4" fmla="*/ 2067190 w 3196685"/>
              <a:gd name="connsiteY4" fmla="*/ 0 h 1080000"/>
              <a:gd name="connsiteX5" fmla="*/ 2568004 w 3196685"/>
              <a:gd name="connsiteY5" fmla="*/ 0 h 1080000"/>
              <a:gd name="connsiteX6" fmla="*/ 3196685 w 3196685"/>
              <a:gd name="connsiteY6" fmla="*/ 0 h 1080000"/>
              <a:gd name="connsiteX7" fmla="*/ 3196685 w 3196685"/>
              <a:gd name="connsiteY7" fmla="*/ 518400 h 1080000"/>
              <a:gd name="connsiteX8" fmla="*/ 3196685 w 3196685"/>
              <a:gd name="connsiteY8" fmla="*/ 1080000 h 1080000"/>
              <a:gd name="connsiteX9" fmla="*/ 2631937 w 3196685"/>
              <a:gd name="connsiteY9" fmla="*/ 1080000 h 1080000"/>
              <a:gd name="connsiteX10" fmla="*/ 2067190 w 3196685"/>
              <a:gd name="connsiteY10" fmla="*/ 1080000 h 1080000"/>
              <a:gd name="connsiteX11" fmla="*/ 1502442 w 3196685"/>
              <a:gd name="connsiteY11" fmla="*/ 1080000 h 1080000"/>
              <a:gd name="connsiteX12" fmla="*/ 937694 w 3196685"/>
              <a:gd name="connsiteY12" fmla="*/ 1080000 h 1080000"/>
              <a:gd name="connsiteX13" fmla="*/ 0 w 3196685"/>
              <a:gd name="connsiteY13" fmla="*/ 1080000 h 1080000"/>
              <a:gd name="connsiteX14" fmla="*/ 0 w 3196685"/>
              <a:gd name="connsiteY14" fmla="*/ 518400 h 1080000"/>
              <a:gd name="connsiteX15" fmla="*/ 0 w 3196685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96685" h="1080000" fill="none" extrusionOk="0">
                <a:moveTo>
                  <a:pt x="0" y="0"/>
                </a:moveTo>
                <a:cubicBezTo>
                  <a:pt x="185580" y="-30729"/>
                  <a:pt x="340970" y="200"/>
                  <a:pt x="436880" y="0"/>
                </a:cubicBezTo>
                <a:cubicBezTo>
                  <a:pt x="532790" y="-200"/>
                  <a:pt x="810300" y="15273"/>
                  <a:pt x="1001628" y="0"/>
                </a:cubicBezTo>
                <a:cubicBezTo>
                  <a:pt x="1192956" y="-15273"/>
                  <a:pt x="1373825" y="30519"/>
                  <a:pt x="1566376" y="0"/>
                </a:cubicBezTo>
                <a:cubicBezTo>
                  <a:pt x="1758927" y="-30519"/>
                  <a:pt x="1935051" y="24032"/>
                  <a:pt x="2067190" y="0"/>
                </a:cubicBezTo>
                <a:cubicBezTo>
                  <a:pt x="2199329" y="-24032"/>
                  <a:pt x="2358742" y="39717"/>
                  <a:pt x="2568004" y="0"/>
                </a:cubicBezTo>
                <a:cubicBezTo>
                  <a:pt x="2777266" y="-39717"/>
                  <a:pt x="2966938" y="44326"/>
                  <a:pt x="3196685" y="0"/>
                </a:cubicBezTo>
                <a:cubicBezTo>
                  <a:pt x="3249964" y="112163"/>
                  <a:pt x="3134748" y="365795"/>
                  <a:pt x="3196685" y="518400"/>
                </a:cubicBezTo>
                <a:cubicBezTo>
                  <a:pt x="3258622" y="671005"/>
                  <a:pt x="3158674" y="876713"/>
                  <a:pt x="3196685" y="1080000"/>
                </a:cubicBezTo>
                <a:cubicBezTo>
                  <a:pt x="2969827" y="1090820"/>
                  <a:pt x="2793026" y="1065389"/>
                  <a:pt x="2631937" y="1080000"/>
                </a:cubicBezTo>
                <a:cubicBezTo>
                  <a:pt x="2470848" y="1094611"/>
                  <a:pt x="2341149" y="1069006"/>
                  <a:pt x="2067190" y="1080000"/>
                </a:cubicBezTo>
                <a:cubicBezTo>
                  <a:pt x="1793231" y="1090994"/>
                  <a:pt x="1623232" y="1069615"/>
                  <a:pt x="1502442" y="1080000"/>
                </a:cubicBezTo>
                <a:cubicBezTo>
                  <a:pt x="1381652" y="1090385"/>
                  <a:pt x="1116846" y="1031069"/>
                  <a:pt x="937694" y="1080000"/>
                </a:cubicBezTo>
                <a:cubicBezTo>
                  <a:pt x="758542" y="1128931"/>
                  <a:pt x="197782" y="968451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196685" h="1080000" stroke="0" extrusionOk="0">
                <a:moveTo>
                  <a:pt x="0" y="0"/>
                </a:moveTo>
                <a:cubicBezTo>
                  <a:pt x="184251" y="-42164"/>
                  <a:pt x="254995" y="15635"/>
                  <a:pt x="436880" y="0"/>
                </a:cubicBezTo>
                <a:cubicBezTo>
                  <a:pt x="618765" y="-15635"/>
                  <a:pt x="794840" y="60820"/>
                  <a:pt x="1001628" y="0"/>
                </a:cubicBezTo>
                <a:cubicBezTo>
                  <a:pt x="1208416" y="-60820"/>
                  <a:pt x="1367137" y="3196"/>
                  <a:pt x="1566376" y="0"/>
                </a:cubicBezTo>
                <a:cubicBezTo>
                  <a:pt x="1765615" y="-3196"/>
                  <a:pt x="1972289" y="35783"/>
                  <a:pt x="2163090" y="0"/>
                </a:cubicBezTo>
                <a:cubicBezTo>
                  <a:pt x="2353891" y="-35783"/>
                  <a:pt x="2736183" y="116087"/>
                  <a:pt x="3196685" y="0"/>
                </a:cubicBezTo>
                <a:cubicBezTo>
                  <a:pt x="3219876" y="168737"/>
                  <a:pt x="3153505" y="437107"/>
                  <a:pt x="3196685" y="550800"/>
                </a:cubicBezTo>
                <a:cubicBezTo>
                  <a:pt x="3239865" y="664493"/>
                  <a:pt x="3152533" y="896277"/>
                  <a:pt x="3196685" y="1080000"/>
                </a:cubicBezTo>
                <a:cubicBezTo>
                  <a:pt x="3021005" y="1097764"/>
                  <a:pt x="2901355" y="1061165"/>
                  <a:pt x="2695871" y="1080000"/>
                </a:cubicBezTo>
                <a:cubicBezTo>
                  <a:pt x="2490387" y="1098835"/>
                  <a:pt x="2272523" y="1053150"/>
                  <a:pt x="2099156" y="1080000"/>
                </a:cubicBezTo>
                <a:cubicBezTo>
                  <a:pt x="1925789" y="1106850"/>
                  <a:pt x="1753905" y="1034773"/>
                  <a:pt x="1598343" y="1080000"/>
                </a:cubicBezTo>
                <a:cubicBezTo>
                  <a:pt x="1442781" y="1125227"/>
                  <a:pt x="1214378" y="1038751"/>
                  <a:pt x="1033595" y="1080000"/>
                </a:cubicBezTo>
                <a:cubicBezTo>
                  <a:pt x="852812" y="1121249"/>
                  <a:pt x="394583" y="1036004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7077259-4D16-D60F-EC9B-D1637F3318CB}"/>
              </a:ext>
            </a:extLst>
          </p:cNvPr>
          <p:cNvSpPr/>
          <p:nvPr/>
        </p:nvSpPr>
        <p:spPr>
          <a:xfrm>
            <a:off x="422593" y="3244628"/>
            <a:ext cx="2473750" cy="1080000"/>
          </a:xfrm>
          <a:custGeom>
            <a:avLst/>
            <a:gdLst>
              <a:gd name="connsiteX0" fmla="*/ 0 w 2473750"/>
              <a:gd name="connsiteY0" fmla="*/ 0 h 1080000"/>
              <a:gd name="connsiteX1" fmla="*/ 420538 w 2473750"/>
              <a:gd name="connsiteY1" fmla="*/ 0 h 1080000"/>
              <a:gd name="connsiteX2" fmla="*/ 940025 w 2473750"/>
              <a:gd name="connsiteY2" fmla="*/ 0 h 1080000"/>
              <a:gd name="connsiteX3" fmla="*/ 1459513 w 2473750"/>
              <a:gd name="connsiteY3" fmla="*/ 0 h 1080000"/>
              <a:gd name="connsiteX4" fmla="*/ 1929525 w 2473750"/>
              <a:gd name="connsiteY4" fmla="*/ 0 h 1080000"/>
              <a:gd name="connsiteX5" fmla="*/ 2473750 w 2473750"/>
              <a:gd name="connsiteY5" fmla="*/ 0 h 1080000"/>
              <a:gd name="connsiteX6" fmla="*/ 2473750 w 2473750"/>
              <a:gd name="connsiteY6" fmla="*/ 540000 h 1080000"/>
              <a:gd name="connsiteX7" fmla="*/ 2473750 w 2473750"/>
              <a:gd name="connsiteY7" fmla="*/ 1080000 h 1080000"/>
              <a:gd name="connsiteX8" fmla="*/ 2003738 w 2473750"/>
              <a:gd name="connsiteY8" fmla="*/ 1080000 h 1080000"/>
              <a:gd name="connsiteX9" fmla="*/ 1558463 w 2473750"/>
              <a:gd name="connsiteY9" fmla="*/ 1080000 h 1080000"/>
              <a:gd name="connsiteX10" fmla="*/ 1038975 w 2473750"/>
              <a:gd name="connsiteY10" fmla="*/ 1080000 h 1080000"/>
              <a:gd name="connsiteX11" fmla="*/ 519487 w 2473750"/>
              <a:gd name="connsiteY11" fmla="*/ 1080000 h 1080000"/>
              <a:gd name="connsiteX12" fmla="*/ 0 w 2473750"/>
              <a:gd name="connsiteY12" fmla="*/ 1080000 h 1080000"/>
              <a:gd name="connsiteX13" fmla="*/ 0 w 2473750"/>
              <a:gd name="connsiteY13" fmla="*/ 540000 h 1080000"/>
              <a:gd name="connsiteX14" fmla="*/ 0 w 2473750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73750" h="1080000" fill="none" extrusionOk="0">
                <a:moveTo>
                  <a:pt x="0" y="0"/>
                </a:moveTo>
                <a:cubicBezTo>
                  <a:pt x="144001" y="-20202"/>
                  <a:pt x="281911" y="7954"/>
                  <a:pt x="420538" y="0"/>
                </a:cubicBezTo>
                <a:cubicBezTo>
                  <a:pt x="559165" y="-7954"/>
                  <a:pt x="711618" y="42110"/>
                  <a:pt x="940025" y="0"/>
                </a:cubicBezTo>
                <a:cubicBezTo>
                  <a:pt x="1168432" y="-42110"/>
                  <a:pt x="1211551" y="52475"/>
                  <a:pt x="1459513" y="0"/>
                </a:cubicBezTo>
                <a:cubicBezTo>
                  <a:pt x="1707475" y="-52475"/>
                  <a:pt x="1829073" y="3219"/>
                  <a:pt x="1929525" y="0"/>
                </a:cubicBezTo>
                <a:cubicBezTo>
                  <a:pt x="2029977" y="-3219"/>
                  <a:pt x="2221557" y="28462"/>
                  <a:pt x="2473750" y="0"/>
                </a:cubicBezTo>
                <a:cubicBezTo>
                  <a:pt x="2516886" y="214300"/>
                  <a:pt x="2426263" y="272387"/>
                  <a:pt x="2473750" y="540000"/>
                </a:cubicBezTo>
                <a:cubicBezTo>
                  <a:pt x="2521237" y="807613"/>
                  <a:pt x="2448101" y="949899"/>
                  <a:pt x="2473750" y="1080000"/>
                </a:cubicBezTo>
                <a:cubicBezTo>
                  <a:pt x="2358065" y="1126368"/>
                  <a:pt x="2107013" y="1046345"/>
                  <a:pt x="2003738" y="1080000"/>
                </a:cubicBezTo>
                <a:cubicBezTo>
                  <a:pt x="1900463" y="1113655"/>
                  <a:pt x="1699464" y="1039397"/>
                  <a:pt x="1558463" y="1080000"/>
                </a:cubicBezTo>
                <a:cubicBezTo>
                  <a:pt x="1417463" y="1120603"/>
                  <a:pt x="1286118" y="1059552"/>
                  <a:pt x="1038975" y="1080000"/>
                </a:cubicBezTo>
                <a:cubicBezTo>
                  <a:pt x="791832" y="1100448"/>
                  <a:pt x="700061" y="1027009"/>
                  <a:pt x="519487" y="1080000"/>
                </a:cubicBezTo>
                <a:cubicBezTo>
                  <a:pt x="338913" y="1132991"/>
                  <a:pt x="188140" y="105328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473750" h="1080000" stroke="0" extrusionOk="0">
                <a:moveTo>
                  <a:pt x="0" y="0"/>
                </a:moveTo>
                <a:cubicBezTo>
                  <a:pt x="179083" y="-21260"/>
                  <a:pt x="268818" y="19446"/>
                  <a:pt x="420538" y="0"/>
                </a:cubicBezTo>
                <a:cubicBezTo>
                  <a:pt x="572258" y="-19446"/>
                  <a:pt x="819920" y="34338"/>
                  <a:pt x="940025" y="0"/>
                </a:cubicBezTo>
                <a:cubicBezTo>
                  <a:pt x="1060130" y="-34338"/>
                  <a:pt x="1257048" y="56439"/>
                  <a:pt x="1459513" y="0"/>
                </a:cubicBezTo>
                <a:cubicBezTo>
                  <a:pt x="1661978" y="-56439"/>
                  <a:pt x="1774533" y="54003"/>
                  <a:pt x="2003738" y="0"/>
                </a:cubicBezTo>
                <a:cubicBezTo>
                  <a:pt x="2232944" y="-54003"/>
                  <a:pt x="2338813" y="11836"/>
                  <a:pt x="2473750" y="0"/>
                </a:cubicBezTo>
                <a:cubicBezTo>
                  <a:pt x="2496941" y="168737"/>
                  <a:pt x="2430570" y="437107"/>
                  <a:pt x="2473750" y="550800"/>
                </a:cubicBezTo>
                <a:cubicBezTo>
                  <a:pt x="2516930" y="664493"/>
                  <a:pt x="2429598" y="896277"/>
                  <a:pt x="2473750" y="1080000"/>
                </a:cubicBezTo>
                <a:cubicBezTo>
                  <a:pt x="2360852" y="1109140"/>
                  <a:pt x="2212821" y="1076597"/>
                  <a:pt x="2003738" y="1080000"/>
                </a:cubicBezTo>
                <a:cubicBezTo>
                  <a:pt x="1794655" y="1083403"/>
                  <a:pt x="1677109" y="1038181"/>
                  <a:pt x="1459513" y="1080000"/>
                </a:cubicBezTo>
                <a:cubicBezTo>
                  <a:pt x="1241917" y="1121819"/>
                  <a:pt x="1141768" y="1035342"/>
                  <a:pt x="989500" y="1080000"/>
                </a:cubicBezTo>
                <a:cubicBezTo>
                  <a:pt x="837232" y="1124658"/>
                  <a:pt x="702227" y="1052004"/>
                  <a:pt x="470012" y="1080000"/>
                </a:cubicBezTo>
                <a:cubicBezTo>
                  <a:pt x="237797" y="1107996"/>
                  <a:pt x="133259" y="104318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DBBD2B9-3613-2E5C-CBD8-F60B8196F452}"/>
              </a:ext>
            </a:extLst>
          </p:cNvPr>
          <p:cNvSpPr/>
          <p:nvPr/>
        </p:nvSpPr>
        <p:spPr>
          <a:xfrm>
            <a:off x="5133929" y="3275480"/>
            <a:ext cx="2819252" cy="1080000"/>
          </a:xfrm>
          <a:custGeom>
            <a:avLst/>
            <a:gdLst>
              <a:gd name="connsiteX0" fmla="*/ 0 w 2819252"/>
              <a:gd name="connsiteY0" fmla="*/ 0 h 1080000"/>
              <a:gd name="connsiteX1" fmla="*/ 479273 w 2819252"/>
              <a:gd name="connsiteY1" fmla="*/ 0 h 1080000"/>
              <a:gd name="connsiteX2" fmla="*/ 1071316 w 2819252"/>
              <a:gd name="connsiteY2" fmla="*/ 0 h 1080000"/>
              <a:gd name="connsiteX3" fmla="*/ 1663359 w 2819252"/>
              <a:gd name="connsiteY3" fmla="*/ 0 h 1080000"/>
              <a:gd name="connsiteX4" fmla="*/ 2199017 w 2819252"/>
              <a:gd name="connsiteY4" fmla="*/ 0 h 1080000"/>
              <a:gd name="connsiteX5" fmla="*/ 2819252 w 2819252"/>
              <a:gd name="connsiteY5" fmla="*/ 0 h 1080000"/>
              <a:gd name="connsiteX6" fmla="*/ 2819252 w 2819252"/>
              <a:gd name="connsiteY6" fmla="*/ 540000 h 1080000"/>
              <a:gd name="connsiteX7" fmla="*/ 2819252 w 2819252"/>
              <a:gd name="connsiteY7" fmla="*/ 1080000 h 1080000"/>
              <a:gd name="connsiteX8" fmla="*/ 2283594 w 2819252"/>
              <a:gd name="connsiteY8" fmla="*/ 1080000 h 1080000"/>
              <a:gd name="connsiteX9" fmla="*/ 1776129 w 2819252"/>
              <a:gd name="connsiteY9" fmla="*/ 1080000 h 1080000"/>
              <a:gd name="connsiteX10" fmla="*/ 1184086 w 2819252"/>
              <a:gd name="connsiteY10" fmla="*/ 1080000 h 1080000"/>
              <a:gd name="connsiteX11" fmla="*/ 592043 w 2819252"/>
              <a:gd name="connsiteY11" fmla="*/ 1080000 h 1080000"/>
              <a:gd name="connsiteX12" fmla="*/ 0 w 2819252"/>
              <a:gd name="connsiteY12" fmla="*/ 1080000 h 1080000"/>
              <a:gd name="connsiteX13" fmla="*/ 0 w 2819252"/>
              <a:gd name="connsiteY13" fmla="*/ 540000 h 1080000"/>
              <a:gd name="connsiteX14" fmla="*/ 0 w 28192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19252" h="1080000" fill="none" extrusionOk="0">
                <a:moveTo>
                  <a:pt x="0" y="0"/>
                </a:moveTo>
                <a:cubicBezTo>
                  <a:pt x="217356" y="-26941"/>
                  <a:pt x="250862" y="44972"/>
                  <a:pt x="479273" y="0"/>
                </a:cubicBezTo>
                <a:cubicBezTo>
                  <a:pt x="707684" y="-44972"/>
                  <a:pt x="829778" y="35242"/>
                  <a:pt x="1071316" y="0"/>
                </a:cubicBezTo>
                <a:cubicBezTo>
                  <a:pt x="1312854" y="-35242"/>
                  <a:pt x="1520613" y="40523"/>
                  <a:pt x="1663359" y="0"/>
                </a:cubicBezTo>
                <a:cubicBezTo>
                  <a:pt x="1806105" y="-40523"/>
                  <a:pt x="1935945" y="57500"/>
                  <a:pt x="2199017" y="0"/>
                </a:cubicBezTo>
                <a:cubicBezTo>
                  <a:pt x="2462089" y="-57500"/>
                  <a:pt x="2650620" y="55146"/>
                  <a:pt x="2819252" y="0"/>
                </a:cubicBezTo>
                <a:cubicBezTo>
                  <a:pt x="2862388" y="214300"/>
                  <a:pt x="2771765" y="272387"/>
                  <a:pt x="2819252" y="540000"/>
                </a:cubicBezTo>
                <a:cubicBezTo>
                  <a:pt x="2866739" y="807613"/>
                  <a:pt x="2793603" y="949899"/>
                  <a:pt x="2819252" y="1080000"/>
                </a:cubicBezTo>
                <a:cubicBezTo>
                  <a:pt x="2636556" y="1081951"/>
                  <a:pt x="2498542" y="1069879"/>
                  <a:pt x="2283594" y="1080000"/>
                </a:cubicBezTo>
                <a:cubicBezTo>
                  <a:pt x="2068646" y="1090121"/>
                  <a:pt x="1916403" y="1025800"/>
                  <a:pt x="1776129" y="1080000"/>
                </a:cubicBezTo>
                <a:cubicBezTo>
                  <a:pt x="1635856" y="1134200"/>
                  <a:pt x="1323720" y="1062002"/>
                  <a:pt x="1184086" y="1080000"/>
                </a:cubicBezTo>
                <a:cubicBezTo>
                  <a:pt x="1044452" y="1097998"/>
                  <a:pt x="786537" y="1073958"/>
                  <a:pt x="592043" y="1080000"/>
                </a:cubicBezTo>
                <a:cubicBezTo>
                  <a:pt x="397549" y="1086042"/>
                  <a:pt x="148493" y="1073908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19252" h="1080000" stroke="0" extrusionOk="0">
                <a:moveTo>
                  <a:pt x="0" y="0"/>
                </a:moveTo>
                <a:cubicBezTo>
                  <a:pt x="144298" y="-52512"/>
                  <a:pt x="283251" y="17367"/>
                  <a:pt x="479273" y="0"/>
                </a:cubicBezTo>
                <a:cubicBezTo>
                  <a:pt x="675295" y="-17367"/>
                  <a:pt x="830096" y="50932"/>
                  <a:pt x="1071316" y="0"/>
                </a:cubicBezTo>
                <a:cubicBezTo>
                  <a:pt x="1312536" y="-50932"/>
                  <a:pt x="1415009" y="22963"/>
                  <a:pt x="1663359" y="0"/>
                </a:cubicBezTo>
                <a:cubicBezTo>
                  <a:pt x="1911709" y="-22963"/>
                  <a:pt x="1999884" y="50855"/>
                  <a:pt x="2283594" y="0"/>
                </a:cubicBezTo>
                <a:cubicBezTo>
                  <a:pt x="2567304" y="-50855"/>
                  <a:pt x="2697542" y="43924"/>
                  <a:pt x="2819252" y="0"/>
                </a:cubicBezTo>
                <a:cubicBezTo>
                  <a:pt x="2842443" y="168737"/>
                  <a:pt x="2776072" y="437107"/>
                  <a:pt x="2819252" y="550800"/>
                </a:cubicBezTo>
                <a:cubicBezTo>
                  <a:pt x="2862432" y="664493"/>
                  <a:pt x="2775100" y="896277"/>
                  <a:pt x="2819252" y="1080000"/>
                </a:cubicBezTo>
                <a:cubicBezTo>
                  <a:pt x="2617650" y="1120262"/>
                  <a:pt x="2475367" y="1071419"/>
                  <a:pt x="2283594" y="1080000"/>
                </a:cubicBezTo>
                <a:cubicBezTo>
                  <a:pt x="2091821" y="1088581"/>
                  <a:pt x="1798803" y="1071458"/>
                  <a:pt x="1663359" y="1080000"/>
                </a:cubicBezTo>
                <a:cubicBezTo>
                  <a:pt x="1527915" y="1088542"/>
                  <a:pt x="1360089" y="1031283"/>
                  <a:pt x="1127701" y="1080000"/>
                </a:cubicBezTo>
                <a:cubicBezTo>
                  <a:pt x="895313" y="1128717"/>
                  <a:pt x="686844" y="1075895"/>
                  <a:pt x="535658" y="1080000"/>
                </a:cubicBezTo>
                <a:cubicBezTo>
                  <a:pt x="384472" y="1084105"/>
                  <a:pt x="229052" y="105490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10B2E5E-516E-7ADC-D22F-CFEFE5F33270}"/>
              </a:ext>
            </a:extLst>
          </p:cNvPr>
          <p:cNvSpPr/>
          <p:nvPr/>
        </p:nvSpPr>
        <p:spPr>
          <a:xfrm>
            <a:off x="3150795" y="3208443"/>
            <a:ext cx="1739969" cy="1080000"/>
          </a:xfrm>
          <a:custGeom>
            <a:avLst/>
            <a:gdLst>
              <a:gd name="connsiteX0" fmla="*/ 0 w 1739969"/>
              <a:gd name="connsiteY0" fmla="*/ 0 h 1080000"/>
              <a:gd name="connsiteX1" fmla="*/ 562590 w 1739969"/>
              <a:gd name="connsiteY1" fmla="*/ 0 h 1080000"/>
              <a:gd name="connsiteX2" fmla="*/ 1125180 w 1739969"/>
              <a:gd name="connsiteY2" fmla="*/ 0 h 1080000"/>
              <a:gd name="connsiteX3" fmla="*/ 1739969 w 1739969"/>
              <a:gd name="connsiteY3" fmla="*/ 0 h 1080000"/>
              <a:gd name="connsiteX4" fmla="*/ 1739969 w 1739969"/>
              <a:gd name="connsiteY4" fmla="*/ 529200 h 1080000"/>
              <a:gd name="connsiteX5" fmla="*/ 1739969 w 1739969"/>
              <a:gd name="connsiteY5" fmla="*/ 1080000 h 1080000"/>
              <a:gd name="connsiteX6" fmla="*/ 1212178 w 1739969"/>
              <a:gd name="connsiteY6" fmla="*/ 1080000 h 1080000"/>
              <a:gd name="connsiteX7" fmla="*/ 632189 w 1739969"/>
              <a:gd name="connsiteY7" fmla="*/ 1080000 h 1080000"/>
              <a:gd name="connsiteX8" fmla="*/ 0 w 1739969"/>
              <a:gd name="connsiteY8" fmla="*/ 1080000 h 1080000"/>
              <a:gd name="connsiteX9" fmla="*/ 0 w 1739969"/>
              <a:gd name="connsiteY9" fmla="*/ 540000 h 1080000"/>
              <a:gd name="connsiteX10" fmla="*/ 0 w 173996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9969" h="1080000" fill="none" extrusionOk="0">
                <a:moveTo>
                  <a:pt x="0" y="0"/>
                </a:moveTo>
                <a:cubicBezTo>
                  <a:pt x="137149" y="-43403"/>
                  <a:pt x="316389" y="31699"/>
                  <a:pt x="562590" y="0"/>
                </a:cubicBezTo>
                <a:cubicBezTo>
                  <a:pt x="808791" y="-31699"/>
                  <a:pt x="848036" y="15903"/>
                  <a:pt x="1125180" y="0"/>
                </a:cubicBezTo>
                <a:cubicBezTo>
                  <a:pt x="1402324" y="-15903"/>
                  <a:pt x="1444436" y="29855"/>
                  <a:pt x="1739969" y="0"/>
                </a:cubicBezTo>
                <a:cubicBezTo>
                  <a:pt x="1753032" y="207995"/>
                  <a:pt x="1738254" y="419283"/>
                  <a:pt x="1739969" y="529200"/>
                </a:cubicBezTo>
                <a:cubicBezTo>
                  <a:pt x="1741684" y="639117"/>
                  <a:pt x="1706114" y="957395"/>
                  <a:pt x="1739969" y="1080000"/>
                </a:cubicBezTo>
                <a:cubicBezTo>
                  <a:pt x="1486967" y="1115019"/>
                  <a:pt x="1475925" y="1037368"/>
                  <a:pt x="1212178" y="1080000"/>
                </a:cubicBezTo>
                <a:cubicBezTo>
                  <a:pt x="948431" y="1122632"/>
                  <a:pt x="787561" y="1040461"/>
                  <a:pt x="632189" y="1080000"/>
                </a:cubicBezTo>
                <a:cubicBezTo>
                  <a:pt x="476817" y="1119539"/>
                  <a:pt x="187521" y="101066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9969" h="1080000" stroke="0" extrusionOk="0">
                <a:moveTo>
                  <a:pt x="0" y="0"/>
                </a:moveTo>
                <a:cubicBezTo>
                  <a:pt x="119508" y="-58067"/>
                  <a:pt x="291382" y="32072"/>
                  <a:pt x="527791" y="0"/>
                </a:cubicBezTo>
                <a:cubicBezTo>
                  <a:pt x="764200" y="-32072"/>
                  <a:pt x="845587" y="51837"/>
                  <a:pt x="1125180" y="0"/>
                </a:cubicBezTo>
                <a:cubicBezTo>
                  <a:pt x="1404773" y="-51837"/>
                  <a:pt x="1502863" y="7263"/>
                  <a:pt x="1739969" y="0"/>
                </a:cubicBezTo>
                <a:cubicBezTo>
                  <a:pt x="1802768" y="159253"/>
                  <a:pt x="1683804" y="442242"/>
                  <a:pt x="1739969" y="561600"/>
                </a:cubicBezTo>
                <a:cubicBezTo>
                  <a:pt x="1796134" y="680958"/>
                  <a:pt x="1684982" y="955337"/>
                  <a:pt x="1739969" y="1080000"/>
                </a:cubicBezTo>
                <a:cubicBezTo>
                  <a:pt x="1584708" y="1150168"/>
                  <a:pt x="1358091" y="1068652"/>
                  <a:pt x="1125180" y="1080000"/>
                </a:cubicBezTo>
                <a:cubicBezTo>
                  <a:pt x="892269" y="1091348"/>
                  <a:pt x="730379" y="1008759"/>
                  <a:pt x="527791" y="1080000"/>
                </a:cubicBezTo>
                <a:cubicBezTo>
                  <a:pt x="325203" y="1151241"/>
                  <a:pt x="115671" y="102359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B68D82C-BB87-58E4-E9D6-BD9589DF97BE}"/>
              </a:ext>
            </a:extLst>
          </p:cNvPr>
          <p:cNvSpPr/>
          <p:nvPr/>
        </p:nvSpPr>
        <p:spPr>
          <a:xfrm>
            <a:off x="8091320" y="3208443"/>
            <a:ext cx="3262480" cy="1080000"/>
          </a:xfrm>
          <a:custGeom>
            <a:avLst/>
            <a:gdLst>
              <a:gd name="connsiteX0" fmla="*/ 0 w 3262480"/>
              <a:gd name="connsiteY0" fmla="*/ 0 h 1080000"/>
              <a:gd name="connsiteX1" fmla="*/ 445872 w 3262480"/>
              <a:gd name="connsiteY1" fmla="*/ 0 h 1080000"/>
              <a:gd name="connsiteX2" fmla="*/ 1022244 w 3262480"/>
              <a:gd name="connsiteY2" fmla="*/ 0 h 1080000"/>
              <a:gd name="connsiteX3" fmla="*/ 1598615 w 3262480"/>
              <a:gd name="connsiteY3" fmla="*/ 0 h 1080000"/>
              <a:gd name="connsiteX4" fmla="*/ 2109737 w 3262480"/>
              <a:gd name="connsiteY4" fmla="*/ 0 h 1080000"/>
              <a:gd name="connsiteX5" fmla="*/ 2620859 w 3262480"/>
              <a:gd name="connsiteY5" fmla="*/ 0 h 1080000"/>
              <a:gd name="connsiteX6" fmla="*/ 3262480 w 3262480"/>
              <a:gd name="connsiteY6" fmla="*/ 0 h 1080000"/>
              <a:gd name="connsiteX7" fmla="*/ 3262480 w 3262480"/>
              <a:gd name="connsiteY7" fmla="*/ 518400 h 1080000"/>
              <a:gd name="connsiteX8" fmla="*/ 3262480 w 3262480"/>
              <a:gd name="connsiteY8" fmla="*/ 1080000 h 1080000"/>
              <a:gd name="connsiteX9" fmla="*/ 2686109 w 3262480"/>
              <a:gd name="connsiteY9" fmla="*/ 1080000 h 1080000"/>
              <a:gd name="connsiteX10" fmla="*/ 2109737 w 3262480"/>
              <a:gd name="connsiteY10" fmla="*/ 1080000 h 1080000"/>
              <a:gd name="connsiteX11" fmla="*/ 1533366 w 3262480"/>
              <a:gd name="connsiteY11" fmla="*/ 1080000 h 1080000"/>
              <a:gd name="connsiteX12" fmla="*/ 956994 w 3262480"/>
              <a:gd name="connsiteY12" fmla="*/ 1080000 h 1080000"/>
              <a:gd name="connsiteX13" fmla="*/ 0 w 3262480"/>
              <a:gd name="connsiteY13" fmla="*/ 1080000 h 1080000"/>
              <a:gd name="connsiteX14" fmla="*/ 0 w 3262480"/>
              <a:gd name="connsiteY14" fmla="*/ 518400 h 1080000"/>
              <a:gd name="connsiteX15" fmla="*/ 0 w 3262480"/>
              <a:gd name="connsiteY15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62480" h="1080000" fill="none" extrusionOk="0">
                <a:moveTo>
                  <a:pt x="0" y="0"/>
                </a:moveTo>
                <a:cubicBezTo>
                  <a:pt x="93879" y="-52404"/>
                  <a:pt x="274248" y="53132"/>
                  <a:pt x="445872" y="0"/>
                </a:cubicBezTo>
                <a:cubicBezTo>
                  <a:pt x="617496" y="-53132"/>
                  <a:pt x="793751" y="8274"/>
                  <a:pt x="1022244" y="0"/>
                </a:cubicBezTo>
                <a:cubicBezTo>
                  <a:pt x="1250737" y="-8274"/>
                  <a:pt x="1322370" y="68715"/>
                  <a:pt x="1598615" y="0"/>
                </a:cubicBezTo>
                <a:cubicBezTo>
                  <a:pt x="1874860" y="-68715"/>
                  <a:pt x="1966307" y="51357"/>
                  <a:pt x="2109737" y="0"/>
                </a:cubicBezTo>
                <a:cubicBezTo>
                  <a:pt x="2253167" y="-51357"/>
                  <a:pt x="2425730" y="25526"/>
                  <a:pt x="2620859" y="0"/>
                </a:cubicBezTo>
                <a:cubicBezTo>
                  <a:pt x="2815988" y="-25526"/>
                  <a:pt x="3030226" y="65746"/>
                  <a:pt x="3262480" y="0"/>
                </a:cubicBezTo>
                <a:cubicBezTo>
                  <a:pt x="3315759" y="112163"/>
                  <a:pt x="3200543" y="365795"/>
                  <a:pt x="3262480" y="518400"/>
                </a:cubicBezTo>
                <a:cubicBezTo>
                  <a:pt x="3324417" y="671005"/>
                  <a:pt x="3224469" y="876713"/>
                  <a:pt x="3262480" y="1080000"/>
                </a:cubicBezTo>
                <a:cubicBezTo>
                  <a:pt x="3042972" y="1097900"/>
                  <a:pt x="2891737" y="1055038"/>
                  <a:pt x="2686109" y="1080000"/>
                </a:cubicBezTo>
                <a:cubicBezTo>
                  <a:pt x="2480481" y="1104962"/>
                  <a:pt x="2367669" y="1040072"/>
                  <a:pt x="2109737" y="1080000"/>
                </a:cubicBezTo>
                <a:cubicBezTo>
                  <a:pt x="1851805" y="1119928"/>
                  <a:pt x="1746072" y="1018696"/>
                  <a:pt x="1533366" y="1080000"/>
                </a:cubicBezTo>
                <a:cubicBezTo>
                  <a:pt x="1320660" y="1141304"/>
                  <a:pt x="1186296" y="1048144"/>
                  <a:pt x="956994" y="1080000"/>
                </a:cubicBezTo>
                <a:cubicBezTo>
                  <a:pt x="727692" y="1111856"/>
                  <a:pt x="419135" y="983909"/>
                  <a:pt x="0" y="1080000"/>
                </a:cubicBezTo>
                <a:cubicBezTo>
                  <a:pt x="-24064" y="832515"/>
                  <a:pt x="54075" y="717762"/>
                  <a:pt x="0" y="518400"/>
                </a:cubicBezTo>
                <a:cubicBezTo>
                  <a:pt x="-54075" y="319038"/>
                  <a:pt x="48129" y="239217"/>
                  <a:pt x="0" y="0"/>
                </a:cubicBezTo>
                <a:close/>
              </a:path>
              <a:path w="3262480" h="1080000" stroke="0" extrusionOk="0">
                <a:moveTo>
                  <a:pt x="0" y="0"/>
                </a:moveTo>
                <a:cubicBezTo>
                  <a:pt x="127102" y="-27246"/>
                  <a:pt x="310216" y="8076"/>
                  <a:pt x="445872" y="0"/>
                </a:cubicBezTo>
                <a:cubicBezTo>
                  <a:pt x="581528" y="-8076"/>
                  <a:pt x="771499" y="26722"/>
                  <a:pt x="1022244" y="0"/>
                </a:cubicBezTo>
                <a:cubicBezTo>
                  <a:pt x="1272989" y="-26722"/>
                  <a:pt x="1357073" y="18609"/>
                  <a:pt x="1598615" y="0"/>
                </a:cubicBezTo>
                <a:cubicBezTo>
                  <a:pt x="1840157" y="-18609"/>
                  <a:pt x="1925984" y="52536"/>
                  <a:pt x="2207611" y="0"/>
                </a:cubicBezTo>
                <a:cubicBezTo>
                  <a:pt x="2489238" y="-52536"/>
                  <a:pt x="2919656" y="11755"/>
                  <a:pt x="3262480" y="0"/>
                </a:cubicBezTo>
                <a:cubicBezTo>
                  <a:pt x="3285671" y="168737"/>
                  <a:pt x="3219300" y="437107"/>
                  <a:pt x="3262480" y="550800"/>
                </a:cubicBezTo>
                <a:cubicBezTo>
                  <a:pt x="3305660" y="664493"/>
                  <a:pt x="3218328" y="896277"/>
                  <a:pt x="3262480" y="1080000"/>
                </a:cubicBezTo>
                <a:cubicBezTo>
                  <a:pt x="3124811" y="1109598"/>
                  <a:pt x="2871572" y="1044489"/>
                  <a:pt x="2751358" y="1080000"/>
                </a:cubicBezTo>
                <a:cubicBezTo>
                  <a:pt x="2631144" y="1115511"/>
                  <a:pt x="2345942" y="1044838"/>
                  <a:pt x="2142362" y="1080000"/>
                </a:cubicBezTo>
                <a:cubicBezTo>
                  <a:pt x="1938782" y="1115162"/>
                  <a:pt x="1761833" y="1041887"/>
                  <a:pt x="1631240" y="1080000"/>
                </a:cubicBezTo>
                <a:cubicBezTo>
                  <a:pt x="1500647" y="1118113"/>
                  <a:pt x="1340182" y="1052586"/>
                  <a:pt x="1054869" y="1080000"/>
                </a:cubicBezTo>
                <a:cubicBezTo>
                  <a:pt x="769556" y="1107414"/>
                  <a:pt x="462348" y="105783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BAAB2B6-1999-EDC0-A2F1-67ECA8BEDB45}"/>
              </a:ext>
            </a:extLst>
          </p:cNvPr>
          <p:cNvSpPr/>
          <p:nvPr/>
        </p:nvSpPr>
        <p:spPr>
          <a:xfrm>
            <a:off x="552258" y="4593179"/>
            <a:ext cx="1739969" cy="1080000"/>
          </a:xfrm>
          <a:custGeom>
            <a:avLst/>
            <a:gdLst>
              <a:gd name="connsiteX0" fmla="*/ 0 w 1739969"/>
              <a:gd name="connsiteY0" fmla="*/ 0 h 1080000"/>
              <a:gd name="connsiteX1" fmla="*/ 562590 w 1739969"/>
              <a:gd name="connsiteY1" fmla="*/ 0 h 1080000"/>
              <a:gd name="connsiteX2" fmla="*/ 1125180 w 1739969"/>
              <a:gd name="connsiteY2" fmla="*/ 0 h 1080000"/>
              <a:gd name="connsiteX3" fmla="*/ 1739969 w 1739969"/>
              <a:gd name="connsiteY3" fmla="*/ 0 h 1080000"/>
              <a:gd name="connsiteX4" fmla="*/ 1739969 w 1739969"/>
              <a:gd name="connsiteY4" fmla="*/ 529200 h 1080000"/>
              <a:gd name="connsiteX5" fmla="*/ 1739969 w 1739969"/>
              <a:gd name="connsiteY5" fmla="*/ 1080000 h 1080000"/>
              <a:gd name="connsiteX6" fmla="*/ 1212178 w 1739969"/>
              <a:gd name="connsiteY6" fmla="*/ 1080000 h 1080000"/>
              <a:gd name="connsiteX7" fmla="*/ 632189 w 1739969"/>
              <a:gd name="connsiteY7" fmla="*/ 1080000 h 1080000"/>
              <a:gd name="connsiteX8" fmla="*/ 0 w 1739969"/>
              <a:gd name="connsiteY8" fmla="*/ 1080000 h 1080000"/>
              <a:gd name="connsiteX9" fmla="*/ 0 w 1739969"/>
              <a:gd name="connsiteY9" fmla="*/ 540000 h 1080000"/>
              <a:gd name="connsiteX10" fmla="*/ 0 w 173996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39969" h="1080000" fill="none" extrusionOk="0">
                <a:moveTo>
                  <a:pt x="0" y="0"/>
                </a:moveTo>
                <a:cubicBezTo>
                  <a:pt x="137149" y="-43403"/>
                  <a:pt x="316389" y="31699"/>
                  <a:pt x="562590" y="0"/>
                </a:cubicBezTo>
                <a:cubicBezTo>
                  <a:pt x="808791" y="-31699"/>
                  <a:pt x="848036" y="15903"/>
                  <a:pt x="1125180" y="0"/>
                </a:cubicBezTo>
                <a:cubicBezTo>
                  <a:pt x="1402324" y="-15903"/>
                  <a:pt x="1444436" y="29855"/>
                  <a:pt x="1739969" y="0"/>
                </a:cubicBezTo>
                <a:cubicBezTo>
                  <a:pt x="1753032" y="207995"/>
                  <a:pt x="1738254" y="419283"/>
                  <a:pt x="1739969" y="529200"/>
                </a:cubicBezTo>
                <a:cubicBezTo>
                  <a:pt x="1741684" y="639117"/>
                  <a:pt x="1706114" y="957395"/>
                  <a:pt x="1739969" y="1080000"/>
                </a:cubicBezTo>
                <a:cubicBezTo>
                  <a:pt x="1486967" y="1115019"/>
                  <a:pt x="1475925" y="1037368"/>
                  <a:pt x="1212178" y="1080000"/>
                </a:cubicBezTo>
                <a:cubicBezTo>
                  <a:pt x="948431" y="1122632"/>
                  <a:pt x="787561" y="1040461"/>
                  <a:pt x="632189" y="1080000"/>
                </a:cubicBezTo>
                <a:cubicBezTo>
                  <a:pt x="476817" y="1119539"/>
                  <a:pt x="187521" y="1010668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739969" h="1080000" stroke="0" extrusionOk="0">
                <a:moveTo>
                  <a:pt x="0" y="0"/>
                </a:moveTo>
                <a:cubicBezTo>
                  <a:pt x="119508" y="-58067"/>
                  <a:pt x="291382" y="32072"/>
                  <a:pt x="527791" y="0"/>
                </a:cubicBezTo>
                <a:cubicBezTo>
                  <a:pt x="764200" y="-32072"/>
                  <a:pt x="845587" y="51837"/>
                  <a:pt x="1125180" y="0"/>
                </a:cubicBezTo>
                <a:cubicBezTo>
                  <a:pt x="1404773" y="-51837"/>
                  <a:pt x="1502863" y="7263"/>
                  <a:pt x="1739969" y="0"/>
                </a:cubicBezTo>
                <a:cubicBezTo>
                  <a:pt x="1802768" y="159253"/>
                  <a:pt x="1683804" y="442242"/>
                  <a:pt x="1739969" y="561600"/>
                </a:cubicBezTo>
                <a:cubicBezTo>
                  <a:pt x="1796134" y="680958"/>
                  <a:pt x="1684982" y="955337"/>
                  <a:pt x="1739969" y="1080000"/>
                </a:cubicBezTo>
                <a:cubicBezTo>
                  <a:pt x="1584708" y="1150168"/>
                  <a:pt x="1358091" y="1068652"/>
                  <a:pt x="1125180" y="1080000"/>
                </a:cubicBezTo>
                <a:cubicBezTo>
                  <a:pt x="892269" y="1091348"/>
                  <a:pt x="730379" y="1008759"/>
                  <a:pt x="527791" y="1080000"/>
                </a:cubicBezTo>
                <a:cubicBezTo>
                  <a:pt x="325203" y="1151241"/>
                  <a:pt x="115671" y="1023597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87829E8-CD33-A462-FC86-B9E7A805EF33}"/>
              </a:ext>
            </a:extLst>
          </p:cNvPr>
          <p:cNvSpPr/>
          <p:nvPr/>
        </p:nvSpPr>
        <p:spPr>
          <a:xfrm>
            <a:off x="7876676" y="4606806"/>
            <a:ext cx="3698007" cy="1080000"/>
          </a:xfrm>
          <a:custGeom>
            <a:avLst/>
            <a:gdLst>
              <a:gd name="connsiteX0" fmla="*/ 0 w 3698007"/>
              <a:gd name="connsiteY0" fmla="*/ 0 h 1080000"/>
              <a:gd name="connsiteX1" fmla="*/ 602247 w 3698007"/>
              <a:gd name="connsiteY1" fmla="*/ 0 h 1080000"/>
              <a:gd name="connsiteX2" fmla="*/ 1093553 w 3698007"/>
              <a:gd name="connsiteY2" fmla="*/ 0 h 1080000"/>
              <a:gd name="connsiteX3" fmla="*/ 1621840 w 3698007"/>
              <a:gd name="connsiteY3" fmla="*/ 0 h 1080000"/>
              <a:gd name="connsiteX4" fmla="*/ 2076167 w 3698007"/>
              <a:gd name="connsiteY4" fmla="*/ 0 h 1080000"/>
              <a:gd name="connsiteX5" fmla="*/ 2641434 w 3698007"/>
              <a:gd name="connsiteY5" fmla="*/ 0 h 1080000"/>
              <a:gd name="connsiteX6" fmla="*/ 3058780 w 3698007"/>
              <a:gd name="connsiteY6" fmla="*/ 0 h 1080000"/>
              <a:gd name="connsiteX7" fmla="*/ 3698007 w 3698007"/>
              <a:gd name="connsiteY7" fmla="*/ 0 h 1080000"/>
              <a:gd name="connsiteX8" fmla="*/ 3698007 w 3698007"/>
              <a:gd name="connsiteY8" fmla="*/ 550800 h 1080000"/>
              <a:gd name="connsiteX9" fmla="*/ 3698007 w 3698007"/>
              <a:gd name="connsiteY9" fmla="*/ 1080000 h 1080000"/>
              <a:gd name="connsiteX10" fmla="*/ 3243680 w 3698007"/>
              <a:gd name="connsiteY10" fmla="*/ 1080000 h 1080000"/>
              <a:gd name="connsiteX11" fmla="*/ 2641434 w 3698007"/>
              <a:gd name="connsiteY11" fmla="*/ 1080000 h 1080000"/>
              <a:gd name="connsiteX12" fmla="*/ 2224087 w 3698007"/>
              <a:gd name="connsiteY12" fmla="*/ 1080000 h 1080000"/>
              <a:gd name="connsiteX13" fmla="*/ 1769760 w 3698007"/>
              <a:gd name="connsiteY13" fmla="*/ 1080000 h 1080000"/>
              <a:gd name="connsiteX14" fmla="*/ 1315434 w 3698007"/>
              <a:gd name="connsiteY14" fmla="*/ 1080000 h 1080000"/>
              <a:gd name="connsiteX15" fmla="*/ 713187 w 3698007"/>
              <a:gd name="connsiteY15" fmla="*/ 1080000 h 1080000"/>
              <a:gd name="connsiteX16" fmla="*/ 0 w 3698007"/>
              <a:gd name="connsiteY16" fmla="*/ 1080000 h 1080000"/>
              <a:gd name="connsiteX17" fmla="*/ 0 w 3698007"/>
              <a:gd name="connsiteY17" fmla="*/ 561600 h 1080000"/>
              <a:gd name="connsiteX18" fmla="*/ 0 w 3698007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98007" h="1080000" fill="none" extrusionOk="0">
                <a:moveTo>
                  <a:pt x="0" y="0"/>
                </a:moveTo>
                <a:cubicBezTo>
                  <a:pt x="154663" y="-25981"/>
                  <a:pt x="415689" y="38963"/>
                  <a:pt x="602247" y="0"/>
                </a:cubicBezTo>
                <a:cubicBezTo>
                  <a:pt x="788805" y="-38963"/>
                  <a:pt x="893539" y="24671"/>
                  <a:pt x="1093553" y="0"/>
                </a:cubicBezTo>
                <a:cubicBezTo>
                  <a:pt x="1293567" y="-24671"/>
                  <a:pt x="1506818" y="30888"/>
                  <a:pt x="1621840" y="0"/>
                </a:cubicBezTo>
                <a:cubicBezTo>
                  <a:pt x="1736862" y="-30888"/>
                  <a:pt x="1923917" y="21761"/>
                  <a:pt x="2076167" y="0"/>
                </a:cubicBezTo>
                <a:cubicBezTo>
                  <a:pt x="2228417" y="-21761"/>
                  <a:pt x="2449384" y="46554"/>
                  <a:pt x="2641434" y="0"/>
                </a:cubicBezTo>
                <a:cubicBezTo>
                  <a:pt x="2833484" y="-46554"/>
                  <a:pt x="2883667" y="35668"/>
                  <a:pt x="3058780" y="0"/>
                </a:cubicBezTo>
                <a:cubicBezTo>
                  <a:pt x="3233893" y="-35668"/>
                  <a:pt x="3536293" y="17694"/>
                  <a:pt x="3698007" y="0"/>
                </a:cubicBezTo>
                <a:cubicBezTo>
                  <a:pt x="3703582" y="154535"/>
                  <a:pt x="3633101" y="368376"/>
                  <a:pt x="3698007" y="550800"/>
                </a:cubicBezTo>
                <a:cubicBezTo>
                  <a:pt x="3762913" y="733224"/>
                  <a:pt x="3694733" y="956060"/>
                  <a:pt x="3698007" y="1080000"/>
                </a:cubicBezTo>
                <a:cubicBezTo>
                  <a:pt x="3545950" y="1109954"/>
                  <a:pt x="3356443" y="1077661"/>
                  <a:pt x="3243680" y="1080000"/>
                </a:cubicBezTo>
                <a:cubicBezTo>
                  <a:pt x="3130917" y="1082339"/>
                  <a:pt x="2812324" y="1034618"/>
                  <a:pt x="2641434" y="1080000"/>
                </a:cubicBezTo>
                <a:cubicBezTo>
                  <a:pt x="2470544" y="1125382"/>
                  <a:pt x="2366475" y="1059957"/>
                  <a:pt x="2224087" y="1080000"/>
                </a:cubicBezTo>
                <a:cubicBezTo>
                  <a:pt x="2081699" y="1100043"/>
                  <a:pt x="1985576" y="1032452"/>
                  <a:pt x="1769760" y="1080000"/>
                </a:cubicBezTo>
                <a:cubicBezTo>
                  <a:pt x="1553944" y="1127548"/>
                  <a:pt x="1440806" y="1077745"/>
                  <a:pt x="1315434" y="1080000"/>
                </a:cubicBezTo>
                <a:cubicBezTo>
                  <a:pt x="1190062" y="1082255"/>
                  <a:pt x="933886" y="1075615"/>
                  <a:pt x="713187" y="1080000"/>
                </a:cubicBezTo>
                <a:cubicBezTo>
                  <a:pt x="492488" y="1084385"/>
                  <a:pt x="174364" y="1006008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698007" h="1080000" stroke="0" extrusionOk="0">
                <a:moveTo>
                  <a:pt x="0" y="0"/>
                </a:moveTo>
                <a:cubicBezTo>
                  <a:pt x="170595" y="-46304"/>
                  <a:pt x="255375" y="34847"/>
                  <a:pt x="417347" y="0"/>
                </a:cubicBezTo>
                <a:cubicBezTo>
                  <a:pt x="579319" y="-34847"/>
                  <a:pt x="866751" y="65512"/>
                  <a:pt x="982613" y="0"/>
                </a:cubicBezTo>
                <a:cubicBezTo>
                  <a:pt x="1098475" y="-65512"/>
                  <a:pt x="1300426" y="23074"/>
                  <a:pt x="1547880" y="0"/>
                </a:cubicBezTo>
                <a:cubicBezTo>
                  <a:pt x="1795334" y="-23074"/>
                  <a:pt x="2014792" y="49892"/>
                  <a:pt x="2150127" y="0"/>
                </a:cubicBezTo>
                <a:cubicBezTo>
                  <a:pt x="2285462" y="-49892"/>
                  <a:pt x="2513010" y="59181"/>
                  <a:pt x="2752374" y="0"/>
                </a:cubicBezTo>
                <a:cubicBezTo>
                  <a:pt x="2991738" y="-59181"/>
                  <a:pt x="3397159" y="86618"/>
                  <a:pt x="3698007" y="0"/>
                </a:cubicBezTo>
                <a:cubicBezTo>
                  <a:pt x="3760961" y="163293"/>
                  <a:pt x="3678479" y="291617"/>
                  <a:pt x="3698007" y="550800"/>
                </a:cubicBezTo>
                <a:cubicBezTo>
                  <a:pt x="3717535" y="809983"/>
                  <a:pt x="3673876" y="887257"/>
                  <a:pt x="3698007" y="1080000"/>
                </a:cubicBezTo>
                <a:cubicBezTo>
                  <a:pt x="3548993" y="1108285"/>
                  <a:pt x="3229965" y="1058148"/>
                  <a:pt x="3095760" y="1080000"/>
                </a:cubicBezTo>
                <a:cubicBezTo>
                  <a:pt x="2961555" y="1101852"/>
                  <a:pt x="2786987" y="1069492"/>
                  <a:pt x="2604454" y="1080000"/>
                </a:cubicBezTo>
                <a:cubicBezTo>
                  <a:pt x="2421921" y="1090508"/>
                  <a:pt x="2248363" y="1046173"/>
                  <a:pt x="2039187" y="1080000"/>
                </a:cubicBezTo>
                <a:cubicBezTo>
                  <a:pt x="1830011" y="1113827"/>
                  <a:pt x="1615659" y="1073538"/>
                  <a:pt x="1436940" y="1080000"/>
                </a:cubicBezTo>
                <a:cubicBezTo>
                  <a:pt x="1258221" y="1086462"/>
                  <a:pt x="1163894" y="1034427"/>
                  <a:pt x="1019593" y="1080000"/>
                </a:cubicBezTo>
                <a:cubicBezTo>
                  <a:pt x="875292" y="1125573"/>
                  <a:pt x="712731" y="1058890"/>
                  <a:pt x="491307" y="1080000"/>
                </a:cubicBezTo>
                <a:cubicBezTo>
                  <a:pt x="269883" y="1101110"/>
                  <a:pt x="154975" y="1054720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34D3589-7F67-DFEB-ACD5-03D14261BF68}"/>
              </a:ext>
            </a:extLst>
          </p:cNvPr>
          <p:cNvSpPr/>
          <p:nvPr/>
        </p:nvSpPr>
        <p:spPr>
          <a:xfrm>
            <a:off x="5033361" y="4565018"/>
            <a:ext cx="2611893" cy="1080000"/>
          </a:xfrm>
          <a:custGeom>
            <a:avLst/>
            <a:gdLst>
              <a:gd name="connsiteX0" fmla="*/ 0 w 2611893"/>
              <a:gd name="connsiteY0" fmla="*/ 0 h 1080000"/>
              <a:gd name="connsiteX1" fmla="*/ 444022 w 2611893"/>
              <a:gd name="connsiteY1" fmla="*/ 0 h 1080000"/>
              <a:gd name="connsiteX2" fmla="*/ 992519 w 2611893"/>
              <a:gd name="connsiteY2" fmla="*/ 0 h 1080000"/>
              <a:gd name="connsiteX3" fmla="*/ 1541017 w 2611893"/>
              <a:gd name="connsiteY3" fmla="*/ 0 h 1080000"/>
              <a:gd name="connsiteX4" fmla="*/ 2037277 w 2611893"/>
              <a:gd name="connsiteY4" fmla="*/ 0 h 1080000"/>
              <a:gd name="connsiteX5" fmla="*/ 2611893 w 2611893"/>
              <a:gd name="connsiteY5" fmla="*/ 0 h 1080000"/>
              <a:gd name="connsiteX6" fmla="*/ 2611893 w 2611893"/>
              <a:gd name="connsiteY6" fmla="*/ 540000 h 1080000"/>
              <a:gd name="connsiteX7" fmla="*/ 2611893 w 2611893"/>
              <a:gd name="connsiteY7" fmla="*/ 1080000 h 1080000"/>
              <a:gd name="connsiteX8" fmla="*/ 2115633 w 2611893"/>
              <a:gd name="connsiteY8" fmla="*/ 1080000 h 1080000"/>
              <a:gd name="connsiteX9" fmla="*/ 1645493 w 2611893"/>
              <a:gd name="connsiteY9" fmla="*/ 1080000 h 1080000"/>
              <a:gd name="connsiteX10" fmla="*/ 1096995 w 2611893"/>
              <a:gd name="connsiteY10" fmla="*/ 1080000 h 1080000"/>
              <a:gd name="connsiteX11" fmla="*/ 548498 w 2611893"/>
              <a:gd name="connsiteY11" fmla="*/ 1080000 h 1080000"/>
              <a:gd name="connsiteX12" fmla="*/ 0 w 2611893"/>
              <a:gd name="connsiteY12" fmla="*/ 1080000 h 1080000"/>
              <a:gd name="connsiteX13" fmla="*/ 0 w 2611893"/>
              <a:gd name="connsiteY13" fmla="*/ 540000 h 1080000"/>
              <a:gd name="connsiteX14" fmla="*/ 0 w 2611893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11893" h="1080000" fill="none" extrusionOk="0">
                <a:moveTo>
                  <a:pt x="0" y="0"/>
                </a:moveTo>
                <a:cubicBezTo>
                  <a:pt x="115443" y="-40177"/>
                  <a:pt x="249686" y="4277"/>
                  <a:pt x="444022" y="0"/>
                </a:cubicBezTo>
                <a:cubicBezTo>
                  <a:pt x="638358" y="-4277"/>
                  <a:pt x="740098" y="13784"/>
                  <a:pt x="992519" y="0"/>
                </a:cubicBezTo>
                <a:cubicBezTo>
                  <a:pt x="1244940" y="-13784"/>
                  <a:pt x="1357815" y="57577"/>
                  <a:pt x="1541017" y="0"/>
                </a:cubicBezTo>
                <a:cubicBezTo>
                  <a:pt x="1724219" y="-57577"/>
                  <a:pt x="1827959" y="52365"/>
                  <a:pt x="2037277" y="0"/>
                </a:cubicBezTo>
                <a:cubicBezTo>
                  <a:pt x="2246595" y="-52365"/>
                  <a:pt x="2464755" y="1996"/>
                  <a:pt x="2611893" y="0"/>
                </a:cubicBezTo>
                <a:cubicBezTo>
                  <a:pt x="2655029" y="214300"/>
                  <a:pt x="2564406" y="272387"/>
                  <a:pt x="2611893" y="540000"/>
                </a:cubicBezTo>
                <a:cubicBezTo>
                  <a:pt x="2659380" y="807613"/>
                  <a:pt x="2586244" y="949899"/>
                  <a:pt x="2611893" y="1080000"/>
                </a:cubicBezTo>
                <a:cubicBezTo>
                  <a:pt x="2481202" y="1136273"/>
                  <a:pt x="2246350" y="1023564"/>
                  <a:pt x="2115633" y="1080000"/>
                </a:cubicBezTo>
                <a:cubicBezTo>
                  <a:pt x="1984916" y="1136436"/>
                  <a:pt x="1791974" y="1032850"/>
                  <a:pt x="1645493" y="1080000"/>
                </a:cubicBezTo>
                <a:cubicBezTo>
                  <a:pt x="1499012" y="1127150"/>
                  <a:pt x="1351078" y="1016881"/>
                  <a:pt x="1096995" y="1080000"/>
                </a:cubicBezTo>
                <a:cubicBezTo>
                  <a:pt x="842912" y="1143119"/>
                  <a:pt x="739597" y="1068918"/>
                  <a:pt x="548498" y="1080000"/>
                </a:cubicBezTo>
                <a:cubicBezTo>
                  <a:pt x="357399" y="1091082"/>
                  <a:pt x="157270" y="1048092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611893" h="1080000" stroke="0" extrusionOk="0">
                <a:moveTo>
                  <a:pt x="0" y="0"/>
                </a:moveTo>
                <a:cubicBezTo>
                  <a:pt x="208971" y="-2270"/>
                  <a:pt x="343617" y="43284"/>
                  <a:pt x="444022" y="0"/>
                </a:cubicBezTo>
                <a:cubicBezTo>
                  <a:pt x="544427" y="-43284"/>
                  <a:pt x="783501" y="23085"/>
                  <a:pt x="992519" y="0"/>
                </a:cubicBezTo>
                <a:cubicBezTo>
                  <a:pt x="1201537" y="-23085"/>
                  <a:pt x="1370449" y="45903"/>
                  <a:pt x="1541017" y="0"/>
                </a:cubicBezTo>
                <a:cubicBezTo>
                  <a:pt x="1711585" y="-45903"/>
                  <a:pt x="1895591" y="9086"/>
                  <a:pt x="2115633" y="0"/>
                </a:cubicBezTo>
                <a:cubicBezTo>
                  <a:pt x="2335675" y="-9086"/>
                  <a:pt x="2392112" y="33290"/>
                  <a:pt x="2611893" y="0"/>
                </a:cubicBezTo>
                <a:cubicBezTo>
                  <a:pt x="2635084" y="168737"/>
                  <a:pt x="2568713" y="437107"/>
                  <a:pt x="2611893" y="550800"/>
                </a:cubicBezTo>
                <a:cubicBezTo>
                  <a:pt x="2655073" y="664493"/>
                  <a:pt x="2567741" y="896277"/>
                  <a:pt x="2611893" y="1080000"/>
                </a:cubicBezTo>
                <a:cubicBezTo>
                  <a:pt x="2381841" y="1122678"/>
                  <a:pt x="2312515" y="1030007"/>
                  <a:pt x="2115633" y="1080000"/>
                </a:cubicBezTo>
                <a:cubicBezTo>
                  <a:pt x="1918751" y="1129993"/>
                  <a:pt x="1721796" y="1042023"/>
                  <a:pt x="1541017" y="1080000"/>
                </a:cubicBezTo>
                <a:cubicBezTo>
                  <a:pt x="1360238" y="1117977"/>
                  <a:pt x="1216337" y="1035279"/>
                  <a:pt x="1044757" y="1080000"/>
                </a:cubicBezTo>
                <a:cubicBezTo>
                  <a:pt x="873177" y="1124721"/>
                  <a:pt x="686591" y="1076669"/>
                  <a:pt x="496260" y="1080000"/>
                </a:cubicBezTo>
                <a:cubicBezTo>
                  <a:pt x="305929" y="1083331"/>
                  <a:pt x="166178" y="102379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60B492DA-F419-FAD7-1ADD-6FC912E43DF0}"/>
              </a:ext>
            </a:extLst>
          </p:cNvPr>
          <p:cNvSpPr/>
          <p:nvPr/>
        </p:nvSpPr>
        <p:spPr>
          <a:xfrm>
            <a:off x="2536426" y="4606806"/>
            <a:ext cx="2252738" cy="1080000"/>
          </a:xfrm>
          <a:custGeom>
            <a:avLst/>
            <a:gdLst>
              <a:gd name="connsiteX0" fmla="*/ 0 w 2252738"/>
              <a:gd name="connsiteY0" fmla="*/ 0 h 1080000"/>
              <a:gd name="connsiteX1" fmla="*/ 495602 w 2252738"/>
              <a:gd name="connsiteY1" fmla="*/ 0 h 1080000"/>
              <a:gd name="connsiteX2" fmla="*/ 1013732 w 2252738"/>
              <a:gd name="connsiteY2" fmla="*/ 0 h 1080000"/>
              <a:gd name="connsiteX3" fmla="*/ 1554389 w 2252738"/>
              <a:gd name="connsiteY3" fmla="*/ 0 h 1080000"/>
              <a:gd name="connsiteX4" fmla="*/ 2252738 w 2252738"/>
              <a:gd name="connsiteY4" fmla="*/ 0 h 1080000"/>
              <a:gd name="connsiteX5" fmla="*/ 2252738 w 2252738"/>
              <a:gd name="connsiteY5" fmla="*/ 550800 h 1080000"/>
              <a:gd name="connsiteX6" fmla="*/ 2252738 w 2252738"/>
              <a:gd name="connsiteY6" fmla="*/ 1080000 h 1080000"/>
              <a:gd name="connsiteX7" fmla="*/ 1712081 w 2252738"/>
              <a:gd name="connsiteY7" fmla="*/ 1080000 h 1080000"/>
              <a:gd name="connsiteX8" fmla="*/ 1148896 w 2252738"/>
              <a:gd name="connsiteY8" fmla="*/ 1080000 h 1080000"/>
              <a:gd name="connsiteX9" fmla="*/ 585712 w 2252738"/>
              <a:gd name="connsiteY9" fmla="*/ 1080000 h 1080000"/>
              <a:gd name="connsiteX10" fmla="*/ 0 w 2252738"/>
              <a:gd name="connsiteY10" fmla="*/ 1080000 h 1080000"/>
              <a:gd name="connsiteX11" fmla="*/ 0 w 2252738"/>
              <a:gd name="connsiteY11" fmla="*/ 561600 h 1080000"/>
              <a:gd name="connsiteX12" fmla="*/ 0 w 2252738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52738" h="1080000" fill="none" extrusionOk="0">
                <a:moveTo>
                  <a:pt x="0" y="0"/>
                </a:moveTo>
                <a:cubicBezTo>
                  <a:pt x="143480" y="-28183"/>
                  <a:pt x="335288" y="36267"/>
                  <a:pt x="495602" y="0"/>
                </a:cubicBezTo>
                <a:cubicBezTo>
                  <a:pt x="655916" y="-36267"/>
                  <a:pt x="761072" y="36302"/>
                  <a:pt x="1013732" y="0"/>
                </a:cubicBezTo>
                <a:cubicBezTo>
                  <a:pt x="1266392" y="-36302"/>
                  <a:pt x="1424870" y="4354"/>
                  <a:pt x="1554389" y="0"/>
                </a:cubicBezTo>
                <a:cubicBezTo>
                  <a:pt x="1683908" y="-4354"/>
                  <a:pt x="1990475" y="74871"/>
                  <a:pt x="2252738" y="0"/>
                </a:cubicBezTo>
                <a:cubicBezTo>
                  <a:pt x="2265740" y="196629"/>
                  <a:pt x="2231265" y="423755"/>
                  <a:pt x="2252738" y="550800"/>
                </a:cubicBezTo>
                <a:cubicBezTo>
                  <a:pt x="2274211" y="677845"/>
                  <a:pt x="2198201" y="818010"/>
                  <a:pt x="2252738" y="1080000"/>
                </a:cubicBezTo>
                <a:cubicBezTo>
                  <a:pt x="2092351" y="1103497"/>
                  <a:pt x="1954198" y="1032454"/>
                  <a:pt x="1712081" y="1080000"/>
                </a:cubicBezTo>
                <a:cubicBezTo>
                  <a:pt x="1469964" y="1127546"/>
                  <a:pt x="1429310" y="1023516"/>
                  <a:pt x="1148896" y="1080000"/>
                </a:cubicBezTo>
                <a:cubicBezTo>
                  <a:pt x="868483" y="1136484"/>
                  <a:pt x="863602" y="1041824"/>
                  <a:pt x="585712" y="1080000"/>
                </a:cubicBezTo>
                <a:cubicBezTo>
                  <a:pt x="307822" y="1118176"/>
                  <a:pt x="121790" y="107495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52738" h="1080000" stroke="0" extrusionOk="0">
                <a:moveTo>
                  <a:pt x="0" y="0"/>
                </a:moveTo>
                <a:cubicBezTo>
                  <a:pt x="155653" y="-15775"/>
                  <a:pt x="316656" y="22048"/>
                  <a:pt x="495602" y="0"/>
                </a:cubicBezTo>
                <a:cubicBezTo>
                  <a:pt x="674548" y="-22048"/>
                  <a:pt x="792685" y="31690"/>
                  <a:pt x="1081314" y="0"/>
                </a:cubicBezTo>
                <a:cubicBezTo>
                  <a:pt x="1369943" y="-31690"/>
                  <a:pt x="1453092" y="20938"/>
                  <a:pt x="1667026" y="0"/>
                </a:cubicBezTo>
                <a:cubicBezTo>
                  <a:pt x="1880960" y="-20938"/>
                  <a:pt x="1998634" y="56867"/>
                  <a:pt x="2252738" y="0"/>
                </a:cubicBezTo>
                <a:cubicBezTo>
                  <a:pt x="2256254" y="250720"/>
                  <a:pt x="2228855" y="403851"/>
                  <a:pt x="2252738" y="561600"/>
                </a:cubicBezTo>
                <a:cubicBezTo>
                  <a:pt x="2276621" y="719349"/>
                  <a:pt x="2232886" y="913551"/>
                  <a:pt x="2252738" y="1080000"/>
                </a:cubicBezTo>
                <a:cubicBezTo>
                  <a:pt x="2127070" y="1137255"/>
                  <a:pt x="1829461" y="1044641"/>
                  <a:pt x="1667026" y="1080000"/>
                </a:cubicBezTo>
                <a:cubicBezTo>
                  <a:pt x="1504591" y="1115359"/>
                  <a:pt x="1190289" y="1028098"/>
                  <a:pt x="1058787" y="1080000"/>
                </a:cubicBezTo>
                <a:cubicBezTo>
                  <a:pt x="927285" y="1131902"/>
                  <a:pt x="490559" y="103911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72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294969" y="711162"/>
            <a:ext cx="11415250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每完成一堂课都有一个测验。只有在完成所有考试后才能参加期末考试。如果由于某种原因无法参加考试，请向老师要求补考。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4.) There is a quiz for every completed lesson. The final exam can only be taken after all exams have been completed. If for some reason you are unable to take a test, please ask  teacher for a make-up test.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因为需要向学校提交班级证明，所以有时需要给班级拍照（不是针对个人，只拍整个教室的班级情况）。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5.) Because I need to submit a class certificate to the school, sometimes I need to take pictures of the class (not for individuals, just take pictures of the class status of the entire classroom).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课堂主题仅用作语言练习的工具。如果某个话题让您感到不舒服，您有权拒绝参与。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6.) Topics in class are used only as a tool for language practice. If a topic makes you uncomfortable, you have the right to refuse to participate.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4849792" y="337621"/>
            <a:ext cx="2449952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8631344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0590B3-71DC-9592-F8EB-56B182A5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400" dirty="0"/>
              <a:t>Two word</a:t>
            </a:r>
            <a:endParaRPr lang="zh-TW" altLang="en-US" sz="54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425C69-A489-9646-E991-659CD1910C96}"/>
              </a:ext>
            </a:extLst>
          </p:cNvPr>
          <p:cNvSpPr/>
          <p:nvPr/>
        </p:nvSpPr>
        <p:spPr>
          <a:xfrm>
            <a:off x="873352" y="2123677"/>
            <a:ext cx="2025159" cy="1080000"/>
          </a:xfrm>
          <a:custGeom>
            <a:avLst/>
            <a:gdLst>
              <a:gd name="connsiteX0" fmla="*/ 0 w 2025159"/>
              <a:gd name="connsiteY0" fmla="*/ 0 h 1080000"/>
              <a:gd name="connsiteX1" fmla="*/ 445535 w 2025159"/>
              <a:gd name="connsiteY1" fmla="*/ 0 h 1080000"/>
              <a:gd name="connsiteX2" fmla="*/ 911322 w 2025159"/>
              <a:gd name="connsiteY2" fmla="*/ 0 h 1080000"/>
              <a:gd name="connsiteX3" fmla="*/ 1397360 w 2025159"/>
              <a:gd name="connsiteY3" fmla="*/ 0 h 1080000"/>
              <a:gd name="connsiteX4" fmla="*/ 2025159 w 2025159"/>
              <a:gd name="connsiteY4" fmla="*/ 0 h 1080000"/>
              <a:gd name="connsiteX5" fmla="*/ 2025159 w 2025159"/>
              <a:gd name="connsiteY5" fmla="*/ 550800 h 1080000"/>
              <a:gd name="connsiteX6" fmla="*/ 2025159 w 2025159"/>
              <a:gd name="connsiteY6" fmla="*/ 1080000 h 1080000"/>
              <a:gd name="connsiteX7" fmla="*/ 1539121 w 2025159"/>
              <a:gd name="connsiteY7" fmla="*/ 1080000 h 1080000"/>
              <a:gd name="connsiteX8" fmla="*/ 1032831 w 2025159"/>
              <a:gd name="connsiteY8" fmla="*/ 1080000 h 1080000"/>
              <a:gd name="connsiteX9" fmla="*/ 526541 w 2025159"/>
              <a:gd name="connsiteY9" fmla="*/ 1080000 h 1080000"/>
              <a:gd name="connsiteX10" fmla="*/ 0 w 2025159"/>
              <a:gd name="connsiteY10" fmla="*/ 1080000 h 1080000"/>
              <a:gd name="connsiteX11" fmla="*/ 0 w 2025159"/>
              <a:gd name="connsiteY11" fmla="*/ 561600 h 1080000"/>
              <a:gd name="connsiteX12" fmla="*/ 0 w 202515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5159" h="1080000" fill="none" extrusionOk="0">
                <a:moveTo>
                  <a:pt x="0" y="0"/>
                </a:moveTo>
                <a:cubicBezTo>
                  <a:pt x="156394" y="-44789"/>
                  <a:pt x="311435" y="47315"/>
                  <a:pt x="445535" y="0"/>
                </a:cubicBezTo>
                <a:cubicBezTo>
                  <a:pt x="579635" y="-47315"/>
                  <a:pt x="735036" y="40160"/>
                  <a:pt x="911322" y="0"/>
                </a:cubicBezTo>
                <a:cubicBezTo>
                  <a:pt x="1087608" y="-40160"/>
                  <a:pt x="1164920" y="30866"/>
                  <a:pt x="1397360" y="0"/>
                </a:cubicBezTo>
                <a:cubicBezTo>
                  <a:pt x="1629800" y="-30866"/>
                  <a:pt x="1875805" y="5665"/>
                  <a:pt x="2025159" y="0"/>
                </a:cubicBezTo>
                <a:cubicBezTo>
                  <a:pt x="2038161" y="196629"/>
                  <a:pt x="2003686" y="423755"/>
                  <a:pt x="2025159" y="550800"/>
                </a:cubicBezTo>
                <a:cubicBezTo>
                  <a:pt x="2046632" y="677845"/>
                  <a:pt x="1970622" y="818010"/>
                  <a:pt x="2025159" y="1080000"/>
                </a:cubicBezTo>
                <a:cubicBezTo>
                  <a:pt x="1827888" y="1105373"/>
                  <a:pt x="1668681" y="1039664"/>
                  <a:pt x="1539121" y="1080000"/>
                </a:cubicBezTo>
                <a:cubicBezTo>
                  <a:pt x="1409561" y="1120336"/>
                  <a:pt x="1266136" y="1032925"/>
                  <a:pt x="1032831" y="1080000"/>
                </a:cubicBezTo>
                <a:cubicBezTo>
                  <a:pt x="799526" y="1127075"/>
                  <a:pt x="667797" y="1034042"/>
                  <a:pt x="526541" y="1080000"/>
                </a:cubicBezTo>
                <a:cubicBezTo>
                  <a:pt x="385285" y="1125958"/>
                  <a:pt x="224358" y="106372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5159" h="1080000" stroke="0" extrusionOk="0">
                <a:moveTo>
                  <a:pt x="0" y="0"/>
                </a:moveTo>
                <a:cubicBezTo>
                  <a:pt x="127662" y="-16059"/>
                  <a:pt x="315897" y="50407"/>
                  <a:pt x="445535" y="0"/>
                </a:cubicBezTo>
                <a:cubicBezTo>
                  <a:pt x="575174" y="-50407"/>
                  <a:pt x="737911" y="53785"/>
                  <a:pt x="972076" y="0"/>
                </a:cubicBezTo>
                <a:cubicBezTo>
                  <a:pt x="1206241" y="-53785"/>
                  <a:pt x="1373517" y="18788"/>
                  <a:pt x="1498618" y="0"/>
                </a:cubicBezTo>
                <a:cubicBezTo>
                  <a:pt x="1623719" y="-18788"/>
                  <a:pt x="1768565" y="47004"/>
                  <a:pt x="2025159" y="0"/>
                </a:cubicBezTo>
                <a:cubicBezTo>
                  <a:pt x="2028675" y="250720"/>
                  <a:pt x="2001276" y="403851"/>
                  <a:pt x="2025159" y="561600"/>
                </a:cubicBezTo>
                <a:cubicBezTo>
                  <a:pt x="2049042" y="719349"/>
                  <a:pt x="2005307" y="913551"/>
                  <a:pt x="2025159" y="1080000"/>
                </a:cubicBezTo>
                <a:cubicBezTo>
                  <a:pt x="1826547" y="1117610"/>
                  <a:pt x="1753063" y="1017641"/>
                  <a:pt x="1498618" y="1080000"/>
                </a:cubicBezTo>
                <a:cubicBezTo>
                  <a:pt x="1244173" y="1142359"/>
                  <a:pt x="1102252" y="1076634"/>
                  <a:pt x="951825" y="1080000"/>
                </a:cubicBezTo>
                <a:cubicBezTo>
                  <a:pt x="801398" y="1083366"/>
                  <a:pt x="277058" y="105719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mùdì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A6896A1-459A-BDBC-C0AD-1369A98B244D}"/>
              </a:ext>
            </a:extLst>
          </p:cNvPr>
          <p:cNvSpPr/>
          <p:nvPr/>
        </p:nvSpPr>
        <p:spPr>
          <a:xfrm>
            <a:off x="856130" y="2118554"/>
            <a:ext cx="2025159" cy="1080000"/>
          </a:xfrm>
          <a:custGeom>
            <a:avLst/>
            <a:gdLst>
              <a:gd name="connsiteX0" fmla="*/ 0 w 2025159"/>
              <a:gd name="connsiteY0" fmla="*/ 0 h 1080000"/>
              <a:gd name="connsiteX1" fmla="*/ 445535 w 2025159"/>
              <a:gd name="connsiteY1" fmla="*/ 0 h 1080000"/>
              <a:gd name="connsiteX2" fmla="*/ 911322 w 2025159"/>
              <a:gd name="connsiteY2" fmla="*/ 0 h 1080000"/>
              <a:gd name="connsiteX3" fmla="*/ 1397360 w 2025159"/>
              <a:gd name="connsiteY3" fmla="*/ 0 h 1080000"/>
              <a:gd name="connsiteX4" fmla="*/ 2025159 w 2025159"/>
              <a:gd name="connsiteY4" fmla="*/ 0 h 1080000"/>
              <a:gd name="connsiteX5" fmla="*/ 2025159 w 2025159"/>
              <a:gd name="connsiteY5" fmla="*/ 550800 h 1080000"/>
              <a:gd name="connsiteX6" fmla="*/ 2025159 w 2025159"/>
              <a:gd name="connsiteY6" fmla="*/ 1080000 h 1080000"/>
              <a:gd name="connsiteX7" fmla="*/ 1539121 w 2025159"/>
              <a:gd name="connsiteY7" fmla="*/ 1080000 h 1080000"/>
              <a:gd name="connsiteX8" fmla="*/ 1032831 w 2025159"/>
              <a:gd name="connsiteY8" fmla="*/ 1080000 h 1080000"/>
              <a:gd name="connsiteX9" fmla="*/ 526541 w 2025159"/>
              <a:gd name="connsiteY9" fmla="*/ 1080000 h 1080000"/>
              <a:gd name="connsiteX10" fmla="*/ 0 w 2025159"/>
              <a:gd name="connsiteY10" fmla="*/ 1080000 h 1080000"/>
              <a:gd name="connsiteX11" fmla="*/ 0 w 2025159"/>
              <a:gd name="connsiteY11" fmla="*/ 561600 h 1080000"/>
              <a:gd name="connsiteX12" fmla="*/ 0 w 202515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5159" h="1080000" fill="none" extrusionOk="0">
                <a:moveTo>
                  <a:pt x="0" y="0"/>
                </a:moveTo>
                <a:cubicBezTo>
                  <a:pt x="156394" y="-44789"/>
                  <a:pt x="311435" y="47315"/>
                  <a:pt x="445535" y="0"/>
                </a:cubicBezTo>
                <a:cubicBezTo>
                  <a:pt x="579635" y="-47315"/>
                  <a:pt x="735036" y="40160"/>
                  <a:pt x="911322" y="0"/>
                </a:cubicBezTo>
                <a:cubicBezTo>
                  <a:pt x="1087608" y="-40160"/>
                  <a:pt x="1164920" y="30866"/>
                  <a:pt x="1397360" y="0"/>
                </a:cubicBezTo>
                <a:cubicBezTo>
                  <a:pt x="1629800" y="-30866"/>
                  <a:pt x="1875805" y="5665"/>
                  <a:pt x="2025159" y="0"/>
                </a:cubicBezTo>
                <a:cubicBezTo>
                  <a:pt x="2038161" y="196629"/>
                  <a:pt x="2003686" y="423755"/>
                  <a:pt x="2025159" y="550800"/>
                </a:cubicBezTo>
                <a:cubicBezTo>
                  <a:pt x="2046632" y="677845"/>
                  <a:pt x="1970622" y="818010"/>
                  <a:pt x="2025159" y="1080000"/>
                </a:cubicBezTo>
                <a:cubicBezTo>
                  <a:pt x="1827888" y="1105373"/>
                  <a:pt x="1668681" y="1039664"/>
                  <a:pt x="1539121" y="1080000"/>
                </a:cubicBezTo>
                <a:cubicBezTo>
                  <a:pt x="1409561" y="1120336"/>
                  <a:pt x="1266136" y="1032925"/>
                  <a:pt x="1032831" y="1080000"/>
                </a:cubicBezTo>
                <a:cubicBezTo>
                  <a:pt x="799526" y="1127075"/>
                  <a:pt x="667797" y="1034042"/>
                  <a:pt x="526541" y="1080000"/>
                </a:cubicBezTo>
                <a:cubicBezTo>
                  <a:pt x="385285" y="1125958"/>
                  <a:pt x="224358" y="106372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5159" h="1080000" stroke="0" extrusionOk="0">
                <a:moveTo>
                  <a:pt x="0" y="0"/>
                </a:moveTo>
                <a:cubicBezTo>
                  <a:pt x="127662" y="-16059"/>
                  <a:pt x="315897" y="50407"/>
                  <a:pt x="445535" y="0"/>
                </a:cubicBezTo>
                <a:cubicBezTo>
                  <a:pt x="575174" y="-50407"/>
                  <a:pt x="737911" y="53785"/>
                  <a:pt x="972076" y="0"/>
                </a:cubicBezTo>
                <a:cubicBezTo>
                  <a:pt x="1206241" y="-53785"/>
                  <a:pt x="1373517" y="18788"/>
                  <a:pt x="1498618" y="0"/>
                </a:cubicBezTo>
                <a:cubicBezTo>
                  <a:pt x="1623719" y="-18788"/>
                  <a:pt x="1768565" y="47004"/>
                  <a:pt x="2025159" y="0"/>
                </a:cubicBezTo>
                <a:cubicBezTo>
                  <a:pt x="2028675" y="250720"/>
                  <a:pt x="2001276" y="403851"/>
                  <a:pt x="2025159" y="561600"/>
                </a:cubicBezTo>
                <a:cubicBezTo>
                  <a:pt x="2049042" y="719349"/>
                  <a:pt x="2005307" y="913551"/>
                  <a:pt x="2025159" y="1080000"/>
                </a:cubicBezTo>
                <a:cubicBezTo>
                  <a:pt x="1826547" y="1117610"/>
                  <a:pt x="1753063" y="1017641"/>
                  <a:pt x="1498618" y="1080000"/>
                </a:cubicBezTo>
                <a:cubicBezTo>
                  <a:pt x="1244173" y="1142359"/>
                  <a:pt x="1102252" y="1076634"/>
                  <a:pt x="951825" y="1080000"/>
                </a:cubicBezTo>
                <a:cubicBezTo>
                  <a:pt x="801398" y="1083366"/>
                  <a:pt x="277058" y="105719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B936571-FFFC-7BF1-7977-D7F44DB6B393}"/>
              </a:ext>
            </a:extLst>
          </p:cNvPr>
          <p:cNvSpPr/>
          <p:nvPr/>
        </p:nvSpPr>
        <p:spPr>
          <a:xfrm>
            <a:off x="5716613" y="2118554"/>
            <a:ext cx="2116955" cy="1080000"/>
          </a:xfrm>
          <a:custGeom>
            <a:avLst/>
            <a:gdLst>
              <a:gd name="connsiteX0" fmla="*/ 0 w 2116955"/>
              <a:gd name="connsiteY0" fmla="*/ 0 h 1080000"/>
              <a:gd name="connsiteX1" fmla="*/ 465730 w 2116955"/>
              <a:gd name="connsiteY1" fmla="*/ 0 h 1080000"/>
              <a:gd name="connsiteX2" fmla="*/ 952630 w 2116955"/>
              <a:gd name="connsiteY2" fmla="*/ 0 h 1080000"/>
              <a:gd name="connsiteX3" fmla="*/ 1460699 w 2116955"/>
              <a:gd name="connsiteY3" fmla="*/ 0 h 1080000"/>
              <a:gd name="connsiteX4" fmla="*/ 2116955 w 2116955"/>
              <a:gd name="connsiteY4" fmla="*/ 0 h 1080000"/>
              <a:gd name="connsiteX5" fmla="*/ 2116955 w 2116955"/>
              <a:gd name="connsiteY5" fmla="*/ 550800 h 1080000"/>
              <a:gd name="connsiteX6" fmla="*/ 2116955 w 2116955"/>
              <a:gd name="connsiteY6" fmla="*/ 1080000 h 1080000"/>
              <a:gd name="connsiteX7" fmla="*/ 1608886 w 2116955"/>
              <a:gd name="connsiteY7" fmla="*/ 1080000 h 1080000"/>
              <a:gd name="connsiteX8" fmla="*/ 1079647 w 2116955"/>
              <a:gd name="connsiteY8" fmla="*/ 1080000 h 1080000"/>
              <a:gd name="connsiteX9" fmla="*/ 550408 w 2116955"/>
              <a:gd name="connsiteY9" fmla="*/ 1080000 h 1080000"/>
              <a:gd name="connsiteX10" fmla="*/ 0 w 2116955"/>
              <a:gd name="connsiteY10" fmla="*/ 1080000 h 1080000"/>
              <a:gd name="connsiteX11" fmla="*/ 0 w 2116955"/>
              <a:gd name="connsiteY11" fmla="*/ 561600 h 1080000"/>
              <a:gd name="connsiteX12" fmla="*/ 0 w 211695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6955" h="1080000" fill="none" extrusionOk="0">
                <a:moveTo>
                  <a:pt x="0" y="0"/>
                </a:moveTo>
                <a:cubicBezTo>
                  <a:pt x="93768" y="-35153"/>
                  <a:pt x="270968" y="5153"/>
                  <a:pt x="465730" y="0"/>
                </a:cubicBezTo>
                <a:cubicBezTo>
                  <a:pt x="660492" y="-5153"/>
                  <a:pt x="730992" y="29131"/>
                  <a:pt x="952630" y="0"/>
                </a:cubicBezTo>
                <a:cubicBezTo>
                  <a:pt x="1174268" y="-29131"/>
                  <a:pt x="1284369" y="11408"/>
                  <a:pt x="1460699" y="0"/>
                </a:cubicBezTo>
                <a:cubicBezTo>
                  <a:pt x="1637029" y="-11408"/>
                  <a:pt x="1854465" y="62250"/>
                  <a:pt x="2116955" y="0"/>
                </a:cubicBezTo>
                <a:cubicBezTo>
                  <a:pt x="2129957" y="196629"/>
                  <a:pt x="2095482" y="423755"/>
                  <a:pt x="2116955" y="550800"/>
                </a:cubicBezTo>
                <a:cubicBezTo>
                  <a:pt x="2138428" y="677845"/>
                  <a:pt x="2062418" y="818010"/>
                  <a:pt x="2116955" y="1080000"/>
                </a:cubicBezTo>
                <a:cubicBezTo>
                  <a:pt x="1916685" y="1105720"/>
                  <a:pt x="1746600" y="1022582"/>
                  <a:pt x="1608886" y="1080000"/>
                </a:cubicBezTo>
                <a:cubicBezTo>
                  <a:pt x="1471172" y="1137418"/>
                  <a:pt x="1339172" y="1019728"/>
                  <a:pt x="1079647" y="1080000"/>
                </a:cubicBezTo>
                <a:cubicBezTo>
                  <a:pt x="820122" y="1140272"/>
                  <a:pt x="790398" y="1038692"/>
                  <a:pt x="550408" y="1080000"/>
                </a:cubicBezTo>
                <a:cubicBezTo>
                  <a:pt x="310418" y="1121308"/>
                  <a:pt x="270274" y="1044446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116955" h="1080000" stroke="0" extrusionOk="0">
                <a:moveTo>
                  <a:pt x="0" y="0"/>
                </a:moveTo>
                <a:cubicBezTo>
                  <a:pt x="222981" y="-20580"/>
                  <a:pt x="291050" y="9401"/>
                  <a:pt x="465730" y="0"/>
                </a:cubicBezTo>
                <a:cubicBezTo>
                  <a:pt x="640410" y="-9401"/>
                  <a:pt x="771519" y="53852"/>
                  <a:pt x="1016138" y="0"/>
                </a:cubicBezTo>
                <a:cubicBezTo>
                  <a:pt x="1260757" y="-53852"/>
                  <a:pt x="1378411" y="3721"/>
                  <a:pt x="1566547" y="0"/>
                </a:cubicBezTo>
                <a:cubicBezTo>
                  <a:pt x="1754683" y="-3721"/>
                  <a:pt x="1948023" y="53389"/>
                  <a:pt x="2116955" y="0"/>
                </a:cubicBezTo>
                <a:cubicBezTo>
                  <a:pt x="2120471" y="250720"/>
                  <a:pt x="2093072" y="403851"/>
                  <a:pt x="2116955" y="561600"/>
                </a:cubicBezTo>
                <a:cubicBezTo>
                  <a:pt x="2140838" y="719349"/>
                  <a:pt x="2097103" y="913551"/>
                  <a:pt x="2116955" y="1080000"/>
                </a:cubicBezTo>
                <a:cubicBezTo>
                  <a:pt x="1916359" y="1105687"/>
                  <a:pt x="1752788" y="1075045"/>
                  <a:pt x="1566547" y="1080000"/>
                </a:cubicBezTo>
                <a:cubicBezTo>
                  <a:pt x="1380306" y="1084955"/>
                  <a:pt x="1279203" y="1074556"/>
                  <a:pt x="994969" y="1080000"/>
                </a:cubicBezTo>
                <a:cubicBezTo>
                  <a:pt x="710735" y="1085444"/>
                  <a:pt x="260810" y="107058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qìchē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E2D7C2-CE95-D4A0-9000-BB294C5DDA2E}"/>
              </a:ext>
            </a:extLst>
          </p:cNvPr>
          <p:cNvSpPr/>
          <p:nvPr/>
        </p:nvSpPr>
        <p:spPr>
          <a:xfrm>
            <a:off x="382342" y="3504626"/>
            <a:ext cx="1581925" cy="1080000"/>
          </a:xfrm>
          <a:custGeom>
            <a:avLst/>
            <a:gdLst>
              <a:gd name="connsiteX0" fmla="*/ 0 w 1581925"/>
              <a:gd name="connsiteY0" fmla="*/ 0 h 1080000"/>
              <a:gd name="connsiteX1" fmla="*/ 511489 w 1581925"/>
              <a:gd name="connsiteY1" fmla="*/ 0 h 1080000"/>
              <a:gd name="connsiteX2" fmla="*/ 1022978 w 1581925"/>
              <a:gd name="connsiteY2" fmla="*/ 0 h 1080000"/>
              <a:gd name="connsiteX3" fmla="*/ 1581925 w 1581925"/>
              <a:gd name="connsiteY3" fmla="*/ 0 h 1080000"/>
              <a:gd name="connsiteX4" fmla="*/ 1581925 w 1581925"/>
              <a:gd name="connsiteY4" fmla="*/ 529200 h 1080000"/>
              <a:gd name="connsiteX5" fmla="*/ 1581925 w 1581925"/>
              <a:gd name="connsiteY5" fmla="*/ 1080000 h 1080000"/>
              <a:gd name="connsiteX6" fmla="*/ 1102074 w 1581925"/>
              <a:gd name="connsiteY6" fmla="*/ 1080000 h 1080000"/>
              <a:gd name="connsiteX7" fmla="*/ 574766 w 1581925"/>
              <a:gd name="connsiteY7" fmla="*/ 1080000 h 1080000"/>
              <a:gd name="connsiteX8" fmla="*/ 0 w 1581925"/>
              <a:gd name="connsiteY8" fmla="*/ 1080000 h 1080000"/>
              <a:gd name="connsiteX9" fmla="*/ 0 w 1581925"/>
              <a:gd name="connsiteY9" fmla="*/ 540000 h 1080000"/>
              <a:gd name="connsiteX10" fmla="*/ 0 w 1581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81925" h="1080000" fill="none" extrusionOk="0">
                <a:moveTo>
                  <a:pt x="0" y="0"/>
                </a:moveTo>
                <a:cubicBezTo>
                  <a:pt x="195993" y="-21695"/>
                  <a:pt x="295085" y="5325"/>
                  <a:pt x="511489" y="0"/>
                </a:cubicBezTo>
                <a:cubicBezTo>
                  <a:pt x="727893" y="-5325"/>
                  <a:pt x="795662" y="4732"/>
                  <a:pt x="1022978" y="0"/>
                </a:cubicBezTo>
                <a:cubicBezTo>
                  <a:pt x="1250294" y="-4732"/>
                  <a:pt x="1412154" y="13262"/>
                  <a:pt x="1581925" y="0"/>
                </a:cubicBezTo>
                <a:cubicBezTo>
                  <a:pt x="1594988" y="207995"/>
                  <a:pt x="1580210" y="419283"/>
                  <a:pt x="1581925" y="529200"/>
                </a:cubicBezTo>
                <a:cubicBezTo>
                  <a:pt x="1583640" y="639117"/>
                  <a:pt x="1548070" y="957395"/>
                  <a:pt x="1581925" y="1080000"/>
                </a:cubicBezTo>
                <a:cubicBezTo>
                  <a:pt x="1387856" y="1119513"/>
                  <a:pt x="1313824" y="1036842"/>
                  <a:pt x="1102074" y="1080000"/>
                </a:cubicBezTo>
                <a:cubicBezTo>
                  <a:pt x="890324" y="1123158"/>
                  <a:pt x="689515" y="1034263"/>
                  <a:pt x="574766" y="1080000"/>
                </a:cubicBezTo>
                <a:cubicBezTo>
                  <a:pt x="460017" y="1125737"/>
                  <a:pt x="165834" y="103307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81925" h="1080000" stroke="0" extrusionOk="0">
                <a:moveTo>
                  <a:pt x="0" y="0"/>
                </a:moveTo>
                <a:cubicBezTo>
                  <a:pt x="100746" y="-29905"/>
                  <a:pt x="279481" y="45774"/>
                  <a:pt x="479851" y="0"/>
                </a:cubicBezTo>
                <a:cubicBezTo>
                  <a:pt x="680221" y="-45774"/>
                  <a:pt x="782501" y="52753"/>
                  <a:pt x="1022978" y="0"/>
                </a:cubicBezTo>
                <a:cubicBezTo>
                  <a:pt x="1263455" y="-52753"/>
                  <a:pt x="1418543" y="41164"/>
                  <a:pt x="1581925" y="0"/>
                </a:cubicBezTo>
                <a:cubicBezTo>
                  <a:pt x="1644724" y="159253"/>
                  <a:pt x="1525760" y="442242"/>
                  <a:pt x="1581925" y="561600"/>
                </a:cubicBezTo>
                <a:cubicBezTo>
                  <a:pt x="1638090" y="680958"/>
                  <a:pt x="1526938" y="955337"/>
                  <a:pt x="1581925" y="1080000"/>
                </a:cubicBezTo>
                <a:cubicBezTo>
                  <a:pt x="1395123" y="1141941"/>
                  <a:pt x="1248964" y="1016768"/>
                  <a:pt x="1022978" y="1080000"/>
                </a:cubicBezTo>
                <a:cubicBezTo>
                  <a:pt x="796992" y="1143232"/>
                  <a:pt x="729614" y="1023406"/>
                  <a:pt x="479851" y="1080000"/>
                </a:cubicBezTo>
                <a:cubicBezTo>
                  <a:pt x="230088" y="1136594"/>
                  <a:pt x="170379" y="104559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húlí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CCFC13E-4B5D-FBD5-9E86-22880DEDDF4D}"/>
              </a:ext>
            </a:extLst>
          </p:cNvPr>
          <p:cNvSpPr/>
          <p:nvPr/>
        </p:nvSpPr>
        <p:spPr>
          <a:xfrm>
            <a:off x="7025842" y="3500788"/>
            <a:ext cx="2221820" cy="1080000"/>
          </a:xfrm>
          <a:custGeom>
            <a:avLst/>
            <a:gdLst>
              <a:gd name="connsiteX0" fmla="*/ 0 w 2221820"/>
              <a:gd name="connsiteY0" fmla="*/ 0 h 1080000"/>
              <a:gd name="connsiteX1" fmla="*/ 488800 w 2221820"/>
              <a:gd name="connsiteY1" fmla="*/ 0 h 1080000"/>
              <a:gd name="connsiteX2" fmla="*/ 999819 w 2221820"/>
              <a:gd name="connsiteY2" fmla="*/ 0 h 1080000"/>
              <a:gd name="connsiteX3" fmla="*/ 1533056 w 2221820"/>
              <a:gd name="connsiteY3" fmla="*/ 0 h 1080000"/>
              <a:gd name="connsiteX4" fmla="*/ 2221820 w 2221820"/>
              <a:gd name="connsiteY4" fmla="*/ 0 h 1080000"/>
              <a:gd name="connsiteX5" fmla="*/ 2221820 w 2221820"/>
              <a:gd name="connsiteY5" fmla="*/ 550800 h 1080000"/>
              <a:gd name="connsiteX6" fmla="*/ 2221820 w 2221820"/>
              <a:gd name="connsiteY6" fmla="*/ 1080000 h 1080000"/>
              <a:gd name="connsiteX7" fmla="*/ 1688583 w 2221820"/>
              <a:gd name="connsiteY7" fmla="*/ 1080000 h 1080000"/>
              <a:gd name="connsiteX8" fmla="*/ 1133128 w 2221820"/>
              <a:gd name="connsiteY8" fmla="*/ 1080000 h 1080000"/>
              <a:gd name="connsiteX9" fmla="*/ 577673 w 2221820"/>
              <a:gd name="connsiteY9" fmla="*/ 1080000 h 1080000"/>
              <a:gd name="connsiteX10" fmla="*/ 0 w 2221820"/>
              <a:gd name="connsiteY10" fmla="*/ 1080000 h 1080000"/>
              <a:gd name="connsiteX11" fmla="*/ 0 w 2221820"/>
              <a:gd name="connsiteY11" fmla="*/ 561600 h 1080000"/>
              <a:gd name="connsiteX12" fmla="*/ 0 w 222182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1820" h="1080000" fill="none" extrusionOk="0">
                <a:moveTo>
                  <a:pt x="0" y="0"/>
                </a:moveTo>
                <a:cubicBezTo>
                  <a:pt x="164390" y="-21250"/>
                  <a:pt x="257752" y="39591"/>
                  <a:pt x="488800" y="0"/>
                </a:cubicBezTo>
                <a:cubicBezTo>
                  <a:pt x="719848" y="-39591"/>
                  <a:pt x="824992" y="2140"/>
                  <a:pt x="999819" y="0"/>
                </a:cubicBezTo>
                <a:cubicBezTo>
                  <a:pt x="1174646" y="-2140"/>
                  <a:pt x="1327315" y="13002"/>
                  <a:pt x="1533056" y="0"/>
                </a:cubicBezTo>
                <a:cubicBezTo>
                  <a:pt x="1738797" y="-13002"/>
                  <a:pt x="2030032" y="11228"/>
                  <a:pt x="2221820" y="0"/>
                </a:cubicBezTo>
                <a:cubicBezTo>
                  <a:pt x="2234822" y="196629"/>
                  <a:pt x="2200347" y="423755"/>
                  <a:pt x="2221820" y="550800"/>
                </a:cubicBezTo>
                <a:cubicBezTo>
                  <a:pt x="2243293" y="677845"/>
                  <a:pt x="2167283" y="818010"/>
                  <a:pt x="2221820" y="1080000"/>
                </a:cubicBezTo>
                <a:cubicBezTo>
                  <a:pt x="2104518" y="1132032"/>
                  <a:pt x="1954411" y="1064697"/>
                  <a:pt x="1688583" y="1080000"/>
                </a:cubicBezTo>
                <a:cubicBezTo>
                  <a:pt x="1422755" y="1095303"/>
                  <a:pt x="1257129" y="1027836"/>
                  <a:pt x="1133128" y="1080000"/>
                </a:cubicBezTo>
                <a:cubicBezTo>
                  <a:pt x="1009127" y="1132164"/>
                  <a:pt x="752331" y="1073577"/>
                  <a:pt x="577673" y="1080000"/>
                </a:cubicBezTo>
                <a:cubicBezTo>
                  <a:pt x="403015" y="1086423"/>
                  <a:pt x="189935" y="105254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21820" h="1080000" stroke="0" extrusionOk="0">
                <a:moveTo>
                  <a:pt x="0" y="0"/>
                </a:moveTo>
                <a:cubicBezTo>
                  <a:pt x="175044" y="-50180"/>
                  <a:pt x="288160" y="19206"/>
                  <a:pt x="488800" y="0"/>
                </a:cubicBezTo>
                <a:cubicBezTo>
                  <a:pt x="689440" y="-19206"/>
                  <a:pt x="888883" y="50691"/>
                  <a:pt x="1066474" y="0"/>
                </a:cubicBezTo>
                <a:cubicBezTo>
                  <a:pt x="1244065" y="-50691"/>
                  <a:pt x="1457296" y="7939"/>
                  <a:pt x="1644147" y="0"/>
                </a:cubicBezTo>
                <a:cubicBezTo>
                  <a:pt x="1830998" y="-7939"/>
                  <a:pt x="2104683" y="41501"/>
                  <a:pt x="2221820" y="0"/>
                </a:cubicBezTo>
                <a:cubicBezTo>
                  <a:pt x="2225336" y="250720"/>
                  <a:pt x="2197937" y="403851"/>
                  <a:pt x="2221820" y="561600"/>
                </a:cubicBezTo>
                <a:cubicBezTo>
                  <a:pt x="2245703" y="719349"/>
                  <a:pt x="2201968" y="913551"/>
                  <a:pt x="2221820" y="1080000"/>
                </a:cubicBezTo>
                <a:cubicBezTo>
                  <a:pt x="2094540" y="1124339"/>
                  <a:pt x="1785833" y="1029221"/>
                  <a:pt x="1644147" y="1080000"/>
                </a:cubicBezTo>
                <a:cubicBezTo>
                  <a:pt x="1502461" y="1130779"/>
                  <a:pt x="1176488" y="1067558"/>
                  <a:pt x="1044255" y="1080000"/>
                </a:cubicBezTo>
                <a:cubicBezTo>
                  <a:pt x="912022" y="1092442"/>
                  <a:pt x="357230" y="100227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fùyǒu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FB961E6-0222-8496-6896-B8FF474927F5}"/>
              </a:ext>
            </a:extLst>
          </p:cNvPr>
          <p:cNvSpPr/>
          <p:nvPr/>
        </p:nvSpPr>
        <p:spPr>
          <a:xfrm>
            <a:off x="3008599" y="2119894"/>
            <a:ext cx="2597926" cy="1080000"/>
          </a:xfrm>
          <a:custGeom>
            <a:avLst/>
            <a:gdLst>
              <a:gd name="connsiteX0" fmla="*/ 0 w 2597926"/>
              <a:gd name="connsiteY0" fmla="*/ 0 h 1080000"/>
              <a:gd name="connsiteX1" fmla="*/ 441647 w 2597926"/>
              <a:gd name="connsiteY1" fmla="*/ 0 h 1080000"/>
              <a:gd name="connsiteX2" fmla="*/ 987212 w 2597926"/>
              <a:gd name="connsiteY2" fmla="*/ 0 h 1080000"/>
              <a:gd name="connsiteX3" fmla="*/ 1532776 w 2597926"/>
              <a:gd name="connsiteY3" fmla="*/ 0 h 1080000"/>
              <a:gd name="connsiteX4" fmla="*/ 2026382 w 2597926"/>
              <a:gd name="connsiteY4" fmla="*/ 0 h 1080000"/>
              <a:gd name="connsiteX5" fmla="*/ 2597926 w 2597926"/>
              <a:gd name="connsiteY5" fmla="*/ 0 h 1080000"/>
              <a:gd name="connsiteX6" fmla="*/ 2597926 w 2597926"/>
              <a:gd name="connsiteY6" fmla="*/ 540000 h 1080000"/>
              <a:gd name="connsiteX7" fmla="*/ 2597926 w 2597926"/>
              <a:gd name="connsiteY7" fmla="*/ 1080000 h 1080000"/>
              <a:gd name="connsiteX8" fmla="*/ 2104320 w 2597926"/>
              <a:gd name="connsiteY8" fmla="*/ 1080000 h 1080000"/>
              <a:gd name="connsiteX9" fmla="*/ 1636693 w 2597926"/>
              <a:gd name="connsiteY9" fmla="*/ 1080000 h 1080000"/>
              <a:gd name="connsiteX10" fmla="*/ 1091129 w 2597926"/>
              <a:gd name="connsiteY10" fmla="*/ 1080000 h 1080000"/>
              <a:gd name="connsiteX11" fmla="*/ 545564 w 2597926"/>
              <a:gd name="connsiteY11" fmla="*/ 1080000 h 1080000"/>
              <a:gd name="connsiteX12" fmla="*/ 0 w 2597926"/>
              <a:gd name="connsiteY12" fmla="*/ 1080000 h 1080000"/>
              <a:gd name="connsiteX13" fmla="*/ 0 w 2597926"/>
              <a:gd name="connsiteY13" fmla="*/ 540000 h 1080000"/>
              <a:gd name="connsiteX14" fmla="*/ 0 w 259792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97926" h="1080000" fill="none" extrusionOk="0">
                <a:moveTo>
                  <a:pt x="0" y="0"/>
                </a:moveTo>
                <a:cubicBezTo>
                  <a:pt x="191126" y="-26467"/>
                  <a:pt x="314981" y="14948"/>
                  <a:pt x="441647" y="0"/>
                </a:cubicBezTo>
                <a:cubicBezTo>
                  <a:pt x="568313" y="-14948"/>
                  <a:pt x="860885" y="60364"/>
                  <a:pt x="987212" y="0"/>
                </a:cubicBezTo>
                <a:cubicBezTo>
                  <a:pt x="1113539" y="-60364"/>
                  <a:pt x="1308159" y="60310"/>
                  <a:pt x="1532776" y="0"/>
                </a:cubicBezTo>
                <a:cubicBezTo>
                  <a:pt x="1757393" y="-60310"/>
                  <a:pt x="1800046" y="32450"/>
                  <a:pt x="2026382" y="0"/>
                </a:cubicBezTo>
                <a:cubicBezTo>
                  <a:pt x="2252718" y="-32450"/>
                  <a:pt x="2425214" y="1910"/>
                  <a:pt x="2597926" y="0"/>
                </a:cubicBezTo>
                <a:cubicBezTo>
                  <a:pt x="2641062" y="214300"/>
                  <a:pt x="2550439" y="272387"/>
                  <a:pt x="2597926" y="540000"/>
                </a:cubicBezTo>
                <a:cubicBezTo>
                  <a:pt x="2645413" y="807613"/>
                  <a:pt x="2572277" y="949899"/>
                  <a:pt x="2597926" y="1080000"/>
                </a:cubicBezTo>
                <a:cubicBezTo>
                  <a:pt x="2418002" y="1138095"/>
                  <a:pt x="2348348" y="1054209"/>
                  <a:pt x="2104320" y="1080000"/>
                </a:cubicBezTo>
                <a:cubicBezTo>
                  <a:pt x="1860292" y="1105791"/>
                  <a:pt x="1790772" y="1070985"/>
                  <a:pt x="1636693" y="1080000"/>
                </a:cubicBezTo>
                <a:cubicBezTo>
                  <a:pt x="1482614" y="1089015"/>
                  <a:pt x="1230033" y="1036226"/>
                  <a:pt x="1091129" y="1080000"/>
                </a:cubicBezTo>
                <a:cubicBezTo>
                  <a:pt x="952225" y="1123774"/>
                  <a:pt x="658969" y="1015847"/>
                  <a:pt x="545564" y="1080000"/>
                </a:cubicBezTo>
                <a:cubicBezTo>
                  <a:pt x="432160" y="1144153"/>
                  <a:pt x="256039" y="1075196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97926" h="1080000" stroke="0" extrusionOk="0">
                <a:moveTo>
                  <a:pt x="0" y="0"/>
                </a:moveTo>
                <a:cubicBezTo>
                  <a:pt x="150296" y="-14001"/>
                  <a:pt x="288016" y="25160"/>
                  <a:pt x="441647" y="0"/>
                </a:cubicBezTo>
                <a:cubicBezTo>
                  <a:pt x="595278" y="-25160"/>
                  <a:pt x="783287" y="964"/>
                  <a:pt x="987212" y="0"/>
                </a:cubicBezTo>
                <a:cubicBezTo>
                  <a:pt x="1191138" y="-964"/>
                  <a:pt x="1315358" y="29014"/>
                  <a:pt x="1532776" y="0"/>
                </a:cubicBezTo>
                <a:cubicBezTo>
                  <a:pt x="1750194" y="-29014"/>
                  <a:pt x="1963089" y="30292"/>
                  <a:pt x="2104320" y="0"/>
                </a:cubicBezTo>
                <a:cubicBezTo>
                  <a:pt x="2245551" y="-30292"/>
                  <a:pt x="2485756" y="14264"/>
                  <a:pt x="2597926" y="0"/>
                </a:cubicBezTo>
                <a:cubicBezTo>
                  <a:pt x="2621117" y="168737"/>
                  <a:pt x="2554746" y="437107"/>
                  <a:pt x="2597926" y="550800"/>
                </a:cubicBezTo>
                <a:cubicBezTo>
                  <a:pt x="2641106" y="664493"/>
                  <a:pt x="2553774" y="896277"/>
                  <a:pt x="2597926" y="1080000"/>
                </a:cubicBezTo>
                <a:cubicBezTo>
                  <a:pt x="2497494" y="1116400"/>
                  <a:pt x="2210218" y="1032806"/>
                  <a:pt x="2104320" y="1080000"/>
                </a:cubicBezTo>
                <a:cubicBezTo>
                  <a:pt x="1998422" y="1127194"/>
                  <a:pt x="1669046" y="1013644"/>
                  <a:pt x="1532776" y="1080000"/>
                </a:cubicBezTo>
                <a:cubicBezTo>
                  <a:pt x="1396506" y="1146356"/>
                  <a:pt x="1150859" y="1075264"/>
                  <a:pt x="1039170" y="1080000"/>
                </a:cubicBezTo>
                <a:cubicBezTo>
                  <a:pt x="927481" y="1084736"/>
                  <a:pt x="672906" y="1036463"/>
                  <a:pt x="493606" y="1080000"/>
                </a:cubicBezTo>
                <a:cubicBezTo>
                  <a:pt x="314306" y="1123537"/>
                  <a:pt x="185901" y="1056683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mín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gé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A6DFF4F-834A-7BCC-E488-84FE18DE6910}"/>
              </a:ext>
            </a:extLst>
          </p:cNvPr>
          <p:cNvSpPr/>
          <p:nvPr/>
        </p:nvSpPr>
        <p:spPr>
          <a:xfrm>
            <a:off x="4343250" y="3500788"/>
            <a:ext cx="2538808" cy="1080000"/>
          </a:xfrm>
          <a:custGeom>
            <a:avLst/>
            <a:gdLst>
              <a:gd name="connsiteX0" fmla="*/ 0 w 2538808"/>
              <a:gd name="connsiteY0" fmla="*/ 0 h 1080000"/>
              <a:gd name="connsiteX1" fmla="*/ 431597 w 2538808"/>
              <a:gd name="connsiteY1" fmla="*/ 0 h 1080000"/>
              <a:gd name="connsiteX2" fmla="*/ 964747 w 2538808"/>
              <a:gd name="connsiteY2" fmla="*/ 0 h 1080000"/>
              <a:gd name="connsiteX3" fmla="*/ 1497897 w 2538808"/>
              <a:gd name="connsiteY3" fmla="*/ 0 h 1080000"/>
              <a:gd name="connsiteX4" fmla="*/ 1980270 w 2538808"/>
              <a:gd name="connsiteY4" fmla="*/ 0 h 1080000"/>
              <a:gd name="connsiteX5" fmla="*/ 2538808 w 2538808"/>
              <a:gd name="connsiteY5" fmla="*/ 0 h 1080000"/>
              <a:gd name="connsiteX6" fmla="*/ 2538808 w 2538808"/>
              <a:gd name="connsiteY6" fmla="*/ 540000 h 1080000"/>
              <a:gd name="connsiteX7" fmla="*/ 2538808 w 2538808"/>
              <a:gd name="connsiteY7" fmla="*/ 1080000 h 1080000"/>
              <a:gd name="connsiteX8" fmla="*/ 2056434 w 2538808"/>
              <a:gd name="connsiteY8" fmla="*/ 1080000 h 1080000"/>
              <a:gd name="connsiteX9" fmla="*/ 1599449 w 2538808"/>
              <a:gd name="connsiteY9" fmla="*/ 1080000 h 1080000"/>
              <a:gd name="connsiteX10" fmla="*/ 1066299 w 2538808"/>
              <a:gd name="connsiteY10" fmla="*/ 1080000 h 1080000"/>
              <a:gd name="connsiteX11" fmla="*/ 533150 w 2538808"/>
              <a:gd name="connsiteY11" fmla="*/ 1080000 h 1080000"/>
              <a:gd name="connsiteX12" fmla="*/ 0 w 2538808"/>
              <a:gd name="connsiteY12" fmla="*/ 1080000 h 1080000"/>
              <a:gd name="connsiteX13" fmla="*/ 0 w 2538808"/>
              <a:gd name="connsiteY13" fmla="*/ 540000 h 1080000"/>
              <a:gd name="connsiteX14" fmla="*/ 0 w 2538808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38808" h="1080000" fill="none" extrusionOk="0">
                <a:moveTo>
                  <a:pt x="0" y="0"/>
                </a:moveTo>
                <a:cubicBezTo>
                  <a:pt x="110377" y="-9163"/>
                  <a:pt x="259412" y="43634"/>
                  <a:pt x="431597" y="0"/>
                </a:cubicBezTo>
                <a:cubicBezTo>
                  <a:pt x="603782" y="-43634"/>
                  <a:pt x="835915" y="50586"/>
                  <a:pt x="964747" y="0"/>
                </a:cubicBezTo>
                <a:cubicBezTo>
                  <a:pt x="1093579" y="-50586"/>
                  <a:pt x="1333049" y="30232"/>
                  <a:pt x="1497897" y="0"/>
                </a:cubicBezTo>
                <a:cubicBezTo>
                  <a:pt x="1662745" y="-30232"/>
                  <a:pt x="1848187" y="26493"/>
                  <a:pt x="1980270" y="0"/>
                </a:cubicBezTo>
                <a:cubicBezTo>
                  <a:pt x="2112353" y="-26493"/>
                  <a:pt x="2418123" y="49816"/>
                  <a:pt x="2538808" y="0"/>
                </a:cubicBezTo>
                <a:cubicBezTo>
                  <a:pt x="2581944" y="214300"/>
                  <a:pt x="2491321" y="272387"/>
                  <a:pt x="2538808" y="540000"/>
                </a:cubicBezTo>
                <a:cubicBezTo>
                  <a:pt x="2586295" y="807613"/>
                  <a:pt x="2513159" y="949899"/>
                  <a:pt x="2538808" y="1080000"/>
                </a:cubicBezTo>
                <a:cubicBezTo>
                  <a:pt x="2338363" y="1085014"/>
                  <a:pt x="2258087" y="1029774"/>
                  <a:pt x="2056434" y="1080000"/>
                </a:cubicBezTo>
                <a:cubicBezTo>
                  <a:pt x="1854781" y="1130226"/>
                  <a:pt x="1750826" y="1066624"/>
                  <a:pt x="1599449" y="1080000"/>
                </a:cubicBezTo>
                <a:cubicBezTo>
                  <a:pt x="1448073" y="1093376"/>
                  <a:pt x="1282753" y="1031522"/>
                  <a:pt x="1066299" y="1080000"/>
                </a:cubicBezTo>
                <a:cubicBezTo>
                  <a:pt x="849845" y="1128478"/>
                  <a:pt x="750863" y="1065902"/>
                  <a:pt x="533150" y="1080000"/>
                </a:cubicBezTo>
                <a:cubicBezTo>
                  <a:pt x="315437" y="1094098"/>
                  <a:pt x="128430" y="1058287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38808" h="1080000" stroke="0" extrusionOk="0">
                <a:moveTo>
                  <a:pt x="0" y="0"/>
                </a:moveTo>
                <a:cubicBezTo>
                  <a:pt x="150411" y="-38881"/>
                  <a:pt x="221184" y="49152"/>
                  <a:pt x="431597" y="0"/>
                </a:cubicBezTo>
                <a:cubicBezTo>
                  <a:pt x="642010" y="-49152"/>
                  <a:pt x="765059" y="52808"/>
                  <a:pt x="964747" y="0"/>
                </a:cubicBezTo>
                <a:cubicBezTo>
                  <a:pt x="1164435" y="-52808"/>
                  <a:pt x="1355084" y="5440"/>
                  <a:pt x="1497897" y="0"/>
                </a:cubicBezTo>
                <a:cubicBezTo>
                  <a:pt x="1640710" y="-5440"/>
                  <a:pt x="1925130" y="39444"/>
                  <a:pt x="2056434" y="0"/>
                </a:cubicBezTo>
                <a:cubicBezTo>
                  <a:pt x="2187738" y="-39444"/>
                  <a:pt x="2353574" y="13087"/>
                  <a:pt x="2538808" y="0"/>
                </a:cubicBezTo>
                <a:cubicBezTo>
                  <a:pt x="2561999" y="168737"/>
                  <a:pt x="2495628" y="437107"/>
                  <a:pt x="2538808" y="550800"/>
                </a:cubicBezTo>
                <a:cubicBezTo>
                  <a:pt x="2581988" y="664493"/>
                  <a:pt x="2494656" y="896277"/>
                  <a:pt x="2538808" y="1080000"/>
                </a:cubicBezTo>
                <a:cubicBezTo>
                  <a:pt x="2319521" y="1122055"/>
                  <a:pt x="2278935" y="1054437"/>
                  <a:pt x="2056434" y="1080000"/>
                </a:cubicBezTo>
                <a:cubicBezTo>
                  <a:pt x="1833933" y="1105563"/>
                  <a:pt x="1638727" y="1046825"/>
                  <a:pt x="1497897" y="1080000"/>
                </a:cubicBezTo>
                <a:cubicBezTo>
                  <a:pt x="1357067" y="1113175"/>
                  <a:pt x="1146140" y="1040604"/>
                  <a:pt x="1015523" y="1080000"/>
                </a:cubicBezTo>
                <a:cubicBezTo>
                  <a:pt x="884906" y="1119396"/>
                  <a:pt x="677143" y="1020496"/>
                  <a:pt x="482374" y="1080000"/>
                </a:cubicBezTo>
                <a:cubicBezTo>
                  <a:pt x="287605" y="1139504"/>
                  <a:pt x="237679" y="106582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zhīliǎo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9703483-B382-980E-DAD6-E40BB17295B0}"/>
              </a:ext>
            </a:extLst>
          </p:cNvPr>
          <p:cNvSpPr/>
          <p:nvPr/>
        </p:nvSpPr>
        <p:spPr>
          <a:xfrm>
            <a:off x="2606256" y="4866804"/>
            <a:ext cx="2269067" cy="1080000"/>
          </a:xfrm>
          <a:custGeom>
            <a:avLst/>
            <a:gdLst>
              <a:gd name="connsiteX0" fmla="*/ 0 w 2269067"/>
              <a:gd name="connsiteY0" fmla="*/ 0 h 1080000"/>
              <a:gd name="connsiteX1" fmla="*/ 499195 w 2269067"/>
              <a:gd name="connsiteY1" fmla="*/ 0 h 1080000"/>
              <a:gd name="connsiteX2" fmla="*/ 1021080 w 2269067"/>
              <a:gd name="connsiteY2" fmla="*/ 0 h 1080000"/>
              <a:gd name="connsiteX3" fmla="*/ 1565656 w 2269067"/>
              <a:gd name="connsiteY3" fmla="*/ 0 h 1080000"/>
              <a:gd name="connsiteX4" fmla="*/ 2269067 w 2269067"/>
              <a:gd name="connsiteY4" fmla="*/ 0 h 1080000"/>
              <a:gd name="connsiteX5" fmla="*/ 2269067 w 2269067"/>
              <a:gd name="connsiteY5" fmla="*/ 550800 h 1080000"/>
              <a:gd name="connsiteX6" fmla="*/ 2269067 w 2269067"/>
              <a:gd name="connsiteY6" fmla="*/ 1080000 h 1080000"/>
              <a:gd name="connsiteX7" fmla="*/ 1724491 w 2269067"/>
              <a:gd name="connsiteY7" fmla="*/ 1080000 h 1080000"/>
              <a:gd name="connsiteX8" fmla="*/ 1157224 w 2269067"/>
              <a:gd name="connsiteY8" fmla="*/ 1080000 h 1080000"/>
              <a:gd name="connsiteX9" fmla="*/ 589957 w 2269067"/>
              <a:gd name="connsiteY9" fmla="*/ 1080000 h 1080000"/>
              <a:gd name="connsiteX10" fmla="*/ 0 w 2269067"/>
              <a:gd name="connsiteY10" fmla="*/ 1080000 h 1080000"/>
              <a:gd name="connsiteX11" fmla="*/ 0 w 2269067"/>
              <a:gd name="connsiteY11" fmla="*/ 561600 h 1080000"/>
              <a:gd name="connsiteX12" fmla="*/ 0 w 226906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69067" h="1080000" fill="none" extrusionOk="0">
                <a:moveTo>
                  <a:pt x="0" y="0"/>
                </a:moveTo>
                <a:cubicBezTo>
                  <a:pt x="117437" y="-31361"/>
                  <a:pt x="345345" y="14162"/>
                  <a:pt x="499195" y="0"/>
                </a:cubicBezTo>
                <a:cubicBezTo>
                  <a:pt x="653045" y="-14162"/>
                  <a:pt x="848131" y="39544"/>
                  <a:pt x="1021080" y="0"/>
                </a:cubicBezTo>
                <a:cubicBezTo>
                  <a:pt x="1194029" y="-39544"/>
                  <a:pt x="1356021" y="55001"/>
                  <a:pt x="1565656" y="0"/>
                </a:cubicBezTo>
                <a:cubicBezTo>
                  <a:pt x="1775291" y="-55001"/>
                  <a:pt x="1957362" y="32610"/>
                  <a:pt x="2269067" y="0"/>
                </a:cubicBezTo>
                <a:cubicBezTo>
                  <a:pt x="2282069" y="196629"/>
                  <a:pt x="2247594" y="423755"/>
                  <a:pt x="2269067" y="550800"/>
                </a:cubicBezTo>
                <a:cubicBezTo>
                  <a:pt x="2290540" y="677845"/>
                  <a:pt x="2214530" y="818010"/>
                  <a:pt x="2269067" y="1080000"/>
                </a:cubicBezTo>
                <a:cubicBezTo>
                  <a:pt x="2012313" y="1107809"/>
                  <a:pt x="1838491" y="1052289"/>
                  <a:pt x="1724491" y="1080000"/>
                </a:cubicBezTo>
                <a:cubicBezTo>
                  <a:pt x="1610491" y="1107711"/>
                  <a:pt x="1402485" y="1058900"/>
                  <a:pt x="1157224" y="1080000"/>
                </a:cubicBezTo>
                <a:cubicBezTo>
                  <a:pt x="911963" y="1101100"/>
                  <a:pt x="717502" y="1059331"/>
                  <a:pt x="589957" y="1080000"/>
                </a:cubicBezTo>
                <a:cubicBezTo>
                  <a:pt x="462412" y="1100669"/>
                  <a:pt x="210685" y="107115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69067" h="1080000" stroke="0" extrusionOk="0">
                <a:moveTo>
                  <a:pt x="0" y="0"/>
                </a:moveTo>
                <a:cubicBezTo>
                  <a:pt x="125132" y="-21861"/>
                  <a:pt x="393749" y="24057"/>
                  <a:pt x="499195" y="0"/>
                </a:cubicBezTo>
                <a:cubicBezTo>
                  <a:pt x="604641" y="-24057"/>
                  <a:pt x="811017" y="58512"/>
                  <a:pt x="1089152" y="0"/>
                </a:cubicBezTo>
                <a:cubicBezTo>
                  <a:pt x="1367287" y="-58512"/>
                  <a:pt x="1438711" y="11535"/>
                  <a:pt x="1679110" y="0"/>
                </a:cubicBezTo>
                <a:cubicBezTo>
                  <a:pt x="1919509" y="-11535"/>
                  <a:pt x="2095476" y="52016"/>
                  <a:pt x="2269067" y="0"/>
                </a:cubicBezTo>
                <a:cubicBezTo>
                  <a:pt x="2272583" y="250720"/>
                  <a:pt x="2245184" y="403851"/>
                  <a:pt x="2269067" y="561600"/>
                </a:cubicBezTo>
                <a:cubicBezTo>
                  <a:pt x="2292950" y="719349"/>
                  <a:pt x="2249215" y="913551"/>
                  <a:pt x="2269067" y="1080000"/>
                </a:cubicBezTo>
                <a:cubicBezTo>
                  <a:pt x="2014608" y="1102259"/>
                  <a:pt x="1885867" y="1037664"/>
                  <a:pt x="1679110" y="1080000"/>
                </a:cubicBezTo>
                <a:cubicBezTo>
                  <a:pt x="1472353" y="1122336"/>
                  <a:pt x="1201936" y="1068157"/>
                  <a:pt x="1066461" y="1080000"/>
                </a:cubicBezTo>
                <a:cubicBezTo>
                  <a:pt x="930986" y="1091843"/>
                  <a:pt x="408426" y="99060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fǔmō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D7919DE-F07B-FC11-A55D-783A92165685}"/>
              </a:ext>
            </a:extLst>
          </p:cNvPr>
          <p:cNvSpPr/>
          <p:nvPr/>
        </p:nvSpPr>
        <p:spPr>
          <a:xfrm>
            <a:off x="4954340" y="4866804"/>
            <a:ext cx="2856091" cy="1080000"/>
          </a:xfrm>
          <a:custGeom>
            <a:avLst/>
            <a:gdLst>
              <a:gd name="connsiteX0" fmla="*/ 0 w 2856091"/>
              <a:gd name="connsiteY0" fmla="*/ 0 h 1080000"/>
              <a:gd name="connsiteX1" fmla="*/ 485535 w 2856091"/>
              <a:gd name="connsiteY1" fmla="*/ 0 h 1080000"/>
              <a:gd name="connsiteX2" fmla="*/ 1085315 w 2856091"/>
              <a:gd name="connsiteY2" fmla="*/ 0 h 1080000"/>
              <a:gd name="connsiteX3" fmla="*/ 1685094 w 2856091"/>
              <a:gd name="connsiteY3" fmla="*/ 0 h 1080000"/>
              <a:gd name="connsiteX4" fmla="*/ 2227751 w 2856091"/>
              <a:gd name="connsiteY4" fmla="*/ 0 h 1080000"/>
              <a:gd name="connsiteX5" fmla="*/ 2856091 w 2856091"/>
              <a:gd name="connsiteY5" fmla="*/ 0 h 1080000"/>
              <a:gd name="connsiteX6" fmla="*/ 2856091 w 2856091"/>
              <a:gd name="connsiteY6" fmla="*/ 540000 h 1080000"/>
              <a:gd name="connsiteX7" fmla="*/ 2856091 w 2856091"/>
              <a:gd name="connsiteY7" fmla="*/ 1080000 h 1080000"/>
              <a:gd name="connsiteX8" fmla="*/ 2313434 w 2856091"/>
              <a:gd name="connsiteY8" fmla="*/ 1080000 h 1080000"/>
              <a:gd name="connsiteX9" fmla="*/ 1799337 w 2856091"/>
              <a:gd name="connsiteY9" fmla="*/ 1080000 h 1080000"/>
              <a:gd name="connsiteX10" fmla="*/ 1199558 w 2856091"/>
              <a:gd name="connsiteY10" fmla="*/ 1080000 h 1080000"/>
              <a:gd name="connsiteX11" fmla="*/ 599779 w 2856091"/>
              <a:gd name="connsiteY11" fmla="*/ 1080000 h 1080000"/>
              <a:gd name="connsiteX12" fmla="*/ 0 w 2856091"/>
              <a:gd name="connsiteY12" fmla="*/ 1080000 h 1080000"/>
              <a:gd name="connsiteX13" fmla="*/ 0 w 2856091"/>
              <a:gd name="connsiteY13" fmla="*/ 540000 h 1080000"/>
              <a:gd name="connsiteX14" fmla="*/ 0 w 2856091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56091" h="1080000" fill="none" extrusionOk="0">
                <a:moveTo>
                  <a:pt x="0" y="0"/>
                </a:moveTo>
                <a:cubicBezTo>
                  <a:pt x="181531" y="-36971"/>
                  <a:pt x="352846" y="25569"/>
                  <a:pt x="485535" y="0"/>
                </a:cubicBezTo>
                <a:cubicBezTo>
                  <a:pt x="618225" y="-25569"/>
                  <a:pt x="875821" y="14080"/>
                  <a:pt x="1085315" y="0"/>
                </a:cubicBezTo>
                <a:cubicBezTo>
                  <a:pt x="1294809" y="-14080"/>
                  <a:pt x="1405334" y="11027"/>
                  <a:pt x="1685094" y="0"/>
                </a:cubicBezTo>
                <a:cubicBezTo>
                  <a:pt x="1964854" y="-11027"/>
                  <a:pt x="2110992" y="45247"/>
                  <a:pt x="2227751" y="0"/>
                </a:cubicBezTo>
                <a:cubicBezTo>
                  <a:pt x="2344510" y="-45247"/>
                  <a:pt x="2701824" y="3201"/>
                  <a:pt x="2856091" y="0"/>
                </a:cubicBezTo>
                <a:cubicBezTo>
                  <a:pt x="2899227" y="214300"/>
                  <a:pt x="2808604" y="272387"/>
                  <a:pt x="2856091" y="540000"/>
                </a:cubicBezTo>
                <a:cubicBezTo>
                  <a:pt x="2903578" y="807613"/>
                  <a:pt x="2830442" y="949899"/>
                  <a:pt x="2856091" y="1080000"/>
                </a:cubicBezTo>
                <a:cubicBezTo>
                  <a:pt x="2723019" y="1136526"/>
                  <a:pt x="2471316" y="1069538"/>
                  <a:pt x="2313434" y="1080000"/>
                </a:cubicBezTo>
                <a:cubicBezTo>
                  <a:pt x="2155552" y="1090462"/>
                  <a:pt x="1956377" y="1042440"/>
                  <a:pt x="1799337" y="1080000"/>
                </a:cubicBezTo>
                <a:cubicBezTo>
                  <a:pt x="1642297" y="1117560"/>
                  <a:pt x="1457054" y="1031310"/>
                  <a:pt x="1199558" y="1080000"/>
                </a:cubicBezTo>
                <a:cubicBezTo>
                  <a:pt x="942062" y="1128690"/>
                  <a:pt x="849445" y="1029237"/>
                  <a:pt x="599779" y="1080000"/>
                </a:cubicBezTo>
                <a:cubicBezTo>
                  <a:pt x="350113" y="1130763"/>
                  <a:pt x="205949" y="1023284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56091" h="1080000" stroke="0" extrusionOk="0">
                <a:moveTo>
                  <a:pt x="0" y="0"/>
                </a:moveTo>
                <a:cubicBezTo>
                  <a:pt x="209462" y="-66"/>
                  <a:pt x="370411" y="40249"/>
                  <a:pt x="485535" y="0"/>
                </a:cubicBezTo>
                <a:cubicBezTo>
                  <a:pt x="600659" y="-40249"/>
                  <a:pt x="880532" y="56082"/>
                  <a:pt x="1085315" y="0"/>
                </a:cubicBezTo>
                <a:cubicBezTo>
                  <a:pt x="1290098" y="-56082"/>
                  <a:pt x="1470299" y="45868"/>
                  <a:pt x="1685094" y="0"/>
                </a:cubicBezTo>
                <a:cubicBezTo>
                  <a:pt x="1899889" y="-45868"/>
                  <a:pt x="2086953" y="62330"/>
                  <a:pt x="2313434" y="0"/>
                </a:cubicBezTo>
                <a:cubicBezTo>
                  <a:pt x="2539915" y="-62330"/>
                  <a:pt x="2741726" y="25284"/>
                  <a:pt x="2856091" y="0"/>
                </a:cubicBezTo>
                <a:cubicBezTo>
                  <a:pt x="2879282" y="168737"/>
                  <a:pt x="2812911" y="437107"/>
                  <a:pt x="2856091" y="550800"/>
                </a:cubicBezTo>
                <a:cubicBezTo>
                  <a:pt x="2899271" y="664493"/>
                  <a:pt x="2811939" y="896277"/>
                  <a:pt x="2856091" y="1080000"/>
                </a:cubicBezTo>
                <a:cubicBezTo>
                  <a:pt x="2630543" y="1080346"/>
                  <a:pt x="2458640" y="1060832"/>
                  <a:pt x="2313434" y="1080000"/>
                </a:cubicBezTo>
                <a:cubicBezTo>
                  <a:pt x="2168228" y="1099168"/>
                  <a:pt x="1955622" y="1037492"/>
                  <a:pt x="1685094" y="1080000"/>
                </a:cubicBezTo>
                <a:cubicBezTo>
                  <a:pt x="1414566" y="1122508"/>
                  <a:pt x="1277250" y="1068636"/>
                  <a:pt x="1142436" y="1080000"/>
                </a:cubicBezTo>
                <a:cubicBezTo>
                  <a:pt x="1007622" y="1091364"/>
                  <a:pt x="701405" y="1052949"/>
                  <a:pt x="542657" y="1080000"/>
                </a:cubicBezTo>
                <a:cubicBezTo>
                  <a:pt x="383909" y="1107051"/>
                  <a:pt x="110218" y="105607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sǐwáng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1512AE4-ED92-25EB-7534-72378AE449DB}"/>
              </a:ext>
            </a:extLst>
          </p:cNvPr>
          <p:cNvSpPr/>
          <p:nvPr/>
        </p:nvSpPr>
        <p:spPr>
          <a:xfrm>
            <a:off x="7889448" y="4866804"/>
            <a:ext cx="3897634" cy="1080000"/>
          </a:xfrm>
          <a:custGeom>
            <a:avLst/>
            <a:gdLst>
              <a:gd name="connsiteX0" fmla="*/ 0 w 3897634"/>
              <a:gd name="connsiteY0" fmla="*/ 0 h 1080000"/>
              <a:gd name="connsiteX1" fmla="*/ 634758 w 3897634"/>
              <a:gd name="connsiteY1" fmla="*/ 0 h 1080000"/>
              <a:gd name="connsiteX2" fmla="*/ 1152586 w 3897634"/>
              <a:gd name="connsiteY2" fmla="*/ 0 h 1080000"/>
              <a:gd name="connsiteX3" fmla="*/ 1709391 w 3897634"/>
              <a:gd name="connsiteY3" fmla="*/ 0 h 1080000"/>
              <a:gd name="connsiteX4" fmla="*/ 2188243 w 3897634"/>
              <a:gd name="connsiteY4" fmla="*/ 0 h 1080000"/>
              <a:gd name="connsiteX5" fmla="*/ 2784024 w 3897634"/>
              <a:gd name="connsiteY5" fmla="*/ 0 h 1080000"/>
              <a:gd name="connsiteX6" fmla="*/ 3223900 w 3897634"/>
              <a:gd name="connsiteY6" fmla="*/ 0 h 1080000"/>
              <a:gd name="connsiteX7" fmla="*/ 3897634 w 3897634"/>
              <a:gd name="connsiteY7" fmla="*/ 0 h 1080000"/>
              <a:gd name="connsiteX8" fmla="*/ 3897634 w 3897634"/>
              <a:gd name="connsiteY8" fmla="*/ 550800 h 1080000"/>
              <a:gd name="connsiteX9" fmla="*/ 3897634 w 3897634"/>
              <a:gd name="connsiteY9" fmla="*/ 1080000 h 1080000"/>
              <a:gd name="connsiteX10" fmla="*/ 3418782 w 3897634"/>
              <a:gd name="connsiteY10" fmla="*/ 1080000 h 1080000"/>
              <a:gd name="connsiteX11" fmla="*/ 2784024 w 3897634"/>
              <a:gd name="connsiteY11" fmla="*/ 1080000 h 1080000"/>
              <a:gd name="connsiteX12" fmla="*/ 2344148 w 3897634"/>
              <a:gd name="connsiteY12" fmla="*/ 1080000 h 1080000"/>
              <a:gd name="connsiteX13" fmla="*/ 1865296 w 3897634"/>
              <a:gd name="connsiteY13" fmla="*/ 1080000 h 1080000"/>
              <a:gd name="connsiteX14" fmla="*/ 1386444 w 3897634"/>
              <a:gd name="connsiteY14" fmla="*/ 1080000 h 1080000"/>
              <a:gd name="connsiteX15" fmla="*/ 751687 w 3897634"/>
              <a:gd name="connsiteY15" fmla="*/ 1080000 h 1080000"/>
              <a:gd name="connsiteX16" fmla="*/ 0 w 3897634"/>
              <a:gd name="connsiteY16" fmla="*/ 1080000 h 1080000"/>
              <a:gd name="connsiteX17" fmla="*/ 0 w 3897634"/>
              <a:gd name="connsiteY17" fmla="*/ 561600 h 1080000"/>
              <a:gd name="connsiteX18" fmla="*/ 0 w 3897634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97634" h="1080000" fill="none" extrusionOk="0">
                <a:moveTo>
                  <a:pt x="0" y="0"/>
                </a:moveTo>
                <a:cubicBezTo>
                  <a:pt x="247797" y="-55947"/>
                  <a:pt x="352195" y="51150"/>
                  <a:pt x="634758" y="0"/>
                </a:cubicBezTo>
                <a:cubicBezTo>
                  <a:pt x="917321" y="-51150"/>
                  <a:pt x="1043935" y="33932"/>
                  <a:pt x="1152586" y="0"/>
                </a:cubicBezTo>
                <a:cubicBezTo>
                  <a:pt x="1261237" y="-33932"/>
                  <a:pt x="1450880" y="11076"/>
                  <a:pt x="1709391" y="0"/>
                </a:cubicBezTo>
                <a:cubicBezTo>
                  <a:pt x="1967903" y="-11076"/>
                  <a:pt x="1991920" y="17029"/>
                  <a:pt x="2188243" y="0"/>
                </a:cubicBezTo>
                <a:cubicBezTo>
                  <a:pt x="2384566" y="-17029"/>
                  <a:pt x="2649825" y="10209"/>
                  <a:pt x="2784024" y="0"/>
                </a:cubicBezTo>
                <a:cubicBezTo>
                  <a:pt x="2918223" y="-10209"/>
                  <a:pt x="3119160" y="35709"/>
                  <a:pt x="3223900" y="0"/>
                </a:cubicBezTo>
                <a:cubicBezTo>
                  <a:pt x="3328640" y="-35709"/>
                  <a:pt x="3752033" y="49791"/>
                  <a:pt x="3897634" y="0"/>
                </a:cubicBezTo>
                <a:cubicBezTo>
                  <a:pt x="3903209" y="154535"/>
                  <a:pt x="3832728" y="368376"/>
                  <a:pt x="3897634" y="550800"/>
                </a:cubicBezTo>
                <a:cubicBezTo>
                  <a:pt x="3962540" y="733224"/>
                  <a:pt x="3894360" y="956060"/>
                  <a:pt x="3897634" y="1080000"/>
                </a:cubicBezTo>
                <a:cubicBezTo>
                  <a:pt x="3775751" y="1091845"/>
                  <a:pt x="3553975" y="1053160"/>
                  <a:pt x="3418782" y="1080000"/>
                </a:cubicBezTo>
                <a:cubicBezTo>
                  <a:pt x="3283589" y="1106840"/>
                  <a:pt x="2984063" y="1057674"/>
                  <a:pt x="2784024" y="1080000"/>
                </a:cubicBezTo>
                <a:cubicBezTo>
                  <a:pt x="2583985" y="1102326"/>
                  <a:pt x="2488961" y="1033372"/>
                  <a:pt x="2344148" y="1080000"/>
                </a:cubicBezTo>
                <a:cubicBezTo>
                  <a:pt x="2199335" y="1126628"/>
                  <a:pt x="1969353" y="1036117"/>
                  <a:pt x="1865296" y="1080000"/>
                </a:cubicBezTo>
                <a:cubicBezTo>
                  <a:pt x="1761239" y="1123883"/>
                  <a:pt x="1594016" y="1068045"/>
                  <a:pt x="1386444" y="1080000"/>
                </a:cubicBezTo>
                <a:cubicBezTo>
                  <a:pt x="1178872" y="1091955"/>
                  <a:pt x="914641" y="1037647"/>
                  <a:pt x="751687" y="1080000"/>
                </a:cubicBezTo>
                <a:cubicBezTo>
                  <a:pt x="588733" y="1122353"/>
                  <a:pt x="352437" y="996606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897634" h="1080000" stroke="0" extrusionOk="0">
                <a:moveTo>
                  <a:pt x="0" y="0"/>
                </a:moveTo>
                <a:cubicBezTo>
                  <a:pt x="167812" y="-49640"/>
                  <a:pt x="284915" y="9714"/>
                  <a:pt x="439876" y="0"/>
                </a:cubicBezTo>
                <a:cubicBezTo>
                  <a:pt x="594837" y="-9714"/>
                  <a:pt x="755793" y="7251"/>
                  <a:pt x="1035657" y="0"/>
                </a:cubicBezTo>
                <a:cubicBezTo>
                  <a:pt x="1315521" y="-7251"/>
                  <a:pt x="1408998" y="59484"/>
                  <a:pt x="1631438" y="0"/>
                </a:cubicBezTo>
                <a:cubicBezTo>
                  <a:pt x="1853878" y="-59484"/>
                  <a:pt x="2048867" y="21233"/>
                  <a:pt x="2266196" y="0"/>
                </a:cubicBezTo>
                <a:cubicBezTo>
                  <a:pt x="2483525" y="-21233"/>
                  <a:pt x="2753560" y="2406"/>
                  <a:pt x="2900953" y="0"/>
                </a:cubicBezTo>
                <a:cubicBezTo>
                  <a:pt x="3048346" y="-2406"/>
                  <a:pt x="3628540" y="99840"/>
                  <a:pt x="3897634" y="0"/>
                </a:cubicBezTo>
                <a:cubicBezTo>
                  <a:pt x="3960588" y="163293"/>
                  <a:pt x="3878106" y="291617"/>
                  <a:pt x="3897634" y="550800"/>
                </a:cubicBezTo>
                <a:cubicBezTo>
                  <a:pt x="3917162" y="809983"/>
                  <a:pt x="3873503" y="887257"/>
                  <a:pt x="3897634" y="1080000"/>
                </a:cubicBezTo>
                <a:cubicBezTo>
                  <a:pt x="3688333" y="1106088"/>
                  <a:pt x="3573168" y="1010772"/>
                  <a:pt x="3262876" y="1080000"/>
                </a:cubicBezTo>
                <a:cubicBezTo>
                  <a:pt x="2952584" y="1149228"/>
                  <a:pt x="2910919" y="1061195"/>
                  <a:pt x="2745048" y="1080000"/>
                </a:cubicBezTo>
                <a:cubicBezTo>
                  <a:pt x="2579177" y="1098805"/>
                  <a:pt x="2323178" y="1063267"/>
                  <a:pt x="2149267" y="1080000"/>
                </a:cubicBezTo>
                <a:cubicBezTo>
                  <a:pt x="1975356" y="1096733"/>
                  <a:pt x="1785216" y="1078245"/>
                  <a:pt x="1514509" y="1080000"/>
                </a:cubicBezTo>
                <a:cubicBezTo>
                  <a:pt x="1243802" y="1081755"/>
                  <a:pt x="1247924" y="1061471"/>
                  <a:pt x="1074633" y="1080000"/>
                </a:cubicBezTo>
                <a:cubicBezTo>
                  <a:pt x="901342" y="1098529"/>
                  <a:pt x="630026" y="1068740"/>
                  <a:pt x="517829" y="1080000"/>
                </a:cubicBezTo>
                <a:cubicBezTo>
                  <a:pt x="405632" y="1091260"/>
                  <a:pt x="183460" y="1027405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zhǎnggāo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72D6806-7F62-D1DD-200A-40A0A41A815A}"/>
              </a:ext>
            </a:extLst>
          </p:cNvPr>
          <p:cNvSpPr/>
          <p:nvPr/>
        </p:nvSpPr>
        <p:spPr>
          <a:xfrm>
            <a:off x="9391446" y="3500788"/>
            <a:ext cx="2221820" cy="1080000"/>
          </a:xfrm>
          <a:custGeom>
            <a:avLst/>
            <a:gdLst>
              <a:gd name="connsiteX0" fmla="*/ 0 w 2221820"/>
              <a:gd name="connsiteY0" fmla="*/ 0 h 1080000"/>
              <a:gd name="connsiteX1" fmla="*/ 488800 w 2221820"/>
              <a:gd name="connsiteY1" fmla="*/ 0 h 1080000"/>
              <a:gd name="connsiteX2" fmla="*/ 999819 w 2221820"/>
              <a:gd name="connsiteY2" fmla="*/ 0 h 1080000"/>
              <a:gd name="connsiteX3" fmla="*/ 1533056 w 2221820"/>
              <a:gd name="connsiteY3" fmla="*/ 0 h 1080000"/>
              <a:gd name="connsiteX4" fmla="*/ 2221820 w 2221820"/>
              <a:gd name="connsiteY4" fmla="*/ 0 h 1080000"/>
              <a:gd name="connsiteX5" fmla="*/ 2221820 w 2221820"/>
              <a:gd name="connsiteY5" fmla="*/ 550800 h 1080000"/>
              <a:gd name="connsiteX6" fmla="*/ 2221820 w 2221820"/>
              <a:gd name="connsiteY6" fmla="*/ 1080000 h 1080000"/>
              <a:gd name="connsiteX7" fmla="*/ 1688583 w 2221820"/>
              <a:gd name="connsiteY7" fmla="*/ 1080000 h 1080000"/>
              <a:gd name="connsiteX8" fmla="*/ 1133128 w 2221820"/>
              <a:gd name="connsiteY8" fmla="*/ 1080000 h 1080000"/>
              <a:gd name="connsiteX9" fmla="*/ 577673 w 2221820"/>
              <a:gd name="connsiteY9" fmla="*/ 1080000 h 1080000"/>
              <a:gd name="connsiteX10" fmla="*/ 0 w 2221820"/>
              <a:gd name="connsiteY10" fmla="*/ 1080000 h 1080000"/>
              <a:gd name="connsiteX11" fmla="*/ 0 w 2221820"/>
              <a:gd name="connsiteY11" fmla="*/ 561600 h 1080000"/>
              <a:gd name="connsiteX12" fmla="*/ 0 w 222182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1820" h="1080000" fill="none" extrusionOk="0">
                <a:moveTo>
                  <a:pt x="0" y="0"/>
                </a:moveTo>
                <a:cubicBezTo>
                  <a:pt x="164390" y="-21250"/>
                  <a:pt x="257752" y="39591"/>
                  <a:pt x="488800" y="0"/>
                </a:cubicBezTo>
                <a:cubicBezTo>
                  <a:pt x="719848" y="-39591"/>
                  <a:pt x="824992" y="2140"/>
                  <a:pt x="999819" y="0"/>
                </a:cubicBezTo>
                <a:cubicBezTo>
                  <a:pt x="1174646" y="-2140"/>
                  <a:pt x="1327315" y="13002"/>
                  <a:pt x="1533056" y="0"/>
                </a:cubicBezTo>
                <a:cubicBezTo>
                  <a:pt x="1738797" y="-13002"/>
                  <a:pt x="2030032" y="11228"/>
                  <a:pt x="2221820" y="0"/>
                </a:cubicBezTo>
                <a:cubicBezTo>
                  <a:pt x="2234822" y="196629"/>
                  <a:pt x="2200347" y="423755"/>
                  <a:pt x="2221820" y="550800"/>
                </a:cubicBezTo>
                <a:cubicBezTo>
                  <a:pt x="2243293" y="677845"/>
                  <a:pt x="2167283" y="818010"/>
                  <a:pt x="2221820" y="1080000"/>
                </a:cubicBezTo>
                <a:cubicBezTo>
                  <a:pt x="2104518" y="1132032"/>
                  <a:pt x="1954411" y="1064697"/>
                  <a:pt x="1688583" y="1080000"/>
                </a:cubicBezTo>
                <a:cubicBezTo>
                  <a:pt x="1422755" y="1095303"/>
                  <a:pt x="1257129" y="1027836"/>
                  <a:pt x="1133128" y="1080000"/>
                </a:cubicBezTo>
                <a:cubicBezTo>
                  <a:pt x="1009127" y="1132164"/>
                  <a:pt x="752331" y="1073577"/>
                  <a:pt x="577673" y="1080000"/>
                </a:cubicBezTo>
                <a:cubicBezTo>
                  <a:pt x="403015" y="1086423"/>
                  <a:pt x="189935" y="105254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21820" h="1080000" stroke="0" extrusionOk="0">
                <a:moveTo>
                  <a:pt x="0" y="0"/>
                </a:moveTo>
                <a:cubicBezTo>
                  <a:pt x="175044" y="-50180"/>
                  <a:pt x="288160" y="19206"/>
                  <a:pt x="488800" y="0"/>
                </a:cubicBezTo>
                <a:cubicBezTo>
                  <a:pt x="689440" y="-19206"/>
                  <a:pt x="888883" y="50691"/>
                  <a:pt x="1066474" y="0"/>
                </a:cubicBezTo>
                <a:cubicBezTo>
                  <a:pt x="1244065" y="-50691"/>
                  <a:pt x="1457296" y="7939"/>
                  <a:pt x="1644147" y="0"/>
                </a:cubicBezTo>
                <a:cubicBezTo>
                  <a:pt x="1830998" y="-7939"/>
                  <a:pt x="2104683" y="41501"/>
                  <a:pt x="2221820" y="0"/>
                </a:cubicBezTo>
                <a:cubicBezTo>
                  <a:pt x="2225336" y="250720"/>
                  <a:pt x="2197937" y="403851"/>
                  <a:pt x="2221820" y="561600"/>
                </a:cubicBezTo>
                <a:cubicBezTo>
                  <a:pt x="2245703" y="719349"/>
                  <a:pt x="2201968" y="913551"/>
                  <a:pt x="2221820" y="1080000"/>
                </a:cubicBezTo>
                <a:cubicBezTo>
                  <a:pt x="2094540" y="1124339"/>
                  <a:pt x="1785833" y="1029221"/>
                  <a:pt x="1644147" y="1080000"/>
                </a:cubicBezTo>
                <a:cubicBezTo>
                  <a:pt x="1502461" y="1130779"/>
                  <a:pt x="1176488" y="1067558"/>
                  <a:pt x="1044255" y="1080000"/>
                </a:cubicBezTo>
                <a:cubicBezTo>
                  <a:pt x="912022" y="1092442"/>
                  <a:pt x="357230" y="100227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dá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àn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FBC998C-EF6A-9045-42AD-76E49D87DFA4}"/>
              </a:ext>
            </a:extLst>
          </p:cNvPr>
          <p:cNvSpPr/>
          <p:nvPr/>
        </p:nvSpPr>
        <p:spPr>
          <a:xfrm>
            <a:off x="7994743" y="2118554"/>
            <a:ext cx="2440177" cy="1080000"/>
          </a:xfrm>
          <a:custGeom>
            <a:avLst/>
            <a:gdLst>
              <a:gd name="connsiteX0" fmla="*/ 0 w 2440177"/>
              <a:gd name="connsiteY0" fmla="*/ 0 h 1080000"/>
              <a:gd name="connsiteX1" fmla="*/ 414830 w 2440177"/>
              <a:gd name="connsiteY1" fmla="*/ 0 h 1080000"/>
              <a:gd name="connsiteX2" fmla="*/ 927267 w 2440177"/>
              <a:gd name="connsiteY2" fmla="*/ 0 h 1080000"/>
              <a:gd name="connsiteX3" fmla="*/ 1439704 w 2440177"/>
              <a:gd name="connsiteY3" fmla="*/ 0 h 1080000"/>
              <a:gd name="connsiteX4" fmla="*/ 1903338 w 2440177"/>
              <a:gd name="connsiteY4" fmla="*/ 0 h 1080000"/>
              <a:gd name="connsiteX5" fmla="*/ 2440177 w 2440177"/>
              <a:gd name="connsiteY5" fmla="*/ 0 h 1080000"/>
              <a:gd name="connsiteX6" fmla="*/ 2440177 w 2440177"/>
              <a:gd name="connsiteY6" fmla="*/ 540000 h 1080000"/>
              <a:gd name="connsiteX7" fmla="*/ 2440177 w 2440177"/>
              <a:gd name="connsiteY7" fmla="*/ 1080000 h 1080000"/>
              <a:gd name="connsiteX8" fmla="*/ 1976543 w 2440177"/>
              <a:gd name="connsiteY8" fmla="*/ 1080000 h 1080000"/>
              <a:gd name="connsiteX9" fmla="*/ 1537312 w 2440177"/>
              <a:gd name="connsiteY9" fmla="*/ 1080000 h 1080000"/>
              <a:gd name="connsiteX10" fmla="*/ 1024874 w 2440177"/>
              <a:gd name="connsiteY10" fmla="*/ 1080000 h 1080000"/>
              <a:gd name="connsiteX11" fmla="*/ 512437 w 2440177"/>
              <a:gd name="connsiteY11" fmla="*/ 1080000 h 1080000"/>
              <a:gd name="connsiteX12" fmla="*/ 0 w 2440177"/>
              <a:gd name="connsiteY12" fmla="*/ 1080000 h 1080000"/>
              <a:gd name="connsiteX13" fmla="*/ 0 w 2440177"/>
              <a:gd name="connsiteY13" fmla="*/ 540000 h 1080000"/>
              <a:gd name="connsiteX14" fmla="*/ 0 w 2440177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40177" h="1080000" fill="none" extrusionOk="0">
                <a:moveTo>
                  <a:pt x="0" y="0"/>
                </a:moveTo>
                <a:cubicBezTo>
                  <a:pt x="158065" y="-18496"/>
                  <a:pt x="271580" y="17082"/>
                  <a:pt x="414830" y="0"/>
                </a:cubicBezTo>
                <a:cubicBezTo>
                  <a:pt x="558080" y="-17082"/>
                  <a:pt x="804818" y="2811"/>
                  <a:pt x="927267" y="0"/>
                </a:cubicBezTo>
                <a:cubicBezTo>
                  <a:pt x="1049716" y="-2811"/>
                  <a:pt x="1215826" y="22546"/>
                  <a:pt x="1439704" y="0"/>
                </a:cubicBezTo>
                <a:cubicBezTo>
                  <a:pt x="1663582" y="-22546"/>
                  <a:pt x="1787415" y="5388"/>
                  <a:pt x="1903338" y="0"/>
                </a:cubicBezTo>
                <a:cubicBezTo>
                  <a:pt x="2019261" y="-5388"/>
                  <a:pt x="2233150" y="60480"/>
                  <a:pt x="2440177" y="0"/>
                </a:cubicBezTo>
                <a:cubicBezTo>
                  <a:pt x="2483313" y="214300"/>
                  <a:pt x="2392690" y="272387"/>
                  <a:pt x="2440177" y="540000"/>
                </a:cubicBezTo>
                <a:cubicBezTo>
                  <a:pt x="2487664" y="807613"/>
                  <a:pt x="2414528" y="949899"/>
                  <a:pt x="2440177" y="1080000"/>
                </a:cubicBezTo>
                <a:cubicBezTo>
                  <a:pt x="2246534" y="1096583"/>
                  <a:pt x="2129979" y="1064161"/>
                  <a:pt x="1976543" y="1080000"/>
                </a:cubicBezTo>
                <a:cubicBezTo>
                  <a:pt x="1823107" y="1095839"/>
                  <a:pt x="1718432" y="1055989"/>
                  <a:pt x="1537312" y="1080000"/>
                </a:cubicBezTo>
                <a:cubicBezTo>
                  <a:pt x="1356192" y="1104011"/>
                  <a:pt x="1173131" y="1064943"/>
                  <a:pt x="1024874" y="1080000"/>
                </a:cubicBezTo>
                <a:cubicBezTo>
                  <a:pt x="876617" y="1095057"/>
                  <a:pt x="730972" y="1061773"/>
                  <a:pt x="512437" y="1080000"/>
                </a:cubicBezTo>
                <a:cubicBezTo>
                  <a:pt x="293902" y="1098227"/>
                  <a:pt x="173535" y="1064213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440177" h="1080000" stroke="0" extrusionOk="0">
                <a:moveTo>
                  <a:pt x="0" y="0"/>
                </a:moveTo>
                <a:cubicBezTo>
                  <a:pt x="83861" y="-23738"/>
                  <a:pt x="318440" y="2"/>
                  <a:pt x="414830" y="0"/>
                </a:cubicBezTo>
                <a:cubicBezTo>
                  <a:pt x="511220" y="-2"/>
                  <a:pt x="728674" y="4766"/>
                  <a:pt x="927267" y="0"/>
                </a:cubicBezTo>
                <a:cubicBezTo>
                  <a:pt x="1125860" y="-4766"/>
                  <a:pt x="1334462" y="27182"/>
                  <a:pt x="1439704" y="0"/>
                </a:cubicBezTo>
                <a:cubicBezTo>
                  <a:pt x="1544946" y="-27182"/>
                  <a:pt x="1803869" y="51405"/>
                  <a:pt x="1976543" y="0"/>
                </a:cubicBezTo>
                <a:cubicBezTo>
                  <a:pt x="2149217" y="-51405"/>
                  <a:pt x="2293319" y="54270"/>
                  <a:pt x="2440177" y="0"/>
                </a:cubicBezTo>
                <a:cubicBezTo>
                  <a:pt x="2463368" y="168737"/>
                  <a:pt x="2396997" y="437107"/>
                  <a:pt x="2440177" y="550800"/>
                </a:cubicBezTo>
                <a:cubicBezTo>
                  <a:pt x="2483357" y="664493"/>
                  <a:pt x="2396025" y="896277"/>
                  <a:pt x="2440177" y="1080000"/>
                </a:cubicBezTo>
                <a:cubicBezTo>
                  <a:pt x="2334668" y="1106694"/>
                  <a:pt x="2194939" y="1065819"/>
                  <a:pt x="1976543" y="1080000"/>
                </a:cubicBezTo>
                <a:cubicBezTo>
                  <a:pt x="1758147" y="1094181"/>
                  <a:pt x="1618522" y="1039449"/>
                  <a:pt x="1439704" y="1080000"/>
                </a:cubicBezTo>
                <a:cubicBezTo>
                  <a:pt x="1260886" y="1120551"/>
                  <a:pt x="1175866" y="1076497"/>
                  <a:pt x="976071" y="1080000"/>
                </a:cubicBezTo>
                <a:cubicBezTo>
                  <a:pt x="776276" y="1083503"/>
                  <a:pt x="647202" y="1025986"/>
                  <a:pt x="463634" y="1080000"/>
                </a:cubicBezTo>
                <a:cubicBezTo>
                  <a:pt x="280066" y="1134014"/>
                  <a:pt x="161474" y="1055931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mù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ǒu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31DF1AB-70BC-F429-DA96-40E539E774D8}"/>
              </a:ext>
            </a:extLst>
          </p:cNvPr>
          <p:cNvSpPr/>
          <p:nvPr/>
        </p:nvSpPr>
        <p:spPr>
          <a:xfrm>
            <a:off x="2108051" y="3500788"/>
            <a:ext cx="2091415" cy="1080000"/>
          </a:xfrm>
          <a:custGeom>
            <a:avLst/>
            <a:gdLst>
              <a:gd name="connsiteX0" fmla="*/ 0 w 2091415"/>
              <a:gd name="connsiteY0" fmla="*/ 0 h 1080000"/>
              <a:gd name="connsiteX1" fmla="*/ 460111 w 2091415"/>
              <a:gd name="connsiteY1" fmla="*/ 0 h 1080000"/>
              <a:gd name="connsiteX2" fmla="*/ 941137 w 2091415"/>
              <a:gd name="connsiteY2" fmla="*/ 0 h 1080000"/>
              <a:gd name="connsiteX3" fmla="*/ 1443076 w 2091415"/>
              <a:gd name="connsiteY3" fmla="*/ 0 h 1080000"/>
              <a:gd name="connsiteX4" fmla="*/ 2091415 w 2091415"/>
              <a:gd name="connsiteY4" fmla="*/ 0 h 1080000"/>
              <a:gd name="connsiteX5" fmla="*/ 2091415 w 2091415"/>
              <a:gd name="connsiteY5" fmla="*/ 550800 h 1080000"/>
              <a:gd name="connsiteX6" fmla="*/ 2091415 w 2091415"/>
              <a:gd name="connsiteY6" fmla="*/ 1080000 h 1080000"/>
              <a:gd name="connsiteX7" fmla="*/ 1589475 w 2091415"/>
              <a:gd name="connsiteY7" fmla="*/ 1080000 h 1080000"/>
              <a:gd name="connsiteX8" fmla="*/ 1066622 w 2091415"/>
              <a:gd name="connsiteY8" fmla="*/ 1080000 h 1080000"/>
              <a:gd name="connsiteX9" fmla="*/ 543768 w 2091415"/>
              <a:gd name="connsiteY9" fmla="*/ 1080000 h 1080000"/>
              <a:gd name="connsiteX10" fmla="*/ 0 w 2091415"/>
              <a:gd name="connsiteY10" fmla="*/ 1080000 h 1080000"/>
              <a:gd name="connsiteX11" fmla="*/ 0 w 2091415"/>
              <a:gd name="connsiteY11" fmla="*/ 561600 h 1080000"/>
              <a:gd name="connsiteX12" fmla="*/ 0 w 209141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91415" h="1080000" fill="none" extrusionOk="0">
                <a:moveTo>
                  <a:pt x="0" y="0"/>
                </a:moveTo>
                <a:cubicBezTo>
                  <a:pt x="148998" y="-48363"/>
                  <a:pt x="243468" y="45270"/>
                  <a:pt x="460111" y="0"/>
                </a:cubicBezTo>
                <a:cubicBezTo>
                  <a:pt x="676754" y="-45270"/>
                  <a:pt x="821621" y="28635"/>
                  <a:pt x="941137" y="0"/>
                </a:cubicBezTo>
                <a:cubicBezTo>
                  <a:pt x="1060653" y="-28635"/>
                  <a:pt x="1329117" y="19928"/>
                  <a:pt x="1443076" y="0"/>
                </a:cubicBezTo>
                <a:cubicBezTo>
                  <a:pt x="1557035" y="-19928"/>
                  <a:pt x="1885477" y="55879"/>
                  <a:pt x="2091415" y="0"/>
                </a:cubicBezTo>
                <a:cubicBezTo>
                  <a:pt x="2104417" y="196629"/>
                  <a:pt x="2069942" y="423755"/>
                  <a:pt x="2091415" y="550800"/>
                </a:cubicBezTo>
                <a:cubicBezTo>
                  <a:pt x="2112888" y="677845"/>
                  <a:pt x="2036878" y="818010"/>
                  <a:pt x="2091415" y="1080000"/>
                </a:cubicBezTo>
                <a:cubicBezTo>
                  <a:pt x="1947336" y="1113344"/>
                  <a:pt x="1832183" y="1069048"/>
                  <a:pt x="1589475" y="1080000"/>
                </a:cubicBezTo>
                <a:cubicBezTo>
                  <a:pt x="1346767" y="1090952"/>
                  <a:pt x="1303718" y="1075425"/>
                  <a:pt x="1066622" y="1080000"/>
                </a:cubicBezTo>
                <a:cubicBezTo>
                  <a:pt x="829526" y="1084575"/>
                  <a:pt x="673629" y="1057230"/>
                  <a:pt x="543768" y="1080000"/>
                </a:cubicBezTo>
                <a:cubicBezTo>
                  <a:pt x="413907" y="1102770"/>
                  <a:pt x="267103" y="101634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91415" h="1080000" stroke="0" extrusionOk="0">
                <a:moveTo>
                  <a:pt x="0" y="0"/>
                </a:moveTo>
                <a:cubicBezTo>
                  <a:pt x="96422" y="-42797"/>
                  <a:pt x="232049" y="47432"/>
                  <a:pt x="460111" y="0"/>
                </a:cubicBezTo>
                <a:cubicBezTo>
                  <a:pt x="688173" y="-47432"/>
                  <a:pt x="821128" y="14726"/>
                  <a:pt x="1003879" y="0"/>
                </a:cubicBezTo>
                <a:cubicBezTo>
                  <a:pt x="1186630" y="-14726"/>
                  <a:pt x="1339873" y="53439"/>
                  <a:pt x="1547647" y="0"/>
                </a:cubicBezTo>
                <a:cubicBezTo>
                  <a:pt x="1755421" y="-53439"/>
                  <a:pt x="1955392" y="8662"/>
                  <a:pt x="2091415" y="0"/>
                </a:cubicBezTo>
                <a:cubicBezTo>
                  <a:pt x="2094931" y="250720"/>
                  <a:pt x="2067532" y="403851"/>
                  <a:pt x="2091415" y="561600"/>
                </a:cubicBezTo>
                <a:cubicBezTo>
                  <a:pt x="2115298" y="719349"/>
                  <a:pt x="2071563" y="913551"/>
                  <a:pt x="2091415" y="1080000"/>
                </a:cubicBezTo>
                <a:cubicBezTo>
                  <a:pt x="1887202" y="1133204"/>
                  <a:pt x="1806412" y="1035240"/>
                  <a:pt x="1547647" y="1080000"/>
                </a:cubicBezTo>
                <a:cubicBezTo>
                  <a:pt x="1288882" y="1124760"/>
                  <a:pt x="1136064" y="1025617"/>
                  <a:pt x="982965" y="1080000"/>
                </a:cubicBezTo>
                <a:cubicBezTo>
                  <a:pt x="829866" y="1134383"/>
                  <a:pt x="356353" y="10013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dá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àn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2D93581-470E-FBE3-2FA6-431F2E056227}"/>
              </a:ext>
            </a:extLst>
          </p:cNvPr>
          <p:cNvSpPr/>
          <p:nvPr/>
        </p:nvSpPr>
        <p:spPr>
          <a:xfrm>
            <a:off x="632183" y="4855352"/>
            <a:ext cx="1895056" cy="1080000"/>
          </a:xfrm>
          <a:custGeom>
            <a:avLst/>
            <a:gdLst>
              <a:gd name="connsiteX0" fmla="*/ 0 w 1895056"/>
              <a:gd name="connsiteY0" fmla="*/ 0 h 1080000"/>
              <a:gd name="connsiteX1" fmla="*/ 416912 w 1895056"/>
              <a:gd name="connsiteY1" fmla="*/ 0 h 1080000"/>
              <a:gd name="connsiteX2" fmla="*/ 852775 w 1895056"/>
              <a:gd name="connsiteY2" fmla="*/ 0 h 1080000"/>
              <a:gd name="connsiteX3" fmla="*/ 1307589 w 1895056"/>
              <a:gd name="connsiteY3" fmla="*/ 0 h 1080000"/>
              <a:gd name="connsiteX4" fmla="*/ 1895056 w 1895056"/>
              <a:gd name="connsiteY4" fmla="*/ 0 h 1080000"/>
              <a:gd name="connsiteX5" fmla="*/ 1895056 w 1895056"/>
              <a:gd name="connsiteY5" fmla="*/ 550800 h 1080000"/>
              <a:gd name="connsiteX6" fmla="*/ 1895056 w 1895056"/>
              <a:gd name="connsiteY6" fmla="*/ 1080000 h 1080000"/>
              <a:gd name="connsiteX7" fmla="*/ 1440243 w 1895056"/>
              <a:gd name="connsiteY7" fmla="*/ 1080000 h 1080000"/>
              <a:gd name="connsiteX8" fmla="*/ 966479 w 1895056"/>
              <a:gd name="connsiteY8" fmla="*/ 1080000 h 1080000"/>
              <a:gd name="connsiteX9" fmla="*/ 492715 w 1895056"/>
              <a:gd name="connsiteY9" fmla="*/ 1080000 h 1080000"/>
              <a:gd name="connsiteX10" fmla="*/ 0 w 1895056"/>
              <a:gd name="connsiteY10" fmla="*/ 1080000 h 1080000"/>
              <a:gd name="connsiteX11" fmla="*/ 0 w 1895056"/>
              <a:gd name="connsiteY11" fmla="*/ 561600 h 1080000"/>
              <a:gd name="connsiteX12" fmla="*/ 0 w 189505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5056" h="1080000" fill="none" extrusionOk="0">
                <a:moveTo>
                  <a:pt x="0" y="0"/>
                </a:moveTo>
                <a:cubicBezTo>
                  <a:pt x="146982" y="-8371"/>
                  <a:pt x="326358" y="41920"/>
                  <a:pt x="416912" y="0"/>
                </a:cubicBezTo>
                <a:cubicBezTo>
                  <a:pt x="507466" y="-41920"/>
                  <a:pt x="662908" y="32138"/>
                  <a:pt x="852775" y="0"/>
                </a:cubicBezTo>
                <a:cubicBezTo>
                  <a:pt x="1042642" y="-32138"/>
                  <a:pt x="1116581" y="21738"/>
                  <a:pt x="1307589" y="0"/>
                </a:cubicBezTo>
                <a:cubicBezTo>
                  <a:pt x="1498597" y="-21738"/>
                  <a:pt x="1607816" y="49885"/>
                  <a:pt x="1895056" y="0"/>
                </a:cubicBezTo>
                <a:cubicBezTo>
                  <a:pt x="1908058" y="196629"/>
                  <a:pt x="1873583" y="423755"/>
                  <a:pt x="1895056" y="550800"/>
                </a:cubicBezTo>
                <a:cubicBezTo>
                  <a:pt x="1916529" y="677845"/>
                  <a:pt x="1840519" y="818010"/>
                  <a:pt x="1895056" y="1080000"/>
                </a:cubicBezTo>
                <a:cubicBezTo>
                  <a:pt x="1680095" y="1088578"/>
                  <a:pt x="1541806" y="1039821"/>
                  <a:pt x="1440243" y="1080000"/>
                </a:cubicBezTo>
                <a:cubicBezTo>
                  <a:pt x="1338680" y="1120179"/>
                  <a:pt x="1074302" y="1030166"/>
                  <a:pt x="966479" y="1080000"/>
                </a:cubicBezTo>
                <a:cubicBezTo>
                  <a:pt x="858656" y="1129834"/>
                  <a:pt x="615477" y="1035602"/>
                  <a:pt x="492715" y="1080000"/>
                </a:cubicBezTo>
                <a:cubicBezTo>
                  <a:pt x="369953" y="1124398"/>
                  <a:pt x="128072" y="1066093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95056" h="1080000" stroke="0" extrusionOk="0">
                <a:moveTo>
                  <a:pt x="0" y="0"/>
                </a:moveTo>
                <a:cubicBezTo>
                  <a:pt x="197676" y="-30823"/>
                  <a:pt x="256687" y="45831"/>
                  <a:pt x="416912" y="0"/>
                </a:cubicBezTo>
                <a:cubicBezTo>
                  <a:pt x="577137" y="-45831"/>
                  <a:pt x="734090" y="3771"/>
                  <a:pt x="909627" y="0"/>
                </a:cubicBezTo>
                <a:cubicBezTo>
                  <a:pt x="1085164" y="-3771"/>
                  <a:pt x="1243376" y="43347"/>
                  <a:pt x="1402341" y="0"/>
                </a:cubicBezTo>
                <a:cubicBezTo>
                  <a:pt x="1561306" y="-43347"/>
                  <a:pt x="1673839" y="544"/>
                  <a:pt x="1895056" y="0"/>
                </a:cubicBezTo>
                <a:cubicBezTo>
                  <a:pt x="1898572" y="250720"/>
                  <a:pt x="1871173" y="403851"/>
                  <a:pt x="1895056" y="561600"/>
                </a:cubicBezTo>
                <a:cubicBezTo>
                  <a:pt x="1918939" y="719349"/>
                  <a:pt x="1875204" y="913551"/>
                  <a:pt x="1895056" y="1080000"/>
                </a:cubicBezTo>
                <a:cubicBezTo>
                  <a:pt x="1701854" y="1135063"/>
                  <a:pt x="1512818" y="1072339"/>
                  <a:pt x="1402341" y="1080000"/>
                </a:cubicBezTo>
                <a:cubicBezTo>
                  <a:pt x="1291864" y="1087661"/>
                  <a:pt x="1116578" y="1028949"/>
                  <a:pt x="890676" y="1080000"/>
                </a:cubicBezTo>
                <a:cubicBezTo>
                  <a:pt x="664774" y="1131051"/>
                  <a:pt x="375138" y="995269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ēn</a:t>
            </a:r>
            <a:r>
              <a:rPr lang="en-US" altLang="zh-TW" sz="66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’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ài</a:t>
            </a:r>
            <a:endParaRPr lang="en-US" altLang="zh-TW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0FF42C3-2C14-D926-EDA3-04DB8FCFE2B4}"/>
              </a:ext>
            </a:extLst>
          </p:cNvPr>
          <p:cNvSpPr/>
          <p:nvPr/>
        </p:nvSpPr>
        <p:spPr>
          <a:xfrm>
            <a:off x="3025821" y="2141250"/>
            <a:ext cx="2538808" cy="1080000"/>
          </a:xfrm>
          <a:custGeom>
            <a:avLst/>
            <a:gdLst>
              <a:gd name="connsiteX0" fmla="*/ 0 w 2538808"/>
              <a:gd name="connsiteY0" fmla="*/ 0 h 1080000"/>
              <a:gd name="connsiteX1" fmla="*/ 431597 w 2538808"/>
              <a:gd name="connsiteY1" fmla="*/ 0 h 1080000"/>
              <a:gd name="connsiteX2" fmla="*/ 964747 w 2538808"/>
              <a:gd name="connsiteY2" fmla="*/ 0 h 1080000"/>
              <a:gd name="connsiteX3" fmla="*/ 1497897 w 2538808"/>
              <a:gd name="connsiteY3" fmla="*/ 0 h 1080000"/>
              <a:gd name="connsiteX4" fmla="*/ 1980270 w 2538808"/>
              <a:gd name="connsiteY4" fmla="*/ 0 h 1080000"/>
              <a:gd name="connsiteX5" fmla="*/ 2538808 w 2538808"/>
              <a:gd name="connsiteY5" fmla="*/ 0 h 1080000"/>
              <a:gd name="connsiteX6" fmla="*/ 2538808 w 2538808"/>
              <a:gd name="connsiteY6" fmla="*/ 540000 h 1080000"/>
              <a:gd name="connsiteX7" fmla="*/ 2538808 w 2538808"/>
              <a:gd name="connsiteY7" fmla="*/ 1080000 h 1080000"/>
              <a:gd name="connsiteX8" fmla="*/ 2056434 w 2538808"/>
              <a:gd name="connsiteY8" fmla="*/ 1080000 h 1080000"/>
              <a:gd name="connsiteX9" fmla="*/ 1599449 w 2538808"/>
              <a:gd name="connsiteY9" fmla="*/ 1080000 h 1080000"/>
              <a:gd name="connsiteX10" fmla="*/ 1066299 w 2538808"/>
              <a:gd name="connsiteY10" fmla="*/ 1080000 h 1080000"/>
              <a:gd name="connsiteX11" fmla="*/ 533150 w 2538808"/>
              <a:gd name="connsiteY11" fmla="*/ 1080000 h 1080000"/>
              <a:gd name="connsiteX12" fmla="*/ 0 w 2538808"/>
              <a:gd name="connsiteY12" fmla="*/ 1080000 h 1080000"/>
              <a:gd name="connsiteX13" fmla="*/ 0 w 2538808"/>
              <a:gd name="connsiteY13" fmla="*/ 540000 h 1080000"/>
              <a:gd name="connsiteX14" fmla="*/ 0 w 2538808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38808" h="1080000" fill="none" extrusionOk="0">
                <a:moveTo>
                  <a:pt x="0" y="0"/>
                </a:moveTo>
                <a:cubicBezTo>
                  <a:pt x="110377" y="-9163"/>
                  <a:pt x="259412" y="43634"/>
                  <a:pt x="431597" y="0"/>
                </a:cubicBezTo>
                <a:cubicBezTo>
                  <a:pt x="603782" y="-43634"/>
                  <a:pt x="835915" y="50586"/>
                  <a:pt x="964747" y="0"/>
                </a:cubicBezTo>
                <a:cubicBezTo>
                  <a:pt x="1093579" y="-50586"/>
                  <a:pt x="1333049" y="30232"/>
                  <a:pt x="1497897" y="0"/>
                </a:cubicBezTo>
                <a:cubicBezTo>
                  <a:pt x="1662745" y="-30232"/>
                  <a:pt x="1848187" y="26493"/>
                  <a:pt x="1980270" y="0"/>
                </a:cubicBezTo>
                <a:cubicBezTo>
                  <a:pt x="2112353" y="-26493"/>
                  <a:pt x="2418123" y="49816"/>
                  <a:pt x="2538808" y="0"/>
                </a:cubicBezTo>
                <a:cubicBezTo>
                  <a:pt x="2581944" y="214300"/>
                  <a:pt x="2491321" y="272387"/>
                  <a:pt x="2538808" y="540000"/>
                </a:cubicBezTo>
                <a:cubicBezTo>
                  <a:pt x="2586295" y="807613"/>
                  <a:pt x="2513159" y="949899"/>
                  <a:pt x="2538808" y="1080000"/>
                </a:cubicBezTo>
                <a:cubicBezTo>
                  <a:pt x="2338363" y="1085014"/>
                  <a:pt x="2258087" y="1029774"/>
                  <a:pt x="2056434" y="1080000"/>
                </a:cubicBezTo>
                <a:cubicBezTo>
                  <a:pt x="1854781" y="1130226"/>
                  <a:pt x="1750826" y="1066624"/>
                  <a:pt x="1599449" y="1080000"/>
                </a:cubicBezTo>
                <a:cubicBezTo>
                  <a:pt x="1448073" y="1093376"/>
                  <a:pt x="1282753" y="1031522"/>
                  <a:pt x="1066299" y="1080000"/>
                </a:cubicBezTo>
                <a:cubicBezTo>
                  <a:pt x="849845" y="1128478"/>
                  <a:pt x="750863" y="1065902"/>
                  <a:pt x="533150" y="1080000"/>
                </a:cubicBezTo>
                <a:cubicBezTo>
                  <a:pt x="315437" y="1094098"/>
                  <a:pt x="128430" y="1058287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38808" h="1080000" stroke="0" extrusionOk="0">
                <a:moveTo>
                  <a:pt x="0" y="0"/>
                </a:moveTo>
                <a:cubicBezTo>
                  <a:pt x="150411" y="-38881"/>
                  <a:pt x="221184" y="49152"/>
                  <a:pt x="431597" y="0"/>
                </a:cubicBezTo>
                <a:cubicBezTo>
                  <a:pt x="642010" y="-49152"/>
                  <a:pt x="765059" y="52808"/>
                  <a:pt x="964747" y="0"/>
                </a:cubicBezTo>
                <a:cubicBezTo>
                  <a:pt x="1164435" y="-52808"/>
                  <a:pt x="1355084" y="5440"/>
                  <a:pt x="1497897" y="0"/>
                </a:cubicBezTo>
                <a:cubicBezTo>
                  <a:pt x="1640710" y="-5440"/>
                  <a:pt x="1925130" y="39444"/>
                  <a:pt x="2056434" y="0"/>
                </a:cubicBezTo>
                <a:cubicBezTo>
                  <a:pt x="2187738" y="-39444"/>
                  <a:pt x="2353574" y="13087"/>
                  <a:pt x="2538808" y="0"/>
                </a:cubicBezTo>
                <a:cubicBezTo>
                  <a:pt x="2561999" y="168737"/>
                  <a:pt x="2495628" y="437107"/>
                  <a:pt x="2538808" y="550800"/>
                </a:cubicBezTo>
                <a:cubicBezTo>
                  <a:pt x="2581988" y="664493"/>
                  <a:pt x="2494656" y="896277"/>
                  <a:pt x="2538808" y="1080000"/>
                </a:cubicBezTo>
                <a:cubicBezTo>
                  <a:pt x="2319521" y="1122055"/>
                  <a:pt x="2278935" y="1054437"/>
                  <a:pt x="2056434" y="1080000"/>
                </a:cubicBezTo>
                <a:cubicBezTo>
                  <a:pt x="1833933" y="1105563"/>
                  <a:pt x="1638727" y="1046825"/>
                  <a:pt x="1497897" y="1080000"/>
                </a:cubicBezTo>
                <a:cubicBezTo>
                  <a:pt x="1357067" y="1113175"/>
                  <a:pt x="1146140" y="1040604"/>
                  <a:pt x="1015523" y="1080000"/>
                </a:cubicBezTo>
                <a:cubicBezTo>
                  <a:pt x="884906" y="1119396"/>
                  <a:pt x="677143" y="1020496"/>
                  <a:pt x="482374" y="1080000"/>
                </a:cubicBezTo>
                <a:cubicBezTo>
                  <a:pt x="287605" y="1139504"/>
                  <a:pt x="237679" y="106582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F5771CB8-0105-3E05-7CA5-0BAAAF13F010}"/>
              </a:ext>
            </a:extLst>
          </p:cNvPr>
          <p:cNvSpPr/>
          <p:nvPr/>
        </p:nvSpPr>
        <p:spPr>
          <a:xfrm>
            <a:off x="5733835" y="2133222"/>
            <a:ext cx="2025159" cy="1080000"/>
          </a:xfrm>
          <a:custGeom>
            <a:avLst/>
            <a:gdLst>
              <a:gd name="connsiteX0" fmla="*/ 0 w 2025159"/>
              <a:gd name="connsiteY0" fmla="*/ 0 h 1080000"/>
              <a:gd name="connsiteX1" fmla="*/ 445535 w 2025159"/>
              <a:gd name="connsiteY1" fmla="*/ 0 h 1080000"/>
              <a:gd name="connsiteX2" fmla="*/ 911322 w 2025159"/>
              <a:gd name="connsiteY2" fmla="*/ 0 h 1080000"/>
              <a:gd name="connsiteX3" fmla="*/ 1397360 w 2025159"/>
              <a:gd name="connsiteY3" fmla="*/ 0 h 1080000"/>
              <a:gd name="connsiteX4" fmla="*/ 2025159 w 2025159"/>
              <a:gd name="connsiteY4" fmla="*/ 0 h 1080000"/>
              <a:gd name="connsiteX5" fmla="*/ 2025159 w 2025159"/>
              <a:gd name="connsiteY5" fmla="*/ 550800 h 1080000"/>
              <a:gd name="connsiteX6" fmla="*/ 2025159 w 2025159"/>
              <a:gd name="connsiteY6" fmla="*/ 1080000 h 1080000"/>
              <a:gd name="connsiteX7" fmla="*/ 1539121 w 2025159"/>
              <a:gd name="connsiteY7" fmla="*/ 1080000 h 1080000"/>
              <a:gd name="connsiteX8" fmla="*/ 1032831 w 2025159"/>
              <a:gd name="connsiteY8" fmla="*/ 1080000 h 1080000"/>
              <a:gd name="connsiteX9" fmla="*/ 526541 w 2025159"/>
              <a:gd name="connsiteY9" fmla="*/ 1080000 h 1080000"/>
              <a:gd name="connsiteX10" fmla="*/ 0 w 2025159"/>
              <a:gd name="connsiteY10" fmla="*/ 1080000 h 1080000"/>
              <a:gd name="connsiteX11" fmla="*/ 0 w 2025159"/>
              <a:gd name="connsiteY11" fmla="*/ 561600 h 1080000"/>
              <a:gd name="connsiteX12" fmla="*/ 0 w 2025159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25159" h="1080000" fill="none" extrusionOk="0">
                <a:moveTo>
                  <a:pt x="0" y="0"/>
                </a:moveTo>
                <a:cubicBezTo>
                  <a:pt x="156394" y="-44789"/>
                  <a:pt x="311435" y="47315"/>
                  <a:pt x="445535" y="0"/>
                </a:cubicBezTo>
                <a:cubicBezTo>
                  <a:pt x="579635" y="-47315"/>
                  <a:pt x="735036" y="40160"/>
                  <a:pt x="911322" y="0"/>
                </a:cubicBezTo>
                <a:cubicBezTo>
                  <a:pt x="1087608" y="-40160"/>
                  <a:pt x="1164920" y="30866"/>
                  <a:pt x="1397360" y="0"/>
                </a:cubicBezTo>
                <a:cubicBezTo>
                  <a:pt x="1629800" y="-30866"/>
                  <a:pt x="1875805" y="5665"/>
                  <a:pt x="2025159" y="0"/>
                </a:cubicBezTo>
                <a:cubicBezTo>
                  <a:pt x="2038161" y="196629"/>
                  <a:pt x="2003686" y="423755"/>
                  <a:pt x="2025159" y="550800"/>
                </a:cubicBezTo>
                <a:cubicBezTo>
                  <a:pt x="2046632" y="677845"/>
                  <a:pt x="1970622" y="818010"/>
                  <a:pt x="2025159" y="1080000"/>
                </a:cubicBezTo>
                <a:cubicBezTo>
                  <a:pt x="1827888" y="1105373"/>
                  <a:pt x="1668681" y="1039664"/>
                  <a:pt x="1539121" y="1080000"/>
                </a:cubicBezTo>
                <a:cubicBezTo>
                  <a:pt x="1409561" y="1120336"/>
                  <a:pt x="1266136" y="1032925"/>
                  <a:pt x="1032831" y="1080000"/>
                </a:cubicBezTo>
                <a:cubicBezTo>
                  <a:pt x="799526" y="1127075"/>
                  <a:pt x="667797" y="1034042"/>
                  <a:pt x="526541" y="1080000"/>
                </a:cubicBezTo>
                <a:cubicBezTo>
                  <a:pt x="385285" y="1125958"/>
                  <a:pt x="224358" y="106372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25159" h="1080000" stroke="0" extrusionOk="0">
                <a:moveTo>
                  <a:pt x="0" y="0"/>
                </a:moveTo>
                <a:cubicBezTo>
                  <a:pt x="127662" y="-16059"/>
                  <a:pt x="315897" y="50407"/>
                  <a:pt x="445535" y="0"/>
                </a:cubicBezTo>
                <a:cubicBezTo>
                  <a:pt x="575174" y="-50407"/>
                  <a:pt x="737911" y="53785"/>
                  <a:pt x="972076" y="0"/>
                </a:cubicBezTo>
                <a:cubicBezTo>
                  <a:pt x="1206241" y="-53785"/>
                  <a:pt x="1373517" y="18788"/>
                  <a:pt x="1498618" y="0"/>
                </a:cubicBezTo>
                <a:cubicBezTo>
                  <a:pt x="1623719" y="-18788"/>
                  <a:pt x="1768565" y="47004"/>
                  <a:pt x="2025159" y="0"/>
                </a:cubicBezTo>
                <a:cubicBezTo>
                  <a:pt x="2028675" y="250720"/>
                  <a:pt x="2001276" y="403851"/>
                  <a:pt x="2025159" y="561600"/>
                </a:cubicBezTo>
                <a:cubicBezTo>
                  <a:pt x="2049042" y="719349"/>
                  <a:pt x="2005307" y="913551"/>
                  <a:pt x="2025159" y="1080000"/>
                </a:cubicBezTo>
                <a:cubicBezTo>
                  <a:pt x="1826547" y="1117610"/>
                  <a:pt x="1753063" y="1017641"/>
                  <a:pt x="1498618" y="1080000"/>
                </a:cubicBezTo>
                <a:cubicBezTo>
                  <a:pt x="1244173" y="1142359"/>
                  <a:pt x="1102252" y="1076634"/>
                  <a:pt x="951825" y="1080000"/>
                </a:cubicBezTo>
                <a:cubicBezTo>
                  <a:pt x="801398" y="1083366"/>
                  <a:pt x="277058" y="105719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8D5791F-884D-1136-1C09-E658D6DB4949}"/>
              </a:ext>
            </a:extLst>
          </p:cNvPr>
          <p:cNvSpPr/>
          <p:nvPr/>
        </p:nvSpPr>
        <p:spPr>
          <a:xfrm>
            <a:off x="7978258" y="2089218"/>
            <a:ext cx="2538808" cy="1080000"/>
          </a:xfrm>
          <a:custGeom>
            <a:avLst/>
            <a:gdLst>
              <a:gd name="connsiteX0" fmla="*/ 0 w 2538808"/>
              <a:gd name="connsiteY0" fmla="*/ 0 h 1080000"/>
              <a:gd name="connsiteX1" fmla="*/ 431597 w 2538808"/>
              <a:gd name="connsiteY1" fmla="*/ 0 h 1080000"/>
              <a:gd name="connsiteX2" fmla="*/ 964747 w 2538808"/>
              <a:gd name="connsiteY2" fmla="*/ 0 h 1080000"/>
              <a:gd name="connsiteX3" fmla="*/ 1497897 w 2538808"/>
              <a:gd name="connsiteY3" fmla="*/ 0 h 1080000"/>
              <a:gd name="connsiteX4" fmla="*/ 1980270 w 2538808"/>
              <a:gd name="connsiteY4" fmla="*/ 0 h 1080000"/>
              <a:gd name="connsiteX5" fmla="*/ 2538808 w 2538808"/>
              <a:gd name="connsiteY5" fmla="*/ 0 h 1080000"/>
              <a:gd name="connsiteX6" fmla="*/ 2538808 w 2538808"/>
              <a:gd name="connsiteY6" fmla="*/ 540000 h 1080000"/>
              <a:gd name="connsiteX7" fmla="*/ 2538808 w 2538808"/>
              <a:gd name="connsiteY7" fmla="*/ 1080000 h 1080000"/>
              <a:gd name="connsiteX8" fmla="*/ 2056434 w 2538808"/>
              <a:gd name="connsiteY8" fmla="*/ 1080000 h 1080000"/>
              <a:gd name="connsiteX9" fmla="*/ 1599449 w 2538808"/>
              <a:gd name="connsiteY9" fmla="*/ 1080000 h 1080000"/>
              <a:gd name="connsiteX10" fmla="*/ 1066299 w 2538808"/>
              <a:gd name="connsiteY10" fmla="*/ 1080000 h 1080000"/>
              <a:gd name="connsiteX11" fmla="*/ 533150 w 2538808"/>
              <a:gd name="connsiteY11" fmla="*/ 1080000 h 1080000"/>
              <a:gd name="connsiteX12" fmla="*/ 0 w 2538808"/>
              <a:gd name="connsiteY12" fmla="*/ 1080000 h 1080000"/>
              <a:gd name="connsiteX13" fmla="*/ 0 w 2538808"/>
              <a:gd name="connsiteY13" fmla="*/ 540000 h 1080000"/>
              <a:gd name="connsiteX14" fmla="*/ 0 w 2538808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38808" h="1080000" fill="none" extrusionOk="0">
                <a:moveTo>
                  <a:pt x="0" y="0"/>
                </a:moveTo>
                <a:cubicBezTo>
                  <a:pt x="110377" y="-9163"/>
                  <a:pt x="259412" y="43634"/>
                  <a:pt x="431597" y="0"/>
                </a:cubicBezTo>
                <a:cubicBezTo>
                  <a:pt x="603782" y="-43634"/>
                  <a:pt x="835915" y="50586"/>
                  <a:pt x="964747" y="0"/>
                </a:cubicBezTo>
                <a:cubicBezTo>
                  <a:pt x="1093579" y="-50586"/>
                  <a:pt x="1333049" y="30232"/>
                  <a:pt x="1497897" y="0"/>
                </a:cubicBezTo>
                <a:cubicBezTo>
                  <a:pt x="1662745" y="-30232"/>
                  <a:pt x="1848187" y="26493"/>
                  <a:pt x="1980270" y="0"/>
                </a:cubicBezTo>
                <a:cubicBezTo>
                  <a:pt x="2112353" y="-26493"/>
                  <a:pt x="2418123" y="49816"/>
                  <a:pt x="2538808" y="0"/>
                </a:cubicBezTo>
                <a:cubicBezTo>
                  <a:pt x="2581944" y="214300"/>
                  <a:pt x="2491321" y="272387"/>
                  <a:pt x="2538808" y="540000"/>
                </a:cubicBezTo>
                <a:cubicBezTo>
                  <a:pt x="2586295" y="807613"/>
                  <a:pt x="2513159" y="949899"/>
                  <a:pt x="2538808" y="1080000"/>
                </a:cubicBezTo>
                <a:cubicBezTo>
                  <a:pt x="2338363" y="1085014"/>
                  <a:pt x="2258087" y="1029774"/>
                  <a:pt x="2056434" y="1080000"/>
                </a:cubicBezTo>
                <a:cubicBezTo>
                  <a:pt x="1854781" y="1130226"/>
                  <a:pt x="1750826" y="1066624"/>
                  <a:pt x="1599449" y="1080000"/>
                </a:cubicBezTo>
                <a:cubicBezTo>
                  <a:pt x="1448073" y="1093376"/>
                  <a:pt x="1282753" y="1031522"/>
                  <a:pt x="1066299" y="1080000"/>
                </a:cubicBezTo>
                <a:cubicBezTo>
                  <a:pt x="849845" y="1128478"/>
                  <a:pt x="750863" y="1065902"/>
                  <a:pt x="533150" y="1080000"/>
                </a:cubicBezTo>
                <a:cubicBezTo>
                  <a:pt x="315437" y="1094098"/>
                  <a:pt x="128430" y="1058287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38808" h="1080000" stroke="0" extrusionOk="0">
                <a:moveTo>
                  <a:pt x="0" y="0"/>
                </a:moveTo>
                <a:cubicBezTo>
                  <a:pt x="150411" y="-38881"/>
                  <a:pt x="221184" y="49152"/>
                  <a:pt x="431597" y="0"/>
                </a:cubicBezTo>
                <a:cubicBezTo>
                  <a:pt x="642010" y="-49152"/>
                  <a:pt x="765059" y="52808"/>
                  <a:pt x="964747" y="0"/>
                </a:cubicBezTo>
                <a:cubicBezTo>
                  <a:pt x="1164435" y="-52808"/>
                  <a:pt x="1355084" y="5440"/>
                  <a:pt x="1497897" y="0"/>
                </a:cubicBezTo>
                <a:cubicBezTo>
                  <a:pt x="1640710" y="-5440"/>
                  <a:pt x="1925130" y="39444"/>
                  <a:pt x="2056434" y="0"/>
                </a:cubicBezTo>
                <a:cubicBezTo>
                  <a:pt x="2187738" y="-39444"/>
                  <a:pt x="2353574" y="13087"/>
                  <a:pt x="2538808" y="0"/>
                </a:cubicBezTo>
                <a:cubicBezTo>
                  <a:pt x="2561999" y="168737"/>
                  <a:pt x="2495628" y="437107"/>
                  <a:pt x="2538808" y="550800"/>
                </a:cubicBezTo>
                <a:cubicBezTo>
                  <a:pt x="2581988" y="664493"/>
                  <a:pt x="2494656" y="896277"/>
                  <a:pt x="2538808" y="1080000"/>
                </a:cubicBezTo>
                <a:cubicBezTo>
                  <a:pt x="2319521" y="1122055"/>
                  <a:pt x="2278935" y="1054437"/>
                  <a:pt x="2056434" y="1080000"/>
                </a:cubicBezTo>
                <a:cubicBezTo>
                  <a:pt x="1833933" y="1105563"/>
                  <a:pt x="1638727" y="1046825"/>
                  <a:pt x="1497897" y="1080000"/>
                </a:cubicBezTo>
                <a:cubicBezTo>
                  <a:pt x="1357067" y="1113175"/>
                  <a:pt x="1146140" y="1040604"/>
                  <a:pt x="1015523" y="1080000"/>
                </a:cubicBezTo>
                <a:cubicBezTo>
                  <a:pt x="884906" y="1119396"/>
                  <a:pt x="677143" y="1020496"/>
                  <a:pt x="482374" y="1080000"/>
                </a:cubicBezTo>
                <a:cubicBezTo>
                  <a:pt x="287605" y="1139504"/>
                  <a:pt x="237679" y="1065825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7F787DF1-41F5-F564-91FB-5CA4ED95F90C}"/>
              </a:ext>
            </a:extLst>
          </p:cNvPr>
          <p:cNvSpPr/>
          <p:nvPr/>
        </p:nvSpPr>
        <p:spPr>
          <a:xfrm>
            <a:off x="365120" y="3474772"/>
            <a:ext cx="1581925" cy="1080000"/>
          </a:xfrm>
          <a:custGeom>
            <a:avLst/>
            <a:gdLst>
              <a:gd name="connsiteX0" fmla="*/ 0 w 1581925"/>
              <a:gd name="connsiteY0" fmla="*/ 0 h 1080000"/>
              <a:gd name="connsiteX1" fmla="*/ 511489 w 1581925"/>
              <a:gd name="connsiteY1" fmla="*/ 0 h 1080000"/>
              <a:gd name="connsiteX2" fmla="*/ 1022978 w 1581925"/>
              <a:gd name="connsiteY2" fmla="*/ 0 h 1080000"/>
              <a:gd name="connsiteX3" fmla="*/ 1581925 w 1581925"/>
              <a:gd name="connsiteY3" fmla="*/ 0 h 1080000"/>
              <a:gd name="connsiteX4" fmla="*/ 1581925 w 1581925"/>
              <a:gd name="connsiteY4" fmla="*/ 529200 h 1080000"/>
              <a:gd name="connsiteX5" fmla="*/ 1581925 w 1581925"/>
              <a:gd name="connsiteY5" fmla="*/ 1080000 h 1080000"/>
              <a:gd name="connsiteX6" fmla="*/ 1102074 w 1581925"/>
              <a:gd name="connsiteY6" fmla="*/ 1080000 h 1080000"/>
              <a:gd name="connsiteX7" fmla="*/ 574766 w 1581925"/>
              <a:gd name="connsiteY7" fmla="*/ 1080000 h 1080000"/>
              <a:gd name="connsiteX8" fmla="*/ 0 w 1581925"/>
              <a:gd name="connsiteY8" fmla="*/ 1080000 h 1080000"/>
              <a:gd name="connsiteX9" fmla="*/ 0 w 1581925"/>
              <a:gd name="connsiteY9" fmla="*/ 540000 h 1080000"/>
              <a:gd name="connsiteX10" fmla="*/ 0 w 1581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81925" h="1080000" fill="none" extrusionOk="0">
                <a:moveTo>
                  <a:pt x="0" y="0"/>
                </a:moveTo>
                <a:cubicBezTo>
                  <a:pt x="195993" y="-21695"/>
                  <a:pt x="295085" y="5325"/>
                  <a:pt x="511489" y="0"/>
                </a:cubicBezTo>
                <a:cubicBezTo>
                  <a:pt x="727893" y="-5325"/>
                  <a:pt x="795662" y="4732"/>
                  <a:pt x="1022978" y="0"/>
                </a:cubicBezTo>
                <a:cubicBezTo>
                  <a:pt x="1250294" y="-4732"/>
                  <a:pt x="1412154" y="13262"/>
                  <a:pt x="1581925" y="0"/>
                </a:cubicBezTo>
                <a:cubicBezTo>
                  <a:pt x="1594988" y="207995"/>
                  <a:pt x="1580210" y="419283"/>
                  <a:pt x="1581925" y="529200"/>
                </a:cubicBezTo>
                <a:cubicBezTo>
                  <a:pt x="1583640" y="639117"/>
                  <a:pt x="1548070" y="957395"/>
                  <a:pt x="1581925" y="1080000"/>
                </a:cubicBezTo>
                <a:cubicBezTo>
                  <a:pt x="1387856" y="1119513"/>
                  <a:pt x="1313824" y="1036842"/>
                  <a:pt x="1102074" y="1080000"/>
                </a:cubicBezTo>
                <a:cubicBezTo>
                  <a:pt x="890324" y="1123158"/>
                  <a:pt x="689515" y="1034263"/>
                  <a:pt x="574766" y="1080000"/>
                </a:cubicBezTo>
                <a:cubicBezTo>
                  <a:pt x="460017" y="1125737"/>
                  <a:pt x="165834" y="103307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581925" h="1080000" stroke="0" extrusionOk="0">
                <a:moveTo>
                  <a:pt x="0" y="0"/>
                </a:moveTo>
                <a:cubicBezTo>
                  <a:pt x="100746" y="-29905"/>
                  <a:pt x="279481" y="45774"/>
                  <a:pt x="479851" y="0"/>
                </a:cubicBezTo>
                <a:cubicBezTo>
                  <a:pt x="680221" y="-45774"/>
                  <a:pt x="782501" y="52753"/>
                  <a:pt x="1022978" y="0"/>
                </a:cubicBezTo>
                <a:cubicBezTo>
                  <a:pt x="1263455" y="-52753"/>
                  <a:pt x="1418543" y="41164"/>
                  <a:pt x="1581925" y="0"/>
                </a:cubicBezTo>
                <a:cubicBezTo>
                  <a:pt x="1644724" y="159253"/>
                  <a:pt x="1525760" y="442242"/>
                  <a:pt x="1581925" y="561600"/>
                </a:cubicBezTo>
                <a:cubicBezTo>
                  <a:pt x="1638090" y="680958"/>
                  <a:pt x="1526938" y="955337"/>
                  <a:pt x="1581925" y="1080000"/>
                </a:cubicBezTo>
                <a:cubicBezTo>
                  <a:pt x="1395123" y="1141941"/>
                  <a:pt x="1248964" y="1016768"/>
                  <a:pt x="1022978" y="1080000"/>
                </a:cubicBezTo>
                <a:cubicBezTo>
                  <a:pt x="796992" y="1143232"/>
                  <a:pt x="729614" y="1023406"/>
                  <a:pt x="479851" y="1080000"/>
                </a:cubicBezTo>
                <a:cubicBezTo>
                  <a:pt x="230088" y="1136594"/>
                  <a:pt x="170379" y="1045590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970531B-F193-3682-A1BC-DBCF5EF262BC}"/>
              </a:ext>
            </a:extLst>
          </p:cNvPr>
          <p:cNvSpPr/>
          <p:nvPr/>
        </p:nvSpPr>
        <p:spPr>
          <a:xfrm>
            <a:off x="7025842" y="3530124"/>
            <a:ext cx="2221820" cy="1080000"/>
          </a:xfrm>
          <a:custGeom>
            <a:avLst/>
            <a:gdLst>
              <a:gd name="connsiteX0" fmla="*/ 0 w 2221820"/>
              <a:gd name="connsiteY0" fmla="*/ 0 h 1080000"/>
              <a:gd name="connsiteX1" fmla="*/ 488800 w 2221820"/>
              <a:gd name="connsiteY1" fmla="*/ 0 h 1080000"/>
              <a:gd name="connsiteX2" fmla="*/ 999819 w 2221820"/>
              <a:gd name="connsiteY2" fmla="*/ 0 h 1080000"/>
              <a:gd name="connsiteX3" fmla="*/ 1533056 w 2221820"/>
              <a:gd name="connsiteY3" fmla="*/ 0 h 1080000"/>
              <a:gd name="connsiteX4" fmla="*/ 2221820 w 2221820"/>
              <a:gd name="connsiteY4" fmla="*/ 0 h 1080000"/>
              <a:gd name="connsiteX5" fmla="*/ 2221820 w 2221820"/>
              <a:gd name="connsiteY5" fmla="*/ 550800 h 1080000"/>
              <a:gd name="connsiteX6" fmla="*/ 2221820 w 2221820"/>
              <a:gd name="connsiteY6" fmla="*/ 1080000 h 1080000"/>
              <a:gd name="connsiteX7" fmla="*/ 1688583 w 2221820"/>
              <a:gd name="connsiteY7" fmla="*/ 1080000 h 1080000"/>
              <a:gd name="connsiteX8" fmla="*/ 1133128 w 2221820"/>
              <a:gd name="connsiteY8" fmla="*/ 1080000 h 1080000"/>
              <a:gd name="connsiteX9" fmla="*/ 577673 w 2221820"/>
              <a:gd name="connsiteY9" fmla="*/ 1080000 h 1080000"/>
              <a:gd name="connsiteX10" fmla="*/ 0 w 2221820"/>
              <a:gd name="connsiteY10" fmla="*/ 1080000 h 1080000"/>
              <a:gd name="connsiteX11" fmla="*/ 0 w 2221820"/>
              <a:gd name="connsiteY11" fmla="*/ 561600 h 1080000"/>
              <a:gd name="connsiteX12" fmla="*/ 0 w 2221820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21820" h="1080000" fill="none" extrusionOk="0">
                <a:moveTo>
                  <a:pt x="0" y="0"/>
                </a:moveTo>
                <a:cubicBezTo>
                  <a:pt x="164390" y="-21250"/>
                  <a:pt x="257752" y="39591"/>
                  <a:pt x="488800" y="0"/>
                </a:cubicBezTo>
                <a:cubicBezTo>
                  <a:pt x="719848" y="-39591"/>
                  <a:pt x="824992" y="2140"/>
                  <a:pt x="999819" y="0"/>
                </a:cubicBezTo>
                <a:cubicBezTo>
                  <a:pt x="1174646" y="-2140"/>
                  <a:pt x="1327315" y="13002"/>
                  <a:pt x="1533056" y="0"/>
                </a:cubicBezTo>
                <a:cubicBezTo>
                  <a:pt x="1738797" y="-13002"/>
                  <a:pt x="2030032" y="11228"/>
                  <a:pt x="2221820" y="0"/>
                </a:cubicBezTo>
                <a:cubicBezTo>
                  <a:pt x="2234822" y="196629"/>
                  <a:pt x="2200347" y="423755"/>
                  <a:pt x="2221820" y="550800"/>
                </a:cubicBezTo>
                <a:cubicBezTo>
                  <a:pt x="2243293" y="677845"/>
                  <a:pt x="2167283" y="818010"/>
                  <a:pt x="2221820" y="1080000"/>
                </a:cubicBezTo>
                <a:cubicBezTo>
                  <a:pt x="2104518" y="1132032"/>
                  <a:pt x="1954411" y="1064697"/>
                  <a:pt x="1688583" y="1080000"/>
                </a:cubicBezTo>
                <a:cubicBezTo>
                  <a:pt x="1422755" y="1095303"/>
                  <a:pt x="1257129" y="1027836"/>
                  <a:pt x="1133128" y="1080000"/>
                </a:cubicBezTo>
                <a:cubicBezTo>
                  <a:pt x="1009127" y="1132164"/>
                  <a:pt x="752331" y="1073577"/>
                  <a:pt x="577673" y="1080000"/>
                </a:cubicBezTo>
                <a:cubicBezTo>
                  <a:pt x="403015" y="1086423"/>
                  <a:pt x="189935" y="1052545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21820" h="1080000" stroke="0" extrusionOk="0">
                <a:moveTo>
                  <a:pt x="0" y="0"/>
                </a:moveTo>
                <a:cubicBezTo>
                  <a:pt x="175044" y="-50180"/>
                  <a:pt x="288160" y="19206"/>
                  <a:pt x="488800" y="0"/>
                </a:cubicBezTo>
                <a:cubicBezTo>
                  <a:pt x="689440" y="-19206"/>
                  <a:pt x="888883" y="50691"/>
                  <a:pt x="1066474" y="0"/>
                </a:cubicBezTo>
                <a:cubicBezTo>
                  <a:pt x="1244065" y="-50691"/>
                  <a:pt x="1457296" y="7939"/>
                  <a:pt x="1644147" y="0"/>
                </a:cubicBezTo>
                <a:cubicBezTo>
                  <a:pt x="1830998" y="-7939"/>
                  <a:pt x="2104683" y="41501"/>
                  <a:pt x="2221820" y="0"/>
                </a:cubicBezTo>
                <a:cubicBezTo>
                  <a:pt x="2225336" y="250720"/>
                  <a:pt x="2197937" y="403851"/>
                  <a:pt x="2221820" y="561600"/>
                </a:cubicBezTo>
                <a:cubicBezTo>
                  <a:pt x="2245703" y="719349"/>
                  <a:pt x="2201968" y="913551"/>
                  <a:pt x="2221820" y="1080000"/>
                </a:cubicBezTo>
                <a:cubicBezTo>
                  <a:pt x="2094540" y="1124339"/>
                  <a:pt x="1785833" y="1029221"/>
                  <a:pt x="1644147" y="1080000"/>
                </a:cubicBezTo>
                <a:cubicBezTo>
                  <a:pt x="1502461" y="1130779"/>
                  <a:pt x="1176488" y="1067558"/>
                  <a:pt x="1044255" y="1080000"/>
                </a:cubicBezTo>
                <a:cubicBezTo>
                  <a:pt x="912022" y="1092442"/>
                  <a:pt x="357230" y="1002275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0C24669D-6E1E-3A38-B100-A7EA0E5C6643}"/>
              </a:ext>
            </a:extLst>
          </p:cNvPr>
          <p:cNvSpPr/>
          <p:nvPr/>
        </p:nvSpPr>
        <p:spPr>
          <a:xfrm>
            <a:off x="2108051" y="3500788"/>
            <a:ext cx="2091415" cy="1080000"/>
          </a:xfrm>
          <a:custGeom>
            <a:avLst/>
            <a:gdLst>
              <a:gd name="connsiteX0" fmla="*/ 0 w 2091415"/>
              <a:gd name="connsiteY0" fmla="*/ 0 h 1080000"/>
              <a:gd name="connsiteX1" fmla="*/ 460111 w 2091415"/>
              <a:gd name="connsiteY1" fmla="*/ 0 h 1080000"/>
              <a:gd name="connsiteX2" fmla="*/ 941137 w 2091415"/>
              <a:gd name="connsiteY2" fmla="*/ 0 h 1080000"/>
              <a:gd name="connsiteX3" fmla="*/ 1443076 w 2091415"/>
              <a:gd name="connsiteY3" fmla="*/ 0 h 1080000"/>
              <a:gd name="connsiteX4" fmla="*/ 2091415 w 2091415"/>
              <a:gd name="connsiteY4" fmla="*/ 0 h 1080000"/>
              <a:gd name="connsiteX5" fmla="*/ 2091415 w 2091415"/>
              <a:gd name="connsiteY5" fmla="*/ 550800 h 1080000"/>
              <a:gd name="connsiteX6" fmla="*/ 2091415 w 2091415"/>
              <a:gd name="connsiteY6" fmla="*/ 1080000 h 1080000"/>
              <a:gd name="connsiteX7" fmla="*/ 1589475 w 2091415"/>
              <a:gd name="connsiteY7" fmla="*/ 1080000 h 1080000"/>
              <a:gd name="connsiteX8" fmla="*/ 1066622 w 2091415"/>
              <a:gd name="connsiteY8" fmla="*/ 1080000 h 1080000"/>
              <a:gd name="connsiteX9" fmla="*/ 543768 w 2091415"/>
              <a:gd name="connsiteY9" fmla="*/ 1080000 h 1080000"/>
              <a:gd name="connsiteX10" fmla="*/ 0 w 2091415"/>
              <a:gd name="connsiteY10" fmla="*/ 1080000 h 1080000"/>
              <a:gd name="connsiteX11" fmla="*/ 0 w 2091415"/>
              <a:gd name="connsiteY11" fmla="*/ 561600 h 1080000"/>
              <a:gd name="connsiteX12" fmla="*/ 0 w 2091415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91415" h="1080000" fill="none" extrusionOk="0">
                <a:moveTo>
                  <a:pt x="0" y="0"/>
                </a:moveTo>
                <a:cubicBezTo>
                  <a:pt x="148998" y="-48363"/>
                  <a:pt x="243468" y="45270"/>
                  <a:pt x="460111" y="0"/>
                </a:cubicBezTo>
                <a:cubicBezTo>
                  <a:pt x="676754" y="-45270"/>
                  <a:pt x="821621" y="28635"/>
                  <a:pt x="941137" y="0"/>
                </a:cubicBezTo>
                <a:cubicBezTo>
                  <a:pt x="1060653" y="-28635"/>
                  <a:pt x="1329117" y="19928"/>
                  <a:pt x="1443076" y="0"/>
                </a:cubicBezTo>
                <a:cubicBezTo>
                  <a:pt x="1557035" y="-19928"/>
                  <a:pt x="1885477" y="55879"/>
                  <a:pt x="2091415" y="0"/>
                </a:cubicBezTo>
                <a:cubicBezTo>
                  <a:pt x="2104417" y="196629"/>
                  <a:pt x="2069942" y="423755"/>
                  <a:pt x="2091415" y="550800"/>
                </a:cubicBezTo>
                <a:cubicBezTo>
                  <a:pt x="2112888" y="677845"/>
                  <a:pt x="2036878" y="818010"/>
                  <a:pt x="2091415" y="1080000"/>
                </a:cubicBezTo>
                <a:cubicBezTo>
                  <a:pt x="1947336" y="1113344"/>
                  <a:pt x="1832183" y="1069048"/>
                  <a:pt x="1589475" y="1080000"/>
                </a:cubicBezTo>
                <a:cubicBezTo>
                  <a:pt x="1346767" y="1090952"/>
                  <a:pt x="1303718" y="1075425"/>
                  <a:pt x="1066622" y="1080000"/>
                </a:cubicBezTo>
                <a:cubicBezTo>
                  <a:pt x="829526" y="1084575"/>
                  <a:pt x="673629" y="1057230"/>
                  <a:pt x="543768" y="1080000"/>
                </a:cubicBezTo>
                <a:cubicBezTo>
                  <a:pt x="413907" y="1102770"/>
                  <a:pt x="267103" y="1016347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091415" h="1080000" stroke="0" extrusionOk="0">
                <a:moveTo>
                  <a:pt x="0" y="0"/>
                </a:moveTo>
                <a:cubicBezTo>
                  <a:pt x="96422" y="-42797"/>
                  <a:pt x="232049" y="47432"/>
                  <a:pt x="460111" y="0"/>
                </a:cubicBezTo>
                <a:cubicBezTo>
                  <a:pt x="688173" y="-47432"/>
                  <a:pt x="821128" y="14726"/>
                  <a:pt x="1003879" y="0"/>
                </a:cubicBezTo>
                <a:cubicBezTo>
                  <a:pt x="1186630" y="-14726"/>
                  <a:pt x="1339873" y="53439"/>
                  <a:pt x="1547647" y="0"/>
                </a:cubicBezTo>
                <a:cubicBezTo>
                  <a:pt x="1755421" y="-53439"/>
                  <a:pt x="1955392" y="8662"/>
                  <a:pt x="2091415" y="0"/>
                </a:cubicBezTo>
                <a:cubicBezTo>
                  <a:pt x="2094931" y="250720"/>
                  <a:pt x="2067532" y="403851"/>
                  <a:pt x="2091415" y="561600"/>
                </a:cubicBezTo>
                <a:cubicBezTo>
                  <a:pt x="2115298" y="719349"/>
                  <a:pt x="2071563" y="913551"/>
                  <a:pt x="2091415" y="1080000"/>
                </a:cubicBezTo>
                <a:cubicBezTo>
                  <a:pt x="1887202" y="1133204"/>
                  <a:pt x="1806412" y="1035240"/>
                  <a:pt x="1547647" y="1080000"/>
                </a:cubicBezTo>
                <a:cubicBezTo>
                  <a:pt x="1288882" y="1124760"/>
                  <a:pt x="1136064" y="1025617"/>
                  <a:pt x="982965" y="1080000"/>
                </a:cubicBezTo>
                <a:cubicBezTo>
                  <a:pt x="829866" y="1134383"/>
                  <a:pt x="356353" y="1001321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620519EE-51BC-52E2-23DB-7B509AE5E494}"/>
              </a:ext>
            </a:extLst>
          </p:cNvPr>
          <p:cNvSpPr/>
          <p:nvPr/>
        </p:nvSpPr>
        <p:spPr>
          <a:xfrm>
            <a:off x="9391446" y="3556140"/>
            <a:ext cx="2312926" cy="1080000"/>
          </a:xfrm>
          <a:custGeom>
            <a:avLst/>
            <a:gdLst>
              <a:gd name="connsiteX0" fmla="*/ 0 w 2312926"/>
              <a:gd name="connsiteY0" fmla="*/ 0 h 1080000"/>
              <a:gd name="connsiteX1" fmla="*/ 508844 w 2312926"/>
              <a:gd name="connsiteY1" fmla="*/ 0 h 1080000"/>
              <a:gd name="connsiteX2" fmla="*/ 1040817 w 2312926"/>
              <a:gd name="connsiteY2" fmla="*/ 0 h 1080000"/>
              <a:gd name="connsiteX3" fmla="*/ 1595919 w 2312926"/>
              <a:gd name="connsiteY3" fmla="*/ 0 h 1080000"/>
              <a:gd name="connsiteX4" fmla="*/ 2312926 w 2312926"/>
              <a:gd name="connsiteY4" fmla="*/ 0 h 1080000"/>
              <a:gd name="connsiteX5" fmla="*/ 2312926 w 2312926"/>
              <a:gd name="connsiteY5" fmla="*/ 550800 h 1080000"/>
              <a:gd name="connsiteX6" fmla="*/ 2312926 w 2312926"/>
              <a:gd name="connsiteY6" fmla="*/ 1080000 h 1080000"/>
              <a:gd name="connsiteX7" fmla="*/ 1757824 w 2312926"/>
              <a:gd name="connsiteY7" fmla="*/ 1080000 h 1080000"/>
              <a:gd name="connsiteX8" fmla="*/ 1179592 w 2312926"/>
              <a:gd name="connsiteY8" fmla="*/ 1080000 h 1080000"/>
              <a:gd name="connsiteX9" fmla="*/ 601361 w 2312926"/>
              <a:gd name="connsiteY9" fmla="*/ 1080000 h 1080000"/>
              <a:gd name="connsiteX10" fmla="*/ 0 w 2312926"/>
              <a:gd name="connsiteY10" fmla="*/ 1080000 h 1080000"/>
              <a:gd name="connsiteX11" fmla="*/ 0 w 2312926"/>
              <a:gd name="connsiteY11" fmla="*/ 561600 h 1080000"/>
              <a:gd name="connsiteX12" fmla="*/ 0 w 231292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12926" h="1080000" fill="none" extrusionOk="0">
                <a:moveTo>
                  <a:pt x="0" y="0"/>
                </a:moveTo>
                <a:cubicBezTo>
                  <a:pt x="242825" y="-20594"/>
                  <a:pt x="383362" y="17909"/>
                  <a:pt x="508844" y="0"/>
                </a:cubicBezTo>
                <a:cubicBezTo>
                  <a:pt x="634326" y="-17909"/>
                  <a:pt x="853414" y="4811"/>
                  <a:pt x="1040817" y="0"/>
                </a:cubicBezTo>
                <a:cubicBezTo>
                  <a:pt x="1228220" y="-4811"/>
                  <a:pt x="1385678" y="16805"/>
                  <a:pt x="1595919" y="0"/>
                </a:cubicBezTo>
                <a:cubicBezTo>
                  <a:pt x="1806160" y="-16805"/>
                  <a:pt x="2093825" y="62903"/>
                  <a:pt x="2312926" y="0"/>
                </a:cubicBezTo>
                <a:cubicBezTo>
                  <a:pt x="2325928" y="196629"/>
                  <a:pt x="2291453" y="423755"/>
                  <a:pt x="2312926" y="550800"/>
                </a:cubicBezTo>
                <a:cubicBezTo>
                  <a:pt x="2334399" y="677845"/>
                  <a:pt x="2258389" y="818010"/>
                  <a:pt x="2312926" y="1080000"/>
                </a:cubicBezTo>
                <a:cubicBezTo>
                  <a:pt x="2042467" y="1118300"/>
                  <a:pt x="1874034" y="1060704"/>
                  <a:pt x="1757824" y="1080000"/>
                </a:cubicBezTo>
                <a:cubicBezTo>
                  <a:pt x="1641614" y="1099296"/>
                  <a:pt x="1415217" y="1056393"/>
                  <a:pt x="1179592" y="1080000"/>
                </a:cubicBezTo>
                <a:cubicBezTo>
                  <a:pt x="943967" y="1103607"/>
                  <a:pt x="819086" y="1048102"/>
                  <a:pt x="601361" y="1080000"/>
                </a:cubicBezTo>
                <a:cubicBezTo>
                  <a:pt x="383636" y="1111898"/>
                  <a:pt x="168757" y="1032859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312926" h="1080000" stroke="0" extrusionOk="0">
                <a:moveTo>
                  <a:pt x="0" y="0"/>
                </a:moveTo>
                <a:cubicBezTo>
                  <a:pt x="216022" y="-56854"/>
                  <a:pt x="283101" y="34455"/>
                  <a:pt x="508844" y="0"/>
                </a:cubicBezTo>
                <a:cubicBezTo>
                  <a:pt x="734587" y="-34455"/>
                  <a:pt x="824224" y="40731"/>
                  <a:pt x="1110204" y="0"/>
                </a:cubicBezTo>
                <a:cubicBezTo>
                  <a:pt x="1396184" y="-40731"/>
                  <a:pt x="1538755" y="16755"/>
                  <a:pt x="1711565" y="0"/>
                </a:cubicBezTo>
                <a:cubicBezTo>
                  <a:pt x="1884375" y="-16755"/>
                  <a:pt x="2160295" y="61206"/>
                  <a:pt x="2312926" y="0"/>
                </a:cubicBezTo>
                <a:cubicBezTo>
                  <a:pt x="2316442" y="250720"/>
                  <a:pt x="2289043" y="403851"/>
                  <a:pt x="2312926" y="561600"/>
                </a:cubicBezTo>
                <a:cubicBezTo>
                  <a:pt x="2336809" y="719349"/>
                  <a:pt x="2293074" y="913551"/>
                  <a:pt x="2312926" y="1080000"/>
                </a:cubicBezTo>
                <a:cubicBezTo>
                  <a:pt x="2036692" y="1081497"/>
                  <a:pt x="1937062" y="1052697"/>
                  <a:pt x="1711565" y="1080000"/>
                </a:cubicBezTo>
                <a:cubicBezTo>
                  <a:pt x="1486068" y="1107303"/>
                  <a:pt x="1242005" y="1042270"/>
                  <a:pt x="1087075" y="1080000"/>
                </a:cubicBezTo>
                <a:cubicBezTo>
                  <a:pt x="932145" y="1117730"/>
                  <a:pt x="416329" y="956044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5D78E3F2-8348-6944-88DB-2989EDF501D8}"/>
              </a:ext>
            </a:extLst>
          </p:cNvPr>
          <p:cNvSpPr/>
          <p:nvPr/>
        </p:nvSpPr>
        <p:spPr>
          <a:xfrm>
            <a:off x="4360472" y="3522144"/>
            <a:ext cx="2521586" cy="1080000"/>
          </a:xfrm>
          <a:custGeom>
            <a:avLst/>
            <a:gdLst>
              <a:gd name="connsiteX0" fmla="*/ 0 w 2521586"/>
              <a:gd name="connsiteY0" fmla="*/ 0 h 1080000"/>
              <a:gd name="connsiteX1" fmla="*/ 428670 w 2521586"/>
              <a:gd name="connsiteY1" fmla="*/ 0 h 1080000"/>
              <a:gd name="connsiteX2" fmla="*/ 958203 w 2521586"/>
              <a:gd name="connsiteY2" fmla="*/ 0 h 1080000"/>
              <a:gd name="connsiteX3" fmla="*/ 1487736 w 2521586"/>
              <a:gd name="connsiteY3" fmla="*/ 0 h 1080000"/>
              <a:gd name="connsiteX4" fmla="*/ 1966837 w 2521586"/>
              <a:gd name="connsiteY4" fmla="*/ 0 h 1080000"/>
              <a:gd name="connsiteX5" fmla="*/ 2521586 w 2521586"/>
              <a:gd name="connsiteY5" fmla="*/ 0 h 1080000"/>
              <a:gd name="connsiteX6" fmla="*/ 2521586 w 2521586"/>
              <a:gd name="connsiteY6" fmla="*/ 540000 h 1080000"/>
              <a:gd name="connsiteX7" fmla="*/ 2521586 w 2521586"/>
              <a:gd name="connsiteY7" fmla="*/ 1080000 h 1080000"/>
              <a:gd name="connsiteX8" fmla="*/ 2042485 w 2521586"/>
              <a:gd name="connsiteY8" fmla="*/ 1080000 h 1080000"/>
              <a:gd name="connsiteX9" fmla="*/ 1588599 w 2521586"/>
              <a:gd name="connsiteY9" fmla="*/ 1080000 h 1080000"/>
              <a:gd name="connsiteX10" fmla="*/ 1059066 w 2521586"/>
              <a:gd name="connsiteY10" fmla="*/ 1080000 h 1080000"/>
              <a:gd name="connsiteX11" fmla="*/ 529533 w 2521586"/>
              <a:gd name="connsiteY11" fmla="*/ 1080000 h 1080000"/>
              <a:gd name="connsiteX12" fmla="*/ 0 w 2521586"/>
              <a:gd name="connsiteY12" fmla="*/ 1080000 h 1080000"/>
              <a:gd name="connsiteX13" fmla="*/ 0 w 2521586"/>
              <a:gd name="connsiteY13" fmla="*/ 540000 h 1080000"/>
              <a:gd name="connsiteX14" fmla="*/ 0 w 2521586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1586" h="1080000" fill="none" extrusionOk="0">
                <a:moveTo>
                  <a:pt x="0" y="0"/>
                </a:moveTo>
                <a:cubicBezTo>
                  <a:pt x="178427" y="-26996"/>
                  <a:pt x="322270" y="5062"/>
                  <a:pt x="428670" y="0"/>
                </a:cubicBezTo>
                <a:cubicBezTo>
                  <a:pt x="535070" y="-5062"/>
                  <a:pt x="693806" y="43253"/>
                  <a:pt x="958203" y="0"/>
                </a:cubicBezTo>
                <a:cubicBezTo>
                  <a:pt x="1222600" y="-43253"/>
                  <a:pt x="1327448" y="44076"/>
                  <a:pt x="1487736" y="0"/>
                </a:cubicBezTo>
                <a:cubicBezTo>
                  <a:pt x="1648024" y="-44076"/>
                  <a:pt x="1814399" y="11639"/>
                  <a:pt x="1966837" y="0"/>
                </a:cubicBezTo>
                <a:cubicBezTo>
                  <a:pt x="2119275" y="-11639"/>
                  <a:pt x="2302519" y="33498"/>
                  <a:pt x="2521586" y="0"/>
                </a:cubicBezTo>
                <a:cubicBezTo>
                  <a:pt x="2564722" y="214300"/>
                  <a:pt x="2474099" y="272387"/>
                  <a:pt x="2521586" y="540000"/>
                </a:cubicBezTo>
                <a:cubicBezTo>
                  <a:pt x="2569073" y="807613"/>
                  <a:pt x="2495937" y="949899"/>
                  <a:pt x="2521586" y="1080000"/>
                </a:cubicBezTo>
                <a:cubicBezTo>
                  <a:pt x="2356652" y="1125834"/>
                  <a:pt x="2249827" y="1034913"/>
                  <a:pt x="2042485" y="1080000"/>
                </a:cubicBezTo>
                <a:cubicBezTo>
                  <a:pt x="1835143" y="1125087"/>
                  <a:pt x="1765593" y="1047755"/>
                  <a:pt x="1588599" y="1080000"/>
                </a:cubicBezTo>
                <a:cubicBezTo>
                  <a:pt x="1411605" y="1112245"/>
                  <a:pt x="1197442" y="1036471"/>
                  <a:pt x="1059066" y="1080000"/>
                </a:cubicBezTo>
                <a:cubicBezTo>
                  <a:pt x="920690" y="1123529"/>
                  <a:pt x="693911" y="1067514"/>
                  <a:pt x="529533" y="1080000"/>
                </a:cubicBezTo>
                <a:cubicBezTo>
                  <a:pt x="365155" y="1092486"/>
                  <a:pt x="183976" y="1070551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1586" h="1080000" stroke="0" extrusionOk="0">
                <a:moveTo>
                  <a:pt x="0" y="0"/>
                </a:moveTo>
                <a:cubicBezTo>
                  <a:pt x="101663" y="-21853"/>
                  <a:pt x="227938" y="3113"/>
                  <a:pt x="428670" y="0"/>
                </a:cubicBezTo>
                <a:cubicBezTo>
                  <a:pt x="629402" y="-3113"/>
                  <a:pt x="764115" y="4882"/>
                  <a:pt x="958203" y="0"/>
                </a:cubicBezTo>
                <a:cubicBezTo>
                  <a:pt x="1152291" y="-4882"/>
                  <a:pt x="1223891" y="58113"/>
                  <a:pt x="1487736" y="0"/>
                </a:cubicBezTo>
                <a:cubicBezTo>
                  <a:pt x="1751581" y="-58113"/>
                  <a:pt x="1830970" y="22790"/>
                  <a:pt x="2042485" y="0"/>
                </a:cubicBezTo>
                <a:cubicBezTo>
                  <a:pt x="2254000" y="-22790"/>
                  <a:pt x="2330999" y="19475"/>
                  <a:pt x="2521586" y="0"/>
                </a:cubicBezTo>
                <a:cubicBezTo>
                  <a:pt x="2544777" y="168737"/>
                  <a:pt x="2478406" y="437107"/>
                  <a:pt x="2521586" y="550800"/>
                </a:cubicBezTo>
                <a:cubicBezTo>
                  <a:pt x="2564766" y="664493"/>
                  <a:pt x="2477434" y="896277"/>
                  <a:pt x="2521586" y="1080000"/>
                </a:cubicBezTo>
                <a:cubicBezTo>
                  <a:pt x="2334205" y="1111177"/>
                  <a:pt x="2181172" y="1069273"/>
                  <a:pt x="2042485" y="1080000"/>
                </a:cubicBezTo>
                <a:cubicBezTo>
                  <a:pt x="1903798" y="1090727"/>
                  <a:pt x="1625807" y="1029063"/>
                  <a:pt x="1487736" y="1080000"/>
                </a:cubicBezTo>
                <a:cubicBezTo>
                  <a:pt x="1349665" y="1130937"/>
                  <a:pt x="1135093" y="1065236"/>
                  <a:pt x="1008634" y="1080000"/>
                </a:cubicBezTo>
                <a:cubicBezTo>
                  <a:pt x="882175" y="1094764"/>
                  <a:pt x="661782" y="1030594"/>
                  <a:pt x="479101" y="1080000"/>
                </a:cubicBezTo>
                <a:cubicBezTo>
                  <a:pt x="296420" y="1129406"/>
                  <a:pt x="232434" y="10292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80AE4FE5-6D75-C65E-44DD-C678412AF4F0}"/>
              </a:ext>
            </a:extLst>
          </p:cNvPr>
          <p:cNvSpPr/>
          <p:nvPr/>
        </p:nvSpPr>
        <p:spPr>
          <a:xfrm>
            <a:off x="4965661" y="4837468"/>
            <a:ext cx="2844769" cy="1080000"/>
          </a:xfrm>
          <a:custGeom>
            <a:avLst/>
            <a:gdLst>
              <a:gd name="connsiteX0" fmla="*/ 0 w 2844769"/>
              <a:gd name="connsiteY0" fmla="*/ 0 h 1080000"/>
              <a:gd name="connsiteX1" fmla="*/ 483611 w 2844769"/>
              <a:gd name="connsiteY1" fmla="*/ 0 h 1080000"/>
              <a:gd name="connsiteX2" fmla="*/ 1081012 w 2844769"/>
              <a:gd name="connsiteY2" fmla="*/ 0 h 1080000"/>
              <a:gd name="connsiteX3" fmla="*/ 1678414 w 2844769"/>
              <a:gd name="connsiteY3" fmla="*/ 0 h 1080000"/>
              <a:gd name="connsiteX4" fmla="*/ 2218920 w 2844769"/>
              <a:gd name="connsiteY4" fmla="*/ 0 h 1080000"/>
              <a:gd name="connsiteX5" fmla="*/ 2844769 w 2844769"/>
              <a:gd name="connsiteY5" fmla="*/ 0 h 1080000"/>
              <a:gd name="connsiteX6" fmla="*/ 2844769 w 2844769"/>
              <a:gd name="connsiteY6" fmla="*/ 540000 h 1080000"/>
              <a:gd name="connsiteX7" fmla="*/ 2844769 w 2844769"/>
              <a:gd name="connsiteY7" fmla="*/ 1080000 h 1080000"/>
              <a:gd name="connsiteX8" fmla="*/ 2304263 w 2844769"/>
              <a:gd name="connsiteY8" fmla="*/ 1080000 h 1080000"/>
              <a:gd name="connsiteX9" fmla="*/ 1792204 w 2844769"/>
              <a:gd name="connsiteY9" fmla="*/ 1080000 h 1080000"/>
              <a:gd name="connsiteX10" fmla="*/ 1194803 w 2844769"/>
              <a:gd name="connsiteY10" fmla="*/ 1080000 h 1080000"/>
              <a:gd name="connsiteX11" fmla="*/ 597401 w 2844769"/>
              <a:gd name="connsiteY11" fmla="*/ 1080000 h 1080000"/>
              <a:gd name="connsiteX12" fmla="*/ 0 w 2844769"/>
              <a:gd name="connsiteY12" fmla="*/ 1080000 h 1080000"/>
              <a:gd name="connsiteX13" fmla="*/ 0 w 2844769"/>
              <a:gd name="connsiteY13" fmla="*/ 540000 h 1080000"/>
              <a:gd name="connsiteX14" fmla="*/ 0 w 2844769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44769" h="1080000" fill="none" extrusionOk="0">
                <a:moveTo>
                  <a:pt x="0" y="0"/>
                </a:moveTo>
                <a:cubicBezTo>
                  <a:pt x="156833" y="-22357"/>
                  <a:pt x="286294" y="50426"/>
                  <a:pt x="483611" y="0"/>
                </a:cubicBezTo>
                <a:cubicBezTo>
                  <a:pt x="680928" y="-50426"/>
                  <a:pt x="927184" y="65137"/>
                  <a:pt x="1081012" y="0"/>
                </a:cubicBezTo>
                <a:cubicBezTo>
                  <a:pt x="1234840" y="-65137"/>
                  <a:pt x="1411081" y="62371"/>
                  <a:pt x="1678414" y="0"/>
                </a:cubicBezTo>
                <a:cubicBezTo>
                  <a:pt x="1945747" y="-62371"/>
                  <a:pt x="2012994" y="2181"/>
                  <a:pt x="2218920" y="0"/>
                </a:cubicBezTo>
                <a:cubicBezTo>
                  <a:pt x="2424846" y="-2181"/>
                  <a:pt x="2664349" y="57502"/>
                  <a:pt x="2844769" y="0"/>
                </a:cubicBezTo>
                <a:cubicBezTo>
                  <a:pt x="2887905" y="214300"/>
                  <a:pt x="2797282" y="272387"/>
                  <a:pt x="2844769" y="540000"/>
                </a:cubicBezTo>
                <a:cubicBezTo>
                  <a:pt x="2892256" y="807613"/>
                  <a:pt x="2819120" y="949899"/>
                  <a:pt x="2844769" y="1080000"/>
                </a:cubicBezTo>
                <a:cubicBezTo>
                  <a:pt x="2701196" y="1137712"/>
                  <a:pt x="2417000" y="1071821"/>
                  <a:pt x="2304263" y="1080000"/>
                </a:cubicBezTo>
                <a:cubicBezTo>
                  <a:pt x="2191526" y="1088179"/>
                  <a:pt x="1946289" y="1025194"/>
                  <a:pt x="1792204" y="1080000"/>
                </a:cubicBezTo>
                <a:cubicBezTo>
                  <a:pt x="1638119" y="1134806"/>
                  <a:pt x="1411300" y="1068755"/>
                  <a:pt x="1194803" y="1080000"/>
                </a:cubicBezTo>
                <a:cubicBezTo>
                  <a:pt x="978306" y="1091245"/>
                  <a:pt x="877407" y="1073709"/>
                  <a:pt x="597401" y="1080000"/>
                </a:cubicBezTo>
                <a:cubicBezTo>
                  <a:pt x="317395" y="1086291"/>
                  <a:pt x="240501" y="1040263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844769" h="1080000" stroke="0" extrusionOk="0">
                <a:moveTo>
                  <a:pt x="0" y="0"/>
                </a:moveTo>
                <a:cubicBezTo>
                  <a:pt x="231001" y="-26168"/>
                  <a:pt x="350639" y="23035"/>
                  <a:pt x="483611" y="0"/>
                </a:cubicBezTo>
                <a:cubicBezTo>
                  <a:pt x="616583" y="-23035"/>
                  <a:pt x="956633" y="48969"/>
                  <a:pt x="1081012" y="0"/>
                </a:cubicBezTo>
                <a:cubicBezTo>
                  <a:pt x="1205391" y="-48969"/>
                  <a:pt x="1492385" y="27646"/>
                  <a:pt x="1678414" y="0"/>
                </a:cubicBezTo>
                <a:cubicBezTo>
                  <a:pt x="1864443" y="-27646"/>
                  <a:pt x="2142181" y="67322"/>
                  <a:pt x="2304263" y="0"/>
                </a:cubicBezTo>
                <a:cubicBezTo>
                  <a:pt x="2466345" y="-67322"/>
                  <a:pt x="2674010" y="23122"/>
                  <a:pt x="2844769" y="0"/>
                </a:cubicBezTo>
                <a:cubicBezTo>
                  <a:pt x="2867960" y="168737"/>
                  <a:pt x="2801589" y="437107"/>
                  <a:pt x="2844769" y="550800"/>
                </a:cubicBezTo>
                <a:cubicBezTo>
                  <a:pt x="2887949" y="664493"/>
                  <a:pt x="2800617" y="896277"/>
                  <a:pt x="2844769" y="1080000"/>
                </a:cubicBezTo>
                <a:cubicBezTo>
                  <a:pt x="2586838" y="1096020"/>
                  <a:pt x="2503087" y="1038166"/>
                  <a:pt x="2304263" y="1080000"/>
                </a:cubicBezTo>
                <a:cubicBezTo>
                  <a:pt x="2105439" y="1121834"/>
                  <a:pt x="1854180" y="1068356"/>
                  <a:pt x="1678414" y="1080000"/>
                </a:cubicBezTo>
                <a:cubicBezTo>
                  <a:pt x="1502648" y="1091644"/>
                  <a:pt x="1295823" y="1046406"/>
                  <a:pt x="1137908" y="1080000"/>
                </a:cubicBezTo>
                <a:cubicBezTo>
                  <a:pt x="979993" y="1113594"/>
                  <a:pt x="727265" y="1045538"/>
                  <a:pt x="540506" y="1080000"/>
                </a:cubicBezTo>
                <a:cubicBezTo>
                  <a:pt x="353747" y="1114462"/>
                  <a:pt x="270135" y="104110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34B4924-E4D2-3DA7-4CE5-AE5111EF30D2}"/>
              </a:ext>
            </a:extLst>
          </p:cNvPr>
          <p:cNvSpPr/>
          <p:nvPr/>
        </p:nvSpPr>
        <p:spPr>
          <a:xfrm>
            <a:off x="7900768" y="4896140"/>
            <a:ext cx="3886314" cy="1080000"/>
          </a:xfrm>
          <a:custGeom>
            <a:avLst/>
            <a:gdLst>
              <a:gd name="connsiteX0" fmla="*/ 0 w 3886314"/>
              <a:gd name="connsiteY0" fmla="*/ 0 h 1080000"/>
              <a:gd name="connsiteX1" fmla="*/ 632914 w 3886314"/>
              <a:gd name="connsiteY1" fmla="*/ 0 h 1080000"/>
              <a:gd name="connsiteX2" fmla="*/ 1149239 w 3886314"/>
              <a:gd name="connsiteY2" fmla="*/ 0 h 1080000"/>
              <a:gd name="connsiteX3" fmla="*/ 1704426 w 3886314"/>
              <a:gd name="connsiteY3" fmla="*/ 0 h 1080000"/>
              <a:gd name="connsiteX4" fmla="*/ 2181888 w 3886314"/>
              <a:gd name="connsiteY4" fmla="*/ 0 h 1080000"/>
              <a:gd name="connsiteX5" fmla="*/ 2775939 w 3886314"/>
              <a:gd name="connsiteY5" fmla="*/ 0 h 1080000"/>
              <a:gd name="connsiteX6" fmla="*/ 3214537 w 3886314"/>
              <a:gd name="connsiteY6" fmla="*/ 0 h 1080000"/>
              <a:gd name="connsiteX7" fmla="*/ 3886314 w 3886314"/>
              <a:gd name="connsiteY7" fmla="*/ 0 h 1080000"/>
              <a:gd name="connsiteX8" fmla="*/ 3886314 w 3886314"/>
              <a:gd name="connsiteY8" fmla="*/ 550800 h 1080000"/>
              <a:gd name="connsiteX9" fmla="*/ 3886314 w 3886314"/>
              <a:gd name="connsiteY9" fmla="*/ 1080000 h 1080000"/>
              <a:gd name="connsiteX10" fmla="*/ 3408853 w 3886314"/>
              <a:gd name="connsiteY10" fmla="*/ 1080000 h 1080000"/>
              <a:gd name="connsiteX11" fmla="*/ 2775939 w 3886314"/>
              <a:gd name="connsiteY11" fmla="*/ 1080000 h 1080000"/>
              <a:gd name="connsiteX12" fmla="*/ 2337340 w 3886314"/>
              <a:gd name="connsiteY12" fmla="*/ 1080000 h 1080000"/>
              <a:gd name="connsiteX13" fmla="*/ 1859879 w 3886314"/>
              <a:gd name="connsiteY13" fmla="*/ 1080000 h 1080000"/>
              <a:gd name="connsiteX14" fmla="*/ 1382417 w 3886314"/>
              <a:gd name="connsiteY14" fmla="*/ 1080000 h 1080000"/>
              <a:gd name="connsiteX15" fmla="*/ 749503 w 3886314"/>
              <a:gd name="connsiteY15" fmla="*/ 1080000 h 1080000"/>
              <a:gd name="connsiteX16" fmla="*/ 0 w 3886314"/>
              <a:gd name="connsiteY16" fmla="*/ 1080000 h 1080000"/>
              <a:gd name="connsiteX17" fmla="*/ 0 w 3886314"/>
              <a:gd name="connsiteY17" fmla="*/ 561600 h 1080000"/>
              <a:gd name="connsiteX18" fmla="*/ 0 w 3886314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886314" h="1080000" fill="none" extrusionOk="0">
                <a:moveTo>
                  <a:pt x="0" y="0"/>
                </a:moveTo>
                <a:cubicBezTo>
                  <a:pt x="233599" y="-44457"/>
                  <a:pt x="445023" y="27457"/>
                  <a:pt x="632914" y="0"/>
                </a:cubicBezTo>
                <a:cubicBezTo>
                  <a:pt x="820805" y="-27457"/>
                  <a:pt x="999838" y="59899"/>
                  <a:pt x="1149239" y="0"/>
                </a:cubicBezTo>
                <a:cubicBezTo>
                  <a:pt x="1298640" y="-59899"/>
                  <a:pt x="1568229" y="49222"/>
                  <a:pt x="1704426" y="0"/>
                </a:cubicBezTo>
                <a:cubicBezTo>
                  <a:pt x="1840623" y="-49222"/>
                  <a:pt x="2042138" y="36734"/>
                  <a:pt x="2181888" y="0"/>
                </a:cubicBezTo>
                <a:cubicBezTo>
                  <a:pt x="2321638" y="-36734"/>
                  <a:pt x="2489043" y="26301"/>
                  <a:pt x="2775939" y="0"/>
                </a:cubicBezTo>
                <a:cubicBezTo>
                  <a:pt x="3062835" y="-26301"/>
                  <a:pt x="3109348" y="38081"/>
                  <a:pt x="3214537" y="0"/>
                </a:cubicBezTo>
                <a:cubicBezTo>
                  <a:pt x="3319726" y="-38081"/>
                  <a:pt x="3568242" y="69939"/>
                  <a:pt x="3886314" y="0"/>
                </a:cubicBezTo>
                <a:cubicBezTo>
                  <a:pt x="3891889" y="154535"/>
                  <a:pt x="3821408" y="368376"/>
                  <a:pt x="3886314" y="550800"/>
                </a:cubicBezTo>
                <a:cubicBezTo>
                  <a:pt x="3951220" y="733224"/>
                  <a:pt x="3883040" y="956060"/>
                  <a:pt x="3886314" y="1080000"/>
                </a:cubicBezTo>
                <a:cubicBezTo>
                  <a:pt x="3753139" y="1126567"/>
                  <a:pt x="3641691" y="1031961"/>
                  <a:pt x="3408853" y="1080000"/>
                </a:cubicBezTo>
                <a:cubicBezTo>
                  <a:pt x="3176015" y="1128039"/>
                  <a:pt x="2973608" y="1019594"/>
                  <a:pt x="2775939" y="1080000"/>
                </a:cubicBezTo>
                <a:cubicBezTo>
                  <a:pt x="2578270" y="1140406"/>
                  <a:pt x="2515001" y="1041462"/>
                  <a:pt x="2337340" y="1080000"/>
                </a:cubicBezTo>
                <a:cubicBezTo>
                  <a:pt x="2159679" y="1118538"/>
                  <a:pt x="1993914" y="1061699"/>
                  <a:pt x="1859879" y="1080000"/>
                </a:cubicBezTo>
                <a:cubicBezTo>
                  <a:pt x="1725844" y="1098301"/>
                  <a:pt x="1526542" y="1059899"/>
                  <a:pt x="1382417" y="1080000"/>
                </a:cubicBezTo>
                <a:cubicBezTo>
                  <a:pt x="1238292" y="1100101"/>
                  <a:pt x="1041475" y="1051250"/>
                  <a:pt x="749503" y="1080000"/>
                </a:cubicBezTo>
                <a:cubicBezTo>
                  <a:pt x="457531" y="1108750"/>
                  <a:pt x="351008" y="103350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886314" h="1080000" stroke="0" extrusionOk="0">
                <a:moveTo>
                  <a:pt x="0" y="0"/>
                </a:moveTo>
                <a:cubicBezTo>
                  <a:pt x="163599" y="-39127"/>
                  <a:pt x="281765" y="44633"/>
                  <a:pt x="438598" y="0"/>
                </a:cubicBezTo>
                <a:cubicBezTo>
                  <a:pt x="595431" y="-44633"/>
                  <a:pt x="837055" y="65606"/>
                  <a:pt x="1032649" y="0"/>
                </a:cubicBezTo>
                <a:cubicBezTo>
                  <a:pt x="1228243" y="-65606"/>
                  <a:pt x="1378457" y="19590"/>
                  <a:pt x="1626700" y="0"/>
                </a:cubicBezTo>
                <a:cubicBezTo>
                  <a:pt x="1874943" y="-19590"/>
                  <a:pt x="1984865" y="73346"/>
                  <a:pt x="2259614" y="0"/>
                </a:cubicBezTo>
                <a:cubicBezTo>
                  <a:pt x="2534363" y="-73346"/>
                  <a:pt x="2664543" y="39361"/>
                  <a:pt x="2892528" y="0"/>
                </a:cubicBezTo>
                <a:cubicBezTo>
                  <a:pt x="3120513" y="-39361"/>
                  <a:pt x="3628605" y="34337"/>
                  <a:pt x="3886314" y="0"/>
                </a:cubicBezTo>
                <a:cubicBezTo>
                  <a:pt x="3949268" y="163293"/>
                  <a:pt x="3866786" y="291617"/>
                  <a:pt x="3886314" y="550800"/>
                </a:cubicBezTo>
                <a:cubicBezTo>
                  <a:pt x="3905842" y="809983"/>
                  <a:pt x="3862183" y="887257"/>
                  <a:pt x="3886314" y="1080000"/>
                </a:cubicBezTo>
                <a:cubicBezTo>
                  <a:pt x="3739506" y="1138340"/>
                  <a:pt x="3381912" y="1076513"/>
                  <a:pt x="3253400" y="1080000"/>
                </a:cubicBezTo>
                <a:cubicBezTo>
                  <a:pt x="3124888" y="1083487"/>
                  <a:pt x="2910299" y="1038038"/>
                  <a:pt x="2737075" y="1080000"/>
                </a:cubicBezTo>
                <a:cubicBezTo>
                  <a:pt x="2563851" y="1121962"/>
                  <a:pt x="2402428" y="1020088"/>
                  <a:pt x="2143025" y="1080000"/>
                </a:cubicBezTo>
                <a:cubicBezTo>
                  <a:pt x="1883622" y="1139912"/>
                  <a:pt x="1750107" y="1058619"/>
                  <a:pt x="1510111" y="1080000"/>
                </a:cubicBezTo>
                <a:cubicBezTo>
                  <a:pt x="1270115" y="1101381"/>
                  <a:pt x="1283803" y="1068374"/>
                  <a:pt x="1071512" y="1080000"/>
                </a:cubicBezTo>
                <a:cubicBezTo>
                  <a:pt x="859221" y="1091626"/>
                  <a:pt x="644909" y="1049148"/>
                  <a:pt x="516325" y="1080000"/>
                </a:cubicBezTo>
                <a:cubicBezTo>
                  <a:pt x="387741" y="1110852"/>
                  <a:pt x="233613" y="1065360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E34F960C-BAFE-4C00-4E07-84D052773734}"/>
              </a:ext>
            </a:extLst>
          </p:cNvPr>
          <p:cNvSpPr/>
          <p:nvPr/>
        </p:nvSpPr>
        <p:spPr>
          <a:xfrm>
            <a:off x="632182" y="4840788"/>
            <a:ext cx="1885407" cy="1080000"/>
          </a:xfrm>
          <a:custGeom>
            <a:avLst/>
            <a:gdLst>
              <a:gd name="connsiteX0" fmla="*/ 0 w 1885407"/>
              <a:gd name="connsiteY0" fmla="*/ 0 h 1080000"/>
              <a:gd name="connsiteX1" fmla="*/ 414790 w 1885407"/>
              <a:gd name="connsiteY1" fmla="*/ 0 h 1080000"/>
              <a:gd name="connsiteX2" fmla="*/ 848433 w 1885407"/>
              <a:gd name="connsiteY2" fmla="*/ 0 h 1080000"/>
              <a:gd name="connsiteX3" fmla="*/ 1300931 w 1885407"/>
              <a:gd name="connsiteY3" fmla="*/ 0 h 1080000"/>
              <a:gd name="connsiteX4" fmla="*/ 1885407 w 1885407"/>
              <a:gd name="connsiteY4" fmla="*/ 0 h 1080000"/>
              <a:gd name="connsiteX5" fmla="*/ 1885407 w 1885407"/>
              <a:gd name="connsiteY5" fmla="*/ 550800 h 1080000"/>
              <a:gd name="connsiteX6" fmla="*/ 1885407 w 1885407"/>
              <a:gd name="connsiteY6" fmla="*/ 1080000 h 1080000"/>
              <a:gd name="connsiteX7" fmla="*/ 1432909 w 1885407"/>
              <a:gd name="connsiteY7" fmla="*/ 1080000 h 1080000"/>
              <a:gd name="connsiteX8" fmla="*/ 961558 w 1885407"/>
              <a:gd name="connsiteY8" fmla="*/ 1080000 h 1080000"/>
              <a:gd name="connsiteX9" fmla="*/ 490206 w 1885407"/>
              <a:gd name="connsiteY9" fmla="*/ 1080000 h 1080000"/>
              <a:gd name="connsiteX10" fmla="*/ 0 w 1885407"/>
              <a:gd name="connsiteY10" fmla="*/ 1080000 h 1080000"/>
              <a:gd name="connsiteX11" fmla="*/ 0 w 1885407"/>
              <a:gd name="connsiteY11" fmla="*/ 561600 h 1080000"/>
              <a:gd name="connsiteX12" fmla="*/ 0 w 1885407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5407" h="1080000" fill="none" extrusionOk="0">
                <a:moveTo>
                  <a:pt x="0" y="0"/>
                </a:moveTo>
                <a:cubicBezTo>
                  <a:pt x="155996" y="-32230"/>
                  <a:pt x="287412" y="34313"/>
                  <a:pt x="414790" y="0"/>
                </a:cubicBezTo>
                <a:cubicBezTo>
                  <a:pt x="542168" y="-34313"/>
                  <a:pt x="750637" y="7861"/>
                  <a:pt x="848433" y="0"/>
                </a:cubicBezTo>
                <a:cubicBezTo>
                  <a:pt x="946229" y="-7861"/>
                  <a:pt x="1130805" y="14739"/>
                  <a:pt x="1300931" y="0"/>
                </a:cubicBezTo>
                <a:cubicBezTo>
                  <a:pt x="1471057" y="-14739"/>
                  <a:pt x="1761092" y="25558"/>
                  <a:pt x="1885407" y="0"/>
                </a:cubicBezTo>
                <a:cubicBezTo>
                  <a:pt x="1898409" y="196629"/>
                  <a:pt x="1863934" y="423755"/>
                  <a:pt x="1885407" y="550800"/>
                </a:cubicBezTo>
                <a:cubicBezTo>
                  <a:pt x="1906880" y="677845"/>
                  <a:pt x="1830870" y="818010"/>
                  <a:pt x="1885407" y="1080000"/>
                </a:cubicBezTo>
                <a:cubicBezTo>
                  <a:pt x="1688625" y="1103838"/>
                  <a:pt x="1643840" y="1036739"/>
                  <a:pt x="1432909" y="1080000"/>
                </a:cubicBezTo>
                <a:cubicBezTo>
                  <a:pt x="1221978" y="1123261"/>
                  <a:pt x="1080681" y="1074366"/>
                  <a:pt x="961558" y="1080000"/>
                </a:cubicBezTo>
                <a:cubicBezTo>
                  <a:pt x="842435" y="1085634"/>
                  <a:pt x="651100" y="1075257"/>
                  <a:pt x="490206" y="1080000"/>
                </a:cubicBezTo>
                <a:cubicBezTo>
                  <a:pt x="329312" y="1084743"/>
                  <a:pt x="194362" y="1039181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1885407" h="1080000" stroke="0" extrusionOk="0">
                <a:moveTo>
                  <a:pt x="0" y="0"/>
                </a:moveTo>
                <a:cubicBezTo>
                  <a:pt x="147071" y="-11996"/>
                  <a:pt x="228830" y="2077"/>
                  <a:pt x="414790" y="0"/>
                </a:cubicBezTo>
                <a:cubicBezTo>
                  <a:pt x="600750" y="-2077"/>
                  <a:pt x="787650" y="25575"/>
                  <a:pt x="904995" y="0"/>
                </a:cubicBezTo>
                <a:cubicBezTo>
                  <a:pt x="1022341" y="-25575"/>
                  <a:pt x="1208962" y="48431"/>
                  <a:pt x="1395201" y="0"/>
                </a:cubicBezTo>
                <a:cubicBezTo>
                  <a:pt x="1581440" y="-48431"/>
                  <a:pt x="1640966" y="51774"/>
                  <a:pt x="1885407" y="0"/>
                </a:cubicBezTo>
                <a:cubicBezTo>
                  <a:pt x="1888923" y="250720"/>
                  <a:pt x="1861524" y="403851"/>
                  <a:pt x="1885407" y="561600"/>
                </a:cubicBezTo>
                <a:cubicBezTo>
                  <a:pt x="1909290" y="719349"/>
                  <a:pt x="1865555" y="913551"/>
                  <a:pt x="1885407" y="1080000"/>
                </a:cubicBezTo>
                <a:cubicBezTo>
                  <a:pt x="1739831" y="1101279"/>
                  <a:pt x="1603581" y="1031956"/>
                  <a:pt x="1395201" y="1080000"/>
                </a:cubicBezTo>
                <a:cubicBezTo>
                  <a:pt x="1186821" y="1128044"/>
                  <a:pt x="1095601" y="1031433"/>
                  <a:pt x="886141" y="1080000"/>
                </a:cubicBezTo>
                <a:cubicBezTo>
                  <a:pt x="676681" y="1128567"/>
                  <a:pt x="225788" y="1024773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2A9B8A2F-A10B-5814-57C2-50A7CBD54A75}"/>
              </a:ext>
            </a:extLst>
          </p:cNvPr>
          <p:cNvSpPr/>
          <p:nvPr/>
        </p:nvSpPr>
        <p:spPr>
          <a:xfrm>
            <a:off x="2617577" y="4866804"/>
            <a:ext cx="2257746" cy="1080000"/>
          </a:xfrm>
          <a:custGeom>
            <a:avLst/>
            <a:gdLst>
              <a:gd name="connsiteX0" fmla="*/ 0 w 2257746"/>
              <a:gd name="connsiteY0" fmla="*/ 0 h 1080000"/>
              <a:gd name="connsiteX1" fmla="*/ 496704 w 2257746"/>
              <a:gd name="connsiteY1" fmla="*/ 0 h 1080000"/>
              <a:gd name="connsiteX2" fmla="*/ 1015986 w 2257746"/>
              <a:gd name="connsiteY2" fmla="*/ 0 h 1080000"/>
              <a:gd name="connsiteX3" fmla="*/ 1557845 w 2257746"/>
              <a:gd name="connsiteY3" fmla="*/ 0 h 1080000"/>
              <a:gd name="connsiteX4" fmla="*/ 2257746 w 2257746"/>
              <a:gd name="connsiteY4" fmla="*/ 0 h 1080000"/>
              <a:gd name="connsiteX5" fmla="*/ 2257746 w 2257746"/>
              <a:gd name="connsiteY5" fmla="*/ 550800 h 1080000"/>
              <a:gd name="connsiteX6" fmla="*/ 2257746 w 2257746"/>
              <a:gd name="connsiteY6" fmla="*/ 1080000 h 1080000"/>
              <a:gd name="connsiteX7" fmla="*/ 1715887 w 2257746"/>
              <a:gd name="connsiteY7" fmla="*/ 1080000 h 1080000"/>
              <a:gd name="connsiteX8" fmla="*/ 1151450 w 2257746"/>
              <a:gd name="connsiteY8" fmla="*/ 1080000 h 1080000"/>
              <a:gd name="connsiteX9" fmla="*/ 587014 w 2257746"/>
              <a:gd name="connsiteY9" fmla="*/ 1080000 h 1080000"/>
              <a:gd name="connsiteX10" fmla="*/ 0 w 2257746"/>
              <a:gd name="connsiteY10" fmla="*/ 1080000 h 1080000"/>
              <a:gd name="connsiteX11" fmla="*/ 0 w 2257746"/>
              <a:gd name="connsiteY11" fmla="*/ 561600 h 1080000"/>
              <a:gd name="connsiteX12" fmla="*/ 0 w 2257746"/>
              <a:gd name="connsiteY12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57746" h="1080000" fill="none" extrusionOk="0">
                <a:moveTo>
                  <a:pt x="0" y="0"/>
                </a:moveTo>
                <a:cubicBezTo>
                  <a:pt x="148276" y="-57392"/>
                  <a:pt x="267866" y="55316"/>
                  <a:pt x="496704" y="0"/>
                </a:cubicBezTo>
                <a:cubicBezTo>
                  <a:pt x="725542" y="-55316"/>
                  <a:pt x="831947" y="47195"/>
                  <a:pt x="1015986" y="0"/>
                </a:cubicBezTo>
                <a:cubicBezTo>
                  <a:pt x="1200025" y="-47195"/>
                  <a:pt x="1339533" y="30334"/>
                  <a:pt x="1557845" y="0"/>
                </a:cubicBezTo>
                <a:cubicBezTo>
                  <a:pt x="1776157" y="-30334"/>
                  <a:pt x="2089009" y="44913"/>
                  <a:pt x="2257746" y="0"/>
                </a:cubicBezTo>
                <a:cubicBezTo>
                  <a:pt x="2270748" y="196629"/>
                  <a:pt x="2236273" y="423755"/>
                  <a:pt x="2257746" y="550800"/>
                </a:cubicBezTo>
                <a:cubicBezTo>
                  <a:pt x="2279219" y="677845"/>
                  <a:pt x="2203209" y="818010"/>
                  <a:pt x="2257746" y="1080000"/>
                </a:cubicBezTo>
                <a:cubicBezTo>
                  <a:pt x="2106853" y="1138413"/>
                  <a:pt x="1930469" y="1023291"/>
                  <a:pt x="1715887" y="1080000"/>
                </a:cubicBezTo>
                <a:cubicBezTo>
                  <a:pt x="1501305" y="1136709"/>
                  <a:pt x="1379938" y="1056843"/>
                  <a:pt x="1151450" y="1080000"/>
                </a:cubicBezTo>
                <a:cubicBezTo>
                  <a:pt x="922962" y="1103157"/>
                  <a:pt x="810275" y="1064636"/>
                  <a:pt x="587014" y="1080000"/>
                </a:cubicBezTo>
                <a:cubicBezTo>
                  <a:pt x="363753" y="1095364"/>
                  <a:pt x="275996" y="1059578"/>
                  <a:pt x="0" y="1080000"/>
                </a:cubicBezTo>
                <a:cubicBezTo>
                  <a:pt x="-59232" y="923580"/>
                  <a:pt x="24083" y="755173"/>
                  <a:pt x="0" y="561600"/>
                </a:cubicBezTo>
                <a:cubicBezTo>
                  <a:pt x="-24083" y="368027"/>
                  <a:pt x="48857" y="161904"/>
                  <a:pt x="0" y="0"/>
                </a:cubicBezTo>
                <a:close/>
              </a:path>
              <a:path w="2257746" h="1080000" stroke="0" extrusionOk="0">
                <a:moveTo>
                  <a:pt x="0" y="0"/>
                </a:moveTo>
                <a:cubicBezTo>
                  <a:pt x="150004" y="-5502"/>
                  <a:pt x="258580" y="16860"/>
                  <a:pt x="496704" y="0"/>
                </a:cubicBezTo>
                <a:cubicBezTo>
                  <a:pt x="734828" y="-16860"/>
                  <a:pt x="956041" y="66419"/>
                  <a:pt x="1083718" y="0"/>
                </a:cubicBezTo>
                <a:cubicBezTo>
                  <a:pt x="1211395" y="-66419"/>
                  <a:pt x="1516244" y="59614"/>
                  <a:pt x="1670732" y="0"/>
                </a:cubicBezTo>
                <a:cubicBezTo>
                  <a:pt x="1825220" y="-59614"/>
                  <a:pt x="2109123" y="31105"/>
                  <a:pt x="2257746" y="0"/>
                </a:cubicBezTo>
                <a:cubicBezTo>
                  <a:pt x="2261262" y="250720"/>
                  <a:pt x="2233863" y="403851"/>
                  <a:pt x="2257746" y="561600"/>
                </a:cubicBezTo>
                <a:cubicBezTo>
                  <a:pt x="2281629" y="719349"/>
                  <a:pt x="2237894" y="913551"/>
                  <a:pt x="2257746" y="1080000"/>
                </a:cubicBezTo>
                <a:cubicBezTo>
                  <a:pt x="1986567" y="1127033"/>
                  <a:pt x="1797597" y="1058376"/>
                  <a:pt x="1670732" y="1080000"/>
                </a:cubicBezTo>
                <a:cubicBezTo>
                  <a:pt x="1543867" y="1101624"/>
                  <a:pt x="1302742" y="1063877"/>
                  <a:pt x="1061141" y="1080000"/>
                </a:cubicBezTo>
                <a:cubicBezTo>
                  <a:pt x="819540" y="1096123"/>
                  <a:pt x="262418" y="1008057"/>
                  <a:pt x="0" y="1080000"/>
                </a:cubicBezTo>
                <a:cubicBezTo>
                  <a:pt x="-5693" y="929600"/>
                  <a:pt x="18430" y="794339"/>
                  <a:pt x="0" y="550800"/>
                </a:cubicBezTo>
                <a:cubicBezTo>
                  <a:pt x="-18430" y="307261"/>
                  <a:pt x="42781" y="26330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093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  <p:bldP spid="3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Two third tone need to change</a:t>
            </a:r>
            <a:endParaRPr lang="zh-TW" altLang="en-US" sz="66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13FDCCA-4A27-F4E7-C39E-5A327541DC13}"/>
              </a:ext>
            </a:extLst>
          </p:cNvPr>
          <p:cNvSpPr/>
          <p:nvPr/>
        </p:nvSpPr>
        <p:spPr>
          <a:xfrm>
            <a:off x="4119704" y="2247405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xiǎojiě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箭號: 向下 6">
            <a:extLst>
              <a:ext uri="{FF2B5EF4-FFF2-40B4-BE49-F238E27FC236}">
                <a16:creationId xmlns:a16="http://schemas.microsoft.com/office/drawing/2014/main" id="{BCB35336-3AD2-3DDC-FE34-B5C9FFD9BB9E}"/>
              </a:ext>
            </a:extLst>
          </p:cNvPr>
          <p:cNvSpPr/>
          <p:nvPr/>
        </p:nvSpPr>
        <p:spPr>
          <a:xfrm>
            <a:off x="5497689" y="3530596"/>
            <a:ext cx="1196622" cy="117687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3FCC947-4C0C-82D8-77EF-3674776B0243}"/>
              </a:ext>
            </a:extLst>
          </p:cNvPr>
          <p:cNvSpPr/>
          <p:nvPr/>
        </p:nvSpPr>
        <p:spPr>
          <a:xfrm>
            <a:off x="4119704" y="4870682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</a:t>
            </a:r>
            <a:r>
              <a:rPr lang="en-US" altLang="zh-TW" sz="6600" b="0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á</a:t>
            </a:r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ojiě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83149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A8EBB67-4A66-DC48-084F-16E02B7DF3EE}"/>
              </a:ext>
            </a:extLst>
          </p:cNvPr>
          <p:cNvSpPr/>
          <p:nvPr/>
        </p:nvSpPr>
        <p:spPr>
          <a:xfrm>
            <a:off x="492410" y="2040586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xiǎowǔ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9FEB72-B39F-529F-E11D-D3670B0A67C4}"/>
              </a:ext>
            </a:extLst>
          </p:cNvPr>
          <p:cNvSpPr/>
          <p:nvPr/>
        </p:nvSpPr>
        <p:spPr>
          <a:xfrm>
            <a:off x="3246899" y="2040586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lǎowǔ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491E660-9536-8DA1-00FE-C8A09600D517}"/>
              </a:ext>
            </a:extLst>
          </p:cNvPr>
          <p:cNvSpPr/>
          <p:nvPr/>
        </p:nvSpPr>
        <p:spPr>
          <a:xfrm>
            <a:off x="6069861" y="2065252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lǎohǔ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D063F3F-AF4B-81B8-AB85-62B97CB15BF4}"/>
              </a:ext>
            </a:extLst>
          </p:cNvPr>
          <p:cNvSpPr/>
          <p:nvPr/>
        </p:nvSpPr>
        <p:spPr>
          <a:xfrm>
            <a:off x="8824348" y="2053963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bǎngzǒu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5CE3F4-97D6-741B-7530-617124C91769}"/>
              </a:ext>
            </a:extLst>
          </p:cNvPr>
          <p:cNvSpPr/>
          <p:nvPr/>
        </p:nvSpPr>
        <p:spPr>
          <a:xfrm>
            <a:off x="981395" y="345710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mǐjiǔ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7B8A5F7-7DFF-55D3-DDD6-5675CFE825C7}"/>
              </a:ext>
            </a:extLst>
          </p:cNvPr>
          <p:cNvSpPr/>
          <p:nvPr/>
        </p:nvSpPr>
        <p:spPr>
          <a:xfrm>
            <a:off x="3735884" y="345710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xiǎomǐ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45AC0B2-737C-7505-256C-E1A60646A3DF}"/>
              </a:ext>
            </a:extLst>
          </p:cNvPr>
          <p:cNvSpPr/>
          <p:nvPr/>
        </p:nvSpPr>
        <p:spPr>
          <a:xfrm>
            <a:off x="6558846" y="3481773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qǔshě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490615D-B801-471E-80F3-97CC874E7E71}"/>
              </a:ext>
            </a:extLst>
          </p:cNvPr>
          <p:cNvSpPr/>
          <p:nvPr/>
        </p:nvSpPr>
        <p:spPr>
          <a:xfrm>
            <a:off x="9313333" y="3470484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chǐrǔ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7BF38AA-7B3B-3CE5-7D11-A5BE2DEC7002}"/>
              </a:ext>
            </a:extLst>
          </p:cNvPr>
          <p:cNvSpPr/>
          <p:nvPr/>
        </p:nvSpPr>
        <p:spPr>
          <a:xfrm>
            <a:off x="492410" y="4925048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zǒngtǒng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50397CA-7524-CA54-CDF2-977EE0824048}"/>
              </a:ext>
            </a:extLst>
          </p:cNvPr>
          <p:cNvSpPr/>
          <p:nvPr/>
        </p:nvSpPr>
        <p:spPr>
          <a:xfrm>
            <a:off x="3246899" y="4925048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xiǎngnǐ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8894186-A177-071E-3F05-72DB287B010F}"/>
              </a:ext>
            </a:extLst>
          </p:cNvPr>
          <p:cNvSpPr/>
          <p:nvPr/>
        </p:nvSpPr>
        <p:spPr>
          <a:xfrm>
            <a:off x="6069861" y="4949714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nǐhǎo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EB9CB00-E380-96C6-6FF9-1AE61BB2054B}"/>
              </a:ext>
            </a:extLst>
          </p:cNvPr>
          <p:cNvSpPr/>
          <p:nvPr/>
        </p:nvSpPr>
        <p:spPr>
          <a:xfrm>
            <a:off x="8824348" y="4938425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b="0" i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xǐlǐ</a:t>
            </a:r>
            <a:endParaRPr lang="zh-TW" altLang="en-US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3E9E741-DEE4-D4BB-E260-2F7AA23F4B47}"/>
              </a:ext>
            </a:extLst>
          </p:cNvPr>
          <p:cNvSpPr/>
          <p:nvPr/>
        </p:nvSpPr>
        <p:spPr>
          <a:xfrm>
            <a:off x="492410" y="2052919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DE62FCD-4DED-2625-2DCE-524EB1EE3409}"/>
              </a:ext>
            </a:extLst>
          </p:cNvPr>
          <p:cNvSpPr/>
          <p:nvPr/>
        </p:nvSpPr>
        <p:spPr>
          <a:xfrm>
            <a:off x="3246897" y="2040586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D17AB9D-D2B6-73A7-76DA-3CD821E2CF59}"/>
              </a:ext>
            </a:extLst>
          </p:cNvPr>
          <p:cNvSpPr/>
          <p:nvPr/>
        </p:nvSpPr>
        <p:spPr>
          <a:xfrm>
            <a:off x="6069859" y="2076119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3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8D1929D-A111-BA38-FB88-93B2B3D5386E}"/>
              </a:ext>
            </a:extLst>
          </p:cNvPr>
          <p:cNvSpPr/>
          <p:nvPr/>
        </p:nvSpPr>
        <p:spPr>
          <a:xfrm>
            <a:off x="8854649" y="2052919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4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4BA87CD-F207-996F-1A53-CBE64DE1DA52}"/>
              </a:ext>
            </a:extLst>
          </p:cNvPr>
          <p:cNvSpPr/>
          <p:nvPr/>
        </p:nvSpPr>
        <p:spPr>
          <a:xfrm>
            <a:off x="981395" y="3429000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5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0FF60BA-D93D-CFFD-F46C-5F5AE27D9896}"/>
              </a:ext>
            </a:extLst>
          </p:cNvPr>
          <p:cNvSpPr/>
          <p:nvPr/>
        </p:nvSpPr>
        <p:spPr>
          <a:xfrm>
            <a:off x="3735882" y="341666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F9AA31F-B35C-4C1D-C256-B8A146AFE512}"/>
              </a:ext>
            </a:extLst>
          </p:cNvPr>
          <p:cNvSpPr/>
          <p:nvPr/>
        </p:nvSpPr>
        <p:spPr>
          <a:xfrm>
            <a:off x="6558844" y="3452200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7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B2B406D-C72D-78C4-619E-C2F66F96B7EB}"/>
              </a:ext>
            </a:extLst>
          </p:cNvPr>
          <p:cNvSpPr/>
          <p:nvPr/>
        </p:nvSpPr>
        <p:spPr>
          <a:xfrm>
            <a:off x="9343634" y="3429000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8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C2A1FB3-90DA-D02C-6C1C-7CA52A8EB98A}"/>
              </a:ext>
            </a:extLst>
          </p:cNvPr>
          <p:cNvSpPr/>
          <p:nvPr/>
        </p:nvSpPr>
        <p:spPr>
          <a:xfrm>
            <a:off x="522716" y="494480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9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870D2DB5-1E80-5F28-539C-9FE2D54047BC}"/>
              </a:ext>
            </a:extLst>
          </p:cNvPr>
          <p:cNvSpPr/>
          <p:nvPr/>
        </p:nvSpPr>
        <p:spPr>
          <a:xfrm>
            <a:off x="3277203" y="4932474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10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7184809-4609-7953-A9E3-A57363CE103C}"/>
              </a:ext>
            </a:extLst>
          </p:cNvPr>
          <p:cNvSpPr/>
          <p:nvPr/>
        </p:nvSpPr>
        <p:spPr>
          <a:xfrm>
            <a:off x="6100165" y="496800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BB9BDE2-D7C9-E86C-8977-A14BCE83243B}"/>
              </a:ext>
            </a:extLst>
          </p:cNvPr>
          <p:cNvSpPr/>
          <p:nvPr/>
        </p:nvSpPr>
        <p:spPr>
          <a:xfrm>
            <a:off x="8884955" y="4944807"/>
            <a:ext cx="2529452" cy="1080000"/>
          </a:xfrm>
          <a:custGeom>
            <a:avLst/>
            <a:gdLst>
              <a:gd name="connsiteX0" fmla="*/ 0 w 2529452"/>
              <a:gd name="connsiteY0" fmla="*/ 0 h 1080000"/>
              <a:gd name="connsiteX1" fmla="*/ 430007 w 2529452"/>
              <a:gd name="connsiteY1" fmla="*/ 0 h 1080000"/>
              <a:gd name="connsiteX2" fmla="*/ 961192 w 2529452"/>
              <a:gd name="connsiteY2" fmla="*/ 0 h 1080000"/>
              <a:gd name="connsiteX3" fmla="*/ 1492377 w 2529452"/>
              <a:gd name="connsiteY3" fmla="*/ 0 h 1080000"/>
              <a:gd name="connsiteX4" fmla="*/ 1972973 w 2529452"/>
              <a:gd name="connsiteY4" fmla="*/ 0 h 1080000"/>
              <a:gd name="connsiteX5" fmla="*/ 2529452 w 2529452"/>
              <a:gd name="connsiteY5" fmla="*/ 0 h 1080000"/>
              <a:gd name="connsiteX6" fmla="*/ 2529452 w 2529452"/>
              <a:gd name="connsiteY6" fmla="*/ 540000 h 1080000"/>
              <a:gd name="connsiteX7" fmla="*/ 2529452 w 2529452"/>
              <a:gd name="connsiteY7" fmla="*/ 1080000 h 1080000"/>
              <a:gd name="connsiteX8" fmla="*/ 2048856 w 2529452"/>
              <a:gd name="connsiteY8" fmla="*/ 1080000 h 1080000"/>
              <a:gd name="connsiteX9" fmla="*/ 1593555 w 2529452"/>
              <a:gd name="connsiteY9" fmla="*/ 1080000 h 1080000"/>
              <a:gd name="connsiteX10" fmla="*/ 1062370 w 2529452"/>
              <a:gd name="connsiteY10" fmla="*/ 1080000 h 1080000"/>
              <a:gd name="connsiteX11" fmla="*/ 531185 w 2529452"/>
              <a:gd name="connsiteY11" fmla="*/ 1080000 h 1080000"/>
              <a:gd name="connsiteX12" fmla="*/ 0 w 2529452"/>
              <a:gd name="connsiteY12" fmla="*/ 1080000 h 1080000"/>
              <a:gd name="connsiteX13" fmla="*/ 0 w 2529452"/>
              <a:gd name="connsiteY13" fmla="*/ 540000 h 1080000"/>
              <a:gd name="connsiteX14" fmla="*/ 0 w 2529452"/>
              <a:gd name="connsiteY14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29452" h="1080000" fill="none" extrusionOk="0">
                <a:moveTo>
                  <a:pt x="0" y="0"/>
                </a:moveTo>
                <a:cubicBezTo>
                  <a:pt x="140922" y="-22949"/>
                  <a:pt x="292282" y="28191"/>
                  <a:pt x="430007" y="0"/>
                </a:cubicBezTo>
                <a:cubicBezTo>
                  <a:pt x="567732" y="-28191"/>
                  <a:pt x="757361" y="28268"/>
                  <a:pt x="961192" y="0"/>
                </a:cubicBezTo>
                <a:cubicBezTo>
                  <a:pt x="1165024" y="-28268"/>
                  <a:pt x="1296371" y="21311"/>
                  <a:pt x="1492377" y="0"/>
                </a:cubicBezTo>
                <a:cubicBezTo>
                  <a:pt x="1688384" y="-21311"/>
                  <a:pt x="1846429" y="27673"/>
                  <a:pt x="1972973" y="0"/>
                </a:cubicBezTo>
                <a:cubicBezTo>
                  <a:pt x="2099517" y="-27673"/>
                  <a:pt x="2362626" y="33774"/>
                  <a:pt x="2529452" y="0"/>
                </a:cubicBezTo>
                <a:cubicBezTo>
                  <a:pt x="2572588" y="214300"/>
                  <a:pt x="2481965" y="272387"/>
                  <a:pt x="2529452" y="540000"/>
                </a:cubicBezTo>
                <a:cubicBezTo>
                  <a:pt x="2576939" y="807613"/>
                  <a:pt x="2503803" y="949899"/>
                  <a:pt x="2529452" y="1080000"/>
                </a:cubicBezTo>
                <a:cubicBezTo>
                  <a:pt x="2381035" y="1080498"/>
                  <a:pt x="2153278" y="1031972"/>
                  <a:pt x="2048856" y="1080000"/>
                </a:cubicBezTo>
                <a:cubicBezTo>
                  <a:pt x="1944434" y="1128028"/>
                  <a:pt x="1729841" y="1055533"/>
                  <a:pt x="1593555" y="1080000"/>
                </a:cubicBezTo>
                <a:cubicBezTo>
                  <a:pt x="1457269" y="1104467"/>
                  <a:pt x="1197328" y="1063431"/>
                  <a:pt x="1062370" y="1080000"/>
                </a:cubicBezTo>
                <a:cubicBezTo>
                  <a:pt x="927412" y="1096569"/>
                  <a:pt x="698423" y="1072390"/>
                  <a:pt x="531185" y="1080000"/>
                </a:cubicBezTo>
                <a:cubicBezTo>
                  <a:pt x="363947" y="1087610"/>
                  <a:pt x="218745" y="1065220"/>
                  <a:pt x="0" y="1080000"/>
                </a:cubicBezTo>
                <a:cubicBezTo>
                  <a:pt x="-52722" y="895626"/>
                  <a:pt x="30942" y="750210"/>
                  <a:pt x="0" y="540000"/>
                </a:cubicBezTo>
                <a:cubicBezTo>
                  <a:pt x="-30942" y="329790"/>
                  <a:pt x="28155" y="111768"/>
                  <a:pt x="0" y="0"/>
                </a:cubicBezTo>
                <a:close/>
              </a:path>
              <a:path w="2529452" h="1080000" stroke="0" extrusionOk="0">
                <a:moveTo>
                  <a:pt x="0" y="0"/>
                </a:moveTo>
                <a:cubicBezTo>
                  <a:pt x="95230" y="-40754"/>
                  <a:pt x="262142" y="38905"/>
                  <a:pt x="430007" y="0"/>
                </a:cubicBezTo>
                <a:cubicBezTo>
                  <a:pt x="597872" y="-38905"/>
                  <a:pt x="704070" y="5434"/>
                  <a:pt x="961192" y="0"/>
                </a:cubicBezTo>
                <a:cubicBezTo>
                  <a:pt x="1218315" y="-5434"/>
                  <a:pt x="1383367" y="61114"/>
                  <a:pt x="1492377" y="0"/>
                </a:cubicBezTo>
                <a:cubicBezTo>
                  <a:pt x="1601387" y="-61114"/>
                  <a:pt x="1825230" y="13433"/>
                  <a:pt x="2048856" y="0"/>
                </a:cubicBezTo>
                <a:cubicBezTo>
                  <a:pt x="2272482" y="-13433"/>
                  <a:pt x="2374673" y="42826"/>
                  <a:pt x="2529452" y="0"/>
                </a:cubicBezTo>
                <a:cubicBezTo>
                  <a:pt x="2552643" y="168737"/>
                  <a:pt x="2486272" y="437107"/>
                  <a:pt x="2529452" y="550800"/>
                </a:cubicBezTo>
                <a:cubicBezTo>
                  <a:pt x="2572632" y="664493"/>
                  <a:pt x="2485300" y="896277"/>
                  <a:pt x="2529452" y="1080000"/>
                </a:cubicBezTo>
                <a:cubicBezTo>
                  <a:pt x="2366868" y="1124027"/>
                  <a:pt x="2198667" y="1075512"/>
                  <a:pt x="2048856" y="1080000"/>
                </a:cubicBezTo>
                <a:cubicBezTo>
                  <a:pt x="1899045" y="1084488"/>
                  <a:pt x="1737730" y="1015242"/>
                  <a:pt x="1492377" y="1080000"/>
                </a:cubicBezTo>
                <a:cubicBezTo>
                  <a:pt x="1247024" y="1144758"/>
                  <a:pt x="1211269" y="1065456"/>
                  <a:pt x="1011781" y="1080000"/>
                </a:cubicBezTo>
                <a:cubicBezTo>
                  <a:pt x="812293" y="1094544"/>
                  <a:pt x="636181" y="1069384"/>
                  <a:pt x="480596" y="1080000"/>
                </a:cubicBezTo>
                <a:cubicBezTo>
                  <a:pt x="325012" y="1090616"/>
                  <a:pt x="187771" y="1059722"/>
                  <a:pt x="0" y="1080000"/>
                </a:cubicBezTo>
                <a:cubicBezTo>
                  <a:pt x="-28817" y="862602"/>
                  <a:pt x="12943" y="719106"/>
                  <a:pt x="0" y="572400"/>
                </a:cubicBezTo>
                <a:cubicBezTo>
                  <a:pt x="-12943" y="425694"/>
                  <a:pt x="39368" y="27949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12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74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30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600" dirty="0"/>
              <a:t>neutral tone</a:t>
            </a:r>
            <a:endParaRPr lang="zh-TW" altLang="en-US" sz="66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999D9FA-C0B4-CEC2-4CD9-F2444191B5DA}"/>
              </a:ext>
            </a:extLst>
          </p:cNvPr>
          <p:cNvSpPr/>
          <p:nvPr/>
        </p:nvSpPr>
        <p:spPr>
          <a:xfrm>
            <a:off x="4119703" y="3228700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shíme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18077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6600" dirty="0"/>
              <a:t>practice</a:t>
            </a:r>
            <a:endParaRPr lang="zh-TW" altLang="en-US" sz="66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68FA546-ED3F-5CF8-0445-0F8A74292196}"/>
              </a:ext>
            </a:extLst>
          </p:cNvPr>
          <p:cNvSpPr/>
          <p:nvPr/>
        </p:nvSpPr>
        <p:spPr>
          <a:xfrm>
            <a:off x="1986843" y="2326424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xiānsheng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BF36936-3AA5-02A7-8F70-AB6F0C15ED6F}"/>
              </a:ext>
            </a:extLst>
          </p:cNvPr>
          <p:cNvSpPr/>
          <p:nvPr/>
        </p:nvSpPr>
        <p:spPr>
          <a:xfrm>
            <a:off x="6141154" y="2326424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míngzi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09598CB-7BBD-93BC-D3C0-082C310B2BDD}"/>
              </a:ext>
            </a:extLst>
          </p:cNvPr>
          <p:cNvSpPr/>
          <p:nvPr/>
        </p:nvSpPr>
        <p:spPr>
          <a:xfrm>
            <a:off x="1907081" y="3822573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lǎozi</a:t>
            </a: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 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6221502-F0CF-A457-4B8F-2FAE6240B863}"/>
              </a:ext>
            </a:extLst>
          </p:cNvPr>
          <p:cNvSpPr/>
          <p:nvPr/>
        </p:nvSpPr>
        <p:spPr>
          <a:xfrm>
            <a:off x="6141155" y="3822573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xièxie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704E432-4C82-CFC4-6525-1625EF4B07A6}"/>
              </a:ext>
            </a:extLst>
          </p:cNvPr>
          <p:cNvSpPr/>
          <p:nvPr/>
        </p:nvSpPr>
        <p:spPr>
          <a:xfrm>
            <a:off x="1976295" y="5181095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māmā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DC1AA0B-5FDA-1445-7FE1-7A04D77B9A7F}"/>
              </a:ext>
            </a:extLst>
          </p:cNvPr>
          <p:cNvSpPr/>
          <p:nvPr/>
        </p:nvSpPr>
        <p:spPr>
          <a:xfrm>
            <a:off x="6095999" y="5165541"/>
            <a:ext cx="3952593" cy="1080000"/>
          </a:xfrm>
          <a:custGeom>
            <a:avLst/>
            <a:gdLst>
              <a:gd name="connsiteX0" fmla="*/ 0 w 3952593"/>
              <a:gd name="connsiteY0" fmla="*/ 0 h 1080000"/>
              <a:gd name="connsiteX1" fmla="*/ 643708 w 3952593"/>
              <a:gd name="connsiteY1" fmla="*/ 0 h 1080000"/>
              <a:gd name="connsiteX2" fmla="*/ 1168838 w 3952593"/>
              <a:gd name="connsiteY2" fmla="*/ 0 h 1080000"/>
              <a:gd name="connsiteX3" fmla="*/ 1733494 w 3952593"/>
              <a:gd name="connsiteY3" fmla="*/ 0 h 1080000"/>
              <a:gd name="connsiteX4" fmla="*/ 2219099 w 3952593"/>
              <a:gd name="connsiteY4" fmla="*/ 0 h 1080000"/>
              <a:gd name="connsiteX5" fmla="*/ 2823281 w 3952593"/>
              <a:gd name="connsiteY5" fmla="*/ 0 h 1080000"/>
              <a:gd name="connsiteX6" fmla="*/ 3269359 w 3952593"/>
              <a:gd name="connsiteY6" fmla="*/ 0 h 1080000"/>
              <a:gd name="connsiteX7" fmla="*/ 3952593 w 3952593"/>
              <a:gd name="connsiteY7" fmla="*/ 0 h 1080000"/>
              <a:gd name="connsiteX8" fmla="*/ 3952593 w 3952593"/>
              <a:gd name="connsiteY8" fmla="*/ 550800 h 1080000"/>
              <a:gd name="connsiteX9" fmla="*/ 3952593 w 3952593"/>
              <a:gd name="connsiteY9" fmla="*/ 1080000 h 1080000"/>
              <a:gd name="connsiteX10" fmla="*/ 3466989 w 3952593"/>
              <a:gd name="connsiteY10" fmla="*/ 1080000 h 1080000"/>
              <a:gd name="connsiteX11" fmla="*/ 2823281 w 3952593"/>
              <a:gd name="connsiteY11" fmla="*/ 1080000 h 1080000"/>
              <a:gd name="connsiteX12" fmla="*/ 2377202 w 3952593"/>
              <a:gd name="connsiteY12" fmla="*/ 1080000 h 1080000"/>
              <a:gd name="connsiteX13" fmla="*/ 1891598 w 3952593"/>
              <a:gd name="connsiteY13" fmla="*/ 1080000 h 1080000"/>
              <a:gd name="connsiteX14" fmla="*/ 1405994 w 3952593"/>
              <a:gd name="connsiteY14" fmla="*/ 1080000 h 1080000"/>
              <a:gd name="connsiteX15" fmla="*/ 762286 w 3952593"/>
              <a:gd name="connsiteY15" fmla="*/ 1080000 h 1080000"/>
              <a:gd name="connsiteX16" fmla="*/ 0 w 3952593"/>
              <a:gd name="connsiteY16" fmla="*/ 1080000 h 1080000"/>
              <a:gd name="connsiteX17" fmla="*/ 0 w 3952593"/>
              <a:gd name="connsiteY17" fmla="*/ 561600 h 1080000"/>
              <a:gd name="connsiteX18" fmla="*/ 0 w 3952593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3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294" y="54413"/>
                  <a:pt x="2219099" y="0"/>
                </a:cubicBezTo>
                <a:cubicBezTo>
                  <a:pt x="2398905" y="-54413"/>
                  <a:pt x="2664787" y="40329"/>
                  <a:pt x="2823281" y="0"/>
                </a:cubicBezTo>
                <a:cubicBezTo>
                  <a:pt x="2981775" y="-40329"/>
                  <a:pt x="3139343" y="22087"/>
                  <a:pt x="3269359" y="0"/>
                </a:cubicBezTo>
                <a:cubicBezTo>
                  <a:pt x="3399375" y="-22087"/>
                  <a:pt x="3628248" y="77431"/>
                  <a:pt x="3952593" y="0"/>
                </a:cubicBezTo>
                <a:cubicBezTo>
                  <a:pt x="3958168" y="154535"/>
                  <a:pt x="3887687" y="368376"/>
                  <a:pt x="3952593" y="550800"/>
                </a:cubicBezTo>
                <a:cubicBezTo>
                  <a:pt x="4017499" y="733224"/>
                  <a:pt x="3949319" y="956060"/>
                  <a:pt x="3952593" y="1080000"/>
                </a:cubicBezTo>
                <a:cubicBezTo>
                  <a:pt x="3733138" y="1113648"/>
                  <a:pt x="3697133" y="1071210"/>
                  <a:pt x="3466989" y="1080000"/>
                </a:cubicBezTo>
                <a:cubicBezTo>
                  <a:pt x="3236845" y="1088790"/>
                  <a:pt x="2978855" y="1024722"/>
                  <a:pt x="2823281" y="1080000"/>
                </a:cubicBezTo>
                <a:cubicBezTo>
                  <a:pt x="2667707" y="1135278"/>
                  <a:pt x="2552012" y="1066188"/>
                  <a:pt x="2377202" y="1080000"/>
                </a:cubicBezTo>
                <a:cubicBezTo>
                  <a:pt x="2202392" y="1093812"/>
                  <a:pt x="2075266" y="1052222"/>
                  <a:pt x="1891598" y="1080000"/>
                </a:cubicBezTo>
                <a:cubicBezTo>
                  <a:pt x="1707930" y="1107778"/>
                  <a:pt x="1630298" y="1066637"/>
                  <a:pt x="1405994" y="1080000"/>
                </a:cubicBezTo>
                <a:cubicBezTo>
                  <a:pt x="1181690" y="1093363"/>
                  <a:pt x="978185" y="1012635"/>
                  <a:pt x="762286" y="1080000"/>
                </a:cubicBezTo>
                <a:cubicBezTo>
                  <a:pt x="546387" y="1147365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3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096" y="35134"/>
                  <a:pt x="2298151" y="0"/>
                </a:cubicBezTo>
                <a:cubicBezTo>
                  <a:pt x="2535206" y="-35134"/>
                  <a:pt x="2801495" y="21662"/>
                  <a:pt x="2941859" y="0"/>
                </a:cubicBezTo>
                <a:cubicBezTo>
                  <a:pt x="3082223" y="-21662"/>
                  <a:pt x="3516719" y="109050"/>
                  <a:pt x="3952593" y="0"/>
                </a:cubicBezTo>
                <a:cubicBezTo>
                  <a:pt x="4015547" y="163293"/>
                  <a:pt x="3933065" y="291617"/>
                  <a:pt x="3952593" y="550800"/>
                </a:cubicBezTo>
                <a:cubicBezTo>
                  <a:pt x="3972121" y="809983"/>
                  <a:pt x="3928462" y="887257"/>
                  <a:pt x="3952593" y="1080000"/>
                </a:cubicBezTo>
                <a:cubicBezTo>
                  <a:pt x="3802242" y="1126670"/>
                  <a:pt x="3555925" y="1073125"/>
                  <a:pt x="3308885" y="1080000"/>
                </a:cubicBezTo>
                <a:cubicBezTo>
                  <a:pt x="3061845" y="1086875"/>
                  <a:pt x="2939596" y="1070382"/>
                  <a:pt x="2783755" y="1080000"/>
                </a:cubicBezTo>
                <a:cubicBezTo>
                  <a:pt x="2627914" y="1089618"/>
                  <a:pt x="2374152" y="1012957"/>
                  <a:pt x="2179573" y="1080000"/>
                </a:cubicBezTo>
                <a:cubicBezTo>
                  <a:pt x="1984994" y="1147043"/>
                  <a:pt x="1743101" y="1078903"/>
                  <a:pt x="1535865" y="1080000"/>
                </a:cubicBezTo>
                <a:cubicBezTo>
                  <a:pt x="1328629" y="1081097"/>
                  <a:pt x="1298660" y="1061373"/>
                  <a:pt x="1089786" y="1080000"/>
                </a:cubicBezTo>
                <a:cubicBezTo>
                  <a:pt x="880912" y="109862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shūshū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84D762A-A27D-41C9-9569-01D3426D1C24}"/>
              </a:ext>
            </a:extLst>
          </p:cNvPr>
          <p:cNvSpPr/>
          <p:nvPr/>
        </p:nvSpPr>
        <p:spPr>
          <a:xfrm>
            <a:off x="1986843" y="2326423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1B88185-FF6A-2EDE-3455-167AAA46BFBB}"/>
              </a:ext>
            </a:extLst>
          </p:cNvPr>
          <p:cNvSpPr/>
          <p:nvPr/>
        </p:nvSpPr>
        <p:spPr>
          <a:xfrm>
            <a:off x="6141154" y="2326423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3BA7305-09B6-121D-4294-748BB2C4DB5D}"/>
              </a:ext>
            </a:extLst>
          </p:cNvPr>
          <p:cNvSpPr/>
          <p:nvPr/>
        </p:nvSpPr>
        <p:spPr>
          <a:xfrm>
            <a:off x="1907081" y="3818417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FD0AE36-96D5-DB6C-1BA5-BEB4CE59606C}"/>
              </a:ext>
            </a:extLst>
          </p:cNvPr>
          <p:cNvSpPr/>
          <p:nvPr/>
        </p:nvSpPr>
        <p:spPr>
          <a:xfrm>
            <a:off x="6141154" y="3826729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6B5434E-1904-2510-620C-0C04D87F5345}"/>
              </a:ext>
            </a:extLst>
          </p:cNvPr>
          <p:cNvSpPr/>
          <p:nvPr/>
        </p:nvSpPr>
        <p:spPr>
          <a:xfrm>
            <a:off x="1941688" y="5200541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01CD16D-6015-9FC1-5AB2-4F60E62654BE}"/>
              </a:ext>
            </a:extLst>
          </p:cNvPr>
          <p:cNvSpPr/>
          <p:nvPr/>
        </p:nvSpPr>
        <p:spPr>
          <a:xfrm>
            <a:off x="6096000" y="5165541"/>
            <a:ext cx="3952592" cy="1080000"/>
          </a:xfrm>
          <a:custGeom>
            <a:avLst/>
            <a:gdLst>
              <a:gd name="connsiteX0" fmla="*/ 0 w 3952592"/>
              <a:gd name="connsiteY0" fmla="*/ 0 h 1080000"/>
              <a:gd name="connsiteX1" fmla="*/ 643708 w 3952592"/>
              <a:gd name="connsiteY1" fmla="*/ 0 h 1080000"/>
              <a:gd name="connsiteX2" fmla="*/ 1168838 w 3952592"/>
              <a:gd name="connsiteY2" fmla="*/ 0 h 1080000"/>
              <a:gd name="connsiteX3" fmla="*/ 1733494 w 3952592"/>
              <a:gd name="connsiteY3" fmla="*/ 0 h 1080000"/>
              <a:gd name="connsiteX4" fmla="*/ 2219098 w 3952592"/>
              <a:gd name="connsiteY4" fmla="*/ 0 h 1080000"/>
              <a:gd name="connsiteX5" fmla="*/ 2823280 w 3952592"/>
              <a:gd name="connsiteY5" fmla="*/ 0 h 1080000"/>
              <a:gd name="connsiteX6" fmla="*/ 3269358 w 3952592"/>
              <a:gd name="connsiteY6" fmla="*/ 0 h 1080000"/>
              <a:gd name="connsiteX7" fmla="*/ 3952592 w 3952592"/>
              <a:gd name="connsiteY7" fmla="*/ 0 h 1080000"/>
              <a:gd name="connsiteX8" fmla="*/ 3952592 w 3952592"/>
              <a:gd name="connsiteY8" fmla="*/ 550800 h 1080000"/>
              <a:gd name="connsiteX9" fmla="*/ 3952592 w 3952592"/>
              <a:gd name="connsiteY9" fmla="*/ 1080000 h 1080000"/>
              <a:gd name="connsiteX10" fmla="*/ 3466988 w 3952592"/>
              <a:gd name="connsiteY10" fmla="*/ 1080000 h 1080000"/>
              <a:gd name="connsiteX11" fmla="*/ 2823280 w 3952592"/>
              <a:gd name="connsiteY11" fmla="*/ 1080000 h 1080000"/>
              <a:gd name="connsiteX12" fmla="*/ 2377202 w 3952592"/>
              <a:gd name="connsiteY12" fmla="*/ 1080000 h 1080000"/>
              <a:gd name="connsiteX13" fmla="*/ 1891598 w 3952592"/>
              <a:gd name="connsiteY13" fmla="*/ 1080000 h 1080000"/>
              <a:gd name="connsiteX14" fmla="*/ 1405993 w 3952592"/>
              <a:gd name="connsiteY14" fmla="*/ 1080000 h 1080000"/>
              <a:gd name="connsiteX15" fmla="*/ 762286 w 3952592"/>
              <a:gd name="connsiteY15" fmla="*/ 1080000 h 1080000"/>
              <a:gd name="connsiteX16" fmla="*/ 0 w 3952592"/>
              <a:gd name="connsiteY16" fmla="*/ 1080000 h 1080000"/>
              <a:gd name="connsiteX17" fmla="*/ 0 w 3952592"/>
              <a:gd name="connsiteY17" fmla="*/ 561600 h 1080000"/>
              <a:gd name="connsiteX18" fmla="*/ 0 w 3952592"/>
              <a:gd name="connsiteY1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52592" h="1080000" fill="none" extrusionOk="0">
                <a:moveTo>
                  <a:pt x="0" y="0"/>
                </a:moveTo>
                <a:cubicBezTo>
                  <a:pt x="309273" y="-41818"/>
                  <a:pt x="355825" y="4310"/>
                  <a:pt x="643708" y="0"/>
                </a:cubicBezTo>
                <a:cubicBezTo>
                  <a:pt x="931591" y="-4310"/>
                  <a:pt x="910627" y="55992"/>
                  <a:pt x="1168838" y="0"/>
                </a:cubicBezTo>
                <a:cubicBezTo>
                  <a:pt x="1427049" y="-55992"/>
                  <a:pt x="1562103" y="31418"/>
                  <a:pt x="1733494" y="0"/>
                </a:cubicBezTo>
                <a:cubicBezTo>
                  <a:pt x="1904885" y="-31418"/>
                  <a:pt x="2039333" y="57028"/>
                  <a:pt x="2219098" y="0"/>
                </a:cubicBezTo>
                <a:cubicBezTo>
                  <a:pt x="2398863" y="-57028"/>
                  <a:pt x="2664786" y="40329"/>
                  <a:pt x="2823280" y="0"/>
                </a:cubicBezTo>
                <a:cubicBezTo>
                  <a:pt x="2981774" y="-40329"/>
                  <a:pt x="3139342" y="22087"/>
                  <a:pt x="3269358" y="0"/>
                </a:cubicBezTo>
                <a:cubicBezTo>
                  <a:pt x="3399374" y="-22087"/>
                  <a:pt x="3628247" y="77431"/>
                  <a:pt x="3952592" y="0"/>
                </a:cubicBezTo>
                <a:cubicBezTo>
                  <a:pt x="3958167" y="154535"/>
                  <a:pt x="3887686" y="368376"/>
                  <a:pt x="3952592" y="550800"/>
                </a:cubicBezTo>
                <a:cubicBezTo>
                  <a:pt x="4017498" y="733224"/>
                  <a:pt x="3949318" y="956060"/>
                  <a:pt x="3952592" y="1080000"/>
                </a:cubicBezTo>
                <a:cubicBezTo>
                  <a:pt x="3733137" y="1113648"/>
                  <a:pt x="3697132" y="1071210"/>
                  <a:pt x="3466988" y="1080000"/>
                </a:cubicBezTo>
                <a:cubicBezTo>
                  <a:pt x="3236844" y="1088790"/>
                  <a:pt x="2978854" y="1024722"/>
                  <a:pt x="2823280" y="1080000"/>
                </a:cubicBezTo>
                <a:cubicBezTo>
                  <a:pt x="2667706" y="1135278"/>
                  <a:pt x="2550411" y="1061358"/>
                  <a:pt x="2377202" y="1080000"/>
                </a:cubicBezTo>
                <a:cubicBezTo>
                  <a:pt x="2203993" y="1098642"/>
                  <a:pt x="2075266" y="1052222"/>
                  <a:pt x="1891598" y="1080000"/>
                </a:cubicBezTo>
                <a:cubicBezTo>
                  <a:pt x="1707930" y="1107778"/>
                  <a:pt x="1637150" y="1072943"/>
                  <a:pt x="1405993" y="1080000"/>
                </a:cubicBezTo>
                <a:cubicBezTo>
                  <a:pt x="1174836" y="1087057"/>
                  <a:pt x="972158" y="1008579"/>
                  <a:pt x="762286" y="1080000"/>
                </a:cubicBezTo>
                <a:cubicBezTo>
                  <a:pt x="552414" y="1151421"/>
                  <a:pt x="191767" y="1038573"/>
                  <a:pt x="0" y="1080000"/>
                </a:cubicBezTo>
                <a:cubicBezTo>
                  <a:pt x="-51865" y="952498"/>
                  <a:pt x="46352" y="685033"/>
                  <a:pt x="0" y="561600"/>
                </a:cubicBezTo>
                <a:cubicBezTo>
                  <a:pt x="-46352" y="438167"/>
                  <a:pt x="31213" y="244835"/>
                  <a:pt x="0" y="0"/>
                </a:cubicBezTo>
                <a:close/>
              </a:path>
              <a:path w="3952592" h="1080000" stroke="0" extrusionOk="0">
                <a:moveTo>
                  <a:pt x="0" y="0"/>
                </a:moveTo>
                <a:cubicBezTo>
                  <a:pt x="164786" y="-44801"/>
                  <a:pt x="277160" y="36846"/>
                  <a:pt x="446078" y="0"/>
                </a:cubicBezTo>
                <a:cubicBezTo>
                  <a:pt x="614996" y="-36846"/>
                  <a:pt x="774761" y="23079"/>
                  <a:pt x="1050260" y="0"/>
                </a:cubicBezTo>
                <a:cubicBezTo>
                  <a:pt x="1325759" y="-23079"/>
                  <a:pt x="1416896" y="44956"/>
                  <a:pt x="1654442" y="0"/>
                </a:cubicBezTo>
                <a:cubicBezTo>
                  <a:pt x="1891988" y="-44956"/>
                  <a:pt x="2061268" y="36136"/>
                  <a:pt x="2298150" y="0"/>
                </a:cubicBezTo>
                <a:cubicBezTo>
                  <a:pt x="2535032" y="-36136"/>
                  <a:pt x="2801494" y="21662"/>
                  <a:pt x="2941858" y="0"/>
                </a:cubicBezTo>
                <a:cubicBezTo>
                  <a:pt x="3082222" y="-21662"/>
                  <a:pt x="3516718" y="109050"/>
                  <a:pt x="3952592" y="0"/>
                </a:cubicBezTo>
                <a:cubicBezTo>
                  <a:pt x="4015546" y="163293"/>
                  <a:pt x="3933064" y="291617"/>
                  <a:pt x="3952592" y="550800"/>
                </a:cubicBezTo>
                <a:cubicBezTo>
                  <a:pt x="3972120" y="809983"/>
                  <a:pt x="3928461" y="887257"/>
                  <a:pt x="3952592" y="1080000"/>
                </a:cubicBezTo>
                <a:cubicBezTo>
                  <a:pt x="3802241" y="1126670"/>
                  <a:pt x="3555924" y="1073125"/>
                  <a:pt x="3308884" y="1080000"/>
                </a:cubicBezTo>
                <a:cubicBezTo>
                  <a:pt x="3061844" y="1086875"/>
                  <a:pt x="2939595" y="1070382"/>
                  <a:pt x="2783754" y="1080000"/>
                </a:cubicBezTo>
                <a:cubicBezTo>
                  <a:pt x="2627913" y="1089618"/>
                  <a:pt x="2374151" y="1012957"/>
                  <a:pt x="2179572" y="1080000"/>
                </a:cubicBezTo>
                <a:cubicBezTo>
                  <a:pt x="1984993" y="1147043"/>
                  <a:pt x="1743100" y="1078903"/>
                  <a:pt x="1535864" y="1080000"/>
                </a:cubicBezTo>
                <a:cubicBezTo>
                  <a:pt x="1328628" y="1081097"/>
                  <a:pt x="1293101" y="1060403"/>
                  <a:pt x="1089786" y="1080000"/>
                </a:cubicBezTo>
                <a:cubicBezTo>
                  <a:pt x="886471" y="1099597"/>
                  <a:pt x="730114" y="1035580"/>
                  <a:pt x="525130" y="1080000"/>
                </a:cubicBezTo>
                <a:cubicBezTo>
                  <a:pt x="320146" y="1124420"/>
                  <a:pt x="198045" y="1037869"/>
                  <a:pt x="0" y="1080000"/>
                </a:cubicBezTo>
                <a:cubicBezTo>
                  <a:pt x="-877" y="809000"/>
                  <a:pt x="40138" y="734461"/>
                  <a:pt x="0" y="518400"/>
                </a:cubicBezTo>
                <a:cubicBezTo>
                  <a:pt x="-40138" y="302339"/>
                  <a:pt x="42880" y="13844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1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75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7FFBF0-A3B6-0CC5-5DF8-93E5DD6F7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🎉</a:t>
            </a:r>
            <a:r>
              <a:rPr lang="en-US" altLang="zh-TW" dirty="0"/>
              <a:t>Pinyin finish</a:t>
            </a:r>
            <a:r>
              <a:rPr lang="zh-TW" altLang="en-US" dirty="0"/>
              <a:t>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9F72D39-982A-1435-FD3C-CF07328A12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58160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EEF05-D8A5-EE97-F082-E43A4469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dirty="0"/>
              <a:t>自我介紹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6FC27F0-BCFE-34F2-42FD-D332C6F846DA}"/>
              </a:ext>
            </a:extLst>
          </p:cNvPr>
          <p:cNvSpPr/>
          <p:nvPr/>
        </p:nvSpPr>
        <p:spPr>
          <a:xfrm>
            <a:off x="838202" y="1690688"/>
            <a:ext cx="10515598" cy="4757912"/>
          </a:xfrm>
          <a:custGeom>
            <a:avLst/>
            <a:gdLst>
              <a:gd name="connsiteX0" fmla="*/ 0 w 10515598"/>
              <a:gd name="connsiteY0" fmla="*/ 0 h 4757912"/>
              <a:gd name="connsiteX1" fmla="*/ 268732 w 10515598"/>
              <a:gd name="connsiteY1" fmla="*/ 0 h 4757912"/>
              <a:gd name="connsiteX2" fmla="*/ 852932 w 10515598"/>
              <a:gd name="connsiteY2" fmla="*/ 0 h 4757912"/>
              <a:gd name="connsiteX3" fmla="*/ 1226820 w 10515598"/>
              <a:gd name="connsiteY3" fmla="*/ 0 h 4757912"/>
              <a:gd name="connsiteX4" fmla="*/ 1495552 w 10515598"/>
              <a:gd name="connsiteY4" fmla="*/ 0 h 4757912"/>
              <a:gd name="connsiteX5" fmla="*/ 2290064 w 10515598"/>
              <a:gd name="connsiteY5" fmla="*/ 0 h 4757912"/>
              <a:gd name="connsiteX6" fmla="*/ 2979419 w 10515598"/>
              <a:gd name="connsiteY6" fmla="*/ 0 h 4757912"/>
              <a:gd name="connsiteX7" fmla="*/ 3353307 w 10515598"/>
              <a:gd name="connsiteY7" fmla="*/ 0 h 4757912"/>
              <a:gd name="connsiteX8" fmla="*/ 4042663 w 10515598"/>
              <a:gd name="connsiteY8" fmla="*/ 0 h 4757912"/>
              <a:gd name="connsiteX9" fmla="*/ 4732019 w 10515598"/>
              <a:gd name="connsiteY9" fmla="*/ 0 h 4757912"/>
              <a:gd name="connsiteX10" fmla="*/ 5526531 w 10515598"/>
              <a:gd name="connsiteY10" fmla="*/ 0 h 4757912"/>
              <a:gd name="connsiteX11" fmla="*/ 6321043 w 10515598"/>
              <a:gd name="connsiteY11" fmla="*/ 0 h 4757912"/>
              <a:gd name="connsiteX12" fmla="*/ 6694931 w 10515598"/>
              <a:gd name="connsiteY12" fmla="*/ 0 h 4757912"/>
              <a:gd name="connsiteX13" fmla="*/ 7068819 w 10515598"/>
              <a:gd name="connsiteY13" fmla="*/ 0 h 4757912"/>
              <a:gd name="connsiteX14" fmla="*/ 7442707 w 10515598"/>
              <a:gd name="connsiteY14" fmla="*/ 0 h 4757912"/>
              <a:gd name="connsiteX15" fmla="*/ 7816595 w 10515598"/>
              <a:gd name="connsiteY15" fmla="*/ 0 h 4757912"/>
              <a:gd name="connsiteX16" fmla="*/ 8190482 w 10515598"/>
              <a:gd name="connsiteY16" fmla="*/ 0 h 4757912"/>
              <a:gd name="connsiteX17" fmla="*/ 8459214 w 10515598"/>
              <a:gd name="connsiteY17" fmla="*/ 0 h 4757912"/>
              <a:gd name="connsiteX18" fmla="*/ 9148570 w 10515598"/>
              <a:gd name="connsiteY18" fmla="*/ 0 h 4757912"/>
              <a:gd name="connsiteX19" fmla="*/ 9627614 w 10515598"/>
              <a:gd name="connsiteY19" fmla="*/ 0 h 4757912"/>
              <a:gd name="connsiteX20" fmla="*/ 10515598 w 10515598"/>
              <a:gd name="connsiteY20" fmla="*/ 0 h 4757912"/>
              <a:gd name="connsiteX21" fmla="*/ 10515598 w 10515598"/>
              <a:gd name="connsiteY21" fmla="*/ 452002 h 4757912"/>
              <a:gd name="connsiteX22" fmla="*/ 10515598 w 10515598"/>
              <a:gd name="connsiteY22" fmla="*/ 1141899 h 4757912"/>
              <a:gd name="connsiteX23" fmla="*/ 10515598 w 10515598"/>
              <a:gd name="connsiteY23" fmla="*/ 1831796 h 4757912"/>
              <a:gd name="connsiteX24" fmla="*/ 10515598 w 10515598"/>
              <a:gd name="connsiteY24" fmla="*/ 2474114 h 4757912"/>
              <a:gd name="connsiteX25" fmla="*/ 10515598 w 10515598"/>
              <a:gd name="connsiteY25" fmla="*/ 3068853 h 4757912"/>
              <a:gd name="connsiteX26" fmla="*/ 10515598 w 10515598"/>
              <a:gd name="connsiteY26" fmla="*/ 3568434 h 4757912"/>
              <a:gd name="connsiteX27" fmla="*/ 10515598 w 10515598"/>
              <a:gd name="connsiteY27" fmla="*/ 4163173 h 4757912"/>
              <a:gd name="connsiteX28" fmla="*/ 10515598 w 10515598"/>
              <a:gd name="connsiteY28" fmla="*/ 4757912 h 4757912"/>
              <a:gd name="connsiteX29" fmla="*/ 10141710 w 10515598"/>
              <a:gd name="connsiteY29" fmla="*/ 4757912 h 4757912"/>
              <a:gd name="connsiteX30" fmla="*/ 9347198 w 10515598"/>
              <a:gd name="connsiteY30" fmla="*/ 4757912 h 4757912"/>
              <a:gd name="connsiteX31" fmla="*/ 8762998 w 10515598"/>
              <a:gd name="connsiteY31" fmla="*/ 4757912 h 4757912"/>
              <a:gd name="connsiteX32" fmla="*/ 8073642 w 10515598"/>
              <a:gd name="connsiteY32" fmla="*/ 4757912 h 4757912"/>
              <a:gd name="connsiteX33" fmla="*/ 7594599 w 10515598"/>
              <a:gd name="connsiteY33" fmla="*/ 4757912 h 4757912"/>
              <a:gd name="connsiteX34" fmla="*/ 7115555 w 10515598"/>
              <a:gd name="connsiteY34" fmla="*/ 4757912 h 4757912"/>
              <a:gd name="connsiteX35" fmla="*/ 6846823 w 10515598"/>
              <a:gd name="connsiteY35" fmla="*/ 4757912 h 4757912"/>
              <a:gd name="connsiteX36" fmla="*/ 6578091 w 10515598"/>
              <a:gd name="connsiteY36" fmla="*/ 4757912 h 4757912"/>
              <a:gd name="connsiteX37" fmla="*/ 5993891 w 10515598"/>
              <a:gd name="connsiteY37" fmla="*/ 4757912 h 4757912"/>
              <a:gd name="connsiteX38" fmla="*/ 5514847 w 10515598"/>
              <a:gd name="connsiteY38" fmla="*/ 4757912 h 4757912"/>
              <a:gd name="connsiteX39" fmla="*/ 4720335 w 10515598"/>
              <a:gd name="connsiteY39" fmla="*/ 4757912 h 4757912"/>
              <a:gd name="connsiteX40" fmla="*/ 4136135 w 10515598"/>
              <a:gd name="connsiteY40" fmla="*/ 4757912 h 4757912"/>
              <a:gd name="connsiteX41" fmla="*/ 3762247 w 10515598"/>
              <a:gd name="connsiteY41" fmla="*/ 4757912 h 4757912"/>
              <a:gd name="connsiteX42" fmla="*/ 3283203 w 10515598"/>
              <a:gd name="connsiteY42" fmla="*/ 4757912 h 4757912"/>
              <a:gd name="connsiteX43" fmla="*/ 2488692 w 10515598"/>
              <a:gd name="connsiteY43" fmla="*/ 4757912 h 4757912"/>
              <a:gd name="connsiteX44" fmla="*/ 1694180 w 10515598"/>
              <a:gd name="connsiteY44" fmla="*/ 4757912 h 4757912"/>
              <a:gd name="connsiteX45" fmla="*/ 1320292 w 10515598"/>
              <a:gd name="connsiteY45" fmla="*/ 4757912 h 4757912"/>
              <a:gd name="connsiteX46" fmla="*/ 1051560 w 10515598"/>
              <a:gd name="connsiteY46" fmla="*/ 4757912 h 4757912"/>
              <a:gd name="connsiteX47" fmla="*/ 677672 w 10515598"/>
              <a:gd name="connsiteY47" fmla="*/ 4757912 h 4757912"/>
              <a:gd name="connsiteX48" fmla="*/ 0 w 10515598"/>
              <a:gd name="connsiteY48" fmla="*/ 4757912 h 4757912"/>
              <a:gd name="connsiteX49" fmla="*/ 0 w 10515598"/>
              <a:gd name="connsiteY49" fmla="*/ 4163173 h 4757912"/>
              <a:gd name="connsiteX50" fmla="*/ 0 w 10515598"/>
              <a:gd name="connsiteY50" fmla="*/ 3616013 h 4757912"/>
              <a:gd name="connsiteX51" fmla="*/ 0 w 10515598"/>
              <a:gd name="connsiteY51" fmla="*/ 3164011 h 4757912"/>
              <a:gd name="connsiteX52" fmla="*/ 0 w 10515598"/>
              <a:gd name="connsiteY52" fmla="*/ 2521693 h 4757912"/>
              <a:gd name="connsiteX53" fmla="*/ 0 w 10515598"/>
              <a:gd name="connsiteY53" fmla="*/ 1879375 h 4757912"/>
              <a:gd name="connsiteX54" fmla="*/ 0 w 10515598"/>
              <a:gd name="connsiteY54" fmla="*/ 1284636 h 4757912"/>
              <a:gd name="connsiteX55" fmla="*/ 0 w 10515598"/>
              <a:gd name="connsiteY55" fmla="*/ 832635 h 4757912"/>
              <a:gd name="connsiteX56" fmla="*/ 0 w 10515598"/>
              <a:gd name="connsiteY56" fmla="*/ 0 h 4757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515598" h="4757912" fill="none" extrusionOk="0">
                <a:moveTo>
                  <a:pt x="0" y="0"/>
                </a:moveTo>
                <a:cubicBezTo>
                  <a:pt x="120571" y="-28738"/>
                  <a:pt x="135826" y="29037"/>
                  <a:pt x="268732" y="0"/>
                </a:cubicBezTo>
                <a:cubicBezTo>
                  <a:pt x="401638" y="-29037"/>
                  <a:pt x="684316" y="66160"/>
                  <a:pt x="852932" y="0"/>
                </a:cubicBezTo>
                <a:cubicBezTo>
                  <a:pt x="1021548" y="-66160"/>
                  <a:pt x="1100323" y="13915"/>
                  <a:pt x="1226820" y="0"/>
                </a:cubicBezTo>
                <a:cubicBezTo>
                  <a:pt x="1353317" y="-13915"/>
                  <a:pt x="1381631" y="3544"/>
                  <a:pt x="1495552" y="0"/>
                </a:cubicBezTo>
                <a:cubicBezTo>
                  <a:pt x="1609473" y="-3544"/>
                  <a:pt x="1922061" y="55714"/>
                  <a:pt x="2290064" y="0"/>
                </a:cubicBezTo>
                <a:cubicBezTo>
                  <a:pt x="2658067" y="-55714"/>
                  <a:pt x="2726563" y="13079"/>
                  <a:pt x="2979419" y="0"/>
                </a:cubicBezTo>
                <a:cubicBezTo>
                  <a:pt x="3232275" y="-13079"/>
                  <a:pt x="3227067" y="2124"/>
                  <a:pt x="3353307" y="0"/>
                </a:cubicBezTo>
                <a:cubicBezTo>
                  <a:pt x="3479547" y="-2124"/>
                  <a:pt x="3894959" y="59791"/>
                  <a:pt x="4042663" y="0"/>
                </a:cubicBezTo>
                <a:cubicBezTo>
                  <a:pt x="4190367" y="-59791"/>
                  <a:pt x="4565274" y="57584"/>
                  <a:pt x="4732019" y="0"/>
                </a:cubicBezTo>
                <a:cubicBezTo>
                  <a:pt x="4898764" y="-57584"/>
                  <a:pt x="5256020" y="60477"/>
                  <a:pt x="5526531" y="0"/>
                </a:cubicBezTo>
                <a:cubicBezTo>
                  <a:pt x="5797042" y="-60477"/>
                  <a:pt x="5961541" y="22904"/>
                  <a:pt x="6321043" y="0"/>
                </a:cubicBezTo>
                <a:cubicBezTo>
                  <a:pt x="6680545" y="-22904"/>
                  <a:pt x="6553257" y="66"/>
                  <a:pt x="6694931" y="0"/>
                </a:cubicBezTo>
                <a:cubicBezTo>
                  <a:pt x="6836605" y="-66"/>
                  <a:pt x="6948500" y="5369"/>
                  <a:pt x="7068819" y="0"/>
                </a:cubicBezTo>
                <a:cubicBezTo>
                  <a:pt x="7189138" y="-5369"/>
                  <a:pt x="7332577" y="28905"/>
                  <a:pt x="7442707" y="0"/>
                </a:cubicBezTo>
                <a:cubicBezTo>
                  <a:pt x="7552837" y="-28905"/>
                  <a:pt x="7721901" y="16802"/>
                  <a:pt x="7816595" y="0"/>
                </a:cubicBezTo>
                <a:cubicBezTo>
                  <a:pt x="7911289" y="-16802"/>
                  <a:pt x="8111652" y="22840"/>
                  <a:pt x="8190482" y="0"/>
                </a:cubicBezTo>
                <a:cubicBezTo>
                  <a:pt x="8269312" y="-22840"/>
                  <a:pt x="8344284" y="4090"/>
                  <a:pt x="8459214" y="0"/>
                </a:cubicBezTo>
                <a:cubicBezTo>
                  <a:pt x="8574144" y="-4090"/>
                  <a:pt x="8907348" y="81327"/>
                  <a:pt x="9148570" y="0"/>
                </a:cubicBezTo>
                <a:cubicBezTo>
                  <a:pt x="9389792" y="-81327"/>
                  <a:pt x="9444300" y="54615"/>
                  <a:pt x="9627614" y="0"/>
                </a:cubicBezTo>
                <a:cubicBezTo>
                  <a:pt x="9810928" y="-54615"/>
                  <a:pt x="10105388" y="26397"/>
                  <a:pt x="10515598" y="0"/>
                </a:cubicBezTo>
                <a:cubicBezTo>
                  <a:pt x="10527216" y="106636"/>
                  <a:pt x="10507707" y="340272"/>
                  <a:pt x="10515598" y="452002"/>
                </a:cubicBezTo>
                <a:cubicBezTo>
                  <a:pt x="10523489" y="563732"/>
                  <a:pt x="10500456" y="867003"/>
                  <a:pt x="10515598" y="1141899"/>
                </a:cubicBezTo>
                <a:cubicBezTo>
                  <a:pt x="10530740" y="1416795"/>
                  <a:pt x="10464290" y="1626732"/>
                  <a:pt x="10515598" y="1831796"/>
                </a:cubicBezTo>
                <a:cubicBezTo>
                  <a:pt x="10566906" y="2036860"/>
                  <a:pt x="10467357" y="2336888"/>
                  <a:pt x="10515598" y="2474114"/>
                </a:cubicBezTo>
                <a:cubicBezTo>
                  <a:pt x="10563839" y="2611340"/>
                  <a:pt x="10466671" y="2929091"/>
                  <a:pt x="10515598" y="3068853"/>
                </a:cubicBezTo>
                <a:cubicBezTo>
                  <a:pt x="10564525" y="3208615"/>
                  <a:pt x="10480945" y="3447042"/>
                  <a:pt x="10515598" y="3568434"/>
                </a:cubicBezTo>
                <a:cubicBezTo>
                  <a:pt x="10550251" y="3689826"/>
                  <a:pt x="10505198" y="3887803"/>
                  <a:pt x="10515598" y="4163173"/>
                </a:cubicBezTo>
                <a:cubicBezTo>
                  <a:pt x="10525998" y="4438543"/>
                  <a:pt x="10513677" y="4586013"/>
                  <a:pt x="10515598" y="4757912"/>
                </a:cubicBezTo>
                <a:cubicBezTo>
                  <a:pt x="10339392" y="4799319"/>
                  <a:pt x="10241129" y="4715346"/>
                  <a:pt x="10141710" y="4757912"/>
                </a:cubicBezTo>
                <a:cubicBezTo>
                  <a:pt x="10042291" y="4800478"/>
                  <a:pt x="9561381" y="4665753"/>
                  <a:pt x="9347198" y="4757912"/>
                </a:cubicBezTo>
                <a:cubicBezTo>
                  <a:pt x="9133015" y="4850071"/>
                  <a:pt x="8909937" y="4708414"/>
                  <a:pt x="8762998" y="4757912"/>
                </a:cubicBezTo>
                <a:cubicBezTo>
                  <a:pt x="8616059" y="4807410"/>
                  <a:pt x="8370913" y="4752820"/>
                  <a:pt x="8073642" y="4757912"/>
                </a:cubicBezTo>
                <a:cubicBezTo>
                  <a:pt x="7776371" y="4763004"/>
                  <a:pt x="7800964" y="4718012"/>
                  <a:pt x="7594599" y="4757912"/>
                </a:cubicBezTo>
                <a:cubicBezTo>
                  <a:pt x="7388234" y="4797812"/>
                  <a:pt x="7240880" y="4707607"/>
                  <a:pt x="7115555" y="4757912"/>
                </a:cubicBezTo>
                <a:cubicBezTo>
                  <a:pt x="6990230" y="4808217"/>
                  <a:pt x="6942046" y="4730043"/>
                  <a:pt x="6846823" y="4757912"/>
                </a:cubicBezTo>
                <a:cubicBezTo>
                  <a:pt x="6751600" y="4785781"/>
                  <a:pt x="6702805" y="4732246"/>
                  <a:pt x="6578091" y="4757912"/>
                </a:cubicBezTo>
                <a:cubicBezTo>
                  <a:pt x="6453377" y="4783578"/>
                  <a:pt x="6200197" y="4713527"/>
                  <a:pt x="5993891" y="4757912"/>
                </a:cubicBezTo>
                <a:cubicBezTo>
                  <a:pt x="5787585" y="4802297"/>
                  <a:pt x="5738326" y="4722340"/>
                  <a:pt x="5514847" y="4757912"/>
                </a:cubicBezTo>
                <a:cubicBezTo>
                  <a:pt x="5291368" y="4793484"/>
                  <a:pt x="4887289" y="4695482"/>
                  <a:pt x="4720335" y="4757912"/>
                </a:cubicBezTo>
                <a:cubicBezTo>
                  <a:pt x="4553381" y="4820342"/>
                  <a:pt x="4419016" y="4702168"/>
                  <a:pt x="4136135" y="4757912"/>
                </a:cubicBezTo>
                <a:cubicBezTo>
                  <a:pt x="3853254" y="4813656"/>
                  <a:pt x="3925004" y="4738450"/>
                  <a:pt x="3762247" y="4757912"/>
                </a:cubicBezTo>
                <a:cubicBezTo>
                  <a:pt x="3599490" y="4777374"/>
                  <a:pt x="3408245" y="4738884"/>
                  <a:pt x="3283203" y="4757912"/>
                </a:cubicBezTo>
                <a:cubicBezTo>
                  <a:pt x="3158161" y="4776940"/>
                  <a:pt x="2706664" y="4739779"/>
                  <a:pt x="2488692" y="4757912"/>
                </a:cubicBezTo>
                <a:cubicBezTo>
                  <a:pt x="2270720" y="4776045"/>
                  <a:pt x="1931386" y="4695996"/>
                  <a:pt x="1694180" y="4757912"/>
                </a:cubicBezTo>
                <a:cubicBezTo>
                  <a:pt x="1456974" y="4819828"/>
                  <a:pt x="1412203" y="4726972"/>
                  <a:pt x="1320292" y="4757912"/>
                </a:cubicBezTo>
                <a:cubicBezTo>
                  <a:pt x="1228381" y="4788852"/>
                  <a:pt x="1146916" y="4757515"/>
                  <a:pt x="1051560" y="4757912"/>
                </a:cubicBezTo>
                <a:cubicBezTo>
                  <a:pt x="956204" y="4758309"/>
                  <a:pt x="841110" y="4735196"/>
                  <a:pt x="677672" y="4757912"/>
                </a:cubicBezTo>
                <a:cubicBezTo>
                  <a:pt x="514234" y="4780628"/>
                  <a:pt x="271889" y="4731658"/>
                  <a:pt x="0" y="4757912"/>
                </a:cubicBezTo>
                <a:cubicBezTo>
                  <a:pt x="-69093" y="4538412"/>
                  <a:pt x="60633" y="4372885"/>
                  <a:pt x="0" y="4163173"/>
                </a:cubicBezTo>
                <a:cubicBezTo>
                  <a:pt x="-60633" y="3953461"/>
                  <a:pt x="58777" y="3771818"/>
                  <a:pt x="0" y="3616013"/>
                </a:cubicBezTo>
                <a:cubicBezTo>
                  <a:pt x="-58777" y="3460208"/>
                  <a:pt x="9732" y="3314749"/>
                  <a:pt x="0" y="3164011"/>
                </a:cubicBezTo>
                <a:cubicBezTo>
                  <a:pt x="-9732" y="3013273"/>
                  <a:pt x="42634" y="2833552"/>
                  <a:pt x="0" y="2521693"/>
                </a:cubicBezTo>
                <a:cubicBezTo>
                  <a:pt x="-42634" y="2209834"/>
                  <a:pt x="23917" y="2166611"/>
                  <a:pt x="0" y="1879375"/>
                </a:cubicBezTo>
                <a:cubicBezTo>
                  <a:pt x="-23917" y="1592139"/>
                  <a:pt x="54655" y="1472809"/>
                  <a:pt x="0" y="1284636"/>
                </a:cubicBezTo>
                <a:cubicBezTo>
                  <a:pt x="-54655" y="1096463"/>
                  <a:pt x="7336" y="942845"/>
                  <a:pt x="0" y="832635"/>
                </a:cubicBezTo>
                <a:cubicBezTo>
                  <a:pt x="-7336" y="722425"/>
                  <a:pt x="6688" y="209594"/>
                  <a:pt x="0" y="0"/>
                </a:cubicBezTo>
                <a:close/>
              </a:path>
              <a:path w="10515598" h="4757912" stroke="0" extrusionOk="0">
                <a:moveTo>
                  <a:pt x="0" y="0"/>
                </a:moveTo>
                <a:cubicBezTo>
                  <a:pt x="103078" y="-28570"/>
                  <a:pt x="145421" y="29838"/>
                  <a:pt x="268732" y="0"/>
                </a:cubicBezTo>
                <a:cubicBezTo>
                  <a:pt x="392043" y="-29838"/>
                  <a:pt x="748256" y="72289"/>
                  <a:pt x="958088" y="0"/>
                </a:cubicBezTo>
                <a:cubicBezTo>
                  <a:pt x="1167920" y="-72289"/>
                  <a:pt x="1453358" y="74506"/>
                  <a:pt x="1647444" y="0"/>
                </a:cubicBezTo>
                <a:cubicBezTo>
                  <a:pt x="1841530" y="-74506"/>
                  <a:pt x="2187116" y="51570"/>
                  <a:pt x="2441956" y="0"/>
                </a:cubicBezTo>
                <a:cubicBezTo>
                  <a:pt x="2696796" y="-51570"/>
                  <a:pt x="3040503" y="6565"/>
                  <a:pt x="3236467" y="0"/>
                </a:cubicBezTo>
                <a:cubicBezTo>
                  <a:pt x="3432431" y="-6565"/>
                  <a:pt x="3712747" y="18416"/>
                  <a:pt x="3925823" y="0"/>
                </a:cubicBezTo>
                <a:cubicBezTo>
                  <a:pt x="4138899" y="-18416"/>
                  <a:pt x="4340196" y="42334"/>
                  <a:pt x="4615179" y="0"/>
                </a:cubicBezTo>
                <a:cubicBezTo>
                  <a:pt x="4890162" y="-42334"/>
                  <a:pt x="4862832" y="20863"/>
                  <a:pt x="4989067" y="0"/>
                </a:cubicBezTo>
                <a:cubicBezTo>
                  <a:pt x="5115302" y="-20863"/>
                  <a:pt x="5372993" y="60762"/>
                  <a:pt x="5678423" y="0"/>
                </a:cubicBezTo>
                <a:cubicBezTo>
                  <a:pt x="5983853" y="-60762"/>
                  <a:pt x="5931119" y="24678"/>
                  <a:pt x="6052311" y="0"/>
                </a:cubicBezTo>
                <a:cubicBezTo>
                  <a:pt x="6173503" y="-24678"/>
                  <a:pt x="6679183" y="23851"/>
                  <a:pt x="6846823" y="0"/>
                </a:cubicBezTo>
                <a:cubicBezTo>
                  <a:pt x="7014463" y="-23851"/>
                  <a:pt x="7054698" y="15060"/>
                  <a:pt x="7220711" y="0"/>
                </a:cubicBezTo>
                <a:cubicBezTo>
                  <a:pt x="7386724" y="-15060"/>
                  <a:pt x="7466171" y="12855"/>
                  <a:pt x="7699755" y="0"/>
                </a:cubicBezTo>
                <a:cubicBezTo>
                  <a:pt x="7933339" y="-12855"/>
                  <a:pt x="7877474" y="13597"/>
                  <a:pt x="7968486" y="0"/>
                </a:cubicBezTo>
                <a:cubicBezTo>
                  <a:pt x="8059498" y="-13597"/>
                  <a:pt x="8249523" y="35612"/>
                  <a:pt x="8342374" y="0"/>
                </a:cubicBezTo>
                <a:cubicBezTo>
                  <a:pt x="8435225" y="-35612"/>
                  <a:pt x="8629642" y="6106"/>
                  <a:pt x="8716262" y="0"/>
                </a:cubicBezTo>
                <a:cubicBezTo>
                  <a:pt x="8802882" y="-6106"/>
                  <a:pt x="8881415" y="15052"/>
                  <a:pt x="8984994" y="0"/>
                </a:cubicBezTo>
                <a:cubicBezTo>
                  <a:pt x="9088573" y="-15052"/>
                  <a:pt x="9382619" y="26600"/>
                  <a:pt x="9779506" y="0"/>
                </a:cubicBezTo>
                <a:cubicBezTo>
                  <a:pt x="10176393" y="-26600"/>
                  <a:pt x="10178608" y="74468"/>
                  <a:pt x="10515598" y="0"/>
                </a:cubicBezTo>
                <a:cubicBezTo>
                  <a:pt x="10583447" y="337687"/>
                  <a:pt x="10500538" y="428410"/>
                  <a:pt x="10515598" y="689897"/>
                </a:cubicBezTo>
                <a:cubicBezTo>
                  <a:pt x="10530658" y="951384"/>
                  <a:pt x="10499537" y="1091531"/>
                  <a:pt x="10515598" y="1237057"/>
                </a:cubicBezTo>
                <a:cubicBezTo>
                  <a:pt x="10531659" y="1382583"/>
                  <a:pt x="10508724" y="1559617"/>
                  <a:pt x="10515598" y="1831796"/>
                </a:cubicBezTo>
                <a:cubicBezTo>
                  <a:pt x="10522472" y="2103975"/>
                  <a:pt x="10502959" y="2190635"/>
                  <a:pt x="10515598" y="2331377"/>
                </a:cubicBezTo>
                <a:cubicBezTo>
                  <a:pt x="10528237" y="2472119"/>
                  <a:pt x="10461034" y="2803561"/>
                  <a:pt x="10515598" y="2973695"/>
                </a:cubicBezTo>
                <a:cubicBezTo>
                  <a:pt x="10570162" y="3143829"/>
                  <a:pt x="10470570" y="3245753"/>
                  <a:pt x="10515598" y="3425697"/>
                </a:cubicBezTo>
                <a:cubicBezTo>
                  <a:pt x="10560626" y="3605641"/>
                  <a:pt x="10505348" y="3654581"/>
                  <a:pt x="10515598" y="3877698"/>
                </a:cubicBezTo>
                <a:cubicBezTo>
                  <a:pt x="10525848" y="4100815"/>
                  <a:pt x="10483144" y="4400995"/>
                  <a:pt x="10515598" y="4757912"/>
                </a:cubicBezTo>
                <a:cubicBezTo>
                  <a:pt x="10242945" y="4800018"/>
                  <a:pt x="10049765" y="4750050"/>
                  <a:pt x="9826242" y="4757912"/>
                </a:cubicBezTo>
                <a:cubicBezTo>
                  <a:pt x="9602719" y="4765774"/>
                  <a:pt x="9607824" y="4729988"/>
                  <a:pt x="9452354" y="4757912"/>
                </a:cubicBezTo>
                <a:cubicBezTo>
                  <a:pt x="9296884" y="4785836"/>
                  <a:pt x="9027438" y="4698195"/>
                  <a:pt x="8868154" y="4757912"/>
                </a:cubicBezTo>
                <a:cubicBezTo>
                  <a:pt x="8708870" y="4817629"/>
                  <a:pt x="8678545" y="4741378"/>
                  <a:pt x="8599422" y="4757912"/>
                </a:cubicBezTo>
                <a:cubicBezTo>
                  <a:pt x="8520299" y="4774446"/>
                  <a:pt x="8283615" y="4700047"/>
                  <a:pt x="8015222" y="4757912"/>
                </a:cubicBezTo>
                <a:cubicBezTo>
                  <a:pt x="7746829" y="4815777"/>
                  <a:pt x="7604455" y="4753669"/>
                  <a:pt x="7431023" y="4757912"/>
                </a:cubicBezTo>
                <a:cubicBezTo>
                  <a:pt x="7257591" y="4762155"/>
                  <a:pt x="6943126" y="4681901"/>
                  <a:pt x="6636511" y="4757912"/>
                </a:cubicBezTo>
                <a:cubicBezTo>
                  <a:pt x="6329896" y="4833923"/>
                  <a:pt x="6235150" y="4678973"/>
                  <a:pt x="5841999" y="4757912"/>
                </a:cubicBezTo>
                <a:cubicBezTo>
                  <a:pt x="5448848" y="4836851"/>
                  <a:pt x="5633911" y="4736502"/>
                  <a:pt x="5573267" y="4757912"/>
                </a:cubicBezTo>
                <a:cubicBezTo>
                  <a:pt x="5512623" y="4779322"/>
                  <a:pt x="5272304" y="4721077"/>
                  <a:pt x="5094223" y="4757912"/>
                </a:cubicBezTo>
                <a:cubicBezTo>
                  <a:pt x="4916142" y="4794747"/>
                  <a:pt x="4794491" y="4736836"/>
                  <a:pt x="4615179" y="4757912"/>
                </a:cubicBezTo>
                <a:cubicBezTo>
                  <a:pt x="4435867" y="4778988"/>
                  <a:pt x="4405032" y="4754347"/>
                  <a:pt x="4241291" y="4757912"/>
                </a:cubicBezTo>
                <a:cubicBezTo>
                  <a:pt x="4077550" y="4761477"/>
                  <a:pt x="4105332" y="4727929"/>
                  <a:pt x="3972559" y="4757912"/>
                </a:cubicBezTo>
                <a:cubicBezTo>
                  <a:pt x="3839786" y="4787895"/>
                  <a:pt x="3764983" y="4735147"/>
                  <a:pt x="3703827" y="4757912"/>
                </a:cubicBezTo>
                <a:cubicBezTo>
                  <a:pt x="3642671" y="4780677"/>
                  <a:pt x="3263757" y="4706739"/>
                  <a:pt x="3119627" y="4757912"/>
                </a:cubicBezTo>
                <a:cubicBezTo>
                  <a:pt x="2975497" y="4809085"/>
                  <a:pt x="2558498" y="4710480"/>
                  <a:pt x="2325116" y="4757912"/>
                </a:cubicBezTo>
                <a:cubicBezTo>
                  <a:pt x="2091734" y="4805344"/>
                  <a:pt x="2013676" y="4717884"/>
                  <a:pt x="1740916" y="4757912"/>
                </a:cubicBezTo>
                <a:cubicBezTo>
                  <a:pt x="1468156" y="4797940"/>
                  <a:pt x="1529638" y="4748466"/>
                  <a:pt x="1367028" y="4757912"/>
                </a:cubicBezTo>
                <a:cubicBezTo>
                  <a:pt x="1204418" y="4767358"/>
                  <a:pt x="841821" y="4751972"/>
                  <a:pt x="677672" y="4757912"/>
                </a:cubicBezTo>
                <a:cubicBezTo>
                  <a:pt x="513523" y="4763852"/>
                  <a:pt x="240616" y="4698629"/>
                  <a:pt x="0" y="4757912"/>
                </a:cubicBezTo>
                <a:cubicBezTo>
                  <a:pt x="-20394" y="4563909"/>
                  <a:pt x="40323" y="4371365"/>
                  <a:pt x="0" y="4210752"/>
                </a:cubicBezTo>
                <a:cubicBezTo>
                  <a:pt x="-40323" y="4050139"/>
                  <a:pt x="52244" y="3946790"/>
                  <a:pt x="0" y="3758750"/>
                </a:cubicBezTo>
                <a:cubicBezTo>
                  <a:pt x="-52244" y="3570710"/>
                  <a:pt x="30721" y="3428085"/>
                  <a:pt x="0" y="3306749"/>
                </a:cubicBezTo>
                <a:cubicBezTo>
                  <a:pt x="-30721" y="3185413"/>
                  <a:pt x="15185" y="2998039"/>
                  <a:pt x="0" y="2759589"/>
                </a:cubicBezTo>
                <a:cubicBezTo>
                  <a:pt x="-15185" y="2521139"/>
                  <a:pt x="46837" y="2512371"/>
                  <a:pt x="0" y="2307587"/>
                </a:cubicBezTo>
                <a:cubicBezTo>
                  <a:pt x="-46837" y="2102803"/>
                  <a:pt x="34956" y="1948900"/>
                  <a:pt x="0" y="1617690"/>
                </a:cubicBezTo>
                <a:cubicBezTo>
                  <a:pt x="-34956" y="1286480"/>
                  <a:pt x="38009" y="1250659"/>
                  <a:pt x="0" y="1118109"/>
                </a:cubicBezTo>
                <a:cubicBezTo>
                  <a:pt x="-38009" y="985559"/>
                  <a:pt x="43320" y="795936"/>
                  <a:pt x="0" y="618529"/>
                </a:cubicBezTo>
                <a:cubicBezTo>
                  <a:pt x="-43320" y="441122"/>
                  <a:pt x="21027" y="2121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A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：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nǐhǎo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，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wǒjiào</a:t>
            </a:r>
            <a:r>
              <a:rPr lang="en-US" altLang="zh-TW" sz="5400" dirty="0">
                <a:solidFill>
                  <a:srgbClr val="666666"/>
                </a:solidFill>
                <a:latin typeface="Roboto" panose="02000000000000000000" pitchFamily="2" charset="0"/>
              </a:rPr>
              <a:t> </a:t>
            </a:r>
            <a:r>
              <a:rPr lang="en-US" altLang="zh-TW" sz="5400" b="0" i="0" u="sng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(your name)</a:t>
            </a:r>
            <a:r>
              <a:rPr lang="zh-TW" altLang="en-US" sz="5400" u="sng" dirty="0">
                <a:solidFill>
                  <a:srgbClr val="666666"/>
                </a:solidFill>
                <a:latin typeface="Roboto" panose="02000000000000000000" pitchFamily="2" charset="0"/>
              </a:rPr>
              <a:t>，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nǐ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jiào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shénme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míngzi</a:t>
            </a:r>
            <a:r>
              <a:rPr lang="zh-TW" altLang="en-US" sz="5400" dirty="0">
                <a:solidFill>
                  <a:srgbClr val="666666"/>
                </a:solidFill>
                <a:latin typeface="Roboto" panose="02000000000000000000" pitchFamily="2" charset="0"/>
              </a:rPr>
              <a:t>？</a:t>
            </a:r>
            <a:endParaRPr lang="en-US" altLang="zh-TW" sz="5400" dirty="0">
              <a:solidFill>
                <a:srgbClr val="666666"/>
              </a:solidFill>
              <a:latin typeface="Roboto" panose="02000000000000000000" pitchFamily="2" charset="0"/>
            </a:endParaRPr>
          </a:p>
          <a:p>
            <a:endParaRPr lang="en-US" altLang="zh-TW" sz="5400" dirty="0">
              <a:solidFill>
                <a:srgbClr val="666666"/>
              </a:solidFill>
              <a:latin typeface="Roboto" panose="02000000000000000000" pitchFamily="2" charset="0"/>
            </a:endParaRPr>
          </a:p>
          <a:p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B</a:t>
            </a:r>
            <a:r>
              <a:rPr lang="zh-TW" altLang="en-US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：</a:t>
            </a:r>
            <a:r>
              <a:rPr lang="en-US" altLang="zh-TW" sz="54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sz="5400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wǒjiào</a:t>
            </a:r>
            <a:r>
              <a:rPr lang="en-US" altLang="zh-TW" sz="5400" dirty="0">
                <a:solidFill>
                  <a:srgbClr val="666666"/>
                </a:solidFill>
                <a:latin typeface="Roboto" panose="02000000000000000000" pitchFamily="2" charset="0"/>
              </a:rPr>
              <a:t> </a:t>
            </a:r>
            <a:r>
              <a:rPr lang="en-US" altLang="zh-TW" sz="5400" b="0" i="0" u="sng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(her/his name)</a:t>
            </a:r>
            <a:endParaRPr lang="zh-TW" altLang="en-US" sz="5400" u="sng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63059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1259840" y="2235824"/>
            <a:ext cx="9672320" cy="25160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上课不可以吃东西和喝饮料，因为老师还没吃饭，看你们吃我会饿，饿了就没有力气上课。除了装在水壶我不能直接看到的以外。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You are not allowed to eat or drink in class, because the teacher has not eaten yet, I will be hungry when I see you eat, and I will not have the strength to go to class when I am hungry. Except in the kettle, I can't see it directly.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4929356" y="1862283"/>
            <a:ext cx="2333288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3930844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B5362E42-2735-5D0D-4E69-ECFECCAF3E86}"/>
              </a:ext>
            </a:extLst>
          </p:cNvPr>
          <p:cNvSpPr/>
          <p:nvPr/>
        </p:nvSpPr>
        <p:spPr>
          <a:xfrm>
            <a:off x="5181601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14099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93741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46870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40478" y="-24237"/>
                  <a:pt x="371722" y="38282"/>
                  <a:pt x="499085" y="0"/>
                </a:cubicBezTo>
                <a:cubicBezTo>
                  <a:pt x="626448" y="-38282"/>
                  <a:pt x="830464" y="29760"/>
                  <a:pt x="1014099" y="0"/>
                </a:cubicBezTo>
                <a:cubicBezTo>
                  <a:pt x="1197734" y="-29760"/>
                  <a:pt x="1450744" y="67039"/>
                  <a:pt x="1592826" y="0"/>
                </a:cubicBezTo>
                <a:cubicBezTo>
                  <a:pt x="1624343" y="177107"/>
                  <a:pt x="1572797" y="320763"/>
                  <a:pt x="1592826" y="546870"/>
                </a:cubicBezTo>
                <a:cubicBezTo>
                  <a:pt x="1612855" y="772977"/>
                  <a:pt x="1580909" y="853368"/>
                  <a:pt x="1592826" y="1093741"/>
                </a:cubicBezTo>
                <a:cubicBezTo>
                  <a:pt x="1604743" y="1334114"/>
                  <a:pt x="1576874" y="1395224"/>
                  <a:pt x="1592826" y="1592826"/>
                </a:cubicBezTo>
                <a:cubicBezTo>
                  <a:pt x="1440721" y="1637164"/>
                  <a:pt x="1266354" y="1542276"/>
                  <a:pt x="1093741" y="1592826"/>
                </a:cubicBezTo>
                <a:cubicBezTo>
                  <a:pt x="921129" y="1643376"/>
                  <a:pt x="748956" y="1581957"/>
                  <a:pt x="562799" y="1592826"/>
                </a:cubicBezTo>
                <a:cubicBezTo>
                  <a:pt x="376642" y="1603695"/>
                  <a:pt x="222189" y="1527116"/>
                  <a:pt x="0" y="1592826"/>
                </a:cubicBezTo>
                <a:cubicBezTo>
                  <a:pt x="-44659" y="1420392"/>
                  <a:pt x="43270" y="1193743"/>
                  <a:pt x="0" y="1093741"/>
                </a:cubicBezTo>
                <a:cubicBezTo>
                  <a:pt x="-43270" y="993740"/>
                  <a:pt x="38748" y="741748"/>
                  <a:pt x="0" y="546870"/>
                </a:cubicBezTo>
                <a:cubicBezTo>
                  <a:pt x="-38748" y="351992"/>
                  <a:pt x="8051" y="140449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3436" y="-39940"/>
                  <a:pt x="254842" y="31079"/>
                  <a:pt x="483157" y="0"/>
                </a:cubicBezTo>
                <a:cubicBezTo>
                  <a:pt x="711472" y="-31079"/>
                  <a:pt x="920615" y="53010"/>
                  <a:pt x="1030027" y="0"/>
                </a:cubicBezTo>
                <a:cubicBezTo>
                  <a:pt x="1139439" y="-53010"/>
                  <a:pt x="1405808" y="51230"/>
                  <a:pt x="1592826" y="0"/>
                </a:cubicBezTo>
                <a:cubicBezTo>
                  <a:pt x="1615454" y="260851"/>
                  <a:pt x="1564713" y="413835"/>
                  <a:pt x="1592826" y="562799"/>
                </a:cubicBezTo>
                <a:cubicBezTo>
                  <a:pt x="1620939" y="711763"/>
                  <a:pt x="1555574" y="909953"/>
                  <a:pt x="1592826" y="1045956"/>
                </a:cubicBezTo>
                <a:cubicBezTo>
                  <a:pt x="1630078" y="1181959"/>
                  <a:pt x="1554531" y="1361697"/>
                  <a:pt x="1592826" y="1592826"/>
                </a:cubicBezTo>
                <a:cubicBezTo>
                  <a:pt x="1348963" y="1620994"/>
                  <a:pt x="1226177" y="1555432"/>
                  <a:pt x="1045956" y="1592826"/>
                </a:cubicBezTo>
                <a:cubicBezTo>
                  <a:pt x="865735" y="1630220"/>
                  <a:pt x="703807" y="1536175"/>
                  <a:pt x="483157" y="1592826"/>
                </a:cubicBezTo>
                <a:cubicBezTo>
                  <a:pt x="262507" y="1649477"/>
                  <a:pt x="235115" y="1561816"/>
                  <a:pt x="0" y="1592826"/>
                </a:cubicBezTo>
                <a:cubicBezTo>
                  <a:pt x="-50449" y="1353964"/>
                  <a:pt x="42844" y="1316273"/>
                  <a:pt x="0" y="1077812"/>
                </a:cubicBezTo>
                <a:cubicBezTo>
                  <a:pt x="-42844" y="839351"/>
                  <a:pt x="21104" y="700301"/>
                  <a:pt x="0" y="562799"/>
                </a:cubicBezTo>
                <a:cubicBezTo>
                  <a:pt x="-21104" y="425297"/>
                  <a:pt x="8403" y="1294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AFC9A06-1268-C6DF-93CB-404EAF993BEE}"/>
              </a:ext>
            </a:extLst>
          </p:cNvPr>
          <p:cNvSpPr/>
          <p:nvPr/>
        </p:nvSpPr>
        <p:spPr>
          <a:xfrm>
            <a:off x="2153266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C1A3ACC-F89A-9BEA-DB5A-5E95BE41131E}"/>
              </a:ext>
            </a:extLst>
          </p:cNvPr>
          <p:cNvSpPr/>
          <p:nvPr/>
        </p:nvSpPr>
        <p:spPr>
          <a:xfrm>
            <a:off x="8209936" y="2632587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530942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589" y="-61998"/>
                  <a:pt x="347321" y="25069"/>
                  <a:pt x="530942" y="0"/>
                </a:cubicBezTo>
                <a:cubicBezTo>
                  <a:pt x="714563" y="-25069"/>
                  <a:pt x="916431" y="53234"/>
                  <a:pt x="1030027" y="0"/>
                </a:cubicBezTo>
                <a:cubicBezTo>
                  <a:pt x="1143623" y="-53234"/>
                  <a:pt x="1480102" y="58115"/>
                  <a:pt x="1592826" y="0"/>
                </a:cubicBezTo>
                <a:cubicBezTo>
                  <a:pt x="1605365" y="260539"/>
                  <a:pt x="1539883" y="334452"/>
                  <a:pt x="1592826" y="546870"/>
                </a:cubicBezTo>
                <a:cubicBezTo>
                  <a:pt x="1645769" y="759288"/>
                  <a:pt x="1558923" y="848814"/>
                  <a:pt x="1592826" y="1077812"/>
                </a:cubicBezTo>
                <a:cubicBezTo>
                  <a:pt x="1626729" y="1306810"/>
                  <a:pt x="1583757" y="1373159"/>
                  <a:pt x="1592826" y="1592826"/>
                </a:cubicBezTo>
                <a:cubicBezTo>
                  <a:pt x="1390456" y="1629553"/>
                  <a:pt x="1249725" y="1577552"/>
                  <a:pt x="1030027" y="1592826"/>
                </a:cubicBezTo>
                <a:cubicBezTo>
                  <a:pt x="810329" y="1608100"/>
                  <a:pt x="698418" y="1552899"/>
                  <a:pt x="515014" y="1592826"/>
                </a:cubicBezTo>
                <a:cubicBezTo>
                  <a:pt x="331610" y="1632753"/>
                  <a:pt x="221551" y="1592121"/>
                  <a:pt x="0" y="1592826"/>
                </a:cubicBezTo>
                <a:cubicBezTo>
                  <a:pt x="-54302" y="1358082"/>
                  <a:pt x="22927" y="1271587"/>
                  <a:pt x="0" y="1030027"/>
                </a:cubicBezTo>
                <a:cubicBezTo>
                  <a:pt x="-22927" y="788467"/>
                  <a:pt x="52507" y="705758"/>
                  <a:pt x="0" y="515014"/>
                </a:cubicBezTo>
                <a:cubicBezTo>
                  <a:pt x="-52507" y="324270"/>
                  <a:pt x="60691" y="22088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24056" y="-31284"/>
                  <a:pt x="375453" y="42511"/>
                  <a:pt x="483157" y="0"/>
                </a:cubicBezTo>
                <a:cubicBezTo>
                  <a:pt x="590861" y="-42511"/>
                  <a:pt x="854234" y="13440"/>
                  <a:pt x="1030027" y="0"/>
                </a:cubicBezTo>
                <a:cubicBezTo>
                  <a:pt x="1205820" y="-13440"/>
                  <a:pt x="1406227" y="17153"/>
                  <a:pt x="1592826" y="0"/>
                </a:cubicBezTo>
                <a:cubicBezTo>
                  <a:pt x="1642352" y="212306"/>
                  <a:pt x="1557974" y="353320"/>
                  <a:pt x="1592826" y="499085"/>
                </a:cubicBezTo>
                <a:cubicBezTo>
                  <a:pt x="1627678" y="644850"/>
                  <a:pt x="1586120" y="903288"/>
                  <a:pt x="1592826" y="1045956"/>
                </a:cubicBezTo>
                <a:cubicBezTo>
                  <a:pt x="1599532" y="1188624"/>
                  <a:pt x="1578797" y="1435352"/>
                  <a:pt x="1592826" y="1592826"/>
                </a:cubicBezTo>
                <a:cubicBezTo>
                  <a:pt x="1409330" y="1609856"/>
                  <a:pt x="1289059" y="1537863"/>
                  <a:pt x="1030027" y="1592826"/>
                </a:cubicBezTo>
                <a:cubicBezTo>
                  <a:pt x="770995" y="1647789"/>
                  <a:pt x="743278" y="1545848"/>
                  <a:pt x="467229" y="1592826"/>
                </a:cubicBezTo>
                <a:cubicBezTo>
                  <a:pt x="191180" y="1639804"/>
                  <a:pt x="226324" y="1572623"/>
                  <a:pt x="0" y="1592826"/>
                </a:cubicBezTo>
                <a:cubicBezTo>
                  <a:pt x="-3004" y="1410275"/>
                  <a:pt x="61744" y="1222455"/>
                  <a:pt x="0" y="1061884"/>
                </a:cubicBezTo>
                <a:cubicBezTo>
                  <a:pt x="-61744" y="901313"/>
                  <a:pt x="20533" y="679168"/>
                  <a:pt x="0" y="499085"/>
                </a:cubicBezTo>
                <a:cubicBezTo>
                  <a:pt x="-20533" y="319002"/>
                  <a:pt x="41057" y="19794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038E199-5DA9-D6EC-57B1-CA7EF24BB37D}"/>
              </a:ext>
            </a:extLst>
          </p:cNvPr>
          <p:cNvSpPr txBox="1"/>
          <p:nvPr/>
        </p:nvSpPr>
        <p:spPr>
          <a:xfrm>
            <a:off x="290749" y="184699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2.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8358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2359742" y="26227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4247535" y="26227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6135328" y="26227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8023121" y="26227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1396181" y="456462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3283974" y="456462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5171767" y="456462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7059560" y="456462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04E6333-391A-59E4-AF17-9DA24A2493CF}"/>
              </a:ext>
            </a:extLst>
          </p:cNvPr>
          <p:cNvSpPr/>
          <p:nvPr/>
        </p:nvSpPr>
        <p:spPr>
          <a:xfrm>
            <a:off x="8947353" y="456462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6D6A5D-22AB-E27A-7EAE-66D79999ED82}"/>
              </a:ext>
            </a:extLst>
          </p:cNvPr>
          <p:cNvSpPr/>
          <p:nvPr/>
        </p:nvSpPr>
        <p:spPr>
          <a:xfrm>
            <a:off x="1396181" y="70055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45956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46722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30942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8998" y="-25119"/>
                  <a:pt x="270181" y="41750"/>
                  <a:pt x="499085" y="0"/>
                </a:cubicBezTo>
                <a:cubicBezTo>
                  <a:pt x="727990" y="-41750"/>
                  <a:pt x="874338" y="4592"/>
                  <a:pt x="1045956" y="0"/>
                </a:cubicBezTo>
                <a:cubicBezTo>
                  <a:pt x="1217574" y="-4592"/>
                  <a:pt x="1450796" y="32715"/>
                  <a:pt x="1592826" y="0"/>
                </a:cubicBezTo>
                <a:cubicBezTo>
                  <a:pt x="1612055" y="110405"/>
                  <a:pt x="1555097" y="305423"/>
                  <a:pt x="1592826" y="515014"/>
                </a:cubicBezTo>
                <a:cubicBezTo>
                  <a:pt x="1630555" y="724605"/>
                  <a:pt x="1572324" y="832736"/>
                  <a:pt x="1592826" y="1077812"/>
                </a:cubicBezTo>
                <a:cubicBezTo>
                  <a:pt x="1613328" y="1322888"/>
                  <a:pt x="1557799" y="1369579"/>
                  <a:pt x="1592826" y="1592826"/>
                </a:cubicBezTo>
                <a:cubicBezTo>
                  <a:pt x="1436639" y="1655575"/>
                  <a:pt x="1287989" y="1557709"/>
                  <a:pt x="1030027" y="1592826"/>
                </a:cubicBezTo>
                <a:cubicBezTo>
                  <a:pt x="772065" y="1627943"/>
                  <a:pt x="699549" y="1581550"/>
                  <a:pt x="467229" y="1592826"/>
                </a:cubicBezTo>
                <a:cubicBezTo>
                  <a:pt x="234909" y="1604102"/>
                  <a:pt x="119996" y="1562985"/>
                  <a:pt x="0" y="1592826"/>
                </a:cubicBezTo>
                <a:cubicBezTo>
                  <a:pt x="-57726" y="1391881"/>
                  <a:pt x="10299" y="1304264"/>
                  <a:pt x="0" y="1093741"/>
                </a:cubicBezTo>
                <a:cubicBezTo>
                  <a:pt x="-10299" y="883218"/>
                  <a:pt x="7245" y="758677"/>
                  <a:pt x="0" y="530942"/>
                </a:cubicBezTo>
                <a:cubicBezTo>
                  <a:pt x="-7245" y="303207"/>
                  <a:pt x="38634" y="20377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46143" y="-23786"/>
                  <a:pt x="377817" y="42526"/>
                  <a:pt x="546870" y="0"/>
                </a:cubicBezTo>
                <a:cubicBezTo>
                  <a:pt x="715923" y="-42526"/>
                  <a:pt x="937542" y="42918"/>
                  <a:pt x="1077812" y="0"/>
                </a:cubicBezTo>
                <a:cubicBezTo>
                  <a:pt x="1218082" y="-42918"/>
                  <a:pt x="1388804" y="33577"/>
                  <a:pt x="1592826" y="0"/>
                </a:cubicBezTo>
                <a:cubicBezTo>
                  <a:pt x="1598189" y="162342"/>
                  <a:pt x="1572187" y="307984"/>
                  <a:pt x="1592826" y="515014"/>
                </a:cubicBezTo>
                <a:cubicBezTo>
                  <a:pt x="1613465" y="722044"/>
                  <a:pt x="1554886" y="883648"/>
                  <a:pt x="1592826" y="1014099"/>
                </a:cubicBezTo>
                <a:cubicBezTo>
                  <a:pt x="1630766" y="1144550"/>
                  <a:pt x="1535316" y="1312007"/>
                  <a:pt x="1592826" y="1592826"/>
                </a:cubicBezTo>
                <a:cubicBezTo>
                  <a:pt x="1436735" y="1645919"/>
                  <a:pt x="1302647" y="1560356"/>
                  <a:pt x="1045956" y="1592826"/>
                </a:cubicBezTo>
                <a:cubicBezTo>
                  <a:pt x="789265" y="1625296"/>
                  <a:pt x="648581" y="1590304"/>
                  <a:pt x="499085" y="1592826"/>
                </a:cubicBezTo>
                <a:cubicBezTo>
                  <a:pt x="349589" y="1595348"/>
                  <a:pt x="235272" y="1571269"/>
                  <a:pt x="0" y="1592826"/>
                </a:cubicBezTo>
                <a:cubicBezTo>
                  <a:pt x="-521" y="1382538"/>
                  <a:pt x="4376" y="1226829"/>
                  <a:pt x="0" y="1061884"/>
                </a:cubicBezTo>
                <a:cubicBezTo>
                  <a:pt x="-4376" y="896939"/>
                  <a:pt x="15753" y="646979"/>
                  <a:pt x="0" y="515014"/>
                </a:cubicBezTo>
                <a:cubicBezTo>
                  <a:pt x="-15753" y="383049"/>
                  <a:pt x="17853" y="2078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84A0B5C-7E04-8072-C3C3-36B0F5940ED2}"/>
              </a:ext>
            </a:extLst>
          </p:cNvPr>
          <p:cNvSpPr/>
          <p:nvPr/>
        </p:nvSpPr>
        <p:spPr>
          <a:xfrm>
            <a:off x="3898490" y="70055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61884 h 1592826"/>
              <a:gd name="connsiteX6" fmla="*/ 1592826 w 1592826"/>
              <a:gd name="connsiteY6" fmla="*/ 1592826 h 1592826"/>
              <a:gd name="connsiteX7" fmla="*/ 1109669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77500" y="-44129"/>
                  <a:pt x="305910" y="16147"/>
                  <a:pt x="499085" y="0"/>
                </a:cubicBezTo>
                <a:cubicBezTo>
                  <a:pt x="692260" y="-16147"/>
                  <a:pt x="859534" y="62776"/>
                  <a:pt x="1030027" y="0"/>
                </a:cubicBezTo>
                <a:cubicBezTo>
                  <a:pt x="1200520" y="-62776"/>
                  <a:pt x="1460283" y="52601"/>
                  <a:pt x="1592826" y="0"/>
                </a:cubicBezTo>
                <a:cubicBezTo>
                  <a:pt x="1623628" y="127272"/>
                  <a:pt x="1549948" y="367340"/>
                  <a:pt x="1592826" y="515014"/>
                </a:cubicBezTo>
                <a:cubicBezTo>
                  <a:pt x="1635704" y="662688"/>
                  <a:pt x="1528551" y="814808"/>
                  <a:pt x="1592826" y="1061884"/>
                </a:cubicBezTo>
                <a:cubicBezTo>
                  <a:pt x="1657101" y="1308960"/>
                  <a:pt x="1576891" y="1394694"/>
                  <a:pt x="1592826" y="1592826"/>
                </a:cubicBezTo>
                <a:cubicBezTo>
                  <a:pt x="1412254" y="1634547"/>
                  <a:pt x="1342623" y="1561932"/>
                  <a:pt x="1109669" y="1592826"/>
                </a:cubicBezTo>
                <a:cubicBezTo>
                  <a:pt x="876715" y="1623720"/>
                  <a:pt x="800112" y="1584077"/>
                  <a:pt x="562799" y="1592826"/>
                </a:cubicBezTo>
                <a:cubicBezTo>
                  <a:pt x="325486" y="1601575"/>
                  <a:pt x="217668" y="1569672"/>
                  <a:pt x="0" y="1592826"/>
                </a:cubicBezTo>
                <a:cubicBezTo>
                  <a:pt x="-22031" y="1461205"/>
                  <a:pt x="62382" y="1297287"/>
                  <a:pt x="0" y="1030027"/>
                </a:cubicBezTo>
                <a:cubicBezTo>
                  <a:pt x="-62382" y="762767"/>
                  <a:pt x="59837" y="638362"/>
                  <a:pt x="0" y="515014"/>
                </a:cubicBezTo>
                <a:cubicBezTo>
                  <a:pt x="-59837" y="391666"/>
                  <a:pt x="11774" y="227511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2839" y="-53323"/>
                  <a:pt x="331524" y="58093"/>
                  <a:pt x="515014" y="0"/>
                </a:cubicBezTo>
                <a:cubicBezTo>
                  <a:pt x="698504" y="-58093"/>
                  <a:pt x="811721" y="7747"/>
                  <a:pt x="1030027" y="0"/>
                </a:cubicBezTo>
                <a:cubicBezTo>
                  <a:pt x="1248333" y="-7747"/>
                  <a:pt x="1414749" y="44028"/>
                  <a:pt x="1592826" y="0"/>
                </a:cubicBezTo>
                <a:cubicBezTo>
                  <a:pt x="1646455" y="235665"/>
                  <a:pt x="1586293" y="358047"/>
                  <a:pt x="1592826" y="515014"/>
                </a:cubicBezTo>
                <a:cubicBezTo>
                  <a:pt x="1599359" y="671981"/>
                  <a:pt x="1541247" y="949897"/>
                  <a:pt x="1592826" y="1077812"/>
                </a:cubicBezTo>
                <a:cubicBezTo>
                  <a:pt x="1644405" y="1205727"/>
                  <a:pt x="1550224" y="1485161"/>
                  <a:pt x="1592826" y="1592826"/>
                </a:cubicBezTo>
                <a:cubicBezTo>
                  <a:pt x="1377364" y="1634598"/>
                  <a:pt x="1285595" y="1563597"/>
                  <a:pt x="1093741" y="1592826"/>
                </a:cubicBezTo>
                <a:cubicBezTo>
                  <a:pt x="901887" y="1622055"/>
                  <a:pt x="783316" y="1581473"/>
                  <a:pt x="546870" y="1592826"/>
                </a:cubicBezTo>
                <a:cubicBezTo>
                  <a:pt x="310424" y="1604179"/>
                  <a:pt x="144530" y="1572120"/>
                  <a:pt x="0" y="1592826"/>
                </a:cubicBezTo>
                <a:cubicBezTo>
                  <a:pt x="-29806" y="1356057"/>
                  <a:pt x="10309" y="1286029"/>
                  <a:pt x="0" y="1077812"/>
                </a:cubicBezTo>
                <a:cubicBezTo>
                  <a:pt x="-10309" y="869595"/>
                  <a:pt x="32292" y="709604"/>
                  <a:pt x="0" y="562799"/>
                </a:cubicBezTo>
                <a:cubicBezTo>
                  <a:pt x="-32292" y="415994"/>
                  <a:pt x="16724" y="14690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F3AEE7C-8303-04BD-F4B8-8F10A9F06D67}"/>
              </a:ext>
            </a:extLst>
          </p:cNvPr>
          <p:cNvSpPr/>
          <p:nvPr/>
        </p:nvSpPr>
        <p:spPr>
          <a:xfrm>
            <a:off x="6400799" y="70055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998171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62799 h 1592826"/>
              <a:gd name="connsiteX5" fmla="*/ 1592826 w 1592826"/>
              <a:gd name="connsiteY5" fmla="*/ 1125597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46870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578727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347" y="-34375"/>
                  <a:pt x="313268" y="39738"/>
                  <a:pt x="499085" y="0"/>
                </a:cubicBezTo>
                <a:cubicBezTo>
                  <a:pt x="684903" y="-39738"/>
                  <a:pt x="812975" y="46702"/>
                  <a:pt x="998171" y="0"/>
                </a:cubicBezTo>
                <a:cubicBezTo>
                  <a:pt x="1183367" y="-46702"/>
                  <a:pt x="1404579" y="7638"/>
                  <a:pt x="1592826" y="0"/>
                </a:cubicBezTo>
                <a:cubicBezTo>
                  <a:pt x="1605109" y="274172"/>
                  <a:pt x="1564520" y="356189"/>
                  <a:pt x="1592826" y="562799"/>
                </a:cubicBezTo>
                <a:cubicBezTo>
                  <a:pt x="1621132" y="769409"/>
                  <a:pt x="1528741" y="924050"/>
                  <a:pt x="1592826" y="1125597"/>
                </a:cubicBezTo>
                <a:cubicBezTo>
                  <a:pt x="1656911" y="1327144"/>
                  <a:pt x="1571056" y="1484056"/>
                  <a:pt x="1592826" y="1592826"/>
                </a:cubicBezTo>
                <a:cubicBezTo>
                  <a:pt x="1382727" y="1646173"/>
                  <a:pt x="1238051" y="1544979"/>
                  <a:pt x="1093741" y="1592826"/>
                </a:cubicBezTo>
                <a:cubicBezTo>
                  <a:pt x="949432" y="1640673"/>
                  <a:pt x="740976" y="1553203"/>
                  <a:pt x="546870" y="1592826"/>
                </a:cubicBezTo>
                <a:cubicBezTo>
                  <a:pt x="352764" y="1632449"/>
                  <a:pt x="168562" y="1527401"/>
                  <a:pt x="0" y="1592826"/>
                </a:cubicBezTo>
                <a:cubicBezTo>
                  <a:pt x="-43563" y="1397516"/>
                  <a:pt x="33321" y="1243559"/>
                  <a:pt x="0" y="1109669"/>
                </a:cubicBezTo>
                <a:cubicBezTo>
                  <a:pt x="-33321" y="975779"/>
                  <a:pt x="5265" y="729501"/>
                  <a:pt x="0" y="578727"/>
                </a:cubicBezTo>
                <a:cubicBezTo>
                  <a:pt x="-5265" y="427953"/>
                  <a:pt x="11748" y="265518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80525" y="-44768"/>
                  <a:pt x="350504" y="14018"/>
                  <a:pt x="499085" y="0"/>
                </a:cubicBezTo>
                <a:cubicBezTo>
                  <a:pt x="647667" y="-14018"/>
                  <a:pt x="909681" y="33939"/>
                  <a:pt x="1061884" y="0"/>
                </a:cubicBezTo>
                <a:cubicBezTo>
                  <a:pt x="1214087" y="-33939"/>
                  <a:pt x="1370001" y="57628"/>
                  <a:pt x="1592826" y="0"/>
                </a:cubicBezTo>
                <a:cubicBezTo>
                  <a:pt x="1646882" y="161892"/>
                  <a:pt x="1591670" y="360007"/>
                  <a:pt x="1592826" y="530942"/>
                </a:cubicBezTo>
                <a:cubicBezTo>
                  <a:pt x="1593982" y="701877"/>
                  <a:pt x="1549219" y="883571"/>
                  <a:pt x="1592826" y="1093741"/>
                </a:cubicBezTo>
                <a:cubicBezTo>
                  <a:pt x="1636433" y="1303911"/>
                  <a:pt x="1584136" y="1459988"/>
                  <a:pt x="1592826" y="1592826"/>
                </a:cubicBezTo>
                <a:cubicBezTo>
                  <a:pt x="1452470" y="1618399"/>
                  <a:pt x="1184804" y="1592004"/>
                  <a:pt x="1030027" y="1592826"/>
                </a:cubicBezTo>
                <a:cubicBezTo>
                  <a:pt x="875250" y="1593648"/>
                  <a:pt x="762533" y="1551228"/>
                  <a:pt x="530942" y="1592826"/>
                </a:cubicBezTo>
                <a:cubicBezTo>
                  <a:pt x="299352" y="1634424"/>
                  <a:pt x="131319" y="1580776"/>
                  <a:pt x="0" y="1592826"/>
                </a:cubicBezTo>
                <a:cubicBezTo>
                  <a:pt x="-19890" y="1362590"/>
                  <a:pt x="14669" y="1230951"/>
                  <a:pt x="0" y="1045956"/>
                </a:cubicBezTo>
                <a:cubicBezTo>
                  <a:pt x="-14669" y="860961"/>
                  <a:pt x="58529" y="609258"/>
                  <a:pt x="0" y="483157"/>
                </a:cubicBezTo>
                <a:cubicBezTo>
                  <a:pt x="-58529" y="357056"/>
                  <a:pt x="4637" y="22119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BBA9B3F9-BB73-BC9E-9E27-159328627CFB}"/>
              </a:ext>
            </a:extLst>
          </p:cNvPr>
          <p:cNvGrpSpPr/>
          <p:nvPr/>
        </p:nvGrpSpPr>
        <p:grpSpPr>
          <a:xfrm>
            <a:off x="8903108" y="700552"/>
            <a:ext cx="1592826" cy="1592826"/>
            <a:chOff x="8091951" y="3342968"/>
            <a:chExt cx="1592826" cy="1592826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7EB4A292-5CAF-0CBA-2CE3-5C4EB40DA6BC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F3FFEEDE-23C1-6E26-4357-20C4431DEB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ECFE6CD9-3377-1A98-3037-5F06689B9419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F5D6FD2-8444-7C16-78C1-6EBA9E545146}"/>
              </a:ext>
            </a:extLst>
          </p:cNvPr>
          <p:cNvSpPr txBox="1"/>
          <p:nvPr/>
        </p:nvSpPr>
        <p:spPr>
          <a:xfrm>
            <a:off x="283574" y="146554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3.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8404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00421014-1777-DB33-2AD0-9FF120C18C80}"/>
              </a:ext>
            </a:extLst>
          </p:cNvPr>
          <p:cNvSpPr/>
          <p:nvPr/>
        </p:nvSpPr>
        <p:spPr>
          <a:xfrm>
            <a:off x="363610" y="113014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C2FE57E-5321-322D-7776-B873326641C4}"/>
              </a:ext>
            </a:extLst>
          </p:cNvPr>
          <p:cNvSpPr/>
          <p:nvPr/>
        </p:nvSpPr>
        <p:spPr>
          <a:xfrm>
            <a:off x="1662896" y="114013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D2A0FD4-A48A-CE46-82F4-C54B84C9B081}"/>
              </a:ext>
            </a:extLst>
          </p:cNvPr>
          <p:cNvSpPr/>
          <p:nvPr/>
        </p:nvSpPr>
        <p:spPr>
          <a:xfrm>
            <a:off x="2962182" y="114013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BDEF5B0-672A-5B89-061B-A57B4B7FE685}"/>
              </a:ext>
            </a:extLst>
          </p:cNvPr>
          <p:cNvSpPr/>
          <p:nvPr/>
        </p:nvSpPr>
        <p:spPr>
          <a:xfrm>
            <a:off x="4261468" y="113014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A8CEEED-06FC-1C0E-7D57-053861DBF344}"/>
              </a:ext>
            </a:extLst>
          </p:cNvPr>
          <p:cNvSpPr/>
          <p:nvPr/>
        </p:nvSpPr>
        <p:spPr>
          <a:xfrm>
            <a:off x="6454479" y="114013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E9630E9-FF46-C25E-B8AF-7C5AAC4B6442}"/>
              </a:ext>
            </a:extLst>
          </p:cNvPr>
          <p:cNvSpPr/>
          <p:nvPr/>
        </p:nvSpPr>
        <p:spPr>
          <a:xfrm>
            <a:off x="7753765" y="114013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DB38D02-A9C3-1667-4D84-CD8DD342CEEF}"/>
              </a:ext>
            </a:extLst>
          </p:cNvPr>
          <p:cNvSpPr/>
          <p:nvPr/>
        </p:nvSpPr>
        <p:spPr>
          <a:xfrm>
            <a:off x="9053051" y="115012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10356582" y="115012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7917B27-A120-11E5-7825-5362B0183FCB}"/>
              </a:ext>
            </a:extLst>
          </p:cNvPr>
          <p:cNvSpPr/>
          <p:nvPr/>
        </p:nvSpPr>
        <p:spPr>
          <a:xfrm>
            <a:off x="1276643" y="2709000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4973FCD-0CB1-BD6F-A90E-B946221624E8}"/>
              </a:ext>
            </a:extLst>
          </p:cNvPr>
          <p:cNvSpPr/>
          <p:nvPr/>
        </p:nvSpPr>
        <p:spPr>
          <a:xfrm>
            <a:off x="3877967" y="2709000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3E316C2-7F0B-BA83-D9C9-4F0B68F0E148}"/>
              </a:ext>
            </a:extLst>
          </p:cNvPr>
          <p:cNvSpPr/>
          <p:nvPr/>
        </p:nvSpPr>
        <p:spPr>
          <a:xfrm>
            <a:off x="7089898" y="272345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EBE1E29-60BA-4000-6934-2BAE687B3F4C}"/>
              </a:ext>
            </a:extLst>
          </p:cNvPr>
          <p:cNvSpPr/>
          <p:nvPr/>
        </p:nvSpPr>
        <p:spPr>
          <a:xfrm>
            <a:off x="8389702" y="2723455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4AD2A46-8828-8C12-F0D5-0052618D611A}"/>
              </a:ext>
            </a:extLst>
          </p:cNvPr>
          <p:cNvSpPr/>
          <p:nvPr/>
        </p:nvSpPr>
        <p:spPr>
          <a:xfrm>
            <a:off x="9683051" y="2709000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83F1A7E-75B8-E0D3-5538-F0B210A272F5}"/>
              </a:ext>
            </a:extLst>
          </p:cNvPr>
          <p:cNvSpPr/>
          <p:nvPr/>
        </p:nvSpPr>
        <p:spPr>
          <a:xfrm>
            <a:off x="2577305" y="2709000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5D06859-3B0A-5123-A7E1-0A176A931ED4}"/>
              </a:ext>
            </a:extLst>
          </p:cNvPr>
          <p:cNvSpPr/>
          <p:nvPr/>
        </p:nvSpPr>
        <p:spPr>
          <a:xfrm>
            <a:off x="467305" y="440689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C86035C-85C1-52CA-2788-15DD6BE03A27}"/>
              </a:ext>
            </a:extLst>
          </p:cNvPr>
          <p:cNvSpPr/>
          <p:nvPr/>
        </p:nvSpPr>
        <p:spPr>
          <a:xfrm>
            <a:off x="1756782" y="440613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E8669E8-4BB2-8828-969B-4076F5962275}"/>
              </a:ext>
            </a:extLst>
          </p:cNvPr>
          <p:cNvSpPr/>
          <p:nvPr/>
        </p:nvSpPr>
        <p:spPr>
          <a:xfrm>
            <a:off x="3049413" y="440613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5DAB05-42BE-DF88-4B0A-61A0606BC5EE}"/>
              </a:ext>
            </a:extLst>
          </p:cNvPr>
          <p:cNvSpPr/>
          <p:nvPr/>
        </p:nvSpPr>
        <p:spPr>
          <a:xfrm>
            <a:off x="4342044" y="4406138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24DADF-7AA7-A84A-2E13-D01B3BD9EE60}"/>
              </a:ext>
            </a:extLst>
          </p:cNvPr>
          <p:cNvSpPr/>
          <p:nvPr/>
        </p:nvSpPr>
        <p:spPr>
          <a:xfrm>
            <a:off x="7545336" y="440689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5F0E856-0D67-2C6D-44A2-E3BFAC88641F}"/>
              </a:ext>
            </a:extLst>
          </p:cNvPr>
          <p:cNvSpPr/>
          <p:nvPr/>
        </p:nvSpPr>
        <p:spPr>
          <a:xfrm>
            <a:off x="10107860" y="440689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1BD2310-64E2-6B96-5820-BCB0EF85600D}"/>
              </a:ext>
            </a:extLst>
          </p:cNvPr>
          <p:cNvSpPr/>
          <p:nvPr/>
        </p:nvSpPr>
        <p:spPr>
          <a:xfrm>
            <a:off x="8826598" y="4406891"/>
            <a:ext cx="1260000" cy="1440000"/>
          </a:xfrm>
          <a:custGeom>
            <a:avLst/>
            <a:gdLst>
              <a:gd name="connsiteX0" fmla="*/ 0 w 1260000"/>
              <a:gd name="connsiteY0" fmla="*/ 0 h 1440000"/>
              <a:gd name="connsiteX1" fmla="*/ 382200 w 1260000"/>
              <a:gd name="connsiteY1" fmla="*/ 0 h 1440000"/>
              <a:gd name="connsiteX2" fmla="*/ 777000 w 1260000"/>
              <a:gd name="connsiteY2" fmla="*/ 0 h 1440000"/>
              <a:gd name="connsiteX3" fmla="*/ 1260000 w 1260000"/>
              <a:gd name="connsiteY3" fmla="*/ 0 h 1440000"/>
              <a:gd name="connsiteX4" fmla="*/ 1260000 w 1260000"/>
              <a:gd name="connsiteY4" fmla="*/ 480000 h 1440000"/>
              <a:gd name="connsiteX5" fmla="*/ 1260000 w 1260000"/>
              <a:gd name="connsiteY5" fmla="*/ 916800 h 1440000"/>
              <a:gd name="connsiteX6" fmla="*/ 1260000 w 1260000"/>
              <a:gd name="connsiteY6" fmla="*/ 1440000 h 1440000"/>
              <a:gd name="connsiteX7" fmla="*/ 827400 w 1260000"/>
              <a:gd name="connsiteY7" fmla="*/ 1440000 h 1440000"/>
              <a:gd name="connsiteX8" fmla="*/ 407400 w 1260000"/>
              <a:gd name="connsiteY8" fmla="*/ 1440000 h 1440000"/>
              <a:gd name="connsiteX9" fmla="*/ 0 w 1260000"/>
              <a:gd name="connsiteY9" fmla="*/ 1440000 h 1440000"/>
              <a:gd name="connsiteX10" fmla="*/ 0 w 1260000"/>
              <a:gd name="connsiteY10" fmla="*/ 1003200 h 1440000"/>
              <a:gd name="connsiteX11" fmla="*/ 0 w 1260000"/>
              <a:gd name="connsiteY11" fmla="*/ 552000 h 1440000"/>
              <a:gd name="connsiteX12" fmla="*/ 0 w 126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60000" h="1440000" fill="none" extrusionOk="0">
                <a:moveTo>
                  <a:pt x="0" y="0"/>
                </a:moveTo>
                <a:cubicBezTo>
                  <a:pt x="123079" y="-7882"/>
                  <a:pt x="266683" y="33720"/>
                  <a:pt x="382200" y="0"/>
                </a:cubicBezTo>
                <a:cubicBezTo>
                  <a:pt x="497717" y="-33720"/>
                  <a:pt x="658519" y="21716"/>
                  <a:pt x="777000" y="0"/>
                </a:cubicBezTo>
                <a:cubicBezTo>
                  <a:pt x="895481" y="-21716"/>
                  <a:pt x="1075486" y="32657"/>
                  <a:pt x="1260000" y="0"/>
                </a:cubicBezTo>
                <a:cubicBezTo>
                  <a:pt x="1278380" y="106285"/>
                  <a:pt x="1222791" y="273563"/>
                  <a:pt x="1260000" y="480000"/>
                </a:cubicBezTo>
                <a:cubicBezTo>
                  <a:pt x="1297209" y="686437"/>
                  <a:pt x="1245987" y="730118"/>
                  <a:pt x="1260000" y="916800"/>
                </a:cubicBezTo>
                <a:cubicBezTo>
                  <a:pt x="1274013" y="1103482"/>
                  <a:pt x="1205840" y="1264188"/>
                  <a:pt x="1260000" y="1440000"/>
                </a:cubicBezTo>
                <a:cubicBezTo>
                  <a:pt x="1134364" y="1457115"/>
                  <a:pt x="964161" y="1418852"/>
                  <a:pt x="827400" y="1440000"/>
                </a:cubicBezTo>
                <a:cubicBezTo>
                  <a:pt x="690639" y="1461148"/>
                  <a:pt x="504555" y="1397644"/>
                  <a:pt x="407400" y="1440000"/>
                </a:cubicBezTo>
                <a:cubicBezTo>
                  <a:pt x="310245" y="1482356"/>
                  <a:pt x="138286" y="1406518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260000" h="144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293472" y="124333"/>
                  <a:pt x="1239342" y="375045"/>
                  <a:pt x="1260000" y="494400"/>
                </a:cubicBezTo>
                <a:cubicBezTo>
                  <a:pt x="1280658" y="613755"/>
                  <a:pt x="1257927" y="748175"/>
                  <a:pt x="1260000" y="931200"/>
                </a:cubicBezTo>
                <a:cubicBezTo>
                  <a:pt x="1262073" y="1114225"/>
                  <a:pt x="1257983" y="1310649"/>
                  <a:pt x="1260000" y="1440000"/>
                </a:cubicBezTo>
                <a:cubicBezTo>
                  <a:pt x="1104173" y="1451429"/>
                  <a:pt x="1025084" y="1432817"/>
                  <a:pt x="877800" y="1440000"/>
                </a:cubicBezTo>
                <a:cubicBezTo>
                  <a:pt x="730516" y="1447183"/>
                  <a:pt x="557050" y="1423626"/>
                  <a:pt x="445200" y="1440000"/>
                </a:cubicBezTo>
                <a:cubicBezTo>
                  <a:pt x="333350" y="1456374"/>
                  <a:pt x="122515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F3A6515-B524-CA60-1C00-6D6B3E45FCE9}"/>
              </a:ext>
            </a:extLst>
          </p:cNvPr>
          <p:cNvSpPr txBox="1"/>
          <p:nvPr/>
        </p:nvSpPr>
        <p:spPr>
          <a:xfrm>
            <a:off x="363610" y="42129"/>
            <a:ext cx="8274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6600" dirty="0">
                <a:solidFill>
                  <a:srgbClr val="FF0000"/>
                </a:solidFill>
              </a:rPr>
              <a:t>1.</a:t>
            </a:r>
            <a:endParaRPr lang="zh-TW" alt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231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群組 35">
            <a:extLst>
              <a:ext uri="{FF2B5EF4-FFF2-40B4-BE49-F238E27FC236}">
                <a16:creationId xmlns:a16="http://schemas.microsoft.com/office/drawing/2014/main" id="{80A41956-5398-A850-7A78-655A1F30AF1D}"/>
              </a:ext>
            </a:extLst>
          </p:cNvPr>
          <p:cNvGrpSpPr/>
          <p:nvPr/>
        </p:nvGrpSpPr>
        <p:grpSpPr>
          <a:xfrm>
            <a:off x="1357584" y="993422"/>
            <a:ext cx="1453376" cy="4720767"/>
            <a:chOff x="1357584" y="993422"/>
            <a:chExt cx="1453376" cy="4720767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FBDEF511-19E3-DFB0-EE3C-137E775A7E6D}"/>
                </a:ext>
              </a:extLst>
            </p:cNvPr>
            <p:cNvGrpSpPr/>
            <p:nvPr/>
          </p:nvGrpSpPr>
          <p:grpSpPr>
            <a:xfrm>
              <a:off x="1357584" y="1863233"/>
              <a:ext cx="1453376" cy="3850956"/>
              <a:chOff x="1357584" y="1863233"/>
              <a:chExt cx="1453376" cy="3850956"/>
            </a:xfrm>
          </p:grpSpPr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2C25940B-1368-4B4C-A74C-699D5772452B}"/>
                  </a:ext>
                </a:extLst>
              </p:cNvPr>
              <p:cNvSpPr/>
              <p:nvPr/>
            </p:nvSpPr>
            <p:spPr>
              <a:xfrm>
                <a:off x="1364272" y="463418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06555117-E890-2745-30BF-6713BC542F78}"/>
                  </a:ext>
                </a:extLst>
              </p:cNvPr>
              <p:cNvSpPr/>
              <p:nvPr/>
            </p:nvSpPr>
            <p:spPr>
              <a:xfrm>
                <a:off x="1357584" y="372329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m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EA08AAC2-E144-FD63-C45C-39CE0E411260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p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4DE900AD-4F42-6112-114B-40E560D191C5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b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F0CB75FB-2596-BD36-FDE0-AB976989898C}"/>
                </a:ext>
              </a:extLst>
            </p:cNvPr>
            <p:cNvSpPr txBox="1"/>
            <p:nvPr/>
          </p:nvSpPr>
          <p:spPr>
            <a:xfrm>
              <a:off x="1806222" y="993422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1.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92BCF7C7-8019-6436-6B39-4BE1F372290D}"/>
              </a:ext>
            </a:extLst>
          </p:cNvPr>
          <p:cNvGrpSpPr/>
          <p:nvPr/>
        </p:nvGrpSpPr>
        <p:grpSpPr>
          <a:xfrm>
            <a:off x="4642624" y="950022"/>
            <a:ext cx="1453376" cy="3785544"/>
            <a:chOff x="4642624" y="950022"/>
            <a:chExt cx="1453376" cy="3785544"/>
          </a:xfrm>
        </p:grpSpPr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1BD16098-84E4-1084-8179-75C932AB1B1A}"/>
                </a:ext>
              </a:extLst>
            </p:cNvPr>
            <p:cNvGrpSpPr/>
            <p:nvPr/>
          </p:nvGrpSpPr>
          <p:grpSpPr>
            <a:xfrm>
              <a:off x="4642624" y="1795500"/>
              <a:ext cx="1453376" cy="2940066"/>
              <a:chOff x="1357584" y="1863233"/>
              <a:chExt cx="1453376" cy="2940066"/>
            </a:xfrm>
          </p:grpSpPr>
          <p:grpSp>
            <p:nvGrpSpPr>
              <p:cNvPr id="15" name="群組 14">
                <a:extLst>
                  <a:ext uri="{FF2B5EF4-FFF2-40B4-BE49-F238E27FC236}">
                    <a16:creationId xmlns:a16="http://schemas.microsoft.com/office/drawing/2014/main" id="{30B9D8BF-D549-2216-46AD-473870ABF69A}"/>
                  </a:ext>
                </a:extLst>
              </p:cNvPr>
              <p:cNvGrpSpPr/>
              <p:nvPr/>
            </p:nvGrpSpPr>
            <p:grpSpPr>
              <a:xfrm>
                <a:off x="1357584" y="3723299"/>
                <a:ext cx="1440000" cy="1080000"/>
                <a:chOff x="10451692" y="1179872"/>
                <a:chExt cx="1592826" cy="1592826"/>
              </a:xfrm>
            </p:grpSpPr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CE8EE304-CCB6-7FC3-E593-6ADB9334EFAC}"/>
                    </a:ext>
                  </a:extLst>
                </p:cNvPr>
                <p:cNvSpPr/>
                <p:nvPr/>
              </p:nvSpPr>
              <p:spPr>
                <a:xfrm>
                  <a:off x="10451692" y="1179872"/>
                  <a:ext cx="1592826" cy="1592826"/>
                </a:xfrm>
                <a:custGeom>
                  <a:avLst/>
                  <a:gdLst>
                    <a:gd name="connsiteX0" fmla="*/ 0 w 1592826"/>
                    <a:gd name="connsiteY0" fmla="*/ 0 h 1592826"/>
                    <a:gd name="connsiteX1" fmla="*/ 530942 w 1592826"/>
                    <a:gd name="connsiteY1" fmla="*/ 0 h 1592826"/>
                    <a:gd name="connsiteX2" fmla="*/ 1030027 w 1592826"/>
                    <a:gd name="connsiteY2" fmla="*/ 0 h 1592826"/>
                    <a:gd name="connsiteX3" fmla="*/ 1592826 w 1592826"/>
                    <a:gd name="connsiteY3" fmla="*/ 0 h 1592826"/>
                    <a:gd name="connsiteX4" fmla="*/ 1592826 w 1592826"/>
                    <a:gd name="connsiteY4" fmla="*/ 546870 h 1592826"/>
                    <a:gd name="connsiteX5" fmla="*/ 1592826 w 1592826"/>
                    <a:gd name="connsiteY5" fmla="*/ 1077812 h 1592826"/>
                    <a:gd name="connsiteX6" fmla="*/ 1592826 w 1592826"/>
                    <a:gd name="connsiteY6" fmla="*/ 1592826 h 1592826"/>
                    <a:gd name="connsiteX7" fmla="*/ 1030027 w 1592826"/>
                    <a:gd name="connsiteY7" fmla="*/ 1592826 h 1592826"/>
                    <a:gd name="connsiteX8" fmla="*/ 515014 w 1592826"/>
                    <a:gd name="connsiteY8" fmla="*/ 1592826 h 1592826"/>
                    <a:gd name="connsiteX9" fmla="*/ 0 w 1592826"/>
                    <a:gd name="connsiteY9" fmla="*/ 1592826 h 1592826"/>
                    <a:gd name="connsiteX10" fmla="*/ 0 w 1592826"/>
                    <a:gd name="connsiteY10" fmla="*/ 1030027 h 1592826"/>
                    <a:gd name="connsiteX11" fmla="*/ 0 w 1592826"/>
                    <a:gd name="connsiteY11" fmla="*/ 515014 h 1592826"/>
                    <a:gd name="connsiteX12" fmla="*/ 0 w 1592826"/>
                    <a:gd name="connsiteY12" fmla="*/ 0 h 15928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592826" h="1592826" fill="none" extrusionOk="0">
                      <a:moveTo>
                        <a:pt x="0" y="0"/>
                      </a:moveTo>
                      <a:cubicBezTo>
                        <a:pt x="141589" y="-61998"/>
                        <a:pt x="347321" y="25069"/>
                        <a:pt x="530942" y="0"/>
                      </a:cubicBezTo>
                      <a:cubicBezTo>
                        <a:pt x="714563" y="-25069"/>
                        <a:pt x="916431" y="53234"/>
                        <a:pt x="1030027" y="0"/>
                      </a:cubicBezTo>
                      <a:cubicBezTo>
                        <a:pt x="1143623" y="-53234"/>
                        <a:pt x="1480102" y="58115"/>
                        <a:pt x="1592826" y="0"/>
                      </a:cubicBezTo>
                      <a:cubicBezTo>
                        <a:pt x="1605365" y="260539"/>
                        <a:pt x="1539883" y="334452"/>
                        <a:pt x="1592826" y="546870"/>
                      </a:cubicBezTo>
                      <a:cubicBezTo>
                        <a:pt x="1645769" y="759288"/>
                        <a:pt x="1558923" y="848814"/>
                        <a:pt x="1592826" y="1077812"/>
                      </a:cubicBezTo>
                      <a:cubicBezTo>
                        <a:pt x="1626729" y="1306810"/>
                        <a:pt x="1583757" y="1373159"/>
                        <a:pt x="1592826" y="1592826"/>
                      </a:cubicBezTo>
                      <a:cubicBezTo>
                        <a:pt x="1390456" y="1629553"/>
                        <a:pt x="1249725" y="1577552"/>
                        <a:pt x="1030027" y="1592826"/>
                      </a:cubicBezTo>
                      <a:cubicBezTo>
                        <a:pt x="810329" y="1608100"/>
                        <a:pt x="698418" y="1552899"/>
                        <a:pt x="515014" y="1592826"/>
                      </a:cubicBezTo>
                      <a:cubicBezTo>
                        <a:pt x="331610" y="1632753"/>
                        <a:pt x="221551" y="1592121"/>
                        <a:pt x="0" y="1592826"/>
                      </a:cubicBezTo>
                      <a:cubicBezTo>
                        <a:pt x="-54302" y="1358082"/>
                        <a:pt x="22927" y="1271587"/>
                        <a:pt x="0" y="1030027"/>
                      </a:cubicBezTo>
                      <a:cubicBezTo>
                        <a:pt x="-22927" y="788467"/>
                        <a:pt x="52507" y="705758"/>
                        <a:pt x="0" y="515014"/>
                      </a:cubicBezTo>
                      <a:cubicBezTo>
                        <a:pt x="-52507" y="324270"/>
                        <a:pt x="60691" y="220883"/>
                        <a:pt x="0" y="0"/>
                      </a:cubicBezTo>
                      <a:close/>
                    </a:path>
                    <a:path w="1592826" h="1592826" stroke="0" extrusionOk="0">
                      <a:moveTo>
                        <a:pt x="0" y="0"/>
                      </a:moveTo>
                      <a:cubicBezTo>
                        <a:pt x="124056" y="-31284"/>
                        <a:pt x="375453" y="42511"/>
                        <a:pt x="483157" y="0"/>
                      </a:cubicBezTo>
                      <a:cubicBezTo>
                        <a:pt x="590861" y="-42511"/>
                        <a:pt x="854234" y="13440"/>
                        <a:pt x="1030027" y="0"/>
                      </a:cubicBezTo>
                      <a:cubicBezTo>
                        <a:pt x="1205820" y="-13440"/>
                        <a:pt x="1406227" y="17153"/>
                        <a:pt x="1592826" y="0"/>
                      </a:cubicBezTo>
                      <a:cubicBezTo>
                        <a:pt x="1642352" y="212306"/>
                        <a:pt x="1557974" y="353320"/>
                        <a:pt x="1592826" y="499085"/>
                      </a:cubicBezTo>
                      <a:cubicBezTo>
                        <a:pt x="1627678" y="644850"/>
                        <a:pt x="1586120" y="903288"/>
                        <a:pt x="1592826" y="1045956"/>
                      </a:cubicBezTo>
                      <a:cubicBezTo>
                        <a:pt x="1599532" y="1188624"/>
                        <a:pt x="1578797" y="1435352"/>
                        <a:pt x="1592826" y="1592826"/>
                      </a:cubicBezTo>
                      <a:cubicBezTo>
                        <a:pt x="1409330" y="1609856"/>
                        <a:pt x="1289059" y="1537863"/>
                        <a:pt x="1030027" y="1592826"/>
                      </a:cubicBezTo>
                      <a:cubicBezTo>
                        <a:pt x="770995" y="1647789"/>
                        <a:pt x="743278" y="1545848"/>
                        <a:pt x="467229" y="1592826"/>
                      </a:cubicBezTo>
                      <a:cubicBezTo>
                        <a:pt x="191180" y="1639804"/>
                        <a:pt x="226324" y="1572623"/>
                        <a:pt x="0" y="1592826"/>
                      </a:cubicBezTo>
                      <a:cubicBezTo>
                        <a:pt x="-3004" y="1410275"/>
                        <a:pt x="61744" y="1222455"/>
                        <a:pt x="0" y="1061884"/>
                      </a:cubicBezTo>
                      <a:cubicBezTo>
                        <a:pt x="-61744" y="901313"/>
                        <a:pt x="20533" y="679168"/>
                        <a:pt x="0" y="499085"/>
                      </a:cubicBezTo>
                      <a:cubicBezTo>
                        <a:pt x="-20533" y="319002"/>
                        <a:pt x="41057" y="197948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:ask="http://schemas.microsoft.com/office/drawing/2018/sketchyshapes" sd="205894916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6600" dirty="0" err="1">
                      <a:solidFill>
                        <a:sysClr val="windowText" lastClr="000000"/>
                      </a:solidFill>
                      <a:cs typeface="Times New Roman" panose="02020603050405020304" pitchFamily="18" charset="0"/>
                    </a:rPr>
                    <a:t>yu</a:t>
                  </a:r>
                  <a:endParaRPr lang="zh-TW" altLang="en-US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EA58B795-407A-CAE3-81D6-9D07A012F453}"/>
                    </a:ext>
                  </a:extLst>
                </p:cNvPr>
                <p:cNvSpPr/>
                <p:nvPr/>
              </p:nvSpPr>
              <p:spPr>
                <a:xfrm>
                  <a:off x="11157639" y="1229674"/>
                  <a:ext cx="570272" cy="367400"/>
                </a:xfrm>
                <a:custGeom>
                  <a:avLst/>
                  <a:gdLst>
                    <a:gd name="connsiteX0" fmla="*/ 0 w 570272"/>
                    <a:gd name="connsiteY0" fmla="*/ 0 h 367400"/>
                    <a:gd name="connsiteX1" fmla="*/ 570272 w 570272"/>
                    <a:gd name="connsiteY1" fmla="*/ 0 h 367400"/>
                    <a:gd name="connsiteX2" fmla="*/ 570272 w 570272"/>
                    <a:gd name="connsiteY2" fmla="*/ 367400 h 367400"/>
                    <a:gd name="connsiteX3" fmla="*/ 0 w 570272"/>
                    <a:gd name="connsiteY3" fmla="*/ 367400 h 367400"/>
                    <a:gd name="connsiteX4" fmla="*/ 0 w 570272"/>
                    <a:gd name="connsiteY4" fmla="*/ 0 h 367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70272" h="367400" fill="none" extrusionOk="0">
                      <a:moveTo>
                        <a:pt x="0" y="0"/>
                      </a:moveTo>
                      <a:cubicBezTo>
                        <a:pt x="190398" y="-34147"/>
                        <a:pt x="314242" y="56636"/>
                        <a:pt x="570272" y="0"/>
                      </a:cubicBezTo>
                      <a:cubicBezTo>
                        <a:pt x="604418" y="111792"/>
                        <a:pt x="544286" y="217013"/>
                        <a:pt x="570272" y="367400"/>
                      </a:cubicBezTo>
                      <a:cubicBezTo>
                        <a:pt x="306998" y="393697"/>
                        <a:pt x="142779" y="351114"/>
                        <a:pt x="0" y="367400"/>
                      </a:cubicBezTo>
                      <a:cubicBezTo>
                        <a:pt x="-31966" y="200509"/>
                        <a:pt x="1085" y="129937"/>
                        <a:pt x="0" y="0"/>
                      </a:cubicBezTo>
                      <a:close/>
                    </a:path>
                    <a:path w="570272" h="367400" stroke="0" extrusionOk="0">
                      <a:moveTo>
                        <a:pt x="0" y="0"/>
                      </a:moveTo>
                      <a:cubicBezTo>
                        <a:pt x="254995" y="-55490"/>
                        <a:pt x="321497" y="45665"/>
                        <a:pt x="570272" y="0"/>
                      </a:cubicBezTo>
                      <a:cubicBezTo>
                        <a:pt x="598226" y="126046"/>
                        <a:pt x="553525" y="272111"/>
                        <a:pt x="570272" y="367400"/>
                      </a:cubicBezTo>
                      <a:cubicBezTo>
                        <a:pt x="356700" y="413154"/>
                        <a:pt x="165787" y="320644"/>
                        <a:pt x="0" y="367400"/>
                      </a:cubicBezTo>
                      <a:cubicBezTo>
                        <a:pt x="-26476" y="283371"/>
                        <a:pt x="32604" y="120582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  <a:extLst>
                    <a:ext uri="{C807C97D-BFC1-408E-A445-0C87EB9F89A2}">
                      <ask:lineSketchStyleProps xmlns:ask="http://schemas.microsoft.com/office/drawing/2018/sketchyshapes" sd="2950992463">
                        <a:prstGeom prst="rect">
                          <a:avLst/>
                        </a:prstGeom>
                        <ask:type>
                          <ask:lineSketchScribble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6600" dirty="0"/>
                </a:p>
              </p:txBody>
            </p:sp>
          </p:grp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76F23FE5-7FBB-2292-CD0A-4EF355192CA8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wu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2A6B0845-C1D4-6E4A-CC11-AEAD5B020C70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 err="1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yi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C410EDAB-F5D9-B66B-C20A-EB69D1B2F05B}"/>
                </a:ext>
              </a:extLst>
            </p:cNvPr>
            <p:cNvSpPr txBox="1"/>
            <p:nvPr/>
          </p:nvSpPr>
          <p:spPr>
            <a:xfrm>
              <a:off x="5104027" y="950022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2.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E3C6A1CF-F6A0-EBD9-4C2C-834FDEA4E058}"/>
              </a:ext>
            </a:extLst>
          </p:cNvPr>
          <p:cNvGrpSpPr/>
          <p:nvPr/>
        </p:nvGrpSpPr>
        <p:grpSpPr>
          <a:xfrm>
            <a:off x="8051895" y="884610"/>
            <a:ext cx="1453376" cy="4696434"/>
            <a:chOff x="8051895" y="884610"/>
            <a:chExt cx="1453376" cy="4696434"/>
          </a:xfrm>
        </p:grpSpPr>
        <p:grpSp>
          <p:nvGrpSpPr>
            <p:cNvPr id="22" name="群組 21">
              <a:extLst>
                <a:ext uri="{FF2B5EF4-FFF2-40B4-BE49-F238E27FC236}">
                  <a16:creationId xmlns:a16="http://schemas.microsoft.com/office/drawing/2014/main" id="{758EBA55-8345-8957-18D7-32C44187CA6A}"/>
                </a:ext>
              </a:extLst>
            </p:cNvPr>
            <p:cNvGrpSpPr/>
            <p:nvPr/>
          </p:nvGrpSpPr>
          <p:grpSpPr>
            <a:xfrm>
              <a:off x="8051895" y="1730088"/>
              <a:ext cx="1453376" cy="3850956"/>
              <a:chOff x="1357584" y="1863233"/>
              <a:chExt cx="1453376" cy="3850956"/>
            </a:xfrm>
          </p:grpSpPr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53C8168C-1911-A97E-B7BC-CA194345D185}"/>
                  </a:ext>
                </a:extLst>
              </p:cNvPr>
              <p:cNvSpPr/>
              <p:nvPr/>
            </p:nvSpPr>
            <p:spPr>
              <a:xfrm>
                <a:off x="1364272" y="463418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.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2B65524E-0AAD-9CC2-9141-297219912DF4}"/>
                  </a:ext>
                </a:extLst>
              </p:cNvPr>
              <p:cNvSpPr/>
              <p:nvPr/>
            </p:nvSpPr>
            <p:spPr>
              <a:xfrm>
                <a:off x="1357584" y="3723299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508800 w 1440000"/>
                  <a:gd name="connsiteY1" fmla="*/ 0 h 1080000"/>
                  <a:gd name="connsiteX2" fmla="*/ 9456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18400 h 1080000"/>
                  <a:gd name="connsiteX5" fmla="*/ 1440000 w 1440000"/>
                  <a:gd name="connsiteY5" fmla="*/ 1080000 h 1080000"/>
                  <a:gd name="connsiteX6" fmla="*/ 931200 w 1440000"/>
                  <a:gd name="connsiteY6" fmla="*/ 1080000 h 1080000"/>
                  <a:gd name="connsiteX7" fmla="*/ 4656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292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233855" y="-7941"/>
                      <a:pt x="291517" y="17856"/>
                      <a:pt x="508800" y="0"/>
                    </a:cubicBezTo>
                    <a:cubicBezTo>
                      <a:pt x="726083" y="-17856"/>
                      <a:pt x="837824" y="28916"/>
                      <a:pt x="945600" y="0"/>
                    </a:cubicBezTo>
                    <a:cubicBezTo>
                      <a:pt x="1053376" y="-28916"/>
                      <a:pt x="1257543" y="2774"/>
                      <a:pt x="1440000" y="0"/>
                    </a:cubicBezTo>
                    <a:cubicBezTo>
                      <a:pt x="1498277" y="124077"/>
                      <a:pt x="1381834" y="370434"/>
                      <a:pt x="1440000" y="518400"/>
                    </a:cubicBezTo>
                    <a:cubicBezTo>
                      <a:pt x="1498166" y="666366"/>
                      <a:pt x="1376747" y="874953"/>
                      <a:pt x="1440000" y="1080000"/>
                    </a:cubicBezTo>
                    <a:cubicBezTo>
                      <a:pt x="1245745" y="1112265"/>
                      <a:pt x="1134990" y="1022740"/>
                      <a:pt x="931200" y="1080000"/>
                    </a:cubicBezTo>
                    <a:cubicBezTo>
                      <a:pt x="727410" y="1137260"/>
                      <a:pt x="656392" y="1029025"/>
                      <a:pt x="465600" y="1080000"/>
                    </a:cubicBezTo>
                    <a:cubicBezTo>
                      <a:pt x="274808" y="1130975"/>
                      <a:pt x="147333" y="1073835"/>
                      <a:pt x="0" y="1080000"/>
                    </a:cubicBezTo>
                    <a:cubicBezTo>
                      <a:pt x="-10137" y="860346"/>
                      <a:pt x="46458" y="705687"/>
                      <a:pt x="0" y="529200"/>
                    </a:cubicBezTo>
                    <a:cubicBezTo>
                      <a:pt x="-46458" y="352713"/>
                      <a:pt x="43914" y="235383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21390" y="-36023"/>
                      <a:pt x="273875" y="6653"/>
                      <a:pt x="436800" y="0"/>
                    </a:cubicBezTo>
                    <a:cubicBezTo>
                      <a:pt x="599725" y="-6653"/>
                      <a:pt x="783338" y="17180"/>
                      <a:pt x="931200" y="0"/>
                    </a:cubicBezTo>
                    <a:cubicBezTo>
                      <a:pt x="1079062" y="-17180"/>
                      <a:pt x="1273256" y="47801"/>
                      <a:pt x="1440000" y="0"/>
                    </a:cubicBezTo>
                    <a:cubicBezTo>
                      <a:pt x="1488841" y="146510"/>
                      <a:pt x="1377988" y="327536"/>
                      <a:pt x="1440000" y="518400"/>
                    </a:cubicBezTo>
                    <a:cubicBezTo>
                      <a:pt x="1502012" y="709264"/>
                      <a:pt x="1374861" y="861299"/>
                      <a:pt x="1440000" y="1080000"/>
                    </a:cubicBezTo>
                    <a:cubicBezTo>
                      <a:pt x="1275710" y="1111587"/>
                      <a:pt x="1093578" y="1065805"/>
                      <a:pt x="945600" y="1080000"/>
                    </a:cubicBezTo>
                    <a:cubicBezTo>
                      <a:pt x="797622" y="1094195"/>
                      <a:pt x="620924" y="1056857"/>
                      <a:pt x="480000" y="1080000"/>
                    </a:cubicBezTo>
                    <a:cubicBezTo>
                      <a:pt x="339076" y="1103143"/>
                      <a:pt x="158811" y="1057800"/>
                      <a:pt x="0" y="1080000"/>
                    </a:cubicBezTo>
                    <a:cubicBezTo>
                      <a:pt x="-37181" y="858459"/>
                      <a:pt x="24875" y="738000"/>
                      <a:pt x="0" y="561600"/>
                    </a:cubicBezTo>
                    <a:cubicBezTo>
                      <a:pt x="-24875" y="385200"/>
                      <a:pt x="12323" y="12727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05894916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e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56B3B683-C132-E3C8-32D1-89EFE3B8E727}"/>
                  </a:ext>
                </a:extLst>
              </p:cNvPr>
              <p:cNvSpPr/>
              <p:nvPr/>
            </p:nvSpPr>
            <p:spPr>
              <a:xfrm>
                <a:off x="1364272" y="2708711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o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450AED76-F0FE-CEE8-A7C9-52239BDE6900}"/>
                  </a:ext>
                </a:extLst>
              </p:cNvPr>
              <p:cNvSpPr/>
              <p:nvPr/>
            </p:nvSpPr>
            <p:spPr>
              <a:xfrm>
                <a:off x="1370960" y="1863233"/>
                <a:ext cx="1440000" cy="1080000"/>
              </a:xfrm>
              <a:custGeom>
                <a:avLst/>
                <a:gdLst>
                  <a:gd name="connsiteX0" fmla="*/ 0 w 1440000"/>
                  <a:gd name="connsiteY0" fmla="*/ 0 h 1080000"/>
                  <a:gd name="connsiteX1" fmla="*/ 465600 w 1440000"/>
                  <a:gd name="connsiteY1" fmla="*/ 0 h 1080000"/>
                  <a:gd name="connsiteX2" fmla="*/ 931200 w 1440000"/>
                  <a:gd name="connsiteY2" fmla="*/ 0 h 1080000"/>
                  <a:gd name="connsiteX3" fmla="*/ 1440000 w 1440000"/>
                  <a:gd name="connsiteY3" fmla="*/ 0 h 1080000"/>
                  <a:gd name="connsiteX4" fmla="*/ 1440000 w 1440000"/>
                  <a:gd name="connsiteY4" fmla="*/ 529200 h 1080000"/>
                  <a:gd name="connsiteX5" fmla="*/ 1440000 w 1440000"/>
                  <a:gd name="connsiteY5" fmla="*/ 1080000 h 1080000"/>
                  <a:gd name="connsiteX6" fmla="*/ 1003200 w 1440000"/>
                  <a:gd name="connsiteY6" fmla="*/ 1080000 h 1080000"/>
                  <a:gd name="connsiteX7" fmla="*/ 523200 w 1440000"/>
                  <a:gd name="connsiteY7" fmla="*/ 1080000 h 1080000"/>
                  <a:gd name="connsiteX8" fmla="*/ 0 w 1440000"/>
                  <a:gd name="connsiteY8" fmla="*/ 1080000 h 1080000"/>
                  <a:gd name="connsiteX9" fmla="*/ 0 w 1440000"/>
                  <a:gd name="connsiteY9" fmla="*/ 540000 h 1080000"/>
                  <a:gd name="connsiteX10" fmla="*/ 0 w 1440000"/>
                  <a:gd name="connsiteY10" fmla="*/ 0 h 108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40000" h="1080000" fill="none" extrusionOk="0">
                    <a:moveTo>
                      <a:pt x="0" y="0"/>
                    </a:moveTo>
                    <a:cubicBezTo>
                      <a:pt x="187775" y="-36563"/>
                      <a:pt x="367689" y="2766"/>
                      <a:pt x="465600" y="0"/>
                    </a:cubicBezTo>
                    <a:cubicBezTo>
                      <a:pt x="563511" y="-2766"/>
                      <a:pt x="717605" y="53127"/>
                      <a:pt x="931200" y="0"/>
                    </a:cubicBezTo>
                    <a:cubicBezTo>
                      <a:pt x="1144795" y="-53127"/>
                      <a:pt x="1271101" y="27655"/>
                      <a:pt x="1440000" y="0"/>
                    </a:cubicBezTo>
                    <a:cubicBezTo>
                      <a:pt x="1453063" y="207995"/>
                      <a:pt x="1438285" y="419283"/>
                      <a:pt x="1440000" y="529200"/>
                    </a:cubicBezTo>
                    <a:cubicBezTo>
                      <a:pt x="1441715" y="639117"/>
                      <a:pt x="1406145" y="957395"/>
                      <a:pt x="1440000" y="1080000"/>
                    </a:cubicBezTo>
                    <a:cubicBezTo>
                      <a:pt x="1318783" y="1096831"/>
                      <a:pt x="1122312" y="1037584"/>
                      <a:pt x="1003200" y="1080000"/>
                    </a:cubicBezTo>
                    <a:cubicBezTo>
                      <a:pt x="884088" y="1122416"/>
                      <a:pt x="677809" y="1076278"/>
                      <a:pt x="523200" y="1080000"/>
                    </a:cubicBezTo>
                    <a:cubicBezTo>
                      <a:pt x="368591" y="1083722"/>
                      <a:pt x="226134" y="1027629"/>
                      <a:pt x="0" y="1080000"/>
                    </a:cubicBezTo>
                    <a:cubicBezTo>
                      <a:pt x="-43889" y="837516"/>
                      <a:pt x="32257" y="795032"/>
                      <a:pt x="0" y="540000"/>
                    </a:cubicBezTo>
                    <a:cubicBezTo>
                      <a:pt x="-32257" y="284968"/>
                      <a:pt x="11144" y="205745"/>
                      <a:pt x="0" y="0"/>
                    </a:cubicBezTo>
                    <a:close/>
                  </a:path>
                  <a:path w="1440000" h="1080000" stroke="0" extrusionOk="0">
                    <a:moveTo>
                      <a:pt x="0" y="0"/>
                    </a:moveTo>
                    <a:cubicBezTo>
                      <a:pt x="147464" y="-18980"/>
                      <a:pt x="321147" y="20454"/>
                      <a:pt x="436800" y="0"/>
                    </a:cubicBezTo>
                    <a:cubicBezTo>
                      <a:pt x="552453" y="-20454"/>
                      <a:pt x="821852" y="49208"/>
                      <a:pt x="931200" y="0"/>
                    </a:cubicBezTo>
                    <a:cubicBezTo>
                      <a:pt x="1040548" y="-49208"/>
                      <a:pt x="1248536" y="21802"/>
                      <a:pt x="1440000" y="0"/>
                    </a:cubicBezTo>
                    <a:cubicBezTo>
                      <a:pt x="1502799" y="159253"/>
                      <a:pt x="1383835" y="442242"/>
                      <a:pt x="1440000" y="561600"/>
                    </a:cubicBezTo>
                    <a:cubicBezTo>
                      <a:pt x="1496165" y="680958"/>
                      <a:pt x="1385013" y="955337"/>
                      <a:pt x="1440000" y="1080000"/>
                    </a:cubicBezTo>
                    <a:cubicBezTo>
                      <a:pt x="1294743" y="1091252"/>
                      <a:pt x="1070486" y="1066103"/>
                      <a:pt x="931200" y="1080000"/>
                    </a:cubicBezTo>
                    <a:cubicBezTo>
                      <a:pt x="791914" y="1093897"/>
                      <a:pt x="674189" y="1063922"/>
                      <a:pt x="436800" y="1080000"/>
                    </a:cubicBezTo>
                    <a:cubicBezTo>
                      <a:pt x="199411" y="1096078"/>
                      <a:pt x="116659" y="1061759"/>
                      <a:pt x="0" y="1080000"/>
                    </a:cubicBezTo>
                    <a:cubicBezTo>
                      <a:pt x="-41797" y="963449"/>
                      <a:pt x="34280" y="789975"/>
                      <a:pt x="0" y="518400"/>
                    </a:cubicBezTo>
                    <a:cubicBezTo>
                      <a:pt x="-34280" y="246825"/>
                      <a:pt x="27502" y="170569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2601444272">
                      <a:prstGeom prst="rect">
                        <a:avLst/>
                      </a:pr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6600" dirty="0">
                    <a:solidFill>
                      <a:sysClr val="windowText" lastClr="000000"/>
                    </a:solidFill>
                    <a:cs typeface="Times New Roman" panose="02020603050405020304" pitchFamily="18" charset="0"/>
                  </a:rPr>
                  <a:t>a</a:t>
                </a:r>
                <a:endParaRPr lang="zh-TW" altLang="en-US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AC2CCD91-946E-73EC-A01D-B9C8452662AF}"/>
                </a:ext>
              </a:extLst>
            </p:cNvPr>
            <p:cNvSpPr txBox="1"/>
            <p:nvPr/>
          </p:nvSpPr>
          <p:spPr>
            <a:xfrm>
              <a:off x="8384882" y="884610"/>
              <a:ext cx="8274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600" dirty="0">
                  <a:solidFill>
                    <a:srgbClr val="FF0000"/>
                  </a:solidFill>
                </a:rPr>
                <a:t>3.</a:t>
              </a:r>
              <a:endParaRPr lang="zh-TW" altLang="en-US" sz="6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86238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1925</Words>
  <Application>Microsoft Office PowerPoint</Application>
  <PresentationFormat>寬螢幕</PresentationFormat>
  <Paragraphs>1130</Paragraphs>
  <Slides>46</Slides>
  <Notes>36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52" baseType="lpstr">
      <vt:lpstr>Helvetica Neue</vt:lpstr>
      <vt:lpstr>Arial</vt:lpstr>
      <vt:lpstr>Calibri</vt:lpstr>
      <vt:lpstr>Roboto</vt:lpstr>
      <vt:lpstr>Times New Roman</vt:lpstr>
      <vt:lpstr>Office 佈景主題</vt:lpstr>
      <vt:lpstr>Modern Chinese for non-major students I </vt:lpstr>
      <vt:lpstr>施博凯(SHĪ, BÓ-KǍI 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combination</vt:lpstr>
      <vt:lpstr>practice</vt:lpstr>
      <vt:lpstr>practice</vt:lpstr>
      <vt:lpstr>practice</vt:lpstr>
      <vt:lpstr>combination</vt:lpstr>
      <vt:lpstr>combination</vt:lpstr>
      <vt:lpstr>combination</vt:lpstr>
      <vt:lpstr>combination</vt:lpstr>
      <vt:lpstr>combination</vt:lpstr>
      <vt:lpstr>practice</vt:lpstr>
      <vt:lpstr>combination</vt:lpstr>
      <vt:lpstr>combination</vt:lpstr>
      <vt:lpstr>practice</vt:lpstr>
      <vt:lpstr>PowerPoint 簡報</vt:lpstr>
      <vt:lpstr>PowerPoint 簡報</vt:lpstr>
      <vt:lpstr>PowerPoint 簡報</vt:lpstr>
      <vt:lpstr>PowerPoint 簡報</vt:lpstr>
      <vt:lpstr>PowerPoint 簡報</vt:lpstr>
      <vt:lpstr>practice</vt:lpstr>
      <vt:lpstr>PowerPoint 簡報</vt:lpstr>
      <vt:lpstr>exception</vt:lpstr>
      <vt:lpstr>practice</vt:lpstr>
      <vt:lpstr>Tone</vt:lpstr>
      <vt:lpstr>practice</vt:lpstr>
      <vt:lpstr>practice</vt:lpstr>
      <vt:lpstr>practice</vt:lpstr>
      <vt:lpstr>practice</vt:lpstr>
      <vt:lpstr>practice</vt:lpstr>
      <vt:lpstr>Two word</vt:lpstr>
      <vt:lpstr>Two word</vt:lpstr>
      <vt:lpstr>Two third tone need to change</vt:lpstr>
      <vt:lpstr>practice</vt:lpstr>
      <vt:lpstr>neutral tone</vt:lpstr>
      <vt:lpstr>practice</vt:lpstr>
      <vt:lpstr>🎉Pinyin finish🎉</vt:lpstr>
      <vt:lpstr>自我介紹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施鑫午</dc:creator>
  <cp:lastModifiedBy>施鑫午</cp:lastModifiedBy>
  <cp:revision>37</cp:revision>
  <dcterms:created xsi:type="dcterms:W3CDTF">2023-09-17T14:07:53Z</dcterms:created>
  <dcterms:modified xsi:type="dcterms:W3CDTF">2023-09-25T12:08:45Z</dcterms:modified>
</cp:coreProperties>
</file>