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686" r:id="rId3"/>
    <p:sldId id="628" r:id="rId4"/>
    <p:sldId id="691" r:id="rId5"/>
    <p:sldId id="692" r:id="rId6"/>
    <p:sldId id="689" r:id="rId7"/>
    <p:sldId id="690" r:id="rId8"/>
    <p:sldId id="693" r:id="rId9"/>
    <p:sldId id="694" r:id="rId10"/>
    <p:sldId id="725" r:id="rId11"/>
    <p:sldId id="696" r:id="rId12"/>
    <p:sldId id="728" r:id="rId13"/>
    <p:sldId id="727" r:id="rId14"/>
    <p:sldId id="729" r:id="rId15"/>
    <p:sldId id="731" r:id="rId16"/>
    <p:sldId id="730" r:id="rId17"/>
    <p:sldId id="732" r:id="rId18"/>
    <p:sldId id="734" r:id="rId19"/>
    <p:sldId id="737" r:id="rId20"/>
    <p:sldId id="735" r:id="rId21"/>
    <p:sldId id="736" r:id="rId22"/>
    <p:sldId id="738" r:id="rId23"/>
    <p:sldId id="739" r:id="rId24"/>
    <p:sldId id="740" r:id="rId25"/>
    <p:sldId id="741" r:id="rId26"/>
    <p:sldId id="742" r:id="rId27"/>
    <p:sldId id="743" r:id="rId28"/>
    <p:sldId id="674" r:id="rId29"/>
    <p:sldId id="695" r:id="rId3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330" autoAdjust="0"/>
  </p:normalViewPr>
  <p:slideViewPr>
    <p:cSldViewPr snapToGrid="0">
      <p:cViewPr varScale="1">
        <p:scale>
          <a:sx n="68" d="100"/>
          <a:sy n="68" d="100"/>
        </p:scale>
        <p:origin x="123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341F9-6872-4FEA-8192-E1BA0BB50A09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87EC2-8498-4738-A6C0-E856F0682A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67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6572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問我，同學問答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30395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98922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Xiānsheng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/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xiǎojiě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94252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問我，同學問答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49695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6709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21048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 in English  we put the question word before the sentence.  but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/>
              <a:t>in Chinese  we put the question word after the sentence. 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0864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altLang="zh-TW" dirty="0"/>
              <a:t>Who is the boy?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zh-TW" dirty="0"/>
              <a:t>Who is the girl?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zh-TW" dirty="0"/>
              <a:t>B</a:t>
            </a:r>
            <a:r>
              <a:rPr lang="zh-TW" altLang="en-US" dirty="0"/>
              <a:t>姓什麼？叫什麼名字？</a:t>
            </a:r>
            <a:endParaRPr lang="en-US" altLang="zh-TW" dirty="0"/>
          </a:p>
          <a:p>
            <a:pPr marL="228600" indent="-228600">
              <a:buFont typeface="+mj-lt"/>
              <a:buAutoNum type="arabicPeriod"/>
            </a:pPr>
            <a:r>
              <a:rPr lang="en-US" altLang="zh-TW" dirty="0"/>
              <a:t>A</a:t>
            </a:r>
            <a:r>
              <a:rPr lang="zh-TW" altLang="en-US" dirty="0"/>
              <a:t>姓什麼？叫什麼名字？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53030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3975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5777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詞彙斷句，相連兩個元音</a:t>
            </a:r>
            <a:r>
              <a:rPr lang="en-US" altLang="zh-TW" dirty="0" err="1"/>
              <a:t>aoe</a:t>
            </a:r>
            <a:r>
              <a:rPr lang="zh-TW" altLang="en-US" dirty="0"/>
              <a:t>和前面的結尾是</a:t>
            </a:r>
            <a:r>
              <a:rPr lang="en-US" altLang="zh-TW" dirty="0" err="1"/>
              <a:t>n’ng</a:t>
            </a:r>
            <a:r>
              <a:rPr lang="zh-TW" altLang="en-US" dirty="0"/>
              <a:t>時要加上</a:t>
            </a:r>
            <a:r>
              <a:rPr lang="en-US" altLang="zh-TW" dirty="0"/>
              <a:t>‘</a:t>
            </a:r>
            <a:r>
              <a:rPr lang="zh-TW" altLang="en-US" dirty="0"/>
              <a:t>符號，避免混淆</a:t>
            </a:r>
            <a:r>
              <a:rPr lang="en-US" altLang="zh-TW" dirty="0"/>
              <a:t>Avoid confusion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1929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詞彙斷句，相連兩個元音</a:t>
            </a:r>
            <a:r>
              <a:rPr lang="en-US" altLang="zh-TW" dirty="0" err="1"/>
              <a:t>aoe</a:t>
            </a:r>
            <a:r>
              <a:rPr lang="zh-TW" altLang="en-US" dirty="0"/>
              <a:t>和前面的結尾是</a:t>
            </a:r>
            <a:r>
              <a:rPr lang="en-US" altLang="zh-TW" dirty="0" err="1"/>
              <a:t>n’ng</a:t>
            </a:r>
            <a:r>
              <a:rPr lang="zh-TW" altLang="en-US" dirty="0"/>
              <a:t>、原音時要加上</a:t>
            </a:r>
            <a:r>
              <a:rPr lang="en-US" altLang="zh-TW" dirty="0"/>
              <a:t>‘</a:t>
            </a:r>
            <a:r>
              <a:rPr lang="zh-TW" altLang="en-US" dirty="0"/>
              <a:t>符號，避免混淆</a:t>
            </a:r>
            <a:r>
              <a:rPr lang="en-US" altLang="zh-TW" dirty="0"/>
              <a:t>Avoid confusion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7673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The surname what we put before the name.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5357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The surname what we put before the name.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2817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問我，同學問答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7893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07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78308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問我，同學問答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3852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>
            <a:extLst>
              <a:ext uri="{FF2B5EF4-FFF2-40B4-BE49-F238E27FC236}">
                <a16:creationId xmlns:a16="http://schemas.microsoft.com/office/drawing/2014/main" id="{839EFD28-8500-6CA4-7359-843DE3E93C47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718A22A5-C4AC-7E29-8B47-2D1AB3DB11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alphaModFix/>
              </a:blip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F388ADBC-5E64-A8AA-19B5-BEA51CAFEBE9}"/>
                </a:ext>
              </a:extLst>
            </p:cNvPr>
            <p:cNvSpPr/>
            <p:nvPr/>
          </p:nvSpPr>
          <p:spPr>
            <a:xfrm>
              <a:off x="1376218" y="1043709"/>
              <a:ext cx="9439564" cy="4770582"/>
            </a:xfrm>
            <a:custGeom>
              <a:avLst/>
              <a:gdLst>
                <a:gd name="connsiteX0" fmla="*/ 0 w 9439564"/>
                <a:gd name="connsiteY0" fmla="*/ 0 h 4770582"/>
                <a:gd name="connsiteX1" fmla="*/ 401181 w 9439564"/>
                <a:gd name="connsiteY1" fmla="*/ 0 h 4770582"/>
                <a:gd name="connsiteX2" fmla="*/ 802363 w 9439564"/>
                <a:gd name="connsiteY2" fmla="*/ 0 h 4770582"/>
                <a:gd name="connsiteX3" fmla="*/ 1109149 w 9439564"/>
                <a:gd name="connsiteY3" fmla="*/ 0 h 4770582"/>
                <a:gd name="connsiteX4" fmla="*/ 1793517 w 9439564"/>
                <a:gd name="connsiteY4" fmla="*/ 0 h 4770582"/>
                <a:gd name="connsiteX5" fmla="*/ 2572281 w 9439564"/>
                <a:gd name="connsiteY5" fmla="*/ 0 h 4770582"/>
                <a:gd name="connsiteX6" fmla="*/ 3351045 w 9439564"/>
                <a:gd name="connsiteY6" fmla="*/ 0 h 4770582"/>
                <a:gd name="connsiteX7" fmla="*/ 3846622 w 9439564"/>
                <a:gd name="connsiteY7" fmla="*/ 0 h 4770582"/>
                <a:gd name="connsiteX8" fmla="*/ 4436595 w 9439564"/>
                <a:gd name="connsiteY8" fmla="*/ 0 h 4770582"/>
                <a:gd name="connsiteX9" fmla="*/ 4837777 w 9439564"/>
                <a:gd name="connsiteY9" fmla="*/ 0 h 4770582"/>
                <a:gd name="connsiteX10" fmla="*/ 5427749 w 9439564"/>
                <a:gd name="connsiteY10" fmla="*/ 0 h 4770582"/>
                <a:gd name="connsiteX11" fmla="*/ 5923326 w 9439564"/>
                <a:gd name="connsiteY11" fmla="*/ 0 h 4770582"/>
                <a:gd name="connsiteX12" fmla="*/ 6324508 w 9439564"/>
                <a:gd name="connsiteY12" fmla="*/ 0 h 4770582"/>
                <a:gd name="connsiteX13" fmla="*/ 6914481 w 9439564"/>
                <a:gd name="connsiteY13" fmla="*/ 0 h 4770582"/>
                <a:gd name="connsiteX14" fmla="*/ 7598849 w 9439564"/>
                <a:gd name="connsiteY14" fmla="*/ 0 h 4770582"/>
                <a:gd name="connsiteX15" fmla="*/ 7905635 w 9439564"/>
                <a:gd name="connsiteY15" fmla="*/ 0 h 4770582"/>
                <a:gd name="connsiteX16" fmla="*/ 8684399 w 9439564"/>
                <a:gd name="connsiteY16" fmla="*/ 0 h 4770582"/>
                <a:gd name="connsiteX17" fmla="*/ 9439564 w 9439564"/>
                <a:gd name="connsiteY17" fmla="*/ 0 h 4770582"/>
                <a:gd name="connsiteX18" fmla="*/ 9439564 w 9439564"/>
                <a:gd name="connsiteY18" fmla="*/ 500911 h 4770582"/>
                <a:gd name="connsiteX19" fmla="*/ 9439564 w 9439564"/>
                <a:gd name="connsiteY19" fmla="*/ 1192646 h 4770582"/>
                <a:gd name="connsiteX20" fmla="*/ 9439564 w 9439564"/>
                <a:gd name="connsiteY20" fmla="*/ 1741262 h 4770582"/>
                <a:gd name="connsiteX21" fmla="*/ 9439564 w 9439564"/>
                <a:gd name="connsiteY21" fmla="*/ 2432997 h 4770582"/>
                <a:gd name="connsiteX22" fmla="*/ 9439564 w 9439564"/>
                <a:gd name="connsiteY22" fmla="*/ 3124731 h 4770582"/>
                <a:gd name="connsiteX23" fmla="*/ 9439564 w 9439564"/>
                <a:gd name="connsiteY23" fmla="*/ 3721054 h 4770582"/>
                <a:gd name="connsiteX24" fmla="*/ 9439564 w 9439564"/>
                <a:gd name="connsiteY24" fmla="*/ 4770582 h 4770582"/>
                <a:gd name="connsiteX25" fmla="*/ 8755196 w 9439564"/>
                <a:gd name="connsiteY25" fmla="*/ 4770582 h 4770582"/>
                <a:gd name="connsiteX26" fmla="*/ 8070827 w 9439564"/>
                <a:gd name="connsiteY26" fmla="*/ 4770582 h 4770582"/>
                <a:gd name="connsiteX27" fmla="*/ 7764041 w 9439564"/>
                <a:gd name="connsiteY27" fmla="*/ 4770582 h 4770582"/>
                <a:gd name="connsiteX28" fmla="*/ 7268464 w 9439564"/>
                <a:gd name="connsiteY28" fmla="*/ 4770582 h 4770582"/>
                <a:gd name="connsiteX29" fmla="*/ 6961678 w 9439564"/>
                <a:gd name="connsiteY29" fmla="*/ 4770582 h 4770582"/>
                <a:gd name="connsiteX30" fmla="*/ 6560497 w 9439564"/>
                <a:gd name="connsiteY30" fmla="*/ 4770582 h 4770582"/>
                <a:gd name="connsiteX31" fmla="*/ 5781733 w 9439564"/>
                <a:gd name="connsiteY31" fmla="*/ 4770582 h 4770582"/>
                <a:gd name="connsiteX32" fmla="*/ 5097365 w 9439564"/>
                <a:gd name="connsiteY32" fmla="*/ 4770582 h 4770582"/>
                <a:gd name="connsiteX33" fmla="*/ 4696183 w 9439564"/>
                <a:gd name="connsiteY33" fmla="*/ 4770582 h 4770582"/>
                <a:gd name="connsiteX34" fmla="*/ 4389397 w 9439564"/>
                <a:gd name="connsiteY34" fmla="*/ 4770582 h 4770582"/>
                <a:gd name="connsiteX35" fmla="*/ 3988216 w 9439564"/>
                <a:gd name="connsiteY35" fmla="*/ 4770582 h 4770582"/>
                <a:gd name="connsiteX36" fmla="*/ 3303847 w 9439564"/>
                <a:gd name="connsiteY36" fmla="*/ 4770582 h 4770582"/>
                <a:gd name="connsiteX37" fmla="*/ 2997062 w 9439564"/>
                <a:gd name="connsiteY37" fmla="*/ 4770582 h 4770582"/>
                <a:gd name="connsiteX38" fmla="*/ 2595880 w 9439564"/>
                <a:gd name="connsiteY38" fmla="*/ 4770582 h 4770582"/>
                <a:gd name="connsiteX39" fmla="*/ 1817116 w 9439564"/>
                <a:gd name="connsiteY39" fmla="*/ 4770582 h 4770582"/>
                <a:gd name="connsiteX40" fmla="*/ 1321539 w 9439564"/>
                <a:gd name="connsiteY40" fmla="*/ 4770582 h 4770582"/>
                <a:gd name="connsiteX41" fmla="*/ 920357 w 9439564"/>
                <a:gd name="connsiteY41" fmla="*/ 4770582 h 4770582"/>
                <a:gd name="connsiteX42" fmla="*/ 0 w 9439564"/>
                <a:gd name="connsiteY42" fmla="*/ 4770582 h 4770582"/>
                <a:gd name="connsiteX43" fmla="*/ 0 w 9439564"/>
                <a:gd name="connsiteY43" fmla="*/ 4221965 h 4770582"/>
                <a:gd name="connsiteX44" fmla="*/ 0 w 9439564"/>
                <a:gd name="connsiteY44" fmla="*/ 3530231 h 4770582"/>
                <a:gd name="connsiteX45" fmla="*/ 0 w 9439564"/>
                <a:gd name="connsiteY45" fmla="*/ 2838496 h 4770582"/>
                <a:gd name="connsiteX46" fmla="*/ 0 w 9439564"/>
                <a:gd name="connsiteY46" fmla="*/ 2194468 h 4770582"/>
                <a:gd name="connsiteX47" fmla="*/ 0 w 9439564"/>
                <a:gd name="connsiteY47" fmla="*/ 1598145 h 4770582"/>
                <a:gd name="connsiteX48" fmla="*/ 0 w 9439564"/>
                <a:gd name="connsiteY48" fmla="*/ 954116 h 4770582"/>
                <a:gd name="connsiteX49" fmla="*/ 0 w 9439564"/>
                <a:gd name="connsiteY49" fmla="*/ 0 h 4770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9439564" h="4770582" extrusionOk="0">
                  <a:moveTo>
                    <a:pt x="0" y="0"/>
                  </a:moveTo>
                  <a:cubicBezTo>
                    <a:pt x="162918" y="-27870"/>
                    <a:pt x="295787" y="26800"/>
                    <a:pt x="401181" y="0"/>
                  </a:cubicBezTo>
                  <a:cubicBezTo>
                    <a:pt x="506575" y="-26800"/>
                    <a:pt x="612058" y="46690"/>
                    <a:pt x="802363" y="0"/>
                  </a:cubicBezTo>
                  <a:cubicBezTo>
                    <a:pt x="992668" y="-46690"/>
                    <a:pt x="965318" y="22819"/>
                    <a:pt x="1109149" y="0"/>
                  </a:cubicBezTo>
                  <a:cubicBezTo>
                    <a:pt x="1252980" y="-22819"/>
                    <a:pt x="1641892" y="57460"/>
                    <a:pt x="1793517" y="0"/>
                  </a:cubicBezTo>
                  <a:cubicBezTo>
                    <a:pt x="1945142" y="-57460"/>
                    <a:pt x="2295771" y="85876"/>
                    <a:pt x="2572281" y="0"/>
                  </a:cubicBezTo>
                  <a:cubicBezTo>
                    <a:pt x="2848791" y="-85876"/>
                    <a:pt x="3061301" y="46424"/>
                    <a:pt x="3351045" y="0"/>
                  </a:cubicBezTo>
                  <a:cubicBezTo>
                    <a:pt x="3640789" y="-46424"/>
                    <a:pt x="3658787" y="8090"/>
                    <a:pt x="3846622" y="0"/>
                  </a:cubicBezTo>
                  <a:cubicBezTo>
                    <a:pt x="4034457" y="-8090"/>
                    <a:pt x="4310414" y="20414"/>
                    <a:pt x="4436595" y="0"/>
                  </a:cubicBezTo>
                  <a:cubicBezTo>
                    <a:pt x="4562776" y="-20414"/>
                    <a:pt x="4721599" y="36488"/>
                    <a:pt x="4837777" y="0"/>
                  </a:cubicBezTo>
                  <a:cubicBezTo>
                    <a:pt x="4953955" y="-36488"/>
                    <a:pt x="5179451" y="27936"/>
                    <a:pt x="5427749" y="0"/>
                  </a:cubicBezTo>
                  <a:cubicBezTo>
                    <a:pt x="5676047" y="-27936"/>
                    <a:pt x="5677179" y="30382"/>
                    <a:pt x="5923326" y="0"/>
                  </a:cubicBezTo>
                  <a:cubicBezTo>
                    <a:pt x="6169473" y="-30382"/>
                    <a:pt x="6138476" y="34159"/>
                    <a:pt x="6324508" y="0"/>
                  </a:cubicBezTo>
                  <a:cubicBezTo>
                    <a:pt x="6510540" y="-34159"/>
                    <a:pt x="6772635" y="24552"/>
                    <a:pt x="6914481" y="0"/>
                  </a:cubicBezTo>
                  <a:cubicBezTo>
                    <a:pt x="7056327" y="-24552"/>
                    <a:pt x="7310492" y="58711"/>
                    <a:pt x="7598849" y="0"/>
                  </a:cubicBezTo>
                  <a:cubicBezTo>
                    <a:pt x="7887206" y="-58711"/>
                    <a:pt x="7836777" y="7580"/>
                    <a:pt x="7905635" y="0"/>
                  </a:cubicBezTo>
                  <a:cubicBezTo>
                    <a:pt x="7974493" y="-7580"/>
                    <a:pt x="8422161" y="34812"/>
                    <a:pt x="8684399" y="0"/>
                  </a:cubicBezTo>
                  <a:cubicBezTo>
                    <a:pt x="8946637" y="-34812"/>
                    <a:pt x="9205860" y="82132"/>
                    <a:pt x="9439564" y="0"/>
                  </a:cubicBezTo>
                  <a:cubicBezTo>
                    <a:pt x="9457747" y="247004"/>
                    <a:pt x="9404392" y="321296"/>
                    <a:pt x="9439564" y="500911"/>
                  </a:cubicBezTo>
                  <a:cubicBezTo>
                    <a:pt x="9474736" y="680526"/>
                    <a:pt x="9398773" y="1011354"/>
                    <a:pt x="9439564" y="1192646"/>
                  </a:cubicBezTo>
                  <a:cubicBezTo>
                    <a:pt x="9480355" y="1373939"/>
                    <a:pt x="9375680" y="1501121"/>
                    <a:pt x="9439564" y="1741262"/>
                  </a:cubicBezTo>
                  <a:cubicBezTo>
                    <a:pt x="9503448" y="1981403"/>
                    <a:pt x="9386375" y="2273052"/>
                    <a:pt x="9439564" y="2432997"/>
                  </a:cubicBezTo>
                  <a:cubicBezTo>
                    <a:pt x="9492753" y="2592943"/>
                    <a:pt x="9404119" y="2894295"/>
                    <a:pt x="9439564" y="3124731"/>
                  </a:cubicBezTo>
                  <a:cubicBezTo>
                    <a:pt x="9475009" y="3355167"/>
                    <a:pt x="9429497" y="3506757"/>
                    <a:pt x="9439564" y="3721054"/>
                  </a:cubicBezTo>
                  <a:cubicBezTo>
                    <a:pt x="9449631" y="3935351"/>
                    <a:pt x="9378743" y="4363337"/>
                    <a:pt x="9439564" y="4770582"/>
                  </a:cubicBezTo>
                  <a:cubicBezTo>
                    <a:pt x="9214760" y="4845042"/>
                    <a:pt x="8961334" y="4738382"/>
                    <a:pt x="8755196" y="4770582"/>
                  </a:cubicBezTo>
                  <a:cubicBezTo>
                    <a:pt x="8549058" y="4802782"/>
                    <a:pt x="8340684" y="4729655"/>
                    <a:pt x="8070827" y="4770582"/>
                  </a:cubicBezTo>
                  <a:cubicBezTo>
                    <a:pt x="7800970" y="4811509"/>
                    <a:pt x="7908172" y="4749123"/>
                    <a:pt x="7764041" y="4770582"/>
                  </a:cubicBezTo>
                  <a:cubicBezTo>
                    <a:pt x="7619910" y="4792041"/>
                    <a:pt x="7506646" y="4739333"/>
                    <a:pt x="7268464" y="4770582"/>
                  </a:cubicBezTo>
                  <a:cubicBezTo>
                    <a:pt x="7030282" y="4801831"/>
                    <a:pt x="7082447" y="4751001"/>
                    <a:pt x="6961678" y="4770582"/>
                  </a:cubicBezTo>
                  <a:cubicBezTo>
                    <a:pt x="6840909" y="4790163"/>
                    <a:pt x="6679698" y="4739051"/>
                    <a:pt x="6560497" y="4770582"/>
                  </a:cubicBezTo>
                  <a:cubicBezTo>
                    <a:pt x="6441296" y="4802113"/>
                    <a:pt x="6116144" y="4707462"/>
                    <a:pt x="5781733" y="4770582"/>
                  </a:cubicBezTo>
                  <a:cubicBezTo>
                    <a:pt x="5447322" y="4833702"/>
                    <a:pt x="5368444" y="4767595"/>
                    <a:pt x="5097365" y="4770582"/>
                  </a:cubicBezTo>
                  <a:cubicBezTo>
                    <a:pt x="4826286" y="4773569"/>
                    <a:pt x="4794510" y="4749257"/>
                    <a:pt x="4696183" y="4770582"/>
                  </a:cubicBezTo>
                  <a:cubicBezTo>
                    <a:pt x="4597856" y="4791907"/>
                    <a:pt x="4485763" y="4753978"/>
                    <a:pt x="4389397" y="4770582"/>
                  </a:cubicBezTo>
                  <a:cubicBezTo>
                    <a:pt x="4293031" y="4787186"/>
                    <a:pt x="4129881" y="4739975"/>
                    <a:pt x="3988216" y="4770582"/>
                  </a:cubicBezTo>
                  <a:cubicBezTo>
                    <a:pt x="3846551" y="4801189"/>
                    <a:pt x="3610851" y="4770212"/>
                    <a:pt x="3303847" y="4770582"/>
                  </a:cubicBezTo>
                  <a:cubicBezTo>
                    <a:pt x="2996843" y="4770952"/>
                    <a:pt x="3147917" y="4764959"/>
                    <a:pt x="2997062" y="4770582"/>
                  </a:cubicBezTo>
                  <a:cubicBezTo>
                    <a:pt x="2846207" y="4776205"/>
                    <a:pt x="2717900" y="4723913"/>
                    <a:pt x="2595880" y="4770582"/>
                  </a:cubicBezTo>
                  <a:cubicBezTo>
                    <a:pt x="2473860" y="4817251"/>
                    <a:pt x="1999540" y="4677372"/>
                    <a:pt x="1817116" y="4770582"/>
                  </a:cubicBezTo>
                  <a:cubicBezTo>
                    <a:pt x="1634692" y="4863792"/>
                    <a:pt x="1526110" y="4741353"/>
                    <a:pt x="1321539" y="4770582"/>
                  </a:cubicBezTo>
                  <a:cubicBezTo>
                    <a:pt x="1116968" y="4799811"/>
                    <a:pt x="1103566" y="4733437"/>
                    <a:pt x="920357" y="4770582"/>
                  </a:cubicBezTo>
                  <a:cubicBezTo>
                    <a:pt x="737148" y="4807727"/>
                    <a:pt x="312102" y="4750414"/>
                    <a:pt x="0" y="4770582"/>
                  </a:cubicBezTo>
                  <a:cubicBezTo>
                    <a:pt x="-7808" y="4638902"/>
                    <a:pt x="42491" y="4366465"/>
                    <a:pt x="0" y="4221965"/>
                  </a:cubicBezTo>
                  <a:cubicBezTo>
                    <a:pt x="-42491" y="4077465"/>
                    <a:pt x="71576" y="3794993"/>
                    <a:pt x="0" y="3530231"/>
                  </a:cubicBezTo>
                  <a:cubicBezTo>
                    <a:pt x="-71576" y="3265469"/>
                    <a:pt x="58213" y="3106186"/>
                    <a:pt x="0" y="2838496"/>
                  </a:cubicBezTo>
                  <a:cubicBezTo>
                    <a:pt x="-58213" y="2570806"/>
                    <a:pt x="47558" y="2444513"/>
                    <a:pt x="0" y="2194468"/>
                  </a:cubicBezTo>
                  <a:cubicBezTo>
                    <a:pt x="-47558" y="1944423"/>
                    <a:pt x="23645" y="1722161"/>
                    <a:pt x="0" y="1598145"/>
                  </a:cubicBezTo>
                  <a:cubicBezTo>
                    <a:pt x="-23645" y="1474129"/>
                    <a:pt x="33012" y="1222679"/>
                    <a:pt x="0" y="954116"/>
                  </a:cubicBezTo>
                  <a:cubicBezTo>
                    <a:pt x="-33012" y="685553"/>
                    <a:pt x="100625" y="333205"/>
                    <a:pt x="0" y="0"/>
                  </a:cubicBezTo>
                  <a:close/>
                </a:path>
              </a:pathLst>
            </a:custGeom>
            <a:noFill/>
            <a:ln w="76200">
              <a:solidFill>
                <a:schemeClr val="bg1"/>
              </a:solidFill>
              <a:extLst>
                <a:ext uri="{C807C97D-BFC1-408E-A445-0C87EB9F89A2}">
                  <ask:lineSketchStyleProps xmlns:ask="http://schemas.microsoft.com/office/drawing/2018/sketchyshapes" sd="5868694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5A157CBE-83FB-7B5B-A98D-A4E1A36BB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2A89609-0965-43C5-621E-2A2F8F248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DB11CD3-CE32-0D2D-438B-BC5234961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E89ABD9-9E1A-CF59-6208-6C1E1344D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B47339-22EB-A11F-30A1-0ED08260D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072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D1970A-0870-2AB8-DA86-E51D3D552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5D2B65C-58C7-33D7-6BE2-923774A9C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83D311B-3F74-D879-2607-7A0250E84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F38B536-5EC1-5250-FF8C-BD1D8848E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BFC2301-B37D-058E-E2B8-29E6A7EB9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004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04C9A31-077F-1305-F8AD-56C031596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B82FBBA-FA26-48AA-F7E5-F580CE7E84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5772872-D499-2F49-FF98-011A838E6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63A0C89-5366-A119-C492-3E97BD2E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BEF40F8-BC7F-5D49-0BAF-F10818D34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1578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AA8075-D0AF-8C1E-7B53-35185166C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E0D891-3B24-4111-2593-D2955F3CA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55381805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>
            <a:extLst>
              <a:ext uri="{FF2B5EF4-FFF2-40B4-BE49-F238E27FC236}">
                <a16:creationId xmlns:a16="http://schemas.microsoft.com/office/drawing/2014/main" id="{3FA7E0FF-AD05-EB0C-E2AC-0C6B5EDA61AD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ED4ED806-C514-A391-970D-AE72C8C7E235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alphaModFix/>
              </a:blip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65B26F8D-33F6-58B0-4486-909E193C39C0}"/>
                </a:ext>
              </a:extLst>
            </p:cNvPr>
            <p:cNvSpPr/>
            <p:nvPr/>
          </p:nvSpPr>
          <p:spPr>
            <a:xfrm>
              <a:off x="186813" y="181897"/>
              <a:ext cx="11818374" cy="6494206"/>
            </a:xfrm>
            <a:custGeom>
              <a:avLst/>
              <a:gdLst>
                <a:gd name="connsiteX0" fmla="*/ 0 w 11818374"/>
                <a:gd name="connsiteY0" fmla="*/ 0 h 6494206"/>
                <a:gd name="connsiteX1" fmla="*/ 827286 w 11818374"/>
                <a:gd name="connsiteY1" fmla="*/ 0 h 6494206"/>
                <a:gd name="connsiteX2" fmla="*/ 1300021 w 11818374"/>
                <a:gd name="connsiteY2" fmla="*/ 0 h 6494206"/>
                <a:gd name="connsiteX3" fmla="*/ 2127307 w 11818374"/>
                <a:gd name="connsiteY3" fmla="*/ 0 h 6494206"/>
                <a:gd name="connsiteX4" fmla="*/ 2600042 w 11818374"/>
                <a:gd name="connsiteY4" fmla="*/ 0 h 6494206"/>
                <a:gd name="connsiteX5" fmla="*/ 2954594 w 11818374"/>
                <a:gd name="connsiteY5" fmla="*/ 0 h 6494206"/>
                <a:gd name="connsiteX6" fmla="*/ 3781880 w 11818374"/>
                <a:gd name="connsiteY6" fmla="*/ 0 h 6494206"/>
                <a:gd name="connsiteX7" fmla="*/ 4254615 w 11818374"/>
                <a:gd name="connsiteY7" fmla="*/ 0 h 6494206"/>
                <a:gd name="connsiteX8" fmla="*/ 4727350 w 11818374"/>
                <a:gd name="connsiteY8" fmla="*/ 0 h 6494206"/>
                <a:gd name="connsiteX9" fmla="*/ 5200085 w 11818374"/>
                <a:gd name="connsiteY9" fmla="*/ 0 h 6494206"/>
                <a:gd name="connsiteX10" fmla="*/ 6027371 w 11818374"/>
                <a:gd name="connsiteY10" fmla="*/ 0 h 6494206"/>
                <a:gd name="connsiteX11" fmla="*/ 6263738 w 11818374"/>
                <a:gd name="connsiteY11" fmla="*/ 0 h 6494206"/>
                <a:gd name="connsiteX12" fmla="*/ 6736473 w 11818374"/>
                <a:gd name="connsiteY12" fmla="*/ 0 h 6494206"/>
                <a:gd name="connsiteX13" fmla="*/ 7445576 w 11818374"/>
                <a:gd name="connsiteY13" fmla="*/ 0 h 6494206"/>
                <a:gd name="connsiteX14" fmla="*/ 7800127 w 11818374"/>
                <a:gd name="connsiteY14" fmla="*/ 0 h 6494206"/>
                <a:gd name="connsiteX15" fmla="*/ 8391046 w 11818374"/>
                <a:gd name="connsiteY15" fmla="*/ 0 h 6494206"/>
                <a:gd name="connsiteX16" fmla="*/ 8981964 w 11818374"/>
                <a:gd name="connsiteY16" fmla="*/ 0 h 6494206"/>
                <a:gd name="connsiteX17" fmla="*/ 9336515 w 11818374"/>
                <a:gd name="connsiteY17" fmla="*/ 0 h 6494206"/>
                <a:gd name="connsiteX18" fmla="*/ 9572883 w 11818374"/>
                <a:gd name="connsiteY18" fmla="*/ 0 h 6494206"/>
                <a:gd name="connsiteX19" fmla="*/ 10281985 w 11818374"/>
                <a:gd name="connsiteY19" fmla="*/ 0 h 6494206"/>
                <a:gd name="connsiteX20" fmla="*/ 10636537 w 11818374"/>
                <a:gd name="connsiteY20" fmla="*/ 0 h 6494206"/>
                <a:gd name="connsiteX21" fmla="*/ 11818374 w 11818374"/>
                <a:gd name="connsiteY21" fmla="*/ 0 h 6494206"/>
                <a:gd name="connsiteX22" fmla="*/ 11818374 w 11818374"/>
                <a:gd name="connsiteY22" fmla="*/ 720266 h 6494206"/>
                <a:gd name="connsiteX23" fmla="*/ 11818374 w 11818374"/>
                <a:gd name="connsiteY23" fmla="*/ 1180765 h 6494206"/>
                <a:gd name="connsiteX24" fmla="*/ 11818374 w 11818374"/>
                <a:gd name="connsiteY24" fmla="*/ 1641263 h 6494206"/>
                <a:gd name="connsiteX25" fmla="*/ 11818374 w 11818374"/>
                <a:gd name="connsiteY25" fmla="*/ 2296587 h 6494206"/>
                <a:gd name="connsiteX26" fmla="*/ 11818374 w 11818374"/>
                <a:gd name="connsiteY26" fmla="*/ 3016854 h 6494206"/>
                <a:gd name="connsiteX27" fmla="*/ 11818374 w 11818374"/>
                <a:gd name="connsiteY27" fmla="*/ 3412410 h 6494206"/>
                <a:gd name="connsiteX28" fmla="*/ 11818374 w 11818374"/>
                <a:gd name="connsiteY28" fmla="*/ 4067734 h 6494206"/>
                <a:gd name="connsiteX29" fmla="*/ 11818374 w 11818374"/>
                <a:gd name="connsiteY29" fmla="*/ 4528233 h 6494206"/>
                <a:gd name="connsiteX30" fmla="*/ 11818374 w 11818374"/>
                <a:gd name="connsiteY30" fmla="*/ 4923789 h 6494206"/>
                <a:gd name="connsiteX31" fmla="*/ 11818374 w 11818374"/>
                <a:gd name="connsiteY31" fmla="*/ 5514171 h 6494206"/>
                <a:gd name="connsiteX32" fmla="*/ 11818374 w 11818374"/>
                <a:gd name="connsiteY32" fmla="*/ 6494206 h 6494206"/>
                <a:gd name="connsiteX33" fmla="*/ 11582007 w 11818374"/>
                <a:gd name="connsiteY33" fmla="*/ 6494206 h 6494206"/>
                <a:gd name="connsiteX34" fmla="*/ 11345639 w 11818374"/>
                <a:gd name="connsiteY34" fmla="*/ 6494206 h 6494206"/>
                <a:gd name="connsiteX35" fmla="*/ 10518353 w 11818374"/>
                <a:gd name="connsiteY35" fmla="*/ 6494206 h 6494206"/>
                <a:gd name="connsiteX36" fmla="*/ 9691067 w 11818374"/>
                <a:gd name="connsiteY36" fmla="*/ 6494206 h 6494206"/>
                <a:gd name="connsiteX37" fmla="*/ 8863781 w 11818374"/>
                <a:gd name="connsiteY37" fmla="*/ 6494206 h 6494206"/>
                <a:gd name="connsiteX38" fmla="*/ 8154678 w 11818374"/>
                <a:gd name="connsiteY38" fmla="*/ 6494206 h 6494206"/>
                <a:gd name="connsiteX39" fmla="*/ 7918311 w 11818374"/>
                <a:gd name="connsiteY39" fmla="*/ 6494206 h 6494206"/>
                <a:gd name="connsiteX40" fmla="*/ 7209208 w 11818374"/>
                <a:gd name="connsiteY40" fmla="*/ 6494206 h 6494206"/>
                <a:gd name="connsiteX41" fmla="*/ 6381922 w 11818374"/>
                <a:gd name="connsiteY41" fmla="*/ 6494206 h 6494206"/>
                <a:gd name="connsiteX42" fmla="*/ 5554636 w 11818374"/>
                <a:gd name="connsiteY42" fmla="*/ 6494206 h 6494206"/>
                <a:gd name="connsiteX43" fmla="*/ 5081901 w 11818374"/>
                <a:gd name="connsiteY43" fmla="*/ 6494206 h 6494206"/>
                <a:gd name="connsiteX44" fmla="*/ 4845533 w 11818374"/>
                <a:gd name="connsiteY44" fmla="*/ 6494206 h 6494206"/>
                <a:gd name="connsiteX45" fmla="*/ 4372798 w 11818374"/>
                <a:gd name="connsiteY45" fmla="*/ 6494206 h 6494206"/>
                <a:gd name="connsiteX46" fmla="*/ 3900063 w 11818374"/>
                <a:gd name="connsiteY46" fmla="*/ 6494206 h 6494206"/>
                <a:gd name="connsiteX47" fmla="*/ 3190961 w 11818374"/>
                <a:gd name="connsiteY47" fmla="*/ 6494206 h 6494206"/>
                <a:gd name="connsiteX48" fmla="*/ 2600042 w 11818374"/>
                <a:gd name="connsiteY48" fmla="*/ 6494206 h 6494206"/>
                <a:gd name="connsiteX49" fmla="*/ 1772756 w 11818374"/>
                <a:gd name="connsiteY49" fmla="*/ 6494206 h 6494206"/>
                <a:gd name="connsiteX50" fmla="*/ 1063654 w 11818374"/>
                <a:gd name="connsiteY50" fmla="*/ 6494206 h 6494206"/>
                <a:gd name="connsiteX51" fmla="*/ 0 w 11818374"/>
                <a:gd name="connsiteY51" fmla="*/ 6494206 h 6494206"/>
                <a:gd name="connsiteX52" fmla="*/ 0 w 11818374"/>
                <a:gd name="connsiteY52" fmla="*/ 5838882 h 6494206"/>
                <a:gd name="connsiteX53" fmla="*/ 0 w 11818374"/>
                <a:gd name="connsiteY53" fmla="*/ 5313441 h 6494206"/>
                <a:gd name="connsiteX54" fmla="*/ 0 w 11818374"/>
                <a:gd name="connsiteY54" fmla="*/ 4658117 h 6494206"/>
                <a:gd name="connsiteX55" fmla="*/ 0 w 11818374"/>
                <a:gd name="connsiteY55" fmla="*/ 4067734 h 6494206"/>
                <a:gd name="connsiteX56" fmla="*/ 0 w 11818374"/>
                <a:gd name="connsiteY56" fmla="*/ 3477352 h 6494206"/>
                <a:gd name="connsiteX57" fmla="*/ 0 w 11818374"/>
                <a:gd name="connsiteY57" fmla="*/ 2757086 h 6494206"/>
                <a:gd name="connsiteX58" fmla="*/ 0 w 11818374"/>
                <a:gd name="connsiteY58" fmla="*/ 2036819 h 6494206"/>
                <a:gd name="connsiteX59" fmla="*/ 0 w 11818374"/>
                <a:gd name="connsiteY59" fmla="*/ 1576321 h 6494206"/>
                <a:gd name="connsiteX60" fmla="*/ 0 w 11818374"/>
                <a:gd name="connsiteY60" fmla="*/ 920996 h 6494206"/>
                <a:gd name="connsiteX61" fmla="*/ 0 w 11818374"/>
                <a:gd name="connsiteY61" fmla="*/ 0 h 6494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11818374" h="6494206" extrusionOk="0">
                  <a:moveTo>
                    <a:pt x="0" y="0"/>
                  </a:moveTo>
                  <a:cubicBezTo>
                    <a:pt x="240609" y="-5712"/>
                    <a:pt x="519434" y="44987"/>
                    <a:pt x="827286" y="0"/>
                  </a:cubicBezTo>
                  <a:cubicBezTo>
                    <a:pt x="1135138" y="-44987"/>
                    <a:pt x="1153327" y="25401"/>
                    <a:pt x="1300021" y="0"/>
                  </a:cubicBezTo>
                  <a:cubicBezTo>
                    <a:pt x="1446715" y="-25401"/>
                    <a:pt x="1731082" y="12807"/>
                    <a:pt x="2127307" y="0"/>
                  </a:cubicBezTo>
                  <a:cubicBezTo>
                    <a:pt x="2523532" y="-12807"/>
                    <a:pt x="2449184" y="607"/>
                    <a:pt x="2600042" y="0"/>
                  </a:cubicBezTo>
                  <a:cubicBezTo>
                    <a:pt x="2750900" y="-607"/>
                    <a:pt x="2862954" y="11578"/>
                    <a:pt x="2954594" y="0"/>
                  </a:cubicBezTo>
                  <a:cubicBezTo>
                    <a:pt x="3046234" y="-11578"/>
                    <a:pt x="3457895" y="52655"/>
                    <a:pt x="3781880" y="0"/>
                  </a:cubicBezTo>
                  <a:cubicBezTo>
                    <a:pt x="4105865" y="-52655"/>
                    <a:pt x="4081558" y="55433"/>
                    <a:pt x="4254615" y="0"/>
                  </a:cubicBezTo>
                  <a:cubicBezTo>
                    <a:pt x="4427673" y="-55433"/>
                    <a:pt x="4589417" y="20565"/>
                    <a:pt x="4727350" y="0"/>
                  </a:cubicBezTo>
                  <a:cubicBezTo>
                    <a:pt x="4865284" y="-20565"/>
                    <a:pt x="4993640" y="12657"/>
                    <a:pt x="5200085" y="0"/>
                  </a:cubicBezTo>
                  <a:cubicBezTo>
                    <a:pt x="5406530" y="-12657"/>
                    <a:pt x="5710905" y="81887"/>
                    <a:pt x="6027371" y="0"/>
                  </a:cubicBezTo>
                  <a:cubicBezTo>
                    <a:pt x="6343837" y="-81887"/>
                    <a:pt x="6200030" y="6149"/>
                    <a:pt x="6263738" y="0"/>
                  </a:cubicBezTo>
                  <a:cubicBezTo>
                    <a:pt x="6327446" y="-6149"/>
                    <a:pt x="6552505" y="17008"/>
                    <a:pt x="6736473" y="0"/>
                  </a:cubicBezTo>
                  <a:cubicBezTo>
                    <a:pt x="6920442" y="-17008"/>
                    <a:pt x="7282636" y="35602"/>
                    <a:pt x="7445576" y="0"/>
                  </a:cubicBezTo>
                  <a:cubicBezTo>
                    <a:pt x="7608516" y="-35602"/>
                    <a:pt x="7629126" y="38154"/>
                    <a:pt x="7800127" y="0"/>
                  </a:cubicBezTo>
                  <a:cubicBezTo>
                    <a:pt x="7971128" y="-38154"/>
                    <a:pt x="8218681" y="1941"/>
                    <a:pt x="8391046" y="0"/>
                  </a:cubicBezTo>
                  <a:cubicBezTo>
                    <a:pt x="8563411" y="-1941"/>
                    <a:pt x="8829496" y="40501"/>
                    <a:pt x="8981964" y="0"/>
                  </a:cubicBezTo>
                  <a:cubicBezTo>
                    <a:pt x="9134432" y="-40501"/>
                    <a:pt x="9213216" y="26681"/>
                    <a:pt x="9336515" y="0"/>
                  </a:cubicBezTo>
                  <a:cubicBezTo>
                    <a:pt x="9459814" y="-26681"/>
                    <a:pt x="9510507" y="11017"/>
                    <a:pt x="9572883" y="0"/>
                  </a:cubicBezTo>
                  <a:cubicBezTo>
                    <a:pt x="9635259" y="-11017"/>
                    <a:pt x="10038301" y="71263"/>
                    <a:pt x="10281985" y="0"/>
                  </a:cubicBezTo>
                  <a:cubicBezTo>
                    <a:pt x="10525669" y="-71263"/>
                    <a:pt x="10466319" y="8037"/>
                    <a:pt x="10636537" y="0"/>
                  </a:cubicBezTo>
                  <a:cubicBezTo>
                    <a:pt x="10806755" y="-8037"/>
                    <a:pt x="11239051" y="5581"/>
                    <a:pt x="11818374" y="0"/>
                  </a:cubicBezTo>
                  <a:cubicBezTo>
                    <a:pt x="11840584" y="190176"/>
                    <a:pt x="11795021" y="375969"/>
                    <a:pt x="11818374" y="720266"/>
                  </a:cubicBezTo>
                  <a:cubicBezTo>
                    <a:pt x="11841727" y="1064563"/>
                    <a:pt x="11772919" y="955751"/>
                    <a:pt x="11818374" y="1180765"/>
                  </a:cubicBezTo>
                  <a:cubicBezTo>
                    <a:pt x="11863829" y="1405779"/>
                    <a:pt x="11807377" y="1520337"/>
                    <a:pt x="11818374" y="1641263"/>
                  </a:cubicBezTo>
                  <a:cubicBezTo>
                    <a:pt x="11829371" y="1762189"/>
                    <a:pt x="11744525" y="2028997"/>
                    <a:pt x="11818374" y="2296587"/>
                  </a:cubicBezTo>
                  <a:cubicBezTo>
                    <a:pt x="11892223" y="2564177"/>
                    <a:pt x="11781573" y="2720193"/>
                    <a:pt x="11818374" y="3016854"/>
                  </a:cubicBezTo>
                  <a:cubicBezTo>
                    <a:pt x="11855175" y="3313515"/>
                    <a:pt x="11777297" y="3285106"/>
                    <a:pt x="11818374" y="3412410"/>
                  </a:cubicBezTo>
                  <a:cubicBezTo>
                    <a:pt x="11859451" y="3539714"/>
                    <a:pt x="11761463" y="3756249"/>
                    <a:pt x="11818374" y="4067734"/>
                  </a:cubicBezTo>
                  <a:cubicBezTo>
                    <a:pt x="11875285" y="4379219"/>
                    <a:pt x="11778740" y="4434328"/>
                    <a:pt x="11818374" y="4528233"/>
                  </a:cubicBezTo>
                  <a:cubicBezTo>
                    <a:pt x="11858008" y="4622138"/>
                    <a:pt x="11786319" y="4760184"/>
                    <a:pt x="11818374" y="4923789"/>
                  </a:cubicBezTo>
                  <a:cubicBezTo>
                    <a:pt x="11850429" y="5087394"/>
                    <a:pt x="11755737" y="5256652"/>
                    <a:pt x="11818374" y="5514171"/>
                  </a:cubicBezTo>
                  <a:cubicBezTo>
                    <a:pt x="11881011" y="5771690"/>
                    <a:pt x="11710476" y="6183596"/>
                    <a:pt x="11818374" y="6494206"/>
                  </a:cubicBezTo>
                  <a:cubicBezTo>
                    <a:pt x="11707878" y="6508065"/>
                    <a:pt x="11681813" y="6481638"/>
                    <a:pt x="11582007" y="6494206"/>
                  </a:cubicBezTo>
                  <a:cubicBezTo>
                    <a:pt x="11482201" y="6506774"/>
                    <a:pt x="11445539" y="6480943"/>
                    <a:pt x="11345639" y="6494206"/>
                  </a:cubicBezTo>
                  <a:cubicBezTo>
                    <a:pt x="11245739" y="6507469"/>
                    <a:pt x="10889203" y="6430927"/>
                    <a:pt x="10518353" y="6494206"/>
                  </a:cubicBezTo>
                  <a:cubicBezTo>
                    <a:pt x="10147503" y="6557485"/>
                    <a:pt x="10066063" y="6466262"/>
                    <a:pt x="9691067" y="6494206"/>
                  </a:cubicBezTo>
                  <a:cubicBezTo>
                    <a:pt x="9316071" y="6522150"/>
                    <a:pt x="9036384" y="6396329"/>
                    <a:pt x="8863781" y="6494206"/>
                  </a:cubicBezTo>
                  <a:cubicBezTo>
                    <a:pt x="8691178" y="6592083"/>
                    <a:pt x="8472146" y="6473857"/>
                    <a:pt x="8154678" y="6494206"/>
                  </a:cubicBezTo>
                  <a:cubicBezTo>
                    <a:pt x="7837210" y="6514555"/>
                    <a:pt x="7991249" y="6492930"/>
                    <a:pt x="7918311" y="6494206"/>
                  </a:cubicBezTo>
                  <a:cubicBezTo>
                    <a:pt x="7845373" y="6495482"/>
                    <a:pt x="7367675" y="6446653"/>
                    <a:pt x="7209208" y="6494206"/>
                  </a:cubicBezTo>
                  <a:cubicBezTo>
                    <a:pt x="7050741" y="6541759"/>
                    <a:pt x="6782490" y="6420974"/>
                    <a:pt x="6381922" y="6494206"/>
                  </a:cubicBezTo>
                  <a:cubicBezTo>
                    <a:pt x="5981354" y="6567438"/>
                    <a:pt x="5831966" y="6438643"/>
                    <a:pt x="5554636" y="6494206"/>
                  </a:cubicBezTo>
                  <a:cubicBezTo>
                    <a:pt x="5277306" y="6549769"/>
                    <a:pt x="5235956" y="6485869"/>
                    <a:pt x="5081901" y="6494206"/>
                  </a:cubicBezTo>
                  <a:cubicBezTo>
                    <a:pt x="4927847" y="6502543"/>
                    <a:pt x="4957160" y="6487201"/>
                    <a:pt x="4845533" y="6494206"/>
                  </a:cubicBezTo>
                  <a:cubicBezTo>
                    <a:pt x="4733906" y="6501211"/>
                    <a:pt x="4514875" y="6460618"/>
                    <a:pt x="4372798" y="6494206"/>
                  </a:cubicBezTo>
                  <a:cubicBezTo>
                    <a:pt x="4230721" y="6527794"/>
                    <a:pt x="4046124" y="6488284"/>
                    <a:pt x="3900063" y="6494206"/>
                  </a:cubicBezTo>
                  <a:cubicBezTo>
                    <a:pt x="3754003" y="6500128"/>
                    <a:pt x="3470269" y="6445176"/>
                    <a:pt x="3190961" y="6494206"/>
                  </a:cubicBezTo>
                  <a:cubicBezTo>
                    <a:pt x="2911653" y="6543236"/>
                    <a:pt x="2809921" y="6486040"/>
                    <a:pt x="2600042" y="6494206"/>
                  </a:cubicBezTo>
                  <a:cubicBezTo>
                    <a:pt x="2390163" y="6502372"/>
                    <a:pt x="1965055" y="6402077"/>
                    <a:pt x="1772756" y="6494206"/>
                  </a:cubicBezTo>
                  <a:cubicBezTo>
                    <a:pt x="1580457" y="6586335"/>
                    <a:pt x="1228795" y="6481636"/>
                    <a:pt x="1063654" y="6494206"/>
                  </a:cubicBezTo>
                  <a:cubicBezTo>
                    <a:pt x="898513" y="6506776"/>
                    <a:pt x="351682" y="6478025"/>
                    <a:pt x="0" y="6494206"/>
                  </a:cubicBezTo>
                  <a:cubicBezTo>
                    <a:pt x="-1998" y="6224370"/>
                    <a:pt x="28410" y="6023845"/>
                    <a:pt x="0" y="5838882"/>
                  </a:cubicBezTo>
                  <a:cubicBezTo>
                    <a:pt x="-28410" y="5653919"/>
                    <a:pt x="57162" y="5546060"/>
                    <a:pt x="0" y="5313441"/>
                  </a:cubicBezTo>
                  <a:cubicBezTo>
                    <a:pt x="-57162" y="5080822"/>
                    <a:pt x="26528" y="4789996"/>
                    <a:pt x="0" y="4658117"/>
                  </a:cubicBezTo>
                  <a:cubicBezTo>
                    <a:pt x="-26528" y="4526238"/>
                    <a:pt x="3141" y="4297078"/>
                    <a:pt x="0" y="4067734"/>
                  </a:cubicBezTo>
                  <a:cubicBezTo>
                    <a:pt x="-3141" y="3838390"/>
                    <a:pt x="5678" y="3707648"/>
                    <a:pt x="0" y="3477352"/>
                  </a:cubicBezTo>
                  <a:cubicBezTo>
                    <a:pt x="-5678" y="3247056"/>
                    <a:pt x="16729" y="3052286"/>
                    <a:pt x="0" y="2757086"/>
                  </a:cubicBezTo>
                  <a:cubicBezTo>
                    <a:pt x="-16729" y="2461886"/>
                    <a:pt x="18711" y="2236302"/>
                    <a:pt x="0" y="2036819"/>
                  </a:cubicBezTo>
                  <a:cubicBezTo>
                    <a:pt x="-18711" y="1837336"/>
                    <a:pt x="6513" y="1771859"/>
                    <a:pt x="0" y="1576321"/>
                  </a:cubicBezTo>
                  <a:cubicBezTo>
                    <a:pt x="-6513" y="1380783"/>
                    <a:pt x="5117" y="1135592"/>
                    <a:pt x="0" y="920996"/>
                  </a:cubicBezTo>
                  <a:cubicBezTo>
                    <a:pt x="-5117" y="706400"/>
                    <a:pt x="88769" y="451648"/>
                    <a:pt x="0" y="0"/>
                  </a:cubicBezTo>
                  <a:close/>
                </a:path>
              </a:pathLst>
            </a:custGeom>
            <a:noFill/>
            <a:ln w="57150">
              <a:solidFill>
                <a:schemeClr val="bg1"/>
              </a:solidFill>
              <a:extLst>
                <a:ext uri="{C807C97D-BFC1-408E-A445-0C87EB9F89A2}">
                  <ask:lineSketchStyleProps xmlns:ask="http://schemas.microsoft.com/office/drawing/2018/sketchyshapes" sd="3712376537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187E003B-E2FA-7CAC-8A76-99355CCFF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F90C204-82CD-E8CC-F0C9-089DDCC8D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D20C7F0-7084-8CD8-0B2F-5FB5BF710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4E9CE87-E80D-4E42-3877-C3D0B7A1E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E2B8401-FFFB-F310-F0A0-BCBA56210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5552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180AF9-4204-2EBE-E1AE-82DFF22D1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6FAAACA-88C8-81B6-57BE-958E22AEE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E980A80-8291-D8B5-00DB-CC6A471E5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707FAF5-E938-3721-FBF7-E281AD51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B21040C-9C22-CF15-C969-CDC54F4D3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9081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B3C9CE-C01B-2211-169F-69B7CF748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543DFE8-4F26-0448-F6D1-177A8BE70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A8267E1-AEC1-6A93-2C67-1706DB249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2547307-BC5C-BD4A-EE66-B49F8D842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9C361DC-ECCF-FE90-B311-96A050B39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CA5589F-7006-B8A0-105E-75FB5CBD1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85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E8A8C6-7AD0-9153-A95F-A6D39E56D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D3C455F-1A3C-9CCC-B7DC-933759B70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2F15B3A-119D-B448-90E9-01671678B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A63ABF1-F0B1-62DC-6390-0B3DBA3516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405F43E-AF3F-3D37-E5E9-7F52987B1D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5167122-C4AD-E0C2-E033-FC56DDB0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4FCFCD3-0DE3-0BD5-8F6C-101A17874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BDBF94A-24B0-305B-4C31-0EB18E61F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457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374EF6-7480-DCCD-912E-71D9208D1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36FF1A2-F03B-AFDB-4A03-81511A714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255D586-ACF2-7ABD-C56D-760FE1C2E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24F37C4-B9D0-E30D-29A0-6E3E8EC9F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043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58E32F3-6B40-80AC-0B97-AC1ECC956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03C3FCB-346A-9B65-184E-41F9C5A3B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F95BE11-AB26-C459-4E36-85C26DF3D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11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C3815B-23DC-B2BC-CC8B-B198C3DF7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EE2D4AF-E804-8061-C5D6-45FD2EB76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8F64F89-8A19-D481-196F-ACAB49C2AE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73EF9E9-14A5-D287-687B-8602DB9B2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57DB7ED-E143-5B40-C32F-5D5D17826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0AB6A92-0ED8-2FC4-00A7-3BA79889F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645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6B4A58-C787-C4A7-52C1-982476591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0947E0F-7CFD-183A-70A1-C66A86136F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0EF9314-1C03-62DC-12A9-4C196040BF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B1E9BFF-20D8-E236-F502-E157A980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3E55743-BABF-DF43-4A8C-EDB1FD47D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11F0F54-8ABF-E3D0-B8A9-3C7444DB7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7128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43737C8-ADE5-5F5C-42F6-D5FC90DDA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14D4110-B833-3D56-4EC4-BAC2E5482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FB72A62-E913-C7B2-6BE3-EE73DF640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fld id="{AD274828-FCAC-4158-8EE4-4574A72979B1}" type="datetimeFigureOut">
              <a:rPr lang="zh-TW" altLang="en-US" smtClean="0"/>
              <a:pPr/>
              <a:t>2023/10/3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41E8047-9F2E-D414-A54B-CBCB743EEB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15A3E03-813A-6F35-701C-3A8E1BC31A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fld id="{99A554B1-3C42-48EC-B05F-22671B746C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309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83FDB0-4854-78E8-A636-A15E06B28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Modern Chinese for non-major students I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4519B7F-327B-1C33-65DA-CFC65FC3E3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altLang="zh-TW" dirty="0"/>
              <a:t>Week 3</a:t>
            </a:r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21107B1B-F2F8-DB1B-8B83-5CD0E5E5376C}"/>
              </a:ext>
            </a:extLst>
          </p:cNvPr>
          <p:cNvSpPr txBox="1">
            <a:spLocks/>
          </p:cNvSpPr>
          <p:nvPr/>
        </p:nvSpPr>
        <p:spPr>
          <a:xfrm>
            <a:off x="8421511" y="5532437"/>
            <a:ext cx="5508976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sz="4000" dirty="0"/>
              <a:t>记得点名</a:t>
            </a:r>
          </a:p>
        </p:txBody>
      </p:sp>
    </p:spTree>
    <p:extLst>
      <p:ext uri="{BB962C8B-B14F-4D97-AF65-F5344CB8AC3E}">
        <p14:creationId xmlns:p14="http://schemas.microsoft.com/office/powerpoint/2010/main" val="8765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同学聚餐元素素材下载-正版素材400175800-摄图网">
            <a:extLst>
              <a:ext uri="{FF2B5EF4-FFF2-40B4-BE49-F238E27FC236}">
                <a16:creationId xmlns:a16="http://schemas.microsoft.com/office/drawing/2014/main" id="{6289D5A5-4D7E-39B5-B2A1-E207E9D09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081" y="1421922"/>
            <a:ext cx="5308675" cy="530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35E8387C-3520-1E78-0A58-8B0D37C85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你 </a:t>
            </a:r>
            <a:r>
              <a:rPr lang="en-US" altLang="zh-TW" sz="44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nǐ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55C859B-3E0B-FB94-2EF7-8E0420638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3403"/>
            <a:ext cx="10515600" cy="4351338"/>
          </a:xfrm>
        </p:spPr>
        <p:txBody>
          <a:bodyPr/>
          <a:lstStyle/>
          <a:p>
            <a:r>
              <a:rPr lang="en-US" altLang="zh-TW" dirty="0"/>
              <a:t>you</a:t>
            </a:r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B5F49B61-1966-9277-3F2F-B44A2A6BC559}"/>
              </a:ext>
            </a:extLst>
          </p:cNvPr>
          <p:cNvSpPr txBox="1">
            <a:spLocks/>
          </p:cNvSpPr>
          <p:nvPr/>
        </p:nvSpPr>
        <p:spPr>
          <a:xfrm>
            <a:off x="5139266" y="365125"/>
            <a:ext cx="5777090" cy="1892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你好 </a:t>
            </a:r>
            <a:r>
              <a:rPr lang="en-US" altLang="zh-TW" sz="44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nǐhǎo</a:t>
            </a:r>
            <a:endParaRPr lang="en-US" altLang="zh-TW" sz="4400" b="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en-US" altLang="zh-TW" dirty="0"/>
              <a:t>	Hello</a:t>
            </a:r>
            <a:endParaRPr lang="zh-TW" altLang="en-US" dirty="0"/>
          </a:p>
        </p:txBody>
      </p:sp>
      <p:pic>
        <p:nvPicPr>
          <p:cNvPr id="2050" name="Picture 2" descr="Hello! 你好! – LINE贴图 | LINE STORE">
            <a:extLst>
              <a:ext uri="{FF2B5EF4-FFF2-40B4-BE49-F238E27FC236}">
                <a16:creationId xmlns:a16="http://schemas.microsoft.com/office/drawing/2014/main" id="{56BC6055-334E-F0F4-A691-B49A717A2E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131" y="2696248"/>
            <a:ext cx="3807950" cy="380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43468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手绘卡通女孩提问举手问问题素材图片免费下载_PNG素材_编号1l0ik0rlq_图精灵">
            <a:extLst>
              <a:ext uri="{FF2B5EF4-FFF2-40B4-BE49-F238E27FC236}">
                <a16:creationId xmlns:a16="http://schemas.microsoft.com/office/drawing/2014/main" id="{4A609A85-9FE1-D11E-8261-0F4B0E54C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0555" y="33689"/>
            <a:ext cx="4501445" cy="4501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35E8387C-3520-1E78-0A58-8B0D37C85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99" y="3113088"/>
            <a:ext cx="5427133" cy="1325563"/>
          </a:xfrm>
        </p:spPr>
        <p:txBody>
          <a:bodyPr/>
          <a:lstStyle/>
          <a:p>
            <a:r>
              <a:rPr lang="zh-TW" altLang="en-US" dirty="0"/>
              <a:t>请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qǐng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55C859B-3E0B-FB94-2EF7-8E0420638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4600" y="4573588"/>
            <a:ext cx="4851400" cy="1603375"/>
          </a:xfrm>
        </p:spPr>
        <p:txBody>
          <a:bodyPr/>
          <a:lstStyle/>
          <a:p>
            <a:r>
              <a:rPr lang="en-US" altLang="zh-TW" dirty="0"/>
              <a:t>Please (polite form of request)</a:t>
            </a:r>
          </a:p>
          <a:p>
            <a:r>
              <a:rPr lang="en-US" altLang="zh-TW" dirty="0"/>
              <a:t>To treat or to invite (somebody)</a:t>
            </a:r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FCAE1A91-DF6E-22D7-27DC-936DAC46849D}"/>
              </a:ext>
            </a:extLst>
          </p:cNvPr>
          <p:cNvSpPr txBox="1">
            <a:spLocks/>
          </p:cNvSpPr>
          <p:nvPr/>
        </p:nvSpPr>
        <p:spPr>
          <a:xfrm>
            <a:off x="6671733" y="3113088"/>
            <a:ext cx="42756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问 </a:t>
            </a:r>
            <a:r>
              <a:rPr lang="en-US" altLang="zh-TW" dirty="0" err="1">
                <a:solidFill>
                  <a:srgbClr val="666666"/>
                </a:solidFill>
                <a:latin typeface="Roboto" panose="02000000000000000000" pitchFamily="2" charset="0"/>
              </a:rPr>
              <a:t>wèn</a:t>
            </a:r>
            <a:endParaRPr lang="zh-TW" altLang="en-US" dirty="0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68AE76DD-AEE3-D084-53E2-1F82866744F2}"/>
              </a:ext>
            </a:extLst>
          </p:cNvPr>
          <p:cNvSpPr txBox="1">
            <a:spLocks/>
          </p:cNvSpPr>
          <p:nvPr/>
        </p:nvSpPr>
        <p:spPr>
          <a:xfrm>
            <a:off x="6265333" y="1825625"/>
            <a:ext cx="542713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dirty="0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CCF86642-7B74-CFE9-DF91-A1AEC62A787C}"/>
              </a:ext>
            </a:extLst>
          </p:cNvPr>
          <p:cNvSpPr txBox="1">
            <a:spLocks/>
          </p:cNvSpPr>
          <p:nvPr/>
        </p:nvSpPr>
        <p:spPr>
          <a:xfrm>
            <a:off x="6536265" y="4543336"/>
            <a:ext cx="4851400" cy="160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To ask (a question)</a:t>
            </a:r>
            <a:endParaRPr lang="zh-TW" altLang="en-US" dirty="0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561D3E7C-1019-828B-84C4-1C71339ECAD7}"/>
              </a:ext>
            </a:extLst>
          </p:cNvPr>
          <p:cNvSpPr txBox="1">
            <a:spLocks/>
          </p:cNvSpPr>
          <p:nvPr/>
        </p:nvSpPr>
        <p:spPr>
          <a:xfrm>
            <a:off x="3242730" y="762000"/>
            <a:ext cx="54271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请问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qǐngwèn</a:t>
            </a:r>
            <a:endParaRPr lang="zh-TW" altLang="en-US" dirty="0"/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D3E3354B-0B1A-DDB0-BDEB-D5EF31CD7DAD}"/>
              </a:ext>
            </a:extLst>
          </p:cNvPr>
          <p:cNvSpPr txBox="1">
            <a:spLocks/>
          </p:cNvSpPr>
          <p:nvPr/>
        </p:nvSpPr>
        <p:spPr>
          <a:xfrm>
            <a:off x="3242730" y="1712074"/>
            <a:ext cx="4851400" cy="160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Excuse me, may I ask……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872106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E8387C-3520-1E78-0A58-8B0D37C85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99" y="3113088"/>
            <a:ext cx="5427133" cy="1325563"/>
          </a:xfrm>
        </p:spPr>
        <p:txBody>
          <a:bodyPr/>
          <a:lstStyle/>
          <a:p>
            <a:r>
              <a:rPr lang="zh-TW" altLang="en-US" dirty="0"/>
              <a:t>贵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guì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55C859B-3E0B-FB94-2EF7-8E0420638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4600" y="4573588"/>
            <a:ext cx="4851400" cy="1603375"/>
          </a:xfrm>
        </p:spPr>
        <p:txBody>
          <a:bodyPr/>
          <a:lstStyle/>
          <a:p>
            <a:r>
              <a:rPr lang="en-US" altLang="zh-TW" dirty="0"/>
              <a:t>Honorable</a:t>
            </a:r>
          </a:p>
          <a:p>
            <a:r>
              <a:rPr lang="en-US" altLang="zh-TW" dirty="0"/>
              <a:t>expensive</a:t>
            </a:r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FCAE1A91-DF6E-22D7-27DC-936DAC46849D}"/>
              </a:ext>
            </a:extLst>
          </p:cNvPr>
          <p:cNvSpPr txBox="1">
            <a:spLocks/>
          </p:cNvSpPr>
          <p:nvPr/>
        </p:nvSpPr>
        <p:spPr>
          <a:xfrm>
            <a:off x="6671733" y="3113088"/>
            <a:ext cx="42756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姓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xìng</a:t>
            </a:r>
            <a:endParaRPr lang="zh-TW" altLang="en-US" dirty="0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68AE76DD-AEE3-D084-53E2-1F82866744F2}"/>
              </a:ext>
            </a:extLst>
          </p:cNvPr>
          <p:cNvSpPr txBox="1">
            <a:spLocks/>
          </p:cNvSpPr>
          <p:nvPr/>
        </p:nvSpPr>
        <p:spPr>
          <a:xfrm>
            <a:off x="6265333" y="1825625"/>
            <a:ext cx="542713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dirty="0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CCF86642-7B74-CFE9-DF91-A1AEC62A787C}"/>
              </a:ext>
            </a:extLst>
          </p:cNvPr>
          <p:cNvSpPr txBox="1">
            <a:spLocks/>
          </p:cNvSpPr>
          <p:nvPr/>
        </p:nvSpPr>
        <p:spPr>
          <a:xfrm>
            <a:off x="6096000" y="4573588"/>
            <a:ext cx="4851400" cy="160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(one’s) surname is…..</a:t>
            </a:r>
          </a:p>
          <a:p>
            <a:r>
              <a:rPr lang="en-US" altLang="zh-TW" dirty="0"/>
              <a:t>To be surnamed</a:t>
            </a:r>
          </a:p>
          <a:p>
            <a:r>
              <a:rPr lang="en-US" altLang="zh-TW" dirty="0"/>
              <a:t>Surname 【Grammer 1】</a:t>
            </a:r>
            <a:endParaRPr lang="zh-TW" altLang="en-US" dirty="0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561D3E7C-1019-828B-84C4-1C71339ECAD7}"/>
              </a:ext>
            </a:extLst>
          </p:cNvPr>
          <p:cNvSpPr txBox="1">
            <a:spLocks/>
          </p:cNvSpPr>
          <p:nvPr/>
        </p:nvSpPr>
        <p:spPr>
          <a:xfrm>
            <a:off x="3822699" y="821266"/>
            <a:ext cx="54271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贵姓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guìxìng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670621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833BDE34-A500-69DD-BA05-E1D1B0AC04D7}"/>
              </a:ext>
            </a:extLst>
          </p:cNvPr>
          <p:cNvSpPr/>
          <p:nvPr/>
        </p:nvSpPr>
        <p:spPr>
          <a:xfrm>
            <a:off x="838200" y="485422"/>
            <a:ext cx="10515600" cy="25818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31259AE-5339-E51E-A962-C4D4A07F0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姓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xìng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D532BB-263B-CA6B-9186-00D16EE5B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48153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姓 </a:t>
            </a:r>
            <a:r>
              <a:rPr lang="en-US" altLang="zh-TW" dirty="0"/>
              <a:t>is both a noun and a transitive verb.</a:t>
            </a:r>
          </a:p>
          <a:p>
            <a:pPr marL="0" indent="0">
              <a:buNone/>
            </a:pPr>
            <a:r>
              <a:rPr lang="en-US" altLang="zh-TW" dirty="0"/>
              <a:t>When it is used as a verb, it must be followed by an object.</a:t>
            </a:r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951401A-06E4-DE98-143C-D668E8029F6D}"/>
              </a:ext>
            </a:extLst>
          </p:cNvPr>
          <p:cNvSpPr txBox="1">
            <a:spLocks/>
          </p:cNvSpPr>
          <p:nvPr/>
        </p:nvSpPr>
        <p:spPr>
          <a:xfrm>
            <a:off x="838200" y="3492500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/>
              <a:t>你姓什么？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48DBAC0-27B5-5240-7DEB-29E8E3DDE93E}"/>
              </a:ext>
            </a:extLst>
          </p:cNvPr>
          <p:cNvSpPr txBox="1"/>
          <p:nvPr/>
        </p:nvSpPr>
        <p:spPr>
          <a:xfrm>
            <a:off x="970844" y="3365500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nǐ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shénme</a:t>
            </a:r>
            <a:r>
              <a:rPr lang="en-US" altLang="zh-TW" sz="2800" dirty="0"/>
              <a:t>?</a:t>
            </a:r>
            <a:endParaRPr lang="zh-TW" altLang="en-US" sz="2800" dirty="0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21E841AF-6642-8BA8-8E3B-812970B3E690}"/>
              </a:ext>
            </a:extLst>
          </p:cNvPr>
          <p:cNvSpPr txBox="1">
            <a:spLocks/>
          </p:cNvSpPr>
          <p:nvPr/>
        </p:nvSpPr>
        <p:spPr>
          <a:xfrm>
            <a:off x="5895622" y="3429000"/>
            <a:ext cx="36547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什么 </a:t>
            </a:r>
            <a:r>
              <a:rPr lang="en-US" altLang="zh-TW" sz="4400" dirty="0" err="1"/>
              <a:t>shénme</a:t>
            </a:r>
            <a:endParaRPr lang="zh-TW" altLang="en-US" dirty="0"/>
          </a:p>
        </p:txBody>
      </p:sp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10B61967-2078-F16E-7583-66E5DFB70833}"/>
              </a:ext>
            </a:extLst>
          </p:cNvPr>
          <p:cNvSpPr txBox="1">
            <a:spLocks/>
          </p:cNvSpPr>
          <p:nvPr/>
        </p:nvSpPr>
        <p:spPr>
          <a:xfrm>
            <a:off x="5895622" y="4682950"/>
            <a:ext cx="5325534" cy="144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what</a:t>
            </a:r>
            <a:endParaRPr lang="zh-TW" altLang="en-US" dirty="0"/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8D09CB76-9DA9-0581-23FE-EF3AB8C2DB07}"/>
              </a:ext>
            </a:extLst>
          </p:cNvPr>
          <p:cNvSpPr txBox="1">
            <a:spLocks/>
          </p:cNvSpPr>
          <p:nvPr/>
        </p:nvSpPr>
        <p:spPr>
          <a:xfrm>
            <a:off x="838200" y="4650318"/>
            <a:ext cx="5325534" cy="144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What is your surname?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28724078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E2C1C92D-5154-C509-5C38-5BA18D5D73D8}"/>
              </a:ext>
            </a:extLst>
          </p:cNvPr>
          <p:cNvSpPr/>
          <p:nvPr/>
        </p:nvSpPr>
        <p:spPr>
          <a:xfrm>
            <a:off x="838200" y="485422"/>
            <a:ext cx="10515600" cy="25818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31259AE-5339-E51E-A962-C4D4A07F0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姓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xìng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D532BB-263B-CA6B-9186-00D16EE5B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48153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姓 </a:t>
            </a:r>
            <a:r>
              <a:rPr lang="en-US" altLang="zh-TW" dirty="0"/>
              <a:t>is both a noun and a transitive verb.</a:t>
            </a:r>
          </a:p>
          <a:p>
            <a:pPr marL="0" indent="0">
              <a:buNone/>
            </a:pPr>
            <a:r>
              <a:rPr lang="en-US" altLang="zh-TW" dirty="0"/>
              <a:t>When it is used as a verb, it must be followed by an object.</a:t>
            </a:r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951401A-06E4-DE98-143C-D668E8029F6D}"/>
              </a:ext>
            </a:extLst>
          </p:cNvPr>
          <p:cNvSpPr txBox="1">
            <a:spLocks/>
          </p:cNvSpPr>
          <p:nvPr/>
        </p:nvSpPr>
        <p:spPr>
          <a:xfrm>
            <a:off x="838200" y="3492500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我姓李。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48DBAC0-27B5-5240-7DEB-29E8E3DDE93E}"/>
              </a:ext>
            </a:extLst>
          </p:cNvPr>
          <p:cNvSpPr txBox="1"/>
          <p:nvPr/>
        </p:nvSpPr>
        <p:spPr>
          <a:xfrm>
            <a:off x="970844" y="3365500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lǐ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21E841AF-6642-8BA8-8E3B-812970B3E690}"/>
              </a:ext>
            </a:extLst>
          </p:cNvPr>
          <p:cNvSpPr txBox="1">
            <a:spLocks/>
          </p:cNvSpPr>
          <p:nvPr/>
        </p:nvSpPr>
        <p:spPr>
          <a:xfrm>
            <a:off x="5895622" y="3429000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sz="4400" dirty="0"/>
              <a:t>我 </a:t>
            </a:r>
            <a:r>
              <a:rPr lang="en-US" altLang="zh-TW" sz="4400" dirty="0" err="1"/>
              <a:t>wǒ</a:t>
            </a:r>
            <a:endParaRPr lang="zh-TW" altLang="en-US" dirty="0"/>
          </a:p>
        </p:txBody>
      </p:sp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10B61967-2078-F16E-7583-66E5DFB70833}"/>
              </a:ext>
            </a:extLst>
          </p:cNvPr>
          <p:cNvSpPr txBox="1">
            <a:spLocks/>
          </p:cNvSpPr>
          <p:nvPr/>
        </p:nvSpPr>
        <p:spPr>
          <a:xfrm>
            <a:off x="5895622" y="4682950"/>
            <a:ext cx="2731912" cy="144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I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me</a:t>
            </a:r>
            <a:endParaRPr lang="zh-TW" altLang="en-US" dirty="0"/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8D09CB76-9DA9-0581-23FE-EF3AB8C2DB07}"/>
              </a:ext>
            </a:extLst>
          </p:cNvPr>
          <p:cNvSpPr txBox="1">
            <a:spLocks/>
          </p:cNvSpPr>
          <p:nvPr/>
        </p:nvSpPr>
        <p:spPr>
          <a:xfrm>
            <a:off x="838200" y="4650318"/>
            <a:ext cx="5325534" cy="144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surname is Li.</a:t>
            </a:r>
            <a:endParaRPr lang="zh-TW" altLang="en-US" dirty="0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780000E2-BE3A-AE76-347B-B261C8936DFB}"/>
              </a:ext>
            </a:extLst>
          </p:cNvPr>
          <p:cNvSpPr txBox="1">
            <a:spLocks/>
          </p:cNvSpPr>
          <p:nvPr/>
        </p:nvSpPr>
        <p:spPr>
          <a:xfrm>
            <a:off x="8627534" y="3492499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sz="4400" dirty="0"/>
              <a:t>李 </a:t>
            </a:r>
            <a:r>
              <a:rPr lang="en-US" altLang="zh-TW" sz="4400" dirty="0" err="1"/>
              <a:t>lǐ</a:t>
            </a:r>
            <a:endParaRPr lang="zh-TW" altLang="en-US" dirty="0"/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9AF0002F-9C83-23D7-C6B3-C692C967B42D}"/>
              </a:ext>
            </a:extLst>
          </p:cNvPr>
          <p:cNvSpPr txBox="1">
            <a:spLocks/>
          </p:cNvSpPr>
          <p:nvPr/>
        </p:nvSpPr>
        <p:spPr>
          <a:xfrm>
            <a:off x="8621888" y="4650318"/>
            <a:ext cx="2731912" cy="144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(a surname)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plum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1252446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E2C1C92D-5154-C509-5C38-5BA18D5D73D8}"/>
              </a:ext>
            </a:extLst>
          </p:cNvPr>
          <p:cNvSpPr/>
          <p:nvPr/>
        </p:nvSpPr>
        <p:spPr>
          <a:xfrm>
            <a:off x="838200" y="485422"/>
            <a:ext cx="10515600" cy="25818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31259AE-5339-E51E-A962-C4D4A07F0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姓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xìng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D532BB-263B-CA6B-9186-00D16EE5B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48153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姓 </a:t>
            </a:r>
            <a:r>
              <a:rPr lang="en-US" altLang="zh-TW" dirty="0"/>
              <a:t>is both a noun and a transitive verb.</a:t>
            </a:r>
          </a:p>
          <a:p>
            <a:pPr marL="0" indent="0">
              <a:buNone/>
            </a:pPr>
            <a:r>
              <a:rPr lang="en-US" altLang="zh-TW" dirty="0"/>
              <a:t>When it is used as a verb, it must be followed by an object.</a:t>
            </a:r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951401A-06E4-DE98-143C-D668E8029F6D}"/>
              </a:ext>
            </a:extLst>
          </p:cNvPr>
          <p:cNvSpPr txBox="1">
            <a:spLocks/>
          </p:cNvSpPr>
          <p:nvPr/>
        </p:nvSpPr>
        <p:spPr>
          <a:xfrm>
            <a:off x="838200" y="3492500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我姓王。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48DBAC0-27B5-5240-7DEB-29E8E3DDE93E}"/>
              </a:ext>
            </a:extLst>
          </p:cNvPr>
          <p:cNvSpPr txBox="1"/>
          <p:nvPr/>
        </p:nvSpPr>
        <p:spPr>
          <a:xfrm>
            <a:off x="970844" y="3365500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wáng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8D09CB76-9DA9-0581-23FE-EF3AB8C2DB07}"/>
              </a:ext>
            </a:extLst>
          </p:cNvPr>
          <p:cNvSpPr txBox="1">
            <a:spLocks/>
          </p:cNvSpPr>
          <p:nvPr/>
        </p:nvSpPr>
        <p:spPr>
          <a:xfrm>
            <a:off x="838200" y="4650318"/>
            <a:ext cx="5325534" cy="144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surname is Wang.</a:t>
            </a:r>
            <a:endParaRPr lang="zh-TW" altLang="en-US" dirty="0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780000E2-BE3A-AE76-347B-B261C8936DFB}"/>
              </a:ext>
            </a:extLst>
          </p:cNvPr>
          <p:cNvSpPr txBox="1">
            <a:spLocks/>
          </p:cNvSpPr>
          <p:nvPr/>
        </p:nvSpPr>
        <p:spPr>
          <a:xfrm>
            <a:off x="7543801" y="3528838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王</a:t>
            </a:r>
            <a:r>
              <a:rPr lang="zh-TW" altLang="en-US" sz="4400" dirty="0"/>
              <a:t> </a:t>
            </a:r>
            <a:r>
              <a:rPr lang="en-US" altLang="zh-TW" sz="4400" dirty="0" err="1"/>
              <a:t>wáng</a:t>
            </a:r>
            <a:endParaRPr lang="zh-TW" altLang="en-US" dirty="0"/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9AF0002F-9C83-23D7-C6B3-C692C967B42D}"/>
              </a:ext>
            </a:extLst>
          </p:cNvPr>
          <p:cNvSpPr txBox="1">
            <a:spLocks/>
          </p:cNvSpPr>
          <p:nvPr/>
        </p:nvSpPr>
        <p:spPr>
          <a:xfrm>
            <a:off x="7538155" y="4686657"/>
            <a:ext cx="2731912" cy="144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(a surname)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king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881888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E2C1C92D-5154-C509-5C38-5BA18D5D73D8}"/>
              </a:ext>
            </a:extLst>
          </p:cNvPr>
          <p:cNvSpPr/>
          <p:nvPr/>
        </p:nvSpPr>
        <p:spPr>
          <a:xfrm>
            <a:off x="838200" y="485422"/>
            <a:ext cx="10515600" cy="25818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31259AE-5339-E51E-A962-C4D4A07F0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姓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xìng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D532BB-263B-CA6B-9186-00D16EE5B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48153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姓 </a:t>
            </a:r>
            <a:r>
              <a:rPr lang="en-US" altLang="zh-TW" dirty="0"/>
              <a:t>is both a noun and a transitive verb.</a:t>
            </a:r>
          </a:p>
          <a:p>
            <a:pPr marL="0" indent="0">
              <a:buNone/>
            </a:pPr>
            <a:r>
              <a:rPr lang="en-US" altLang="zh-TW" dirty="0"/>
              <a:t>When it is used as a verb, it must be followed by an object.</a:t>
            </a:r>
            <a:endParaRPr lang="zh-TW" altLang="en-US" dirty="0"/>
          </a:p>
        </p:txBody>
      </p:sp>
      <p:sp>
        <p:nvSpPr>
          <p:cNvPr id="10" name="標題 1">
            <a:extLst>
              <a:ext uri="{FF2B5EF4-FFF2-40B4-BE49-F238E27FC236}">
                <a16:creationId xmlns:a16="http://schemas.microsoft.com/office/drawing/2014/main" id="{DF0BEEC3-0404-A67A-E527-C1476DA6CB2B}"/>
              </a:ext>
            </a:extLst>
          </p:cNvPr>
          <p:cNvSpPr txBox="1">
            <a:spLocks/>
          </p:cNvSpPr>
          <p:nvPr/>
        </p:nvSpPr>
        <p:spPr>
          <a:xfrm>
            <a:off x="838200" y="3766607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/>
              <a:t>你姓什么？</a:t>
            </a:r>
            <a:endParaRPr lang="zh-TW" altLang="en-US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CC200E4D-28BA-A6AE-5C85-342804164B86}"/>
              </a:ext>
            </a:extLst>
          </p:cNvPr>
          <p:cNvSpPr txBox="1"/>
          <p:nvPr/>
        </p:nvSpPr>
        <p:spPr>
          <a:xfrm>
            <a:off x="970844" y="3639607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nǐ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shénme</a:t>
            </a:r>
            <a:r>
              <a:rPr lang="en-US" altLang="zh-TW" sz="2800" dirty="0"/>
              <a:t>?</a:t>
            </a:r>
            <a:endParaRPr lang="zh-TW" altLang="en-US" sz="2800" dirty="0"/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DBF32380-BC46-1691-3CC5-EC3A9905B749}"/>
              </a:ext>
            </a:extLst>
          </p:cNvPr>
          <p:cNvSpPr txBox="1">
            <a:spLocks/>
          </p:cNvSpPr>
          <p:nvPr/>
        </p:nvSpPr>
        <p:spPr>
          <a:xfrm>
            <a:off x="838200" y="4924425"/>
            <a:ext cx="5325534" cy="144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What is your surname?</a:t>
            </a:r>
            <a:endParaRPr lang="zh-TW" altLang="en-US" dirty="0"/>
          </a:p>
        </p:txBody>
      </p:sp>
      <p:sp>
        <p:nvSpPr>
          <p:cNvPr id="15" name="標題 1">
            <a:extLst>
              <a:ext uri="{FF2B5EF4-FFF2-40B4-BE49-F238E27FC236}">
                <a16:creationId xmlns:a16="http://schemas.microsoft.com/office/drawing/2014/main" id="{9A0FAF39-9349-6DC1-C0C9-05617D265ECA}"/>
              </a:ext>
            </a:extLst>
          </p:cNvPr>
          <p:cNvSpPr txBox="1">
            <a:spLocks/>
          </p:cNvSpPr>
          <p:nvPr/>
        </p:nvSpPr>
        <p:spPr>
          <a:xfrm>
            <a:off x="5223933" y="3766607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我姓李。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5ADEC599-6534-424D-5472-2B09AC405CEC}"/>
              </a:ext>
            </a:extLst>
          </p:cNvPr>
          <p:cNvSpPr txBox="1"/>
          <p:nvPr/>
        </p:nvSpPr>
        <p:spPr>
          <a:xfrm>
            <a:off x="5356577" y="3639607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lǐ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17" name="內容版面配置區 2">
            <a:extLst>
              <a:ext uri="{FF2B5EF4-FFF2-40B4-BE49-F238E27FC236}">
                <a16:creationId xmlns:a16="http://schemas.microsoft.com/office/drawing/2014/main" id="{61634366-7C69-8C03-BA68-AD605B4F2767}"/>
              </a:ext>
            </a:extLst>
          </p:cNvPr>
          <p:cNvSpPr txBox="1">
            <a:spLocks/>
          </p:cNvSpPr>
          <p:nvPr/>
        </p:nvSpPr>
        <p:spPr>
          <a:xfrm>
            <a:off x="5223933" y="4924426"/>
            <a:ext cx="2858911" cy="66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surname is Li.</a:t>
            </a:r>
            <a:endParaRPr lang="zh-TW" altLang="en-US" dirty="0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80EDD98F-9D76-6EA2-475E-3D723069B98B}"/>
              </a:ext>
            </a:extLst>
          </p:cNvPr>
          <p:cNvSpPr txBox="1">
            <a:spLocks/>
          </p:cNvSpPr>
          <p:nvPr/>
        </p:nvSpPr>
        <p:spPr>
          <a:xfrm>
            <a:off x="8362243" y="3766607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我姓王。</a:t>
            </a: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71C387CA-42B6-D748-467E-BAFE9478116F}"/>
              </a:ext>
            </a:extLst>
          </p:cNvPr>
          <p:cNvSpPr txBox="1"/>
          <p:nvPr/>
        </p:nvSpPr>
        <p:spPr>
          <a:xfrm>
            <a:off x="8494887" y="3639607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wáng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20" name="內容版面配置區 2">
            <a:extLst>
              <a:ext uri="{FF2B5EF4-FFF2-40B4-BE49-F238E27FC236}">
                <a16:creationId xmlns:a16="http://schemas.microsoft.com/office/drawing/2014/main" id="{13C85BD6-F883-2AD5-3D0D-A5226FC7746C}"/>
              </a:ext>
            </a:extLst>
          </p:cNvPr>
          <p:cNvSpPr txBox="1">
            <a:spLocks/>
          </p:cNvSpPr>
          <p:nvPr/>
        </p:nvSpPr>
        <p:spPr>
          <a:xfrm>
            <a:off x="8362243" y="4924426"/>
            <a:ext cx="3505201" cy="66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surname is Wang.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95622052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E2C1C92D-5154-C509-5C38-5BA18D5D73D8}"/>
              </a:ext>
            </a:extLst>
          </p:cNvPr>
          <p:cNvSpPr/>
          <p:nvPr/>
        </p:nvSpPr>
        <p:spPr>
          <a:xfrm>
            <a:off x="838200" y="485422"/>
            <a:ext cx="10515600" cy="25818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31259AE-5339-E51E-A962-C4D4A07F0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姓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xìng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D532BB-263B-CA6B-9186-00D16EE5B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48153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姓 </a:t>
            </a:r>
            <a:r>
              <a:rPr lang="en-US" altLang="zh-TW" dirty="0"/>
              <a:t>is both a noun and a transitive verb.</a:t>
            </a:r>
          </a:p>
          <a:p>
            <a:pPr marL="0" indent="0">
              <a:buNone/>
            </a:pPr>
            <a:r>
              <a:rPr lang="en-US" altLang="zh-TW" dirty="0"/>
              <a:t>When it is used as a verb, it must be followed by an object.</a:t>
            </a:r>
            <a:endParaRPr lang="zh-TW" altLang="en-US" dirty="0"/>
          </a:p>
        </p:txBody>
      </p:sp>
      <p:sp>
        <p:nvSpPr>
          <p:cNvPr id="10" name="標題 1">
            <a:extLst>
              <a:ext uri="{FF2B5EF4-FFF2-40B4-BE49-F238E27FC236}">
                <a16:creationId xmlns:a16="http://schemas.microsoft.com/office/drawing/2014/main" id="{DF0BEEC3-0404-A67A-E527-C1476DA6CB2B}"/>
              </a:ext>
            </a:extLst>
          </p:cNvPr>
          <p:cNvSpPr txBox="1">
            <a:spLocks/>
          </p:cNvSpPr>
          <p:nvPr/>
        </p:nvSpPr>
        <p:spPr>
          <a:xfrm>
            <a:off x="838200" y="3766607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/>
              <a:t>你姓李吗？</a:t>
            </a:r>
            <a:endParaRPr lang="zh-TW" altLang="en-US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CC200E4D-28BA-A6AE-5C85-342804164B86}"/>
              </a:ext>
            </a:extLst>
          </p:cNvPr>
          <p:cNvSpPr txBox="1"/>
          <p:nvPr/>
        </p:nvSpPr>
        <p:spPr>
          <a:xfrm>
            <a:off x="970844" y="3639607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nǐ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lǐ</a:t>
            </a:r>
            <a:r>
              <a:rPr lang="zh-TW" altLang="en-US" sz="2800" dirty="0"/>
              <a:t> </a:t>
            </a:r>
            <a:r>
              <a:rPr lang="en-US" altLang="zh-TW" sz="2800" dirty="0"/>
              <a:t>ma?</a:t>
            </a:r>
            <a:endParaRPr lang="zh-TW" altLang="en-US" sz="2800" dirty="0"/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DBF32380-BC46-1691-3CC5-EC3A9905B749}"/>
              </a:ext>
            </a:extLst>
          </p:cNvPr>
          <p:cNvSpPr txBox="1">
            <a:spLocks/>
          </p:cNvSpPr>
          <p:nvPr/>
        </p:nvSpPr>
        <p:spPr>
          <a:xfrm>
            <a:off x="838200" y="4924425"/>
            <a:ext cx="5325534" cy="144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Is your surname Li?</a:t>
            </a:r>
            <a:endParaRPr lang="zh-TW" altLang="en-US" dirty="0"/>
          </a:p>
        </p:txBody>
      </p:sp>
      <p:sp>
        <p:nvSpPr>
          <p:cNvPr id="15" name="標題 1">
            <a:extLst>
              <a:ext uri="{FF2B5EF4-FFF2-40B4-BE49-F238E27FC236}">
                <a16:creationId xmlns:a16="http://schemas.microsoft.com/office/drawing/2014/main" id="{9A0FAF39-9349-6DC1-C0C9-05617D265ECA}"/>
              </a:ext>
            </a:extLst>
          </p:cNvPr>
          <p:cNvSpPr txBox="1">
            <a:spLocks/>
          </p:cNvSpPr>
          <p:nvPr/>
        </p:nvSpPr>
        <p:spPr>
          <a:xfrm>
            <a:off x="5223933" y="3766607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/>
              <a:t>吗 </a:t>
            </a:r>
            <a:r>
              <a:rPr lang="en-US" altLang="zh-TW"/>
              <a:t>ma</a:t>
            </a:r>
            <a:endParaRPr lang="zh-TW" altLang="en-US" dirty="0"/>
          </a:p>
        </p:txBody>
      </p:sp>
      <p:sp>
        <p:nvSpPr>
          <p:cNvPr id="17" name="內容版面配置區 2">
            <a:extLst>
              <a:ext uri="{FF2B5EF4-FFF2-40B4-BE49-F238E27FC236}">
                <a16:creationId xmlns:a16="http://schemas.microsoft.com/office/drawing/2014/main" id="{61634366-7C69-8C03-BA68-AD605B4F2767}"/>
              </a:ext>
            </a:extLst>
          </p:cNvPr>
          <p:cNvSpPr txBox="1">
            <a:spLocks/>
          </p:cNvSpPr>
          <p:nvPr/>
        </p:nvSpPr>
        <p:spPr>
          <a:xfrm>
            <a:off x="5223933" y="4924426"/>
            <a:ext cx="4044245" cy="66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For question (to make sure)</a:t>
            </a:r>
          </a:p>
        </p:txBody>
      </p:sp>
    </p:spTree>
    <p:extLst>
      <p:ext uri="{BB962C8B-B14F-4D97-AF65-F5344CB8AC3E}">
        <p14:creationId xmlns:p14="http://schemas.microsoft.com/office/powerpoint/2010/main" val="2870217638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E2C1C92D-5154-C509-5C38-5BA18D5D73D8}"/>
              </a:ext>
            </a:extLst>
          </p:cNvPr>
          <p:cNvSpPr/>
          <p:nvPr/>
        </p:nvSpPr>
        <p:spPr>
          <a:xfrm>
            <a:off x="838200" y="485422"/>
            <a:ext cx="10515600" cy="25818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31259AE-5339-E51E-A962-C4D4A07F0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姓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xìng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D532BB-263B-CA6B-9186-00D16EE5B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48153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姓 </a:t>
            </a:r>
            <a:r>
              <a:rPr lang="en-US" altLang="zh-TW" dirty="0"/>
              <a:t>is both a noun and a transitive verb.</a:t>
            </a:r>
          </a:p>
          <a:p>
            <a:pPr marL="0" indent="0">
              <a:buNone/>
            </a:pPr>
            <a:r>
              <a:rPr lang="en-US" altLang="zh-TW" dirty="0"/>
              <a:t>When it is used as a verb, it must be followed by an object.</a:t>
            </a:r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951401A-06E4-DE98-143C-D668E8029F6D}"/>
              </a:ext>
            </a:extLst>
          </p:cNvPr>
          <p:cNvSpPr txBox="1">
            <a:spLocks/>
          </p:cNvSpPr>
          <p:nvPr/>
        </p:nvSpPr>
        <p:spPr>
          <a:xfrm>
            <a:off x="838200" y="3492500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我姓李。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48DBAC0-27B5-5240-7DEB-29E8E3DDE93E}"/>
              </a:ext>
            </a:extLst>
          </p:cNvPr>
          <p:cNvSpPr txBox="1"/>
          <p:nvPr/>
        </p:nvSpPr>
        <p:spPr>
          <a:xfrm>
            <a:off x="970844" y="3365500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lǐ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8D09CB76-9DA9-0581-23FE-EF3AB8C2DB07}"/>
              </a:ext>
            </a:extLst>
          </p:cNvPr>
          <p:cNvSpPr txBox="1">
            <a:spLocks/>
          </p:cNvSpPr>
          <p:nvPr/>
        </p:nvSpPr>
        <p:spPr>
          <a:xfrm>
            <a:off x="838200" y="4650318"/>
            <a:ext cx="2853267" cy="723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surname is Li.</a:t>
            </a:r>
            <a:endParaRPr lang="zh-TW" altLang="en-US" dirty="0"/>
          </a:p>
        </p:txBody>
      </p:sp>
      <p:sp>
        <p:nvSpPr>
          <p:cNvPr id="10" name="標題 1">
            <a:extLst>
              <a:ext uri="{FF2B5EF4-FFF2-40B4-BE49-F238E27FC236}">
                <a16:creationId xmlns:a16="http://schemas.microsoft.com/office/drawing/2014/main" id="{D9078B06-6B33-D02E-0615-3BF8586199EA}"/>
              </a:ext>
            </a:extLst>
          </p:cNvPr>
          <p:cNvSpPr txBox="1">
            <a:spLocks/>
          </p:cNvSpPr>
          <p:nvPr/>
        </p:nvSpPr>
        <p:spPr>
          <a:xfrm>
            <a:off x="5125159" y="3199873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我不姓李。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36A83AA-5947-0542-C9FE-BC441FD8061A}"/>
              </a:ext>
            </a:extLst>
          </p:cNvPr>
          <p:cNvSpPr txBox="1"/>
          <p:nvPr/>
        </p:nvSpPr>
        <p:spPr>
          <a:xfrm>
            <a:off x="5257803" y="3072873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bú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lǐ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E18082F3-2C25-7562-2785-6DC82A06FD25}"/>
              </a:ext>
            </a:extLst>
          </p:cNvPr>
          <p:cNvSpPr txBox="1">
            <a:spLocks/>
          </p:cNvSpPr>
          <p:nvPr/>
        </p:nvSpPr>
        <p:spPr>
          <a:xfrm>
            <a:off x="5178785" y="4171574"/>
            <a:ext cx="3406421" cy="723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surname is</a:t>
            </a:r>
            <a:r>
              <a:rPr lang="zh-TW" altLang="en-US" dirty="0"/>
              <a:t> </a:t>
            </a:r>
            <a:r>
              <a:rPr lang="en-US" altLang="zh-TW" dirty="0"/>
              <a:t>not Li.</a:t>
            </a:r>
            <a:endParaRPr lang="zh-TW" altLang="en-US" dirty="0"/>
          </a:p>
        </p:txBody>
      </p:sp>
      <p:sp>
        <p:nvSpPr>
          <p:cNvPr id="15" name="標題 1">
            <a:extLst>
              <a:ext uri="{FF2B5EF4-FFF2-40B4-BE49-F238E27FC236}">
                <a16:creationId xmlns:a16="http://schemas.microsoft.com/office/drawing/2014/main" id="{2B724A96-D7D4-7759-BC86-720BE835B40D}"/>
              </a:ext>
            </a:extLst>
          </p:cNvPr>
          <p:cNvSpPr txBox="1">
            <a:spLocks/>
          </p:cNvSpPr>
          <p:nvPr/>
        </p:nvSpPr>
        <p:spPr>
          <a:xfrm>
            <a:off x="5125159" y="5131180"/>
            <a:ext cx="622864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我不姓李。我姓王。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0879FDD5-4A2A-55D0-7A6E-2AEDF3EE14D6}"/>
              </a:ext>
            </a:extLst>
          </p:cNvPr>
          <p:cNvSpPr txBox="1"/>
          <p:nvPr/>
        </p:nvSpPr>
        <p:spPr>
          <a:xfrm>
            <a:off x="5257804" y="5004180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bú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lǐ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17" name="內容版面配置區 2">
            <a:extLst>
              <a:ext uri="{FF2B5EF4-FFF2-40B4-BE49-F238E27FC236}">
                <a16:creationId xmlns:a16="http://schemas.microsoft.com/office/drawing/2014/main" id="{871246C9-2552-B0B7-9158-812E6B87C0AE}"/>
              </a:ext>
            </a:extLst>
          </p:cNvPr>
          <p:cNvSpPr txBox="1">
            <a:spLocks/>
          </p:cNvSpPr>
          <p:nvPr/>
        </p:nvSpPr>
        <p:spPr>
          <a:xfrm>
            <a:off x="5125159" y="6134807"/>
            <a:ext cx="3406421" cy="723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surname is</a:t>
            </a:r>
            <a:r>
              <a:rPr lang="zh-TW" altLang="en-US" dirty="0"/>
              <a:t> </a:t>
            </a:r>
            <a:r>
              <a:rPr lang="en-US" altLang="zh-TW" dirty="0"/>
              <a:t>not Li.</a:t>
            </a:r>
            <a:endParaRPr lang="zh-TW" altLang="en-US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4F9DF870-DA6F-5E3F-3C4A-2C69AE531B85}"/>
              </a:ext>
            </a:extLst>
          </p:cNvPr>
          <p:cNvSpPr txBox="1"/>
          <p:nvPr/>
        </p:nvSpPr>
        <p:spPr>
          <a:xfrm>
            <a:off x="7899400" y="5004180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wáng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20" name="內容版面配置區 2">
            <a:extLst>
              <a:ext uri="{FF2B5EF4-FFF2-40B4-BE49-F238E27FC236}">
                <a16:creationId xmlns:a16="http://schemas.microsoft.com/office/drawing/2014/main" id="{285D9A18-08C7-1253-80E2-B8A06D96BA58}"/>
              </a:ext>
            </a:extLst>
          </p:cNvPr>
          <p:cNvSpPr txBox="1">
            <a:spLocks/>
          </p:cNvSpPr>
          <p:nvPr/>
        </p:nvSpPr>
        <p:spPr>
          <a:xfrm>
            <a:off x="8421511" y="6134807"/>
            <a:ext cx="3406421" cy="723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surname is Wang.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7665936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E2C1C92D-5154-C509-5C38-5BA18D5D73D8}"/>
              </a:ext>
            </a:extLst>
          </p:cNvPr>
          <p:cNvSpPr/>
          <p:nvPr/>
        </p:nvSpPr>
        <p:spPr>
          <a:xfrm>
            <a:off x="838200" y="485422"/>
            <a:ext cx="10515600" cy="25818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31259AE-5339-E51E-A962-C4D4A07F0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姓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xìng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D532BB-263B-CA6B-9186-00D16EE5B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48153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姓 </a:t>
            </a:r>
            <a:r>
              <a:rPr lang="en-US" altLang="zh-TW" dirty="0"/>
              <a:t>is both a noun and a transitive verb.</a:t>
            </a:r>
          </a:p>
          <a:p>
            <a:pPr marL="0" indent="0">
              <a:buNone/>
            </a:pPr>
            <a:r>
              <a:rPr lang="en-US" altLang="zh-TW" dirty="0"/>
              <a:t>When it is used as a verb, it must be followed by an object.</a:t>
            </a:r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951401A-06E4-DE98-143C-D668E8029F6D}"/>
              </a:ext>
            </a:extLst>
          </p:cNvPr>
          <p:cNvSpPr txBox="1">
            <a:spLocks/>
          </p:cNvSpPr>
          <p:nvPr/>
        </p:nvSpPr>
        <p:spPr>
          <a:xfrm>
            <a:off x="5000985" y="3266728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我姓李。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48DBAC0-27B5-5240-7DEB-29E8E3DDE93E}"/>
              </a:ext>
            </a:extLst>
          </p:cNvPr>
          <p:cNvSpPr txBox="1"/>
          <p:nvPr/>
        </p:nvSpPr>
        <p:spPr>
          <a:xfrm>
            <a:off x="5133629" y="3139728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lǐ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8D09CB76-9DA9-0581-23FE-EF3AB8C2DB07}"/>
              </a:ext>
            </a:extLst>
          </p:cNvPr>
          <p:cNvSpPr txBox="1">
            <a:spLocks/>
          </p:cNvSpPr>
          <p:nvPr/>
        </p:nvSpPr>
        <p:spPr>
          <a:xfrm>
            <a:off x="5050380" y="4230694"/>
            <a:ext cx="2853267" cy="723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surname is Li.</a:t>
            </a:r>
            <a:endParaRPr lang="zh-TW" altLang="en-US" dirty="0"/>
          </a:p>
        </p:txBody>
      </p:sp>
      <p:sp>
        <p:nvSpPr>
          <p:cNvPr id="10" name="標題 1">
            <a:extLst>
              <a:ext uri="{FF2B5EF4-FFF2-40B4-BE49-F238E27FC236}">
                <a16:creationId xmlns:a16="http://schemas.microsoft.com/office/drawing/2014/main" id="{D9078B06-6B33-D02E-0615-3BF8586199EA}"/>
              </a:ext>
            </a:extLst>
          </p:cNvPr>
          <p:cNvSpPr txBox="1">
            <a:spLocks/>
          </p:cNvSpPr>
          <p:nvPr/>
        </p:nvSpPr>
        <p:spPr>
          <a:xfrm>
            <a:off x="8015115" y="3229736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我不姓李。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36A83AA-5947-0542-C9FE-BC441FD8061A}"/>
              </a:ext>
            </a:extLst>
          </p:cNvPr>
          <p:cNvSpPr txBox="1"/>
          <p:nvPr/>
        </p:nvSpPr>
        <p:spPr>
          <a:xfrm>
            <a:off x="8147759" y="3102736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bú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lǐ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E18082F3-2C25-7562-2785-6DC82A06FD25}"/>
              </a:ext>
            </a:extLst>
          </p:cNvPr>
          <p:cNvSpPr txBox="1">
            <a:spLocks/>
          </p:cNvSpPr>
          <p:nvPr/>
        </p:nvSpPr>
        <p:spPr>
          <a:xfrm>
            <a:off x="8068741" y="4201437"/>
            <a:ext cx="3406421" cy="723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surname is</a:t>
            </a:r>
            <a:r>
              <a:rPr lang="zh-TW" altLang="en-US" dirty="0"/>
              <a:t> </a:t>
            </a:r>
            <a:r>
              <a:rPr lang="en-US" altLang="zh-TW" dirty="0"/>
              <a:t>not Li.</a:t>
            </a:r>
            <a:endParaRPr lang="zh-TW" altLang="en-US" dirty="0"/>
          </a:p>
        </p:txBody>
      </p:sp>
      <p:sp>
        <p:nvSpPr>
          <p:cNvPr id="15" name="標題 1">
            <a:extLst>
              <a:ext uri="{FF2B5EF4-FFF2-40B4-BE49-F238E27FC236}">
                <a16:creationId xmlns:a16="http://schemas.microsoft.com/office/drawing/2014/main" id="{2B724A96-D7D4-7759-BC86-720BE835B40D}"/>
              </a:ext>
            </a:extLst>
          </p:cNvPr>
          <p:cNvSpPr txBox="1">
            <a:spLocks/>
          </p:cNvSpPr>
          <p:nvPr/>
        </p:nvSpPr>
        <p:spPr>
          <a:xfrm>
            <a:off x="5125159" y="5131180"/>
            <a:ext cx="622864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我不姓李。我姓王。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0879FDD5-4A2A-55D0-7A6E-2AEDF3EE14D6}"/>
              </a:ext>
            </a:extLst>
          </p:cNvPr>
          <p:cNvSpPr txBox="1"/>
          <p:nvPr/>
        </p:nvSpPr>
        <p:spPr>
          <a:xfrm>
            <a:off x="5257804" y="5004180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bú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lǐ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17" name="內容版面配置區 2">
            <a:extLst>
              <a:ext uri="{FF2B5EF4-FFF2-40B4-BE49-F238E27FC236}">
                <a16:creationId xmlns:a16="http://schemas.microsoft.com/office/drawing/2014/main" id="{871246C9-2552-B0B7-9158-812E6B87C0AE}"/>
              </a:ext>
            </a:extLst>
          </p:cNvPr>
          <p:cNvSpPr txBox="1">
            <a:spLocks/>
          </p:cNvSpPr>
          <p:nvPr/>
        </p:nvSpPr>
        <p:spPr>
          <a:xfrm>
            <a:off x="5125159" y="6134807"/>
            <a:ext cx="3406421" cy="723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surname is</a:t>
            </a:r>
            <a:r>
              <a:rPr lang="zh-TW" altLang="en-US" dirty="0"/>
              <a:t> </a:t>
            </a:r>
            <a:r>
              <a:rPr lang="en-US" altLang="zh-TW" dirty="0"/>
              <a:t>not Li.</a:t>
            </a:r>
            <a:endParaRPr lang="zh-TW" altLang="en-US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4F9DF870-DA6F-5E3F-3C4A-2C69AE531B85}"/>
              </a:ext>
            </a:extLst>
          </p:cNvPr>
          <p:cNvSpPr txBox="1"/>
          <p:nvPr/>
        </p:nvSpPr>
        <p:spPr>
          <a:xfrm>
            <a:off x="7899400" y="5004180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wáng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20" name="內容版面配置區 2">
            <a:extLst>
              <a:ext uri="{FF2B5EF4-FFF2-40B4-BE49-F238E27FC236}">
                <a16:creationId xmlns:a16="http://schemas.microsoft.com/office/drawing/2014/main" id="{285D9A18-08C7-1253-80E2-B8A06D96BA58}"/>
              </a:ext>
            </a:extLst>
          </p:cNvPr>
          <p:cNvSpPr txBox="1">
            <a:spLocks/>
          </p:cNvSpPr>
          <p:nvPr/>
        </p:nvSpPr>
        <p:spPr>
          <a:xfrm>
            <a:off x="8421511" y="6134807"/>
            <a:ext cx="3406421" cy="723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surname is Wang.</a:t>
            </a:r>
            <a:endParaRPr lang="zh-TW" altLang="en-US" dirty="0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3717AFFA-2D7F-76C8-2A97-342A2AD457B0}"/>
              </a:ext>
            </a:extLst>
          </p:cNvPr>
          <p:cNvSpPr txBox="1">
            <a:spLocks/>
          </p:cNvSpPr>
          <p:nvPr/>
        </p:nvSpPr>
        <p:spPr>
          <a:xfrm>
            <a:off x="838200" y="3766607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/>
              <a:t>你姓李吗？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109AC43-3956-8427-484C-7576EC839DD7}"/>
              </a:ext>
            </a:extLst>
          </p:cNvPr>
          <p:cNvSpPr txBox="1"/>
          <p:nvPr/>
        </p:nvSpPr>
        <p:spPr>
          <a:xfrm>
            <a:off x="970844" y="3639607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nǐ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lǐ</a:t>
            </a:r>
            <a:r>
              <a:rPr lang="zh-TW" altLang="en-US" sz="2800" dirty="0"/>
              <a:t> </a:t>
            </a:r>
            <a:r>
              <a:rPr lang="en-US" altLang="zh-TW" sz="2800" dirty="0"/>
              <a:t>ma?</a:t>
            </a:r>
            <a:endParaRPr lang="zh-TW" altLang="en-US" sz="2800" dirty="0"/>
          </a:p>
        </p:txBody>
      </p:sp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40E63B14-E6FD-21B9-F404-7E642DBB1C2F}"/>
              </a:ext>
            </a:extLst>
          </p:cNvPr>
          <p:cNvSpPr txBox="1">
            <a:spLocks/>
          </p:cNvSpPr>
          <p:nvPr/>
        </p:nvSpPr>
        <p:spPr>
          <a:xfrm>
            <a:off x="838200" y="4924425"/>
            <a:ext cx="5325534" cy="144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Is your surname Li?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358413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131066-8AEC-978B-4610-61DB57D87F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review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D9E2F24-3BD3-2C19-7DF6-C3D187E481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1126.6haha.kevin@gmail.com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882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833BDE34-A500-69DD-BA05-E1D1B0AC04D7}"/>
              </a:ext>
            </a:extLst>
          </p:cNvPr>
          <p:cNvSpPr/>
          <p:nvPr/>
        </p:nvSpPr>
        <p:spPr>
          <a:xfrm>
            <a:off x="838200" y="485422"/>
            <a:ext cx="10515600" cy="25818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31259AE-5339-E51E-A962-C4D4A07F0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姓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xìng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D532BB-263B-CA6B-9186-00D16EE5B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48153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姓 </a:t>
            </a:r>
            <a:r>
              <a:rPr lang="en-US" altLang="zh-TW" dirty="0"/>
              <a:t>is both a noun and a transitive verb.</a:t>
            </a:r>
          </a:p>
          <a:p>
            <a:pPr marL="0" indent="0">
              <a:buNone/>
            </a:pPr>
            <a:r>
              <a:rPr lang="en-US" altLang="zh-TW" dirty="0"/>
              <a:t>When it is used as a verb, it must be followed by an object.</a:t>
            </a:r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951401A-06E4-DE98-143C-D668E8029F6D}"/>
              </a:ext>
            </a:extLst>
          </p:cNvPr>
          <p:cNvSpPr txBox="1">
            <a:spLocks/>
          </p:cNvSpPr>
          <p:nvPr/>
        </p:nvSpPr>
        <p:spPr>
          <a:xfrm>
            <a:off x="838200" y="3492500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/>
              <a:t>你贵姓？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48DBAC0-27B5-5240-7DEB-29E8E3DDE93E}"/>
              </a:ext>
            </a:extLst>
          </p:cNvPr>
          <p:cNvSpPr txBox="1"/>
          <p:nvPr/>
        </p:nvSpPr>
        <p:spPr>
          <a:xfrm>
            <a:off x="970844" y="3365500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nǐ</a:t>
            </a:r>
            <a:r>
              <a:rPr lang="en-US" altLang="zh-TW" sz="2800" dirty="0"/>
              <a:t> </a:t>
            </a:r>
            <a:r>
              <a:rPr lang="en-US" altLang="zh-TW" sz="2800" dirty="0" err="1"/>
              <a:t>guì</a:t>
            </a:r>
            <a:r>
              <a:rPr lang="zh-TW" altLang="en-US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?</a:t>
            </a:r>
            <a:endParaRPr lang="zh-TW" altLang="en-US" sz="2800" dirty="0"/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8D09CB76-9DA9-0581-23FE-EF3AB8C2DB07}"/>
              </a:ext>
            </a:extLst>
          </p:cNvPr>
          <p:cNvSpPr txBox="1">
            <a:spLocks/>
          </p:cNvSpPr>
          <p:nvPr/>
        </p:nvSpPr>
        <p:spPr>
          <a:xfrm>
            <a:off x="838200" y="4650318"/>
            <a:ext cx="5325534" cy="144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What is your surname?(reply)</a:t>
            </a:r>
            <a:endParaRPr lang="zh-TW" altLang="en-US" dirty="0"/>
          </a:p>
        </p:txBody>
      </p:sp>
      <p:sp>
        <p:nvSpPr>
          <p:cNvPr id="12" name="標題 1">
            <a:extLst>
              <a:ext uri="{FF2B5EF4-FFF2-40B4-BE49-F238E27FC236}">
                <a16:creationId xmlns:a16="http://schemas.microsoft.com/office/drawing/2014/main" id="{C5A3F2D4-952C-12D1-BD93-539B896B9DFD}"/>
              </a:ext>
            </a:extLst>
          </p:cNvPr>
          <p:cNvSpPr txBox="1">
            <a:spLocks/>
          </p:cNvSpPr>
          <p:nvPr/>
        </p:nvSpPr>
        <p:spPr>
          <a:xfrm>
            <a:off x="6265333" y="3194228"/>
            <a:ext cx="22435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我姓李。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8ED62B3-DD65-FDE6-3A4B-1AD204ACA5E3}"/>
              </a:ext>
            </a:extLst>
          </p:cNvPr>
          <p:cNvSpPr txBox="1"/>
          <p:nvPr/>
        </p:nvSpPr>
        <p:spPr>
          <a:xfrm>
            <a:off x="6397977" y="3067228"/>
            <a:ext cx="179976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lǐ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E78A84E4-321F-B6DD-0FB7-A0AAEF10D248}"/>
              </a:ext>
            </a:extLst>
          </p:cNvPr>
          <p:cNvSpPr txBox="1">
            <a:spLocks/>
          </p:cNvSpPr>
          <p:nvPr/>
        </p:nvSpPr>
        <p:spPr>
          <a:xfrm>
            <a:off x="6383865" y="4183120"/>
            <a:ext cx="3894667" cy="671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surname is Li.</a:t>
            </a:r>
            <a:endParaRPr lang="zh-TW" altLang="en-US" dirty="0"/>
          </a:p>
        </p:txBody>
      </p:sp>
      <p:sp>
        <p:nvSpPr>
          <p:cNvPr id="15" name="標題 1">
            <a:extLst>
              <a:ext uri="{FF2B5EF4-FFF2-40B4-BE49-F238E27FC236}">
                <a16:creationId xmlns:a16="http://schemas.microsoft.com/office/drawing/2014/main" id="{D0648C69-A3A7-6E93-5E84-0E4818C8FDDE}"/>
              </a:ext>
            </a:extLst>
          </p:cNvPr>
          <p:cNvSpPr txBox="1">
            <a:spLocks/>
          </p:cNvSpPr>
          <p:nvPr/>
        </p:nvSpPr>
        <p:spPr>
          <a:xfrm>
            <a:off x="6265333" y="5150557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我姓王。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BF4389A0-7BE7-391A-8379-8835D5A9DFEE}"/>
              </a:ext>
            </a:extLst>
          </p:cNvPr>
          <p:cNvSpPr txBox="1"/>
          <p:nvPr/>
        </p:nvSpPr>
        <p:spPr>
          <a:xfrm>
            <a:off x="6397977" y="5023557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wáng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17" name="內容版面配置區 2">
            <a:extLst>
              <a:ext uri="{FF2B5EF4-FFF2-40B4-BE49-F238E27FC236}">
                <a16:creationId xmlns:a16="http://schemas.microsoft.com/office/drawing/2014/main" id="{AB222D7E-3AF6-ECE5-CC08-DD4EE3A377DC}"/>
              </a:ext>
            </a:extLst>
          </p:cNvPr>
          <p:cNvSpPr txBox="1">
            <a:spLocks/>
          </p:cNvSpPr>
          <p:nvPr/>
        </p:nvSpPr>
        <p:spPr>
          <a:xfrm>
            <a:off x="6383865" y="6098471"/>
            <a:ext cx="3505201" cy="66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surname is Wang.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91633779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833BDE34-A500-69DD-BA05-E1D1B0AC04D7}"/>
              </a:ext>
            </a:extLst>
          </p:cNvPr>
          <p:cNvSpPr/>
          <p:nvPr/>
        </p:nvSpPr>
        <p:spPr>
          <a:xfrm>
            <a:off x="838200" y="485422"/>
            <a:ext cx="10515600" cy="25818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31259AE-5339-E51E-A962-C4D4A07F0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呢 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ne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D532BB-263B-CA6B-9186-00D16EE5B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5001"/>
            <a:ext cx="10515600" cy="1448153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/>
              <a:t>Question </a:t>
            </a:r>
            <a:r>
              <a:rPr lang="en-US" altLang="zh-TW" dirty="0" err="1"/>
              <a:t>particle【Grammar</a:t>
            </a:r>
            <a:r>
              <a:rPr lang="en-US" altLang="zh-TW" dirty="0"/>
              <a:t> 2】</a:t>
            </a:r>
          </a:p>
          <a:p>
            <a:pPr marL="0" indent="0">
              <a:buNone/>
            </a:pPr>
            <a:r>
              <a:rPr lang="zh-TW" altLang="en-US" dirty="0"/>
              <a:t>呢 </a:t>
            </a:r>
            <a:r>
              <a:rPr lang="en-US" altLang="zh-TW" dirty="0"/>
              <a:t>often follow a noun or pronoun to form a question when the content of the question is already clear from the context.</a:t>
            </a:r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951401A-06E4-DE98-143C-D668E8029F6D}"/>
              </a:ext>
            </a:extLst>
          </p:cNvPr>
          <p:cNvSpPr txBox="1">
            <a:spLocks/>
          </p:cNvSpPr>
          <p:nvPr/>
        </p:nvSpPr>
        <p:spPr>
          <a:xfrm>
            <a:off x="1127548" y="3553152"/>
            <a:ext cx="38946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/>
              <a:t>请问，你贵姓？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48DBAC0-27B5-5240-7DEB-29E8E3DDE93E}"/>
              </a:ext>
            </a:extLst>
          </p:cNvPr>
          <p:cNvSpPr txBox="1"/>
          <p:nvPr/>
        </p:nvSpPr>
        <p:spPr>
          <a:xfrm>
            <a:off x="1193747" y="3440433"/>
            <a:ext cx="3524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Qǐngwèn</a:t>
            </a:r>
            <a:r>
              <a:rPr lang="en-US" altLang="zh-TW" sz="2800" dirty="0"/>
              <a:t>,</a:t>
            </a:r>
            <a:r>
              <a:rPr lang="zh-TW" altLang="en-US" sz="2800" dirty="0"/>
              <a:t> </a:t>
            </a:r>
            <a:r>
              <a:rPr lang="en-US" altLang="zh-TW" sz="2800" dirty="0" err="1"/>
              <a:t>nǐ</a:t>
            </a:r>
            <a:r>
              <a:rPr lang="en-US" altLang="zh-TW" sz="2800" dirty="0"/>
              <a:t> </a:t>
            </a:r>
            <a:r>
              <a:rPr lang="en-US" altLang="zh-TW" sz="2800" dirty="0" err="1"/>
              <a:t>guì</a:t>
            </a:r>
            <a:r>
              <a:rPr lang="zh-TW" altLang="en-US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?</a:t>
            </a:r>
            <a:endParaRPr lang="zh-TW" altLang="en-US" sz="2800" dirty="0"/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8D09CB76-9DA9-0581-23FE-EF3AB8C2DB07}"/>
              </a:ext>
            </a:extLst>
          </p:cNvPr>
          <p:cNvSpPr txBox="1">
            <a:spLocks/>
          </p:cNvSpPr>
          <p:nvPr/>
        </p:nvSpPr>
        <p:spPr>
          <a:xfrm>
            <a:off x="1176150" y="4561558"/>
            <a:ext cx="4719419" cy="562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What is your surname, please?</a:t>
            </a:r>
            <a:endParaRPr lang="zh-TW" altLang="en-US" dirty="0"/>
          </a:p>
        </p:txBody>
      </p:sp>
      <p:sp>
        <p:nvSpPr>
          <p:cNvPr id="12" name="標題 1">
            <a:extLst>
              <a:ext uri="{FF2B5EF4-FFF2-40B4-BE49-F238E27FC236}">
                <a16:creationId xmlns:a16="http://schemas.microsoft.com/office/drawing/2014/main" id="{C5A3F2D4-952C-12D1-BD93-539B896B9DFD}"/>
              </a:ext>
            </a:extLst>
          </p:cNvPr>
          <p:cNvSpPr txBox="1">
            <a:spLocks/>
          </p:cNvSpPr>
          <p:nvPr/>
        </p:nvSpPr>
        <p:spPr>
          <a:xfrm>
            <a:off x="6620748" y="3799592"/>
            <a:ext cx="401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我姓李，你呢？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8ED62B3-DD65-FDE6-3A4B-1AD204ACA5E3}"/>
              </a:ext>
            </a:extLst>
          </p:cNvPr>
          <p:cNvSpPr txBox="1"/>
          <p:nvPr/>
        </p:nvSpPr>
        <p:spPr>
          <a:xfrm>
            <a:off x="6753393" y="3672592"/>
            <a:ext cx="36491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lǐ</a:t>
            </a:r>
            <a:r>
              <a:rPr lang="en-US" altLang="zh-TW" sz="2800" dirty="0"/>
              <a:t>, </a:t>
            </a:r>
            <a:r>
              <a:rPr lang="en-US" altLang="zh-TW" sz="2800" dirty="0" err="1"/>
              <a:t>nǐ</a:t>
            </a:r>
            <a:r>
              <a:rPr lang="en-US" altLang="zh-TW" sz="2800" dirty="0"/>
              <a:t> ne?</a:t>
            </a:r>
            <a:endParaRPr lang="zh-TW" altLang="en-US" sz="2800" dirty="0"/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E78A84E4-321F-B6DD-0FB7-A0AAEF10D248}"/>
              </a:ext>
            </a:extLst>
          </p:cNvPr>
          <p:cNvSpPr txBox="1">
            <a:spLocks/>
          </p:cNvSpPr>
          <p:nvPr/>
        </p:nvSpPr>
        <p:spPr>
          <a:xfrm>
            <a:off x="6739281" y="4788484"/>
            <a:ext cx="4972756" cy="6715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surname is Li. How about you?</a:t>
            </a:r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4E9AC02-8391-5694-B21C-1B88A6BFA2A9}"/>
              </a:ext>
            </a:extLst>
          </p:cNvPr>
          <p:cNvSpPr txBox="1"/>
          <p:nvPr/>
        </p:nvSpPr>
        <p:spPr>
          <a:xfrm>
            <a:off x="760933" y="3142505"/>
            <a:ext cx="5116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dirty="0">
                <a:solidFill>
                  <a:srgbClr val="C00000"/>
                </a:solidFill>
              </a:rPr>
              <a:t>A</a:t>
            </a:r>
            <a:endParaRPr lang="zh-TW" altLang="en-US" sz="4400" dirty="0">
              <a:solidFill>
                <a:srgbClr val="C00000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F4EB3111-E963-578F-5AE7-9C5233864A02}"/>
              </a:ext>
            </a:extLst>
          </p:cNvPr>
          <p:cNvSpPr txBox="1"/>
          <p:nvPr/>
        </p:nvSpPr>
        <p:spPr>
          <a:xfrm>
            <a:off x="6317081" y="3287871"/>
            <a:ext cx="4908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dirty="0">
                <a:solidFill>
                  <a:srgbClr val="C00000"/>
                </a:solidFill>
              </a:rPr>
              <a:t>B</a:t>
            </a:r>
            <a:endParaRPr lang="zh-TW" altLang="en-US" sz="4400" dirty="0">
              <a:solidFill>
                <a:srgbClr val="C00000"/>
              </a:solidFill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AE3FC2F2-8DDD-0B1D-5892-603C518022C3}"/>
              </a:ext>
            </a:extLst>
          </p:cNvPr>
          <p:cNvSpPr txBox="1">
            <a:spLocks/>
          </p:cNvSpPr>
          <p:nvPr/>
        </p:nvSpPr>
        <p:spPr>
          <a:xfrm>
            <a:off x="1139968" y="5346150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我姓王。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BDD4BC26-9901-DF82-8D7B-4A3B877C4E78}"/>
              </a:ext>
            </a:extLst>
          </p:cNvPr>
          <p:cNvSpPr txBox="1"/>
          <p:nvPr/>
        </p:nvSpPr>
        <p:spPr>
          <a:xfrm>
            <a:off x="1272612" y="5219150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wáng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18" name="內容版面配置區 2">
            <a:extLst>
              <a:ext uri="{FF2B5EF4-FFF2-40B4-BE49-F238E27FC236}">
                <a16:creationId xmlns:a16="http://schemas.microsoft.com/office/drawing/2014/main" id="{19E1BCB0-652D-92A2-CE7A-033C96D42336}"/>
              </a:ext>
            </a:extLst>
          </p:cNvPr>
          <p:cNvSpPr txBox="1">
            <a:spLocks/>
          </p:cNvSpPr>
          <p:nvPr/>
        </p:nvSpPr>
        <p:spPr>
          <a:xfrm>
            <a:off x="1258500" y="6294064"/>
            <a:ext cx="3505201" cy="66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surname is Wang.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22001138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E8387C-3520-1E78-0A58-8B0D37C85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110" y="4211195"/>
            <a:ext cx="5427133" cy="1325563"/>
          </a:xfrm>
        </p:spPr>
        <p:txBody>
          <a:bodyPr/>
          <a:lstStyle/>
          <a:p>
            <a:r>
              <a:rPr lang="zh-TW" altLang="en-US" dirty="0"/>
              <a:t>先生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xiānsheng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55C859B-3E0B-FB94-2EF7-8E0420638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111" y="5254625"/>
            <a:ext cx="4851400" cy="1603375"/>
          </a:xfrm>
        </p:spPr>
        <p:txBody>
          <a:bodyPr/>
          <a:lstStyle/>
          <a:p>
            <a:r>
              <a:rPr lang="en-US" altLang="zh-TW" dirty="0"/>
              <a:t>Mr.</a:t>
            </a:r>
          </a:p>
          <a:p>
            <a:r>
              <a:rPr lang="en-US" altLang="zh-TW" dirty="0"/>
              <a:t>Husband</a:t>
            </a:r>
          </a:p>
          <a:p>
            <a:r>
              <a:rPr lang="en-US" altLang="zh-TW" dirty="0"/>
              <a:t>Teacher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FCAE1A91-DF6E-22D7-27DC-936DAC46849D}"/>
              </a:ext>
            </a:extLst>
          </p:cNvPr>
          <p:cNvSpPr txBox="1">
            <a:spLocks/>
          </p:cNvSpPr>
          <p:nvPr/>
        </p:nvSpPr>
        <p:spPr>
          <a:xfrm>
            <a:off x="7340600" y="4480277"/>
            <a:ext cx="42756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小姐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xiǎojiě</a:t>
            </a:r>
            <a:endParaRPr lang="zh-TW" altLang="en-US" dirty="0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68AE76DD-AEE3-D084-53E2-1F82866744F2}"/>
              </a:ext>
            </a:extLst>
          </p:cNvPr>
          <p:cNvSpPr txBox="1">
            <a:spLocks/>
          </p:cNvSpPr>
          <p:nvPr/>
        </p:nvSpPr>
        <p:spPr>
          <a:xfrm>
            <a:off x="6265333" y="1825625"/>
            <a:ext cx="542713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dirty="0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CCF86642-7B74-CFE9-DF91-A1AEC62A787C}"/>
              </a:ext>
            </a:extLst>
          </p:cNvPr>
          <p:cNvSpPr txBox="1">
            <a:spLocks/>
          </p:cNvSpPr>
          <p:nvPr/>
        </p:nvSpPr>
        <p:spPr>
          <a:xfrm>
            <a:off x="7340600" y="5864225"/>
            <a:ext cx="4851400" cy="160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Miss</a:t>
            </a:r>
          </a:p>
          <a:p>
            <a:r>
              <a:rPr lang="en-US" altLang="zh-TW" dirty="0"/>
              <a:t>Young lady</a:t>
            </a:r>
            <a:endParaRPr lang="zh-TW" altLang="en-US" dirty="0"/>
          </a:p>
        </p:txBody>
      </p:sp>
      <p:pic>
        <p:nvPicPr>
          <p:cNvPr id="4098" name="Picture 2" descr="憨豆先生简介_百度知道">
            <a:extLst>
              <a:ext uri="{FF2B5EF4-FFF2-40B4-BE49-F238E27FC236}">
                <a16:creationId xmlns:a16="http://schemas.microsoft.com/office/drawing/2014/main" id="{1B5C1340-961E-4838-1819-1D3A3ABB7F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8" r="10407"/>
          <a:stretch/>
        </p:blipFill>
        <p:spPr bwMode="auto">
          <a:xfrm>
            <a:off x="160866" y="89958"/>
            <a:ext cx="5427134" cy="4159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30+ Times BLACKPINK's Lisa Took Our Breaths Away With Her Effortless ...">
            <a:extLst>
              <a:ext uri="{FF2B5EF4-FFF2-40B4-BE49-F238E27FC236}">
                <a16:creationId xmlns:a16="http://schemas.microsoft.com/office/drawing/2014/main" id="{2D4269C5-DBEC-0108-93C9-B427743AF4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89" b="3031"/>
          <a:stretch/>
        </p:blipFill>
        <p:spPr bwMode="auto">
          <a:xfrm>
            <a:off x="7264402" y="89958"/>
            <a:ext cx="3401719" cy="4688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821297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833BDE34-A500-69DD-BA05-E1D1B0AC04D7}"/>
              </a:ext>
            </a:extLst>
          </p:cNvPr>
          <p:cNvSpPr/>
          <p:nvPr/>
        </p:nvSpPr>
        <p:spPr>
          <a:xfrm>
            <a:off x="838200" y="485422"/>
            <a:ext cx="10515600" cy="25818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31259AE-5339-E51E-A962-C4D4A07F0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呢 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ne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D532BB-263B-CA6B-9186-00D16EE5B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5001"/>
            <a:ext cx="10515600" cy="1448153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/>
              <a:t>Question </a:t>
            </a:r>
            <a:r>
              <a:rPr lang="en-US" altLang="zh-TW" dirty="0" err="1"/>
              <a:t>particle【Grammar</a:t>
            </a:r>
            <a:r>
              <a:rPr lang="en-US" altLang="zh-TW" dirty="0"/>
              <a:t> 2】</a:t>
            </a:r>
          </a:p>
          <a:p>
            <a:pPr marL="0" indent="0">
              <a:buNone/>
            </a:pPr>
            <a:r>
              <a:rPr lang="zh-TW" altLang="en-US" dirty="0"/>
              <a:t>呢 </a:t>
            </a:r>
            <a:r>
              <a:rPr lang="en-US" altLang="zh-TW" dirty="0"/>
              <a:t>often follow a noun or pronoun to form a question when the content of the question is already clear from the context.</a:t>
            </a:r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951401A-06E4-DE98-143C-D668E8029F6D}"/>
              </a:ext>
            </a:extLst>
          </p:cNvPr>
          <p:cNvSpPr txBox="1">
            <a:spLocks/>
          </p:cNvSpPr>
          <p:nvPr/>
        </p:nvSpPr>
        <p:spPr>
          <a:xfrm>
            <a:off x="505227" y="3551681"/>
            <a:ext cx="53944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/>
              <a:t>请问，先生</a:t>
            </a:r>
            <a:r>
              <a:rPr lang="en-US" altLang="zh-TW"/>
              <a:t>/</a:t>
            </a:r>
            <a:r>
              <a:rPr lang="zh-TW" altLang="en-US"/>
              <a:t>小姐贵姓？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48DBAC0-27B5-5240-7DEB-29E8E3DDE93E}"/>
              </a:ext>
            </a:extLst>
          </p:cNvPr>
          <p:cNvSpPr txBox="1"/>
          <p:nvPr/>
        </p:nvSpPr>
        <p:spPr>
          <a:xfrm>
            <a:off x="571425" y="3438962"/>
            <a:ext cx="56318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Qǐngwèn</a:t>
            </a:r>
            <a:r>
              <a:rPr lang="en-US" altLang="zh-TW" sz="2800" dirty="0"/>
              <a:t>,</a:t>
            </a:r>
            <a:r>
              <a:rPr lang="zh-TW" altLang="en-US" sz="2800" dirty="0"/>
              <a:t> </a:t>
            </a:r>
            <a:r>
              <a:rPr lang="en-US" altLang="zh-TW" sz="2800" dirty="0" err="1"/>
              <a:t>xiānsheng</a:t>
            </a:r>
            <a:r>
              <a:rPr lang="en-US" altLang="zh-TW" sz="2800" dirty="0"/>
              <a:t>/</a:t>
            </a:r>
            <a:r>
              <a:rPr lang="en-US" altLang="zh-TW" sz="2800" dirty="0" err="1"/>
              <a:t>xiǎojiě</a:t>
            </a:r>
            <a:r>
              <a:rPr lang="en-US" altLang="zh-TW" sz="2800" dirty="0"/>
              <a:t> </a:t>
            </a:r>
            <a:r>
              <a:rPr lang="en-US" altLang="zh-TW" sz="2800" dirty="0" err="1"/>
              <a:t>guì</a:t>
            </a:r>
            <a:r>
              <a:rPr lang="zh-TW" altLang="en-US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?</a:t>
            </a:r>
            <a:endParaRPr lang="zh-TW" altLang="en-US" sz="2800" dirty="0"/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8D09CB76-9DA9-0581-23FE-EF3AB8C2DB07}"/>
              </a:ext>
            </a:extLst>
          </p:cNvPr>
          <p:cNvSpPr txBox="1">
            <a:spLocks/>
          </p:cNvSpPr>
          <p:nvPr/>
        </p:nvSpPr>
        <p:spPr>
          <a:xfrm>
            <a:off x="553829" y="4560087"/>
            <a:ext cx="4719419" cy="5626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What is Mr./Miss surname, please?</a:t>
            </a:r>
            <a:endParaRPr lang="zh-TW" altLang="en-US" dirty="0"/>
          </a:p>
        </p:txBody>
      </p:sp>
      <p:sp>
        <p:nvSpPr>
          <p:cNvPr id="12" name="標題 1">
            <a:extLst>
              <a:ext uri="{FF2B5EF4-FFF2-40B4-BE49-F238E27FC236}">
                <a16:creationId xmlns:a16="http://schemas.microsoft.com/office/drawing/2014/main" id="{C5A3F2D4-952C-12D1-BD93-539B896B9DFD}"/>
              </a:ext>
            </a:extLst>
          </p:cNvPr>
          <p:cNvSpPr txBox="1">
            <a:spLocks/>
          </p:cNvSpPr>
          <p:nvPr/>
        </p:nvSpPr>
        <p:spPr>
          <a:xfrm>
            <a:off x="7100711" y="4302494"/>
            <a:ext cx="401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我姓李，你呢？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8ED62B3-DD65-FDE6-3A4B-1AD204ACA5E3}"/>
              </a:ext>
            </a:extLst>
          </p:cNvPr>
          <p:cNvSpPr txBox="1"/>
          <p:nvPr/>
        </p:nvSpPr>
        <p:spPr>
          <a:xfrm>
            <a:off x="7233356" y="4175494"/>
            <a:ext cx="36491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lǐ</a:t>
            </a:r>
            <a:r>
              <a:rPr lang="en-US" altLang="zh-TW" sz="2800" dirty="0"/>
              <a:t>, </a:t>
            </a:r>
            <a:r>
              <a:rPr lang="en-US" altLang="zh-TW" sz="2800" dirty="0" err="1"/>
              <a:t>nǐ</a:t>
            </a:r>
            <a:r>
              <a:rPr lang="en-US" altLang="zh-TW" sz="2800" dirty="0"/>
              <a:t> ne?</a:t>
            </a:r>
            <a:endParaRPr lang="zh-TW" altLang="en-US" sz="2800" dirty="0"/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E78A84E4-321F-B6DD-0FB7-A0AAEF10D248}"/>
              </a:ext>
            </a:extLst>
          </p:cNvPr>
          <p:cNvSpPr txBox="1">
            <a:spLocks/>
          </p:cNvSpPr>
          <p:nvPr/>
        </p:nvSpPr>
        <p:spPr>
          <a:xfrm>
            <a:off x="7219244" y="5291386"/>
            <a:ext cx="4972756" cy="6715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surname is Li. How about you?</a:t>
            </a:r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4E9AC02-8391-5694-B21C-1B88A6BFA2A9}"/>
              </a:ext>
            </a:extLst>
          </p:cNvPr>
          <p:cNvSpPr txBox="1"/>
          <p:nvPr/>
        </p:nvSpPr>
        <p:spPr>
          <a:xfrm>
            <a:off x="138612" y="3141034"/>
            <a:ext cx="5116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dirty="0">
                <a:solidFill>
                  <a:srgbClr val="C00000"/>
                </a:solidFill>
              </a:rPr>
              <a:t>A</a:t>
            </a:r>
            <a:endParaRPr lang="zh-TW" altLang="en-US" sz="4400" dirty="0">
              <a:solidFill>
                <a:srgbClr val="C00000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F4EB3111-E963-578F-5AE7-9C5233864A02}"/>
              </a:ext>
            </a:extLst>
          </p:cNvPr>
          <p:cNvSpPr txBox="1"/>
          <p:nvPr/>
        </p:nvSpPr>
        <p:spPr>
          <a:xfrm>
            <a:off x="6797044" y="3790773"/>
            <a:ext cx="4908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dirty="0">
                <a:solidFill>
                  <a:srgbClr val="C00000"/>
                </a:solidFill>
              </a:rPr>
              <a:t>B</a:t>
            </a:r>
            <a:endParaRPr lang="zh-TW" altLang="en-US" sz="4400" dirty="0">
              <a:solidFill>
                <a:srgbClr val="C00000"/>
              </a:solidFill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AE3FC2F2-8DDD-0B1D-5892-603C518022C3}"/>
              </a:ext>
            </a:extLst>
          </p:cNvPr>
          <p:cNvSpPr txBox="1">
            <a:spLocks/>
          </p:cNvSpPr>
          <p:nvPr/>
        </p:nvSpPr>
        <p:spPr>
          <a:xfrm>
            <a:off x="517647" y="5344679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我姓王。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BDD4BC26-9901-DF82-8D7B-4A3B877C4E78}"/>
              </a:ext>
            </a:extLst>
          </p:cNvPr>
          <p:cNvSpPr txBox="1"/>
          <p:nvPr/>
        </p:nvSpPr>
        <p:spPr>
          <a:xfrm>
            <a:off x="650291" y="5217679"/>
            <a:ext cx="24609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xìng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wáng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18" name="內容版面配置區 2">
            <a:extLst>
              <a:ext uri="{FF2B5EF4-FFF2-40B4-BE49-F238E27FC236}">
                <a16:creationId xmlns:a16="http://schemas.microsoft.com/office/drawing/2014/main" id="{19E1BCB0-652D-92A2-CE7A-033C96D42336}"/>
              </a:ext>
            </a:extLst>
          </p:cNvPr>
          <p:cNvSpPr txBox="1">
            <a:spLocks/>
          </p:cNvSpPr>
          <p:nvPr/>
        </p:nvSpPr>
        <p:spPr>
          <a:xfrm>
            <a:off x="636179" y="6292593"/>
            <a:ext cx="3505201" cy="66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surname is Wang.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60341576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833BDE34-A500-69DD-BA05-E1D1B0AC04D7}"/>
              </a:ext>
            </a:extLst>
          </p:cNvPr>
          <p:cNvSpPr/>
          <p:nvPr/>
        </p:nvSpPr>
        <p:spPr>
          <a:xfrm>
            <a:off x="282222" y="148735"/>
            <a:ext cx="11627556" cy="2884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31259AE-5339-E51E-A962-C4D4A07F0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625" y="-2919"/>
            <a:ext cx="10430867" cy="1325563"/>
          </a:xfrm>
        </p:spPr>
        <p:txBody>
          <a:bodyPr/>
          <a:lstStyle/>
          <a:p>
            <a:r>
              <a:rPr lang="zh-TW" altLang="en-US" dirty="0"/>
              <a:t>叫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jiào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D532BB-263B-CA6B-9186-00D16EE5B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624" y="1016782"/>
            <a:ext cx="11598153" cy="210535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/>
              <a:t>To be called</a:t>
            </a:r>
          </a:p>
          <a:p>
            <a:pPr marL="0" indent="0">
              <a:buNone/>
            </a:pPr>
            <a:r>
              <a:rPr lang="en-US" altLang="zh-TW" dirty="0"/>
              <a:t>To call 【Grammar 3】</a:t>
            </a:r>
          </a:p>
          <a:p>
            <a:pPr marL="0" indent="0">
              <a:buNone/>
            </a:pPr>
            <a:r>
              <a:rPr lang="en-US" altLang="zh-TW" dirty="0"/>
              <a:t>The verb </a:t>
            </a:r>
            <a:r>
              <a:rPr lang="zh-TW" altLang="en-US" dirty="0"/>
              <a:t>叫 </a:t>
            </a:r>
            <a:r>
              <a:rPr lang="en-US" altLang="zh-TW" dirty="0"/>
              <a:t>has several meanings. It means “to be call” in this lesson. Like </a:t>
            </a:r>
            <a:r>
              <a:rPr lang="zh-TW" altLang="en-US" dirty="0"/>
              <a:t>姓</a:t>
            </a:r>
            <a:r>
              <a:rPr lang="en-US" altLang="zh-TW" dirty="0"/>
              <a:t>, it must be followed by an object, which can be either a full name or a given name, but seldom a given name that consists only one syllable.</a:t>
            </a:r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951401A-06E4-DE98-143C-D668E8029F6D}"/>
              </a:ext>
            </a:extLst>
          </p:cNvPr>
          <p:cNvSpPr txBox="1">
            <a:spLocks/>
          </p:cNvSpPr>
          <p:nvPr/>
        </p:nvSpPr>
        <p:spPr>
          <a:xfrm>
            <a:off x="355624" y="4102906"/>
            <a:ext cx="53944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/>
              <a:t>你叫什么名字？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48DBAC0-27B5-5240-7DEB-29E8E3DDE93E}"/>
              </a:ext>
            </a:extLst>
          </p:cNvPr>
          <p:cNvSpPr txBox="1"/>
          <p:nvPr/>
        </p:nvSpPr>
        <p:spPr>
          <a:xfrm>
            <a:off x="464107" y="3990187"/>
            <a:ext cx="56318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Nǐ</a:t>
            </a:r>
            <a:r>
              <a:rPr lang="en-US" altLang="zh-TW" sz="2800" dirty="0"/>
              <a:t> </a:t>
            </a:r>
            <a:r>
              <a:rPr lang="en-US" altLang="zh-TW" sz="2800" dirty="0" err="1"/>
              <a:t>jiào</a:t>
            </a:r>
            <a:r>
              <a:rPr lang="en-US" altLang="zh-TW" sz="2800" dirty="0"/>
              <a:t> </a:t>
            </a:r>
            <a:r>
              <a:rPr lang="en-US" altLang="zh-TW" sz="2800" dirty="0" err="1"/>
              <a:t>shénme</a:t>
            </a:r>
            <a:r>
              <a:rPr lang="en-US" altLang="zh-TW" sz="2800" dirty="0"/>
              <a:t> </a:t>
            </a:r>
            <a:r>
              <a:rPr lang="en-US" altLang="zh-TW" sz="2800" dirty="0" err="1"/>
              <a:t>míngzi</a:t>
            </a:r>
            <a:r>
              <a:rPr lang="en-US" altLang="zh-TW" sz="2800" dirty="0"/>
              <a:t>?</a:t>
            </a: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8D09CB76-9DA9-0581-23FE-EF3AB8C2DB07}"/>
              </a:ext>
            </a:extLst>
          </p:cNvPr>
          <p:cNvSpPr txBox="1">
            <a:spLocks/>
          </p:cNvSpPr>
          <p:nvPr/>
        </p:nvSpPr>
        <p:spPr>
          <a:xfrm>
            <a:off x="404226" y="5111312"/>
            <a:ext cx="4719419" cy="562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What is your name?</a:t>
            </a:r>
            <a:endParaRPr lang="zh-TW" altLang="en-US" dirty="0"/>
          </a:p>
        </p:txBody>
      </p:sp>
      <p:sp>
        <p:nvSpPr>
          <p:cNvPr id="12" name="標題 1">
            <a:extLst>
              <a:ext uri="{FF2B5EF4-FFF2-40B4-BE49-F238E27FC236}">
                <a16:creationId xmlns:a16="http://schemas.microsoft.com/office/drawing/2014/main" id="{C5A3F2D4-952C-12D1-BD93-539B896B9DFD}"/>
              </a:ext>
            </a:extLst>
          </p:cNvPr>
          <p:cNvSpPr txBox="1">
            <a:spLocks/>
          </p:cNvSpPr>
          <p:nvPr/>
        </p:nvSpPr>
        <p:spPr>
          <a:xfrm>
            <a:off x="4932973" y="4103822"/>
            <a:ext cx="401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我叫王朋。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8ED62B3-DD65-FDE6-3A4B-1AD204ACA5E3}"/>
              </a:ext>
            </a:extLst>
          </p:cNvPr>
          <p:cNvSpPr txBox="1"/>
          <p:nvPr/>
        </p:nvSpPr>
        <p:spPr>
          <a:xfrm>
            <a:off x="5065618" y="3976822"/>
            <a:ext cx="36491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jiào</a:t>
            </a:r>
            <a:r>
              <a:rPr lang="en-US" altLang="zh-TW" sz="2800" dirty="0"/>
              <a:t> </a:t>
            </a:r>
            <a:r>
              <a:rPr lang="en-US" altLang="zh-TW" sz="2800" dirty="0" err="1"/>
              <a:t>wáng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péng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E78A84E4-321F-B6DD-0FB7-A0AAEF10D248}"/>
              </a:ext>
            </a:extLst>
          </p:cNvPr>
          <p:cNvSpPr txBox="1">
            <a:spLocks/>
          </p:cNvSpPr>
          <p:nvPr/>
        </p:nvSpPr>
        <p:spPr>
          <a:xfrm>
            <a:off x="5051506" y="5092714"/>
            <a:ext cx="4972756" cy="671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name is Wang Peng.</a:t>
            </a:r>
            <a:endParaRPr lang="zh-TW" altLang="en-US" dirty="0"/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5ADEADBF-2CBD-D369-3EBA-BB53BCAD667C}"/>
              </a:ext>
            </a:extLst>
          </p:cNvPr>
          <p:cNvSpPr txBox="1">
            <a:spLocks/>
          </p:cNvSpPr>
          <p:nvPr/>
        </p:nvSpPr>
        <p:spPr>
          <a:xfrm>
            <a:off x="8946172" y="2925638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名字 </a:t>
            </a:r>
            <a:r>
              <a:rPr lang="en-US" altLang="zh-TW" sz="4400" dirty="0" err="1"/>
              <a:t>míngzi</a:t>
            </a:r>
            <a:endParaRPr lang="zh-TW" altLang="en-US" dirty="0"/>
          </a:p>
        </p:txBody>
      </p:sp>
      <p:sp>
        <p:nvSpPr>
          <p:cNvPr id="17" name="內容版面配置區 2">
            <a:extLst>
              <a:ext uri="{FF2B5EF4-FFF2-40B4-BE49-F238E27FC236}">
                <a16:creationId xmlns:a16="http://schemas.microsoft.com/office/drawing/2014/main" id="{0355F297-1904-9630-86F8-558D91930211}"/>
              </a:ext>
            </a:extLst>
          </p:cNvPr>
          <p:cNvSpPr txBox="1">
            <a:spLocks/>
          </p:cNvSpPr>
          <p:nvPr/>
        </p:nvSpPr>
        <p:spPr>
          <a:xfrm>
            <a:off x="9078817" y="3997939"/>
            <a:ext cx="4044245" cy="66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Name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30469535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833BDE34-A500-69DD-BA05-E1D1B0AC04D7}"/>
              </a:ext>
            </a:extLst>
          </p:cNvPr>
          <p:cNvSpPr/>
          <p:nvPr/>
        </p:nvSpPr>
        <p:spPr>
          <a:xfrm>
            <a:off x="282222" y="148735"/>
            <a:ext cx="11627556" cy="2884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31259AE-5339-E51E-A962-C4D4A07F0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625" y="-2919"/>
            <a:ext cx="10430867" cy="1325563"/>
          </a:xfrm>
        </p:spPr>
        <p:txBody>
          <a:bodyPr/>
          <a:lstStyle/>
          <a:p>
            <a:r>
              <a:rPr lang="zh-TW" altLang="en-US" dirty="0"/>
              <a:t>叫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jiào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D532BB-263B-CA6B-9186-00D16EE5B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624" y="1016782"/>
            <a:ext cx="11598153" cy="210535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/>
              <a:t>To be called</a:t>
            </a:r>
          </a:p>
          <a:p>
            <a:pPr marL="0" indent="0">
              <a:buNone/>
            </a:pPr>
            <a:r>
              <a:rPr lang="en-US" altLang="zh-TW" dirty="0"/>
              <a:t>To call 【Grammar 3】</a:t>
            </a:r>
          </a:p>
          <a:p>
            <a:pPr marL="0" indent="0">
              <a:buNone/>
            </a:pPr>
            <a:r>
              <a:rPr lang="en-US" altLang="zh-TW" dirty="0"/>
              <a:t>The verb </a:t>
            </a:r>
            <a:r>
              <a:rPr lang="zh-TW" altLang="en-US" dirty="0"/>
              <a:t>叫 </a:t>
            </a:r>
            <a:r>
              <a:rPr lang="en-US" altLang="zh-TW" dirty="0"/>
              <a:t>has several meanings. It means “to be call” in this lesson. Like </a:t>
            </a:r>
            <a:r>
              <a:rPr lang="zh-TW" altLang="en-US" dirty="0"/>
              <a:t>姓</a:t>
            </a:r>
            <a:r>
              <a:rPr lang="en-US" altLang="zh-TW" dirty="0"/>
              <a:t>, it must be followed by an object, which can be either a full name or a given name, but seldom a given name that consists only one syllable.</a:t>
            </a:r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951401A-06E4-DE98-143C-D668E8029F6D}"/>
              </a:ext>
            </a:extLst>
          </p:cNvPr>
          <p:cNvSpPr txBox="1">
            <a:spLocks/>
          </p:cNvSpPr>
          <p:nvPr/>
        </p:nvSpPr>
        <p:spPr>
          <a:xfrm>
            <a:off x="311624" y="3402995"/>
            <a:ext cx="53944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/>
              <a:t>你叫什么名字？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48DBAC0-27B5-5240-7DEB-29E8E3DDE93E}"/>
              </a:ext>
            </a:extLst>
          </p:cNvPr>
          <p:cNvSpPr txBox="1"/>
          <p:nvPr/>
        </p:nvSpPr>
        <p:spPr>
          <a:xfrm>
            <a:off x="420107" y="3290276"/>
            <a:ext cx="56318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Nǐ</a:t>
            </a:r>
            <a:r>
              <a:rPr lang="en-US" altLang="zh-TW" sz="2800" dirty="0"/>
              <a:t> </a:t>
            </a:r>
            <a:r>
              <a:rPr lang="en-US" altLang="zh-TW" sz="2800" dirty="0" err="1"/>
              <a:t>jiào</a:t>
            </a:r>
            <a:r>
              <a:rPr lang="en-US" altLang="zh-TW" sz="2800" dirty="0"/>
              <a:t> </a:t>
            </a:r>
            <a:r>
              <a:rPr lang="en-US" altLang="zh-TW" sz="2800" dirty="0" err="1"/>
              <a:t>shénme</a:t>
            </a:r>
            <a:r>
              <a:rPr lang="en-US" altLang="zh-TW" sz="2800" dirty="0"/>
              <a:t> </a:t>
            </a:r>
            <a:r>
              <a:rPr lang="en-US" altLang="zh-TW" sz="2800" dirty="0" err="1"/>
              <a:t>míngzi</a:t>
            </a:r>
            <a:r>
              <a:rPr lang="en-US" altLang="zh-TW" sz="2800" dirty="0"/>
              <a:t>?</a:t>
            </a: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8D09CB76-9DA9-0581-23FE-EF3AB8C2DB07}"/>
              </a:ext>
            </a:extLst>
          </p:cNvPr>
          <p:cNvSpPr txBox="1">
            <a:spLocks/>
          </p:cNvSpPr>
          <p:nvPr/>
        </p:nvSpPr>
        <p:spPr>
          <a:xfrm>
            <a:off x="360226" y="4411401"/>
            <a:ext cx="4719419" cy="562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What is your name?</a:t>
            </a:r>
            <a:endParaRPr lang="zh-TW" altLang="en-US" dirty="0"/>
          </a:p>
        </p:txBody>
      </p:sp>
      <p:sp>
        <p:nvSpPr>
          <p:cNvPr id="12" name="標題 1">
            <a:extLst>
              <a:ext uri="{FF2B5EF4-FFF2-40B4-BE49-F238E27FC236}">
                <a16:creationId xmlns:a16="http://schemas.microsoft.com/office/drawing/2014/main" id="{C5A3F2D4-952C-12D1-BD93-539B896B9DFD}"/>
              </a:ext>
            </a:extLst>
          </p:cNvPr>
          <p:cNvSpPr txBox="1">
            <a:spLocks/>
          </p:cNvSpPr>
          <p:nvPr/>
        </p:nvSpPr>
        <p:spPr>
          <a:xfrm>
            <a:off x="4888973" y="3403911"/>
            <a:ext cx="401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我叫王朋。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8ED62B3-DD65-FDE6-3A4B-1AD204ACA5E3}"/>
              </a:ext>
            </a:extLst>
          </p:cNvPr>
          <p:cNvSpPr txBox="1"/>
          <p:nvPr/>
        </p:nvSpPr>
        <p:spPr>
          <a:xfrm>
            <a:off x="5021618" y="3276911"/>
            <a:ext cx="36491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jiào</a:t>
            </a:r>
            <a:r>
              <a:rPr lang="en-US" altLang="zh-TW" sz="2800" dirty="0"/>
              <a:t> </a:t>
            </a:r>
            <a:r>
              <a:rPr lang="en-US" altLang="zh-TW" sz="2800" dirty="0" err="1"/>
              <a:t>wáng</a:t>
            </a:r>
            <a:r>
              <a:rPr lang="en-US" altLang="zh-TW" sz="2800" dirty="0"/>
              <a:t> </a:t>
            </a:r>
            <a:r>
              <a:rPr lang="en-US" altLang="zh-TW" sz="2800" dirty="0" err="1"/>
              <a:t>péng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E78A84E4-321F-B6DD-0FB7-A0AAEF10D248}"/>
              </a:ext>
            </a:extLst>
          </p:cNvPr>
          <p:cNvSpPr txBox="1">
            <a:spLocks/>
          </p:cNvSpPr>
          <p:nvPr/>
        </p:nvSpPr>
        <p:spPr>
          <a:xfrm>
            <a:off x="5007506" y="4392803"/>
            <a:ext cx="4972756" cy="671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name is Wang Peng.</a:t>
            </a:r>
            <a:endParaRPr lang="zh-TW" altLang="en-US" dirty="0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920199B7-CB5E-4CF7-42C9-0FB2C243E87A}"/>
              </a:ext>
            </a:extLst>
          </p:cNvPr>
          <p:cNvSpPr txBox="1">
            <a:spLocks/>
          </p:cNvSpPr>
          <p:nvPr/>
        </p:nvSpPr>
        <p:spPr>
          <a:xfrm>
            <a:off x="8684863" y="3422509"/>
            <a:ext cx="401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你呢？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562252E-CEF7-C424-9488-B0E28E066763}"/>
              </a:ext>
            </a:extLst>
          </p:cNvPr>
          <p:cNvSpPr txBox="1"/>
          <p:nvPr/>
        </p:nvSpPr>
        <p:spPr>
          <a:xfrm>
            <a:off x="8817508" y="3295509"/>
            <a:ext cx="36491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nǐ</a:t>
            </a:r>
            <a:r>
              <a:rPr lang="en-US" altLang="zh-TW" sz="2800" dirty="0"/>
              <a:t> ne?</a:t>
            </a:r>
            <a:endParaRPr lang="zh-TW" altLang="en-US" sz="2800" dirty="0"/>
          </a:p>
        </p:txBody>
      </p:sp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61A8807F-F618-018A-C3BE-FA185FA73BE7}"/>
              </a:ext>
            </a:extLst>
          </p:cNvPr>
          <p:cNvSpPr txBox="1">
            <a:spLocks/>
          </p:cNvSpPr>
          <p:nvPr/>
        </p:nvSpPr>
        <p:spPr>
          <a:xfrm>
            <a:off x="8803396" y="4411401"/>
            <a:ext cx="2814026" cy="671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How about you?</a:t>
            </a:r>
            <a:endParaRPr lang="zh-TW" altLang="en-US" dirty="0"/>
          </a:p>
        </p:txBody>
      </p:sp>
      <p:sp>
        <p:nvSpPr>
          <p:cNvPr id="10" name="標題 1">
            <a:extLst>
              <a:ext uri="{FF2B5EF4-FFF2-40B4-BE49-F238E27FC236}">
                <a16:creationId xmlns:a16="http://schemas.microsoft.com/office/drawing/2014/main" id="{06B86ECA-1B30-6BBC-EE6D-77E9718FD6E6}"/>
              </a:ext>
            </a:extLst>
          </p:cNvPr>
          <p:cNvSpPr txBox="1">
            <a:spLocks/>
          </p:cNvSpPr>
          <p:nvPr/>
        </p:nvSpPr>
        <p:spPr>
          <a:xfrm>
            <a:off x="360226" y="5119680"/>
            <a:ext cx="30677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我叫李生。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C7886AFE-1E33-AB72-A843-ED80305DCE03}"/>
              </a:ext>
            </a:extLst>
          </p:cNvPr>
          <p:cNvSpPr txBox="1"/>
          <p:nvPr/>
        </p:nvSpPr>
        <p:spPr>
          <a:xfrm>
            <a:off x="492870" y="4992680"/>
            <a:ext cx="34339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jiào</a:t>
            </a:r>
            <a:r>
              <a:rPr lang="en-US" altLang="zh-TW" sz="2800" dirty="0"/>
              <a:t> </a:t>
            </a:r>
            <a:r>
              <a:rPr lang="en-US" altLang="zh-TW" sz="2800" dirty="0" err="1"/>
              <a:t>lǐshēng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18" name="內容版面配置區 2">
            <a:extLst>
              <a:ext uri="{FF2B5EF4-FFF2-40B4-BE49-F238E27FC236}">
                <a16:creationId xmlns:a16="http://schemas.microsoft.com/office/drawing/2014/main" id="{D68903BC-ED64-5663-D5CC-8B38853DA848}"/>
              </a:ext>
            </a:extLst>
          </p:cNvPr>
          <p:cNvSpPr txBox="1">
            <a:spLocks/>
          </p:cNvSpPr>
          <p:nvPr/>
        </p:nvSpPr>
        <p:spPr>
          <a:xfrm>
            <a:off x="478758" y="6067594"/>
            <a:ext cx="3505201" cy="66057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surname is Li Sheng.</a:t>
            </a:r>
            <a:endParaRPr lang="zh-TW" altLang="en-US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4BDD31F1-1AA7-3872-ECA7-0AF878D0D4BB}"/>
              </a:ext>
            </a:extLst>
          </p:cNvPr>
          <p:cNvSpPr txBox="1"/>
          <p:nvPr/>
        </p:nvSpPr>
        <p:spPr>
          <a:xfrm>
            <a:off x="26382" y="3017358"/>
            <a:ext cx="5116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dirty="0">
                <a:solidFill>
                  <a:srgbClr val="C00000"/>
                </a:solidFill>
              </a:rPr>
              <a:t>A</a:t>
            </a:r>
            <a:endParaRPr lang="zh-TW" altLang="en-US" sz="4400" dirty="0">
              <a:solidFill>
                <a:srgbClr val="C00000"/>
              </a:solidFill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C7E3501A-F9B9-24E4-E8A4-462D3E179948}"/>
              </a:ext>
            </a:extLst>
          </p:cNvPr>
          <p:cNvSpPr txBox="1"/>
          <p:nvPr/>
        </p:nvSpPr>
        <p:spPr>
          <a:xfrm>
            <a:off x="4624570" y="2944444"/>
            <a:ext cx="4908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dirty="0">
                <a:solidFill>
                  <a:srgbClr val="C00000"/>
                </a:solidFill>
              </a:rPr>
              <a:t>B</a:t>
            </a:r>
            <a:endParaRPr lang="zh-TW" altLang="en-US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242516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833BDE34-A500-69DD-BA05-E1D1B0AC04D7}"/>
              </a:ext>
            </a:extLst>
          </p:cNvPr>
          <p:cNvSpPr/>
          <p:nvPr/>
        </p:nvSpPr>
        <p:spPr>
          <a:xfrm>
            <a:off x="282222" y="148735"/>
            <a:ext cx="11627556" cy="2884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31259AE-5339-E51E-A962-C4D4A07F0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625" y="-2919"/>
            <a:ext cx="10430867" cy="1325563"/>
          </a:xfrm>
        </p:spPr>
        <p:txBody>
          <a:bodyPr/>
          <a:lstStyle/>
          <a:p>
            <a:r>
              <a:rPr lang="zh-TW" altLang="en-US" dirty="0"/>
              <a:t>叫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jiào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D532BB-263B-CA6B-9186-00D16EE5B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624" y="1016782"/>
            <a:ext cx="11598153" cy="210535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/>
              <a:t>To be called</a:t>
            </a:r>
          </a:p>
          <a:p>
            <a:pPr marL="0" indent="0">
              <a:buNone/>
            </a:pPr>
            <a:r>
              <a:rPr lang="en-US" altLang="zh-TW" dirty="0"/>
              <a:t>To call 【Grammar 3】</a:t>
            </a:r>
          </a:p>
          <a:p>
            <a:pPr marL="0" indent="0">
              <a:buNone/>
            </a:pPr>
            <a:r>
              <a:rPr lang="en-US" altLang="zh-TW" dirty="0"/>
              <a:t>The verb </a:t>
            </a:r>
            <a:r>
              <a:rPr lang="zh-TW" altLang="en-US" dirty="0"/>
              <a:t>叫 </a:t>
            </a:r>
            <a:r>
              <a:rPr lang="en-US" altLang="zh-TW" dirty="0"/>
              <a:t>has several meanings. It means “to be call” in this lesson. Like </a:t>
            </a:r>
            <a:r>
              <a:rPr lang="zh-TW" altLang="en-US" dirty="0"/>
              <a:t>姓</a:t>
            </a:r>
            <a:r>
              <a:rPr lang="en-US" altLang="zh-TW" dirty="0"/>
              <a:t>, it must be followed by an object, which can be either a full name or a given name, but seldom a given name that consists only one syllable.</a:t>
            </a:r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951401A-06E4-DE98-143C-D668E8029F6D}"/>
              </a:ext>
            </a:extLst>
          </p:cNvPr>
          <p:cNvSpPr txBox="1">
            <a:spLocks/>
          </p:cNvSpPr>
          <p:nvPr/>
        </p:nvSpPr>
        <p:spPr>
          <a:xfrm>
            <a:off x="567464" y="4023884"/>
            <a:ext cx="53944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/>
              <a:t>你叫李友吗？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48DBAC0-27B5-5240-7DEB-29E8E3DDE93E}"/>
              </a:ext>
            </a:extLst>
          </p:cNvPr>
          <p:cNvSpPr txBox="1"/>
          <p:nvPr/>
        </p:nvSpPr>
        <p:spPr>
          <a:xfrm>
            <a:off x="675947" y="3911165"/>
            <a:ext cx="56318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Nǐ</a:t>
            </a:r>
            <a:r>
              <a:rPr lang="en-US" altLang="zh-TW" sz="2800" dirty="0"/>
              <a:t> </a:t>
            </a:r>
            <a:r>
              <a:rPr lang="en-US" altLang="zh-TW" sz="2800" dirty="0" err="1"/>
              <a:t>jiào</a:t>
            </a:r>
            <a:r>
              <a:rPr lang="en-US" altLang="zh-TW" sz="2800" dirty="0"/>
              <a:t> </a:t>
            </a:r>
            <a:r>
              <a:rPr lang="en-US" altLang="zh-TW" sz="2800" dirty="0" err="1"/>
              <a:t>lǐyǒu</a:t>
            </a:r>
            <a:r>
              <a:rPr lang="en-US" altLang="zh-TW" sz="2800" dirty="0"/>
              <a:t> ma?</a:t>
            </a: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8D09CB76-9DA9-0581-23FE-EF3AB8C2DB07}"/>
              </a:ext>
            </a:extLst>
          </p:cNvPr>
          <p:cNvSpPr txBox="1">
            <a:spLocks/>
          </p:cNvSpPr>
          <p:nvPr/>
        </p:nvSpPr>
        <p:spPr>
          <a:xfrm>
            <a:off x="616067" y="5032290"/>
            <a:ext cx="3433996" cy="562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Is your name Li You?</a:t>
            </a:r>
            <a:endParaRPr lang="zh-TW" altLang="en-US" dirty="0"/>
          </a:p>
        </p:txBody>
      </p:sp>
      <p:sp>
        <p:nvSpPr>
          <p:cNvPr id="12" name="標題 1">
            <a:extLst>
              <a:ext uri="{FF2B5EF4-FFF2-40B4-BE49-F238E27FC236}">
                <a16:creationId xmlns:a16="http://schemas.microsoft.com/office/drawing/2014/main" id="{C5A3F2D4-952C-12D1-BD93-539B896B9DFD}"/>
              </a:ext>
            </a:extLst>
          </p:cNvPr>
          <p:cNvSpPr txBox="1">
            <a:spLocks/>
          </p:cNvSpPr>
          <p:nvPr/>
        </p:nvSpPr>
        <p:spPr>
          <a:xfrm>
            <a:off x="4586949" y="3244663"/>
            <a:ext cx="32047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我叫李友。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8ED62B3-DD65-FDE6-3A4B-1AD204ACA5E3}"/>
              </a:ext>
            </a:extLst>
          </p:cNvPr>
          <p:cNvSpPr txBox="1"/>
          <p:nvPr/>
        </p:nvSpPr>
        <p:spPr>
          <a:xfrm>
            <a:off x="4719594" y="3117663"/>
            <a:ext cx="29139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jiào</a:t>
            </a:r>
            <a:r>
              <a:rPr lang="en-US" altLang="zh-TW" sz="2800" dirty="0"/>
              <a:t> </a:t>
            </a:r>
            <a:r>
              <a:rPr lang="en-US" altLang="zh-TW" sz="2800" dirty="0" err="1"/>
              <a:t>lǐyǒu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E78A84E4-321F-B6DD-0FB7-A0AAEF10D248}"/>
              </a:ext>
            </a:extLst>
          </p:cNvPr>
          <p:cNvSpPr txBox="1">
            <a:spLocks/>
          </p:cNvSpPr>
          <p:nvPr/>
        </p:nvSpPr>
        <p:spPr>
          <a:xfrm>
            <a:off x="4705482" y="4233555"/>
            <a:ext cx="3204716" cy="671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name is Li You.</a:t>
            </a:r>
            <a:endParaRPr lang="zh-TW" altLang="en-US" dirty="0"/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D8DEDC26-664C-4F9F-C389-8AF1E93A0D0B}"/>
              </a:ext>
            </a:extLst>
          </p:cNvPr>
          <p:cNvSpPr txBox="1">
            <a:spLocks/>
          </p:cNvSpPr>
          <p:nvPr/>
        </p:nvSpPr>
        <p:spPr>
          <a:xfrm>
            <a:off x="8379015" y="3244663"/>
            <a:ext cx="32047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我不叫李友。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F0192880-2E2A-A62F-5B95-8AFDA0C50AC2}"/>
              </a:ext>
            </a:extLst>
          </p:cNvPr>
          <p:cNvSpPr txBox="1"/>
          <p:nvPr/>
        </p:nvSpPr>
        <p:spPr>
          <a:xfrm>
            <a:off x="8511660" y="3117663"/>
            <a:ext cx="35408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bú</a:t>
            </a:r>
            <a:r>
              <a:rPr lang="en-US" altLang="zh-TW" sz="2800" dirty="0"/>
              <a:t> </a:t>
            </a:r>
            <a:r>
              <a:rPr lang="en-US" altLang="zh-TW" sz="2800" dirty="0" err="1"/>
              <a:t>jiào</a:t>
            </a:r>
            <a:r>
              <a:rPr lang="en-US" altLang="zh-TW" sz="2800" dirty="0"/>
              <a:t> </a:t>
            </a:r>
            <a:r>
              <a:rPr lang="en-US" altLang="zh-TW" sz="2800" dirty="0" err="1"/>
              <a:t>lǐyǒu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21" name="內容版面配置區 2">
            <a:extLst>
              <a:ext uri="{FF2B5EF4-FFF2-40B4-BE49-F238E27FC236}">
                <a16:creationId xmlns:a16="http://schemas.microsoft.com/office/drawing/2014/main" id="{EE0345B6-C442-15AA-A681-6DC3AF65BD22}"/>
              </a:ext>
            </a:extLst>
          </p:cNvPr>
          <p:cNvSpPr txBox="1">
            <a:spLocks/>
          </p:cNvSpPr>
          <p:nvPr/>
        </p:nvSpPr>
        <p:spPr>
          <a:xfrm>
            <a:off x="8497547" y="4233555"/>
            <a:ext cx="3515867" cy="671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name is</a:t>
            </a:r>
            <a:r>
              <a:rPr lang="zh-TW" altLang="en-US" dirty="0"/>
              <a:t> </a:t>
            </a:r>
            <a:r>
              <a:rPr lang="en-US" altLang="zh-TW" dirty="0"/>
              <a:t>not Li You.</a:t>
            </a:r>
            <a:endParaRPr lang="zh-TW" altLang="en-US" dirty="0"/>
          </a:p>
        </p:txBody>
      </p:sp>
      <p:sp>
        <p:nvSpPr>
          <p:cNvPr id="22" name="標題 1">
            <a:extLst>
              <a:ext uri="{FF2B5EF4-FFF2-40B4-BE49-F238E27FC236}">
                <a16:creationId xmlns:a16="http://schemas.microsoft.com/office/drawing/2014/main" id="{F79B73C2-3F53-8BF0-769B-105C80684761}"/>
              </a:ext>
            </a:extLst>
          </p:cNvPr>
          <p:cNvSpPr txBox="1">
            <a:spLocks/>
          </p:cNvSpPr>
          <p:nvPr/>
        </p:nvSpPr>
        <p:spPr>
          <a:xfrm>
            <a:off x="4670681" y="5197598"/>
            <a:ext cx="32047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我不叫李友。</a:t>
            </a: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4831EF56-21E7-4951-1D56-C950E212C60A}"/>
              </a:ext>
            </a:extLst>
          </p:cNvPr>
          <p:cNvSpPr txBox="1"/>
          <p:nvPr/>
        </p:nvSpPr>
        <p:spPr>
          <a:xfrm>
            <a:off x="4803326" y="5070598"/>
            <a:ext cx="35408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bú</a:t>
            </a:r>
            <a:r>
              <a:rPr lang="en-US" altLang="zh-TW" sz="2800" dirty="0"/>
              <a:t> </a:t>
            </a:r>
            <a:r>
              <a:rPr lang="en-US" altLang="zh-TW" sz="2800" dirty="0" err="1"/>
              <a:t>jiào</a:t>
            </a:r>
            <a:r>
              <a:rPr lang="en-US" altLang="zh-TW" sz="2800" dirty="0"/>
              <a:t> </a:t>
            </a:r>
            <a:r>
              <a:rPr lang="en-US" altLang="zh-TW" sz="2800" dirty="0" err="1"/>
              <a:t>lǐyǒu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24" name="內容版面配置區 2">
            <a:extLst>
              <a:ext uri="{FF2B5EF4-FFF2-40B4-BE49-F238E27FC236}">
                <a16:creationId xmlns:a16="http://schemas.microsoft.com/office/drawing/2014/main" id="{75F91DBA-6533-E9EC-31C6-B2E19AF5BC28}"/>
              </a:ext>
            </a:extLst>
          </p:cNvPr>
          <p:cNvSpPr txBox="1">
            <a:spLocks/>
          </p:cNvSpPr>
          <p:nvPr/>
        </p:nvSpPr>
        <p:spPr>
          <a:xfrm>
            <a:off x="4789213" y="6186490"/>
            <a:ext cx="3515867" cy="671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name is</a:t>
            </a:r>
            <a:r>
              <a:rPr lang="zh-TW" altLang="en-US" dirty="0"/>
              <a:t> </a:t>
            </a:r>
            <a:r>
              <a:rPr lang="en-US" altLang="zh-TW" dirty="0"/>
              <a:t>not Li You.</a:t>
            </a:r>
            <a:endParaRPr lang="zh-TW" altLang="en-US" dirty="0"/>
          </a:p>
        </p:txBody>
      </p:sp>
      <p:sp>
        <p:nvSpPr>
          <p:cNvPr id="25" name="標題 1">
            <a:extLst>
              <a:ext uri="{FF2B5EF4-FFF2-40B4-BE49-F238E27FC236}">
                <a16:creationId xmlns:a16="http://schemas.microsoft.com/office/drawing/2014/main" id="{F3FEE20F-9F04-D5CF-15B0-E172C38EE6D4}"/>
              </a:ext>
            </a:extLst>
          </p:cNvPr>
          <p:cNvSpPr txBox="1">
            <a:spLocks/>
          </p:cNvSpPr>
          <p:nvPr/>
        </p:nvSpPr>
        <p:spPr>
          <a:xfrm>
            <a:off x="7898750" y="5189785"/>
            <a:ext cx="32047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我叫李生。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B70DB1D9-E71A-F29D-6DB2-975269197F81}"/>
              </a:ext>
            </a:extLst>
          </p:cNvPr>
          <p:cNvSpPr txBox="1"/>
          <p:nvPr/>
        </p:nvSpPr>
        <p:spPr>
          <a:xfrm>
            <a:off x="7790101" y="5104866"/>
            <a:ext cx="29139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 err="1"/>
              <a:t>Wǒ</a:t>
            </a:r>
            <a:r>
              <a:rPr lang="en-US" altLang="zh-TW" sz="2800" dirty="0"/>
              <a:t> </a:t>
            </a:r>
            <a:r>
              <a:rPr lang="en-US" altLang="zh-TW" sz="2800" dirty="0" err="1"/>
              <a:t>jiào</a:t>
            </a:r>
            <a:r>
              <a:rPr lang="en-US" altLang="zh-TW" sz="2800" dirty="0"/>
              <a:t> </a:t>
            </a:r>
            <a:r>
              <a:rPr lang="en-US" altLang="zh-TW" sz="2800" dirty="0" err="1"/>
              <a:t>lǐshēng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27" name="內容版面配置區 2">
            <a:extLst>
              <a:ext uri="{FF2B5EF4-FFF2-40B4-BE49-F238E27FC236}">
                <a16:creationId xmlns:a16="http://schemas.microsoft.com/office/drawing/2014/main" id="{B938BC2A-CFF1-C02A-96DC-9DF56C814B9B}"/>
              </a:ext>
            </a:extLst>
          </p:cNvPr>
          <p:cNvSpPr txBox="1">
            <a:spLocks/>
          </p:cNvSpPr>
          <p:nvPr/>
        </p:nvSpPr>
        <p:spPr>
          <a:xfrm>
            <a:off x="8305080" y="6187406"/>
            <a:ext cx="3204716" cy="6715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My name is Li Sheng.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2065184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該怎麼和異性交談？職業培訓師教你從「說、問、說」三部曲推進聊天的技巧！ | 姊妹淘 | NOWnews今日新聞">
            <a:extLst>
              <a:ext uri="{FF2B5EF4-FFF2-40B4-BE49-F238E27FC236}">
                <a16:creationId xmlns:a16="http://schemas.microsoft.com/office/drawing/2014/main" id="{7949D31D-8B1C-F7E1-E8F6-751E207CF2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281"/>
            <a:ext cx="12192000" cy="680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E29D40A-FC4C-1EF6-38FA-CA6BDAB80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644"/>
            <a:ext cx="10515600" cy="64459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3600" dirty="0"/>
              <a:t>A</a:t>
            </a:r>
            <a:r>
              <a:rPr lang="zh-TW" altLang="en-US" sz="3600" dirty="0"/>
              <a:t>：你好！</a:t>
            </a:r>
            <a:endParaRPr lang="en-US" altLang="zh-TW" sz="3600" dirty="0"/>
          </a:p>
          <a:p>
            <a:pPr marL="0" indent="0">
              <a:buNone/>
            </a:pPr>
            <a:endParaRPr lang="en-US" altLang="zh-TW" sz="3600" dirty="0"/>
          </a:p>
          <a:p>
            <a:pPr marL="0" indent="0">
              <a:buNone/>
            </a:pPr>
            <a:r>
              <a:rPr lang="en-US" altLang="zh-TW" sz="3600" dirty="0"/>
              <a:t>B</a:t>
            </a:r>
            <a:r>
              <a:rPr lang="zh-TW" altLang="en-US" sz="3600" dirty="0"/>
              <a:t>：你好！</a:t>
            </a:r>
            <a:endParaRPr lang="en-US" altLang="zh-TW" sz="3600" dirty="0"/>
          </a:p>
          <a:p>
            <a:pPr marL="0" indent="0">
              <a:buNone/>
            </a:pPr>
            <a:endParaRPr lang="en-US" altLang="zh-TW" sz="3600" dirty="0"/>
          </a:p>
          <a:p>
            <a:pPr marL="0" indent="0">
              <a:buNone/>
            </a:pPr>
            <a:r>
              <a:rPr lang="en-US" altLang="zh-TW" sz="3600" dirty="0"/>
              <a:t>A</a:t>
            </a:r>
            <a:r>
              <a:rPr lang="zh-TW" altLang="en-US" sz="3600" dirty="0"/>
              <a:t>：请问，你贵姓？</a:t>
            </a:r>
            <a:endParaRPr lang="en-US" altLang="zh-TW" sz="3600" dirty="0"/>
          </a:p>
          <a:p>
            <a:pPr marL="0" indent="0">
              <a:buNone/>
            </a:pPr>
            <a:endParaRPr lang="en-US" altLang="zh-TW" sz="3600" dirty="0"/>
          </a:p>
          <a:p>
            <a:pPr marL="0" indent="0">
              <a:buNone/>
            </a:pPr>
            <a:r>
              <a:rPr lang="en-US" altLang="zh-TW" sz="3600" dirty="0"/>
              <a:t>B</a:t>
            </a:r>
            <a:r>
              <a:rPr lang="zh-TW" altLang="en-US" sz="3600" dirty="0"/>
              <a:t>：我姓李，你呢？</a:t>
            </a:r>
            <a:endParaRPr lang="en-US" altLang="zh-TW" sz="3600" dirty="0"/>
          </a:p>
          <a:p>
            <a:pPr marL="0" indent="0">
              <a:buNone/>
            </a:pPr>
            <a:endParaRPr lang="en-US" altLang="zh-TW" sz="3600" dirty="0"/>
          </a:p>
          <a:p>
            <a:pPr marL="0" indent="0">
              <a:buNone/>
            </a:pPr>
            <a:r>
              <a:rPr lang="en-US" altLang="zh-TW" sz="3600" dirty="0"/>
              <a:t>A</a:t>
            </a:r>
            <a:r>
              <a:rPr lang="zh-TW" altLang="en-US" sz="3600" dirty="0"/>
              <a:t>：我姓王。李小姐，你叫什么名字？</a:t>
            </a:r>
            <a:endParaRPr lang="en-US" altLang="zh-TW" sz="3600" dirty="0"/>
          </a:p>
          <a:p>
            <a:pPr marL="0" indent="0">
              <a:buNone/>
            </a:pPr>
            <a:endParaRPr lang="en-US" altLang="zh-TW" sz="3600" dirty="0"/>
          </a:p>
          <a:p>
            <a:pPr marL="0" indent="0">
              <a:buNone/>
            </a:pPr>
            <a:r>
              <a:rPr lang="en-US" altLang="zh-TW" sz="3600" dirty="0"/>
              <a:t>B</a:t>
            </a:r>
            <a:r>
              <a:rPr lang="zh-TW" altLang="en-US" sz="3600" dirty="0"/>
              <a:t>：我叫李友。王先生，你叫什么名字？</a:t>
            </a:r>
            <a:endParaRPr lang="en-US" altLang="zh-TW" sz="3600" dirty="0"/>
          </a:p>
          <a:p>
            <a:pPr marL="0" indent="0">
              <a:buNone/>
            </a:pPr>
            <a:endParaRPr lang="zh-TW" altLang="en-US" sz="3600" dirty="0"/>
          </a:p>
          <a:p>
            <a:pPr marL="0" indent="0">
              <a:buNone/>
            </a:pPr>
            <a:r>
              <a:rPr lang="en-US" altLang="zh-TW" sz="3600" dirty="0"/>
              <a:t>A</a:t>
            </a:r>
            <a:r>
              <a:rPr lang="zh-TW" altLang="en-US" sz="3600" dirty="0"/>
              <a:t>：我叫王朋。</a:t>
            </a:r>
            <a:endParaRPr lang="en-US" altLang="zh-TW" sz="3600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F4A852D0-1295-93A1-8A25-FF34AB107D17}"/>
              </a:ext>
            </a:extLst>
          </p:cNvPr>
          <p:cNvSpPr txBox="1">
            <a:spLocks/>
          </p:cNvSpPr>
          <p:nvPr/>
        </p:nvSpPr>
        <p:spPr>
          <a:xfrm>
            <a:off x="838200" y="688623"/>
            <a:ext cx="10515600" cy="64459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A</a:t>
            </a:r>
            <a:r>
              <a:rPr lang="zh-TW" altLang="en-US" dirty="0"/>
              <a:t>：</a:t>
            </a:r>
            <a:r>
              <a:rPr lang="en-US" altLang="zh-TW" dirty="0" err="1"/>
              <a:t>nǐ</a:t>
            </a:r>
            <a:r>
              <a:rPr lang="en-US" altLang="zh-TW" dirty="0"/>
              <a:t> </a:t>
            </a:r>
            <a:r>
              <a:rPr lang="en-US" altLang="zh-TW" dirty="0" err="1"/>
              <a:t>hǎo</a:t>
            </a:r>
            <a:r>
              <a:rPr lang="en-US" altLang="zh-TW" dirty="0"/>
              <a:t>!</a:t>
            </a:r>
            <a:endParaRPr lang="zh-TW" altLang="en-US" dirty="0"/>
          </a:p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B</a:t>
            </a:r>
            <a:r>
              <a:rPr lang="zh-TW" altLang="en-US" dirty="0"/>
              <a:t>：</a:t>
            </a:r>
            <a:r>
              <a:rPr lang="en-US" altLang="zh-TW" dirty="0" err="1"/>
              <a:t>nǐ</a:t>
            </a:r>
            <a:r>
              <a:rPr lang="en-US" altLang="zh-TW" dirty="0"/>
              <a:t> </a:t>
            </a:r>
            <a:r>
              <a:rPr lang="en-US" altLang="zh-TW" dirty="0" err="1"/>
              <a:t>hǎo</a:t>
            </a:r>
            <a:r>
              <a:rPr lang="en-US" altLang="zh-TW" dirty="0"/>
              <a:t>!</a:t>
            </a:r>
            <a:endParaRPr lang="zh-TW" altLang="en-US" dirty="0"/>
          </a:p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A</a:t>
            </a:r>
            <a:r>
              <a:rPr lang="zh-TW" altLang="en-US" dirty="0"/>
              <a:t>：</a:t>
            </a:r>
            <a:r>
              <a:rPr lang="en-US" altLang="zh-TW" dirty="0" err="1"/>
              <a:t>qǐngwèn</a:t>
            </a:r>
            <a:r>
              <a:rPr lang="en-US" altLang="zh-TW" dirty="0"/>
              <a:t>, </a:t>
            </a:r>
            <a:r>
              <a:rPr lang="en-US" altLang="zh-TW" dirty="0" err="1"/>
              <a:t>nǐ</a:t>
            </a:r>
            <a:r>
              <a:rPr lang="en-US" altLang="zh-TW" dirty="0"/>
              <a:t> </a:t>
            </a:r>
            <a:r>
              <a:rPr lang="en-US" altLang="zh-TW" dirty="0" err="1"/>
              <a:t>guì</a:t>
            </a:r>
            <a:r>
              <a:rPr lang="en-US" altLang="zh-TW" dirty="0"/>
              <a:t> </a:t>
            </a:r>
            <a:r>
              <a:rPr lang="en-US" altLang="zh-TW" dirty="0" err="1"/>
              <a:t>xìng</a:t>
            </a:r>
            <a:r>
              <a:rPr lang="en-US" altLang="zh-TW" dirty="0"/>
              <a:t>?</a:t>
            </a:r>
            <a:endParaRPr lang="zh-TW" altLang="en-US" dirty="0"/>
          </a:p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B</a:t>
            </a:r>
            <a:r>
              <a:rPr lang="zh-TW" altLang="en-US" dirty="0"/>
              <a:t>：</a:t>
            </a:r>
            <a:r>
              <a:rPr lang="en-US" altLang="zh-TW" dirty="0" err="1"/>
              <a:t>wǒ</a:t>
            </a:r>
            <a:r>
              <a:rPr lang="en-US" altLang="zh-TW" dirty="0"/>
              <a:t> </a:t>
            </a:r>
            <a:r>
              <a:rPr lang="en-US" altLang="zh-TW" dirty="0" err="1"/>
              <a:t>xìng</a:t>
            </a:r>
            <a:r>
              <a:rPr lang="en-US" altLang="zh-TW" dirty="0"/>
              <a:t> </a:t>
            </a:r>
            <a:r>
              <a:rPr lang="en-US" altLang="zh-TW" dirty="0" err="1"/>
              <a:t>lǐ</a:t>
            </a:r>
            <a:r>
              <a:rPr lang="en-US" altLang="zh-TW" dirty="0"/>
              <a:t>, </a:t>
            </a:r>
            <a:r>
              <a:rPr lang="en-US" altLang="zh-TW" dirty="0" err="1"/>
              <a:t>nǐ</a:t>
            </a:r>
            <a:r>
              <a:rPr lang="en-US" altLang="zh-TW" dirty="0"/>
              <a:t> ne?</a:t>
            </a:r>
            <a:endParaRPr lang="zh-TW" altLang="en-US" dirty="0"/>
          </a:p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A</a:t>
            </a:r>
            <a:r>
              <a:rPr lang="zh-TW" altLang="en-US" dirty="0"/>
              <a:t>：</a:t>
            </a:r>
            <a:r>
              <a:rPr lang="en-US" altLang="zh-TW" dirty="0" err="1"/>
              <a:t>wǒ</a:t>
            </a:r>
            <a:r>
              <a:rPr lang="en-US" altLang="zh-TW" dirty="0"/>
              <a:t> </a:t>
            </a:r>
            <a:r>
              <a:rPr lang="en-US" altLang="zh-TW" dirty="0" err="1"/>
              <a:t>xìng</a:t>
            </a:r>
            <a:r>
              <a:rPr lang="en-US" altLang="zh-TW" dirty="0"/>
              <a:t> </a:t>
            </a:r>
            <a:r>
              <a:rPr lang="en-US" altLang="zh-TW" dirty="0" err="1"/>
              <a:t>wáng</a:t>
            </a:r>
            <a:r>
              <a:rPr lang="en-US" altLang="zh-TW" dirty="0"/>
              <a:t>. </a:t>
            </a:r>
            <a:r>
              <a:rPr lang="en-US" altLang="zh-TW" dirty="0" err="1"/>
              <a:t>lǐ</a:t>
            </a:r>
            <a:r>
              <a:rPr lang="en-US" altLang="zh-TW" dirty="0"/>
              <a:t> </a:t>
            </a:r>
            <a:r>
              <a:rPr lang="en-US" altLang="zh-TW" dirty="0" err="1"/>
              <a:t>xiǎojiě</a:t>
            </a:r>
            <a:r>
              <a:rPr lang="en-US" altLang="zh-TW" dirty="0"/>
              <a:t>, </a:t>
            </a:r>
            <a:r>
              <a:rPr lang="en-US" altLang="zh-TW" dirty="0" err="1"/>
              <a:t>nǐ</a:t>
            </a:r>
            <a:r>
              <a:rPr lang="en-US" altLang="zh-TW" dirty="0"/>
              <a:t> </a:t>
            </a:r>
            <a:r>
              <a:rPr lang="en-US" altLang="zh-TW" dirty="0" err="1"/>
              <a:t>jiào</a:t>
            </a:r>
            <a:r>
              <a:rPr lang="en-US" altLang="zh-TW" dirty="0"/>
              <a:t> </a:t>
            </a:r>
            <a:r>
              <a:rPr lang="en-US" altLang="zh-TW" dirty="0" err="1"/>
              <a:t>shénme</a:t>
            </a:r>
            <a:r>
              <a:rPr lang="en-US" altLang="zh-TW" dirty="0"/>
              <a:t> </a:t>
            </a:r>
            <a:r>
              <a:rPr lang="en-US" altLang="zh-TW" dirty="0" err="1"/>
              <a:t>míngzi</a:t>
            </a:r>
            <a:r>
              <a:rPr lang="en-US" altLang="zh-TW" dirty="0"/>
              <a:t>?</a:t>
            </a:r>
            <a:endParaRPr lang="zh-TW" altLang="en-US" dirty="0"/>
          </a:p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B</a:t>
            </a:r>
            <a:r>
              <a:rPr lang="zh-TW" altLang="en-US" dirty="0"/>
              <a:t>：</a:t>
            </a:r>
            <a:r>
              <a:rPr lang="en-US" altLang="zh-TW" dirty="0" err="1"/>
              <a:t>wǒ</a:t>
            </a:r>
            <a:r>
              <a:rPr lang="en-US" altLang="zh-TW" dirty="0"/>
              <a:t> </a:t>
            </a:r>
            <a:r>
              <a:rPr lang="en-US" altLang="zh-TW" dirty="0" err="1"/>
              <a:t>jiào</a:t>
            </a:r>
            <a:r>
              <a:rPr lang="en-US" altLang="zh-TW" dirty="0"/>
              <a:t> </a:t>
            </a:r>
            <a:r>
              <a:rPr lang="en-US" altLang="zh-TW" dirty="0" err="1"/>
              <a:t>lǐ</a:t>
            </a:r>
            <a:r>
              <a:rPr lang="en-US" altLang="zh-TW" dirty="0"/>
              <a:t> </a:t>
            </a:r>
            <a:r>
              <a:rPr lang="en-US" altLang="zh-TW" dirty="0" err="1"/>
              <a:t>yǒu</a:t>
            </a:r>
            <a:r>
              <a:rPr lang="en-US" altLang="zh-TW" dirty="0"/>
              <a:t>. </a:t>
            </a:r>
            <a:r>
              <a:rPr lang="en-US" altLang="zh-TW" dirty="0" err="1"/>
              <a:t>wáng</a:t>
            </a:r>
            <a:r>
              <a:rPr lang="en-US" altLang="zh-TW" dirty="0"/>
              <a:t> </a:t>
            </a:r>
            <a:r>
              <a:rPr lang="en-US" altLang="zh-TW" dirty="0" err="1"/>
              <a:t>xiānsheng</a:t>
            </a:r>
            <a:r>
              <a:rPr lang="en-US" altLang="zh-TW" dirty="0"/>
              <a:t>, </a:t>
            </a:r>
            <a:r>
              <a:rPr lang="en-US" altLang="zh-TW" dirty="0" err="1"/>
              <a:t>nǐ</a:t>
            </a:r>
            <a:r>
              <a:rPr lang="en-US" altLang="zh-TW" dirty="0"/>
              <a:t> </a:t>
            </a:r>
            <a:r>
              <a:rPr lang="en-US" altLang="zh-TW" dirty="0" err="1"/>
              <a:t>jiào</a:t>
            </a:r>
            <a:r>
              <a:rPr lang="en-US" altLang="zh-TW" dirty="0"/>
              <a:t> </a:t>
            </a:r>
            <a:r>
              <a:rPr lang="en-US" altLang="zh-TW" dirty="0" err="1"/>
              <a:t>shénme</a:t>
            </a:r>
            <a:r>
              <a:rPr lang="en-US" altLang="zh-TW" dirty="0"/>
              <a:t> </a:t>
            </a:r>
            <a:r>
              <a:rPr lang="en-US" altLang="zh-TW" dirty="0" err="1"/>
              <a:t>míngzi</a:t>
            </a:r>
            <a:r>
              <a:rPr lang="en-US" altLang="zh-TW" dirty="0"/>
              <a:t>?</a:t>
            </a:r>
            <a:endParaRPr lang="zh-TW" altLang="en-US" dirty="0"/>
          </a:p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A</a:t>
            </a:r>
            <a:r>
              <a:rPr lang="zh-TW" altLang="en-US" dirty="0"/>
              <a:t>：</a:t>
            </a:r>
            <a:r>
              <a:rPr lang="en-US" altLang="zh-TW" dirty="0" err="1"/>
              <a:t>wǒ</a:t>
            </a:r>
            <a:r>
              <a:rPr lang="en-US" altLang="zh-TW" dirty="0"/>
              <a:t> </a:t>
            </a:r>
            <a:r>
              <a:rPr lang="en-US" altLang="zh-TW" dirty="0" err="1"/>
              <a:t>jiào</a:t>
            </a:r>
            <a:r>
              <a:rPr lang="en-US" altLang="zh-TW" dirty="0"/>
              <a:t> </a:t>
            </a:r>
            <a:r>
              <a:rPr lang="en-US" altLang="zh-TW" dirty="0" err="1"/>
              <a:t>wáng</a:t>
            </a:r>
            <a:r>
              <a:rPr lang="en-US" altLang="zh-TW" dirty="0"/>
              <a:t> </a:t>
            </a:r>
            <a:r>
              <a:rPr lang="en-US" altLang="zh-TW" dirty="0" err="1"/>
              <a:t>péng</a:t>
            </a:r>
            <a:r>
              <a:rPr lang="en-US" altLang="zh-TW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2208590309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9EEF05-D8A5-EE97-F082-E43A44693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dirty="0"/>
              <a:t>问好 </a:t>
            </a:r>
            <a:r>
              <a:rPr lang="en-US" altLang="zh-TW" sz="66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wènhǎo</a:t>
            </a:r>
            <a:endParaRPr lang="zh-TW" altLang="en-US" sz="66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6FC27F0-BCFE-34F2-42FD-D332C6F846DA}"/>
              </a:ext>
            </a:extLst>
          </p:cNvPr>
          <p:cNvSpPr/>
          <p:nvPr/>
        </p:nvSpPr>
        <p:spPr>
          <a:xfrm>
            <a:off x="293513" y="1690687"/>
            <a:ext cx="11604976" cy="4969757"/>
          </a:xfrm>
          <a:custGeom>
            <a:avLst/>
            <a:gdLst>
              <a:gd name="connsiteX0" fmla="*/ 0 w 11604976"/>
              <a:gd name="connsiteY0" fmla="*/ 0 h 4969757"/>
              <a:gd name="connsiteX1" fmla="*/ 464199 w 11604976"/>
              <a:gd name="connsiteY1" fmla="*/ 0 h 4969757"/>
              <a:gd name="connsiteX2" fmla="*/ 812348 w 11604976"/>
              <a:gd name="connsiteY2" fmla="*/ 0 h 4969757"/>
              <a:gd name="connsiteX3" fmla="*/ 1508647 w 11604976"/>
              <a:gd name="connsiteY3" fmla="*/ 0 h 4969757"/>
              <a:gd name="connsiteX4" fmla="*/ 2204945 w 11604976"/>
              <a:gd name="connsiteY4" fmla="*/ 0 h 4969757"/>
              <a:gd name="connsiteX5" fmla="*/ 3017294 w 11604976"/>
              <a:gd name="connsiteY5" fmla="*/ 0 h 4969757"/>
              <a:gd name="connsiteX6" fmla="*/ 3829642 w 11604976"/>
              <a:gd name="connsiteY6" fmla="*/ 0 h 4969757"/>
              <a:gd name="connsiteX7" fmla="*/ 4177791 w 11604976"/>
              <a:gd name="connsiteY7" fmla="*/ 0 h 4969757"/>
              <a:gd name="connsiteX8" fmla="*/ 4525941 w 11604976"/>
              <a:gd name="connsiteY8" fmla="*/ 0 h 4969757"/>
              <a:gd name="connsiteX9" fmla="*/ 4874090 w 11604976"/>
              <a:gd name="connsiteY9" fmla="*/ 0 h 4969757"/>
              <a:gd name="connsiteX10" fmla="*/ 5222239 w 11604976"/>
              <a:gd name="connsiteY10" fmla="*/ 0 h 4969757"/>
              <a:gd name="connsiteX11" fmla="*/ 5570388 w 11604976"/>
              <a:gd name="connsiteY11" fmla="*/ 0 h 4969757"/>
              <a:gd name="connsiteX12" fmla="*/ 5802488 w 11604976"/>
              <a:gd name="connsiteY12" fmla="*/ 0 h 4969757"/>
              <a:gd name="connsiteX13" fmla="*/ 6498787 w 11604976"/>
              <a:gd name="connsiteY13" fmla="*/ 0 h 4969757"/>
              <a:gd name="connsiteX14" fmla="*/ 6962986 w 11604976"/>
              <a:gd name="connsiteY14" fmla="*/ 0 h 4969757"/>
              <a:gd name="connsiteX15" fmla="*/ 7543234 w 11604976"/>
              <a:gd name="connsiteY15" fmla="*/ 0 h 4969757"/>
              <a:gd name="connsiteX16" fmla="*/ 7775334 w 11604976"/>
              <a:gd name="connsiteY16" fmla="*/ 0 h 4969757"/>
              <a:gd name="connsiteX17" fmla="*/ 8007433 w 11604976"/>
              <a:gd name="connsiteY17" fmla="*/ 0 h 4969757"/>
              <a:gd name="connsiteX18" fmla="*/ 8587682 w 11604976"/>
              <a:gd name="connsiteY18" fmla="*/ 0 h 4969757"/>
              <a:gd name="connsiteX19" fmla="*/ 8935832 w 11604976"/>
              <a:gd name="connsiteY19" fmla="*/ 0 h 4969757"/>
              <a:gd name="connsiteX20" fmla="*/ 9748180 w 11604976"/>
              <a:gd name="connsiteY20" fmla="*/ 0 h 4969757"/>
              <a:gd name="connsiteX21" fmla="*/ 10096329 w 11604976"/>
              <a:gd name="connsiteY21" fmla="*/ 0 h 4969757"/>
              <a:gd name="connsiteX22" fmla="*/ 10328429 w 11604976"/>
              <a:gd name="connsiteY22" fmla="*/ 0 h 4969757"/>
              <a:gd name="connsiteX23" fmla="*/ 11604976 w 11604976"/>
              <a:gd name="connsiteY23" fmla="*/ 0 h 4969757"/>
              <a:gd name="connsiteX24" fmla="*/ 11604976 w 11604976"/>
              <a:gd name="connsiteY24" fmla="*/ 601893 h 4969757"/>
              <a:gd name="connsiteX25" fmla="*/ 11604976 w 11604976"/>
              <a:gd name="connsiteY25" fmla="*/ 1054693 h 4969757"/>
              <a:gd name="connsiteX26" fmla="*/ 11604976 w 11604976"/>
              <a:gd name="connsiteY26" fmla="*/ 1457795 h 4969757"/>
              <a:gd name="connsiteX27" fmla="*/ 11604976 w 11604976"/>
              <a:gd name="connsiteY27" fmla="*/ 2009991 h 4969757"/>
              <a:gd name="connsiteX28" fmla="*/ 11604976 w 11604976"/>
              <a:gd name="connsiteY28" fmla="*/ 2413093 h 4969757"/>
              <a:gd name="connsiteX29" fmla="*/ 11604976 w 11604976"/>
              <a:gd name="connsiteY29" fmla="*/ 2865893 h 4969757"/>
              <a:gd name="connsiteX30" fmla="*/ 11604976 w 11604976"/>
              <a:gd name="connsiteY30" fmla="*/ 3418088 h 4969757"/>
              <a:gd name="connsiteX31" fmla="*/ 11604976 w 11604976"/>
              <a:gd name="connsiteY31" fmla="*/ 3821191 h 4969757"/>
              <a:gd name="connsiteX32" fmla="*/ 11604976 w 11604976"/>
              <a:gd name="connsiteY32" fmla="*/ 4273991 h 4969757"/>
              <a:gd name="connsiteX33" fmla="*/ 11604976 w 11604976"/>
              <a:gd name="connsiteY33" fmla="*/ 4969757 h 4969757"/>
              <a:gd name="connsiteX34" fmla="*/ 10792628 w 11604976"/>
              <a:gd name="connsiteY34" fmla="*/ 4969757 h 4969757"/>
              <a:gd name="connsiteX35" fmla="*/ 10212379 w 11604976"/>
              <a:gd name="connsiteY35" fmla="*/ 4969757 h 4969757"/>
              <a:gd name="connsiteX36" fmla="*/ 9864230 w 11604976"/>
              <a:gd name="connsiteY36" fmla="*/ 4969757 h 4969757"/>
              <a:gd name="connsiteX37" fmla="*/ 9400031 w 11604976"/>
              <a:gd name="connsiteY37" fmla="*/ 4969757 h 4969757"/>
              <a:gd name="connsiteX38" fmla="*/ 8587682 w 11604976"/>
              <a:gd name="connsiteY38" fmla="*/ 4969757 h 4969757"/>
              <a:gd name="connsiteX39" fmla="*/ 7775334 w 11604976"/>
              <a:gd name="connsiteY39" fmla="*/ 4969757 h 4969757"/>
              <a:gd name="connsiteX40" fmla="*/ 7427185 w 11604976"/>
              <a:gd name="connsiteY40" fmla="*/ 4969757 h 4969757"/>
              <a:gd name="connsiteX41" fmla="*/ 7195085 w 11604976"/>
              <a:gd name="connsiteY41" fmla="*/ 4969757 h 4969757"/>
              <a:gd name="connsiteX42" fmla="*/ 6846936 w 11604976"/>
              <a:gd name="connsiteY42" fmla="*/ 4969757 h 4969757"/>
              <a:gd name="connsiteX43" fmla="*/ 6382737 w 11604976"/>
              <a:gd name="connsiteY43" fmla="*/ 4969757 h 4969757"/>
              <a:gd name="connsiteX44" fmla="*/ 5802488 w 11604976"/>
              <a:gd name="connsiteY44" fmla="*/ 4969757 h 4969757"/>
              <a:gd name="connsiteX45" fmla="*/ 5106189 w 11604976"/>
              <a:gd name="connsiteY45" fmla="*/ 4969757 h 4969757"/>
              <a:gd name="connsiteX46" fmla="*/ 4409891 w 11604976"/>
              <a:gd name="connsiteY46" fmla="*/ 4969757 h 4969757"/>
              <a:gd name="connsiteX47" fmla="*/ 3829642 w 11604976"/>
              <a:gd name="connsiteY47" fmla="*/ 4969757 h 4969757"/>
              <a:gd name="connsiteX48" fmla="*/ 3249393 w 11604976"/>
              <a:gd name="connsiteY48" fmla="*/ 4969757 h 4969757"/>
              <a:gd name="connsiteX49" fmla="*/ 2901244 w 11604976"/>
              <a:gd name="connsiteY49" fmla="*/ 4969757 h 4969757"/>
              <a:gd name="connsiteX50" fmla="*/ 2320995 w 11604976"/>
              <a:gd name="connsiteY50" fmla="*/ 4969757 h 4969757"/>
              <a:gd name="connsiteX51" fmla="*/ 1972846 w 11604976"/>
              <a:gd name="connsiteY51" fmla="*/ 4969757 h 4969757"/>
              <a:gd name="connsiteX52" fmla="*/ 1276547 w 11604976"/>
              <a:gd name="connsiteY52" fmla="*/ 4969757 h 4969757"/>
              <a:gd name="connsiteX53" fmla="*/ 0 w 11604976"/>
              <a:gd name="connsiteY53" fmla="*/ 4969757 h 4969757"/>
              <a:gd name="connsiteX54" fmla="*/ 0 w 11604976"/>
              <a:gd name="connsiteY54" fmla="*/ 4516957 h 4969757"/>
              <a:gd name="connsiteX55" fmla="*/ 0 w 11604976"/>
              <a:gd name="connsiteY55" fmla="*/ 3915064 h 4969757"/>
              <a:gd name="connsiteX56" fmla="*/ 0 w 11604976"/>
              <a:gd name="connsiteY56" fmla="*/ 3362869 h 4969757"/>
              <a:gd name="connsiteX57" fmla="*/ 0 w 11604976"/>
              <a:gd name="connsiteY57" fmla="*/ 2959766 h 4969757"/>
              <a:gd name="connsiteX58" fmla="*/ 0 w 11604976"/>
              <a:gd name="connsiteY58" fmla="*/ 2308176 h 4969757"/>
              <a:gd name="connsiteX59" fmla="*/ 0 w 11604976"/>
              <a:gd name="connsiteY59" fmla="*/ 1755981 h 4969757"/>
              <a:gd name="connsiteX60" fmla="*/ 0 w 11604976"/>
              <a:gd name="connsiteY60" fmla="*/ 1154088 h 4969757"/>
              <a:gd name="connsiteX61" fmla="*/ 0 w 11604976"/>
              <a:gd name="connsiteY61" fmla="*/ 750986 h 4969757"/>
              <a:gd name="connsiteX62" fmla="*/ 0 w 11604976"/>
              <a:gd name="connsiteY62" fmla="*/ 0 h 4969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1604976" h="4969757" fill="none" extrusionOk="0">
                <a:moveTo>
                  <a:pt x="0" y="0"/>
                </a:moveTo>
                <a:cubicBezTo>
                  <a:pt x="176327" y="-51868"/>
                  <a:pt x="278806" y="19109"/>
                  <a:pt x="464199" y="0"/>
                </a:cubicBezTo>
                <a:cubicBezTo>
                  <a:pt x="649592" y="-19109"/>
                  <a:pt x="674534" y="22073"/>
                  <a:pt x="812348" y="0"/>
                </a:cubicBezTo>
                <a:cubicBezTo>
                  <a:pt x="950162" y="-22073"/>
                  <a:pt x="1188867" y="60523"/>
                  <a:pt x="1508647" y="0"/>
                </a:cubicBezTo>
                <a:cubicBezTo>
                  <a:pt x="1828427" y="-60523"/>
                  <a:pt x="2006415" y="53052"/>
                  <a:pt x="2204945" y="0"/>
                </a:cubicBezTo>
                <a:cubicBezTo>
                  <a:pt x="2403475" y="-53052"/>
                  <a:pt x="2749996" y="33072"/>
                  <a:pt x="3017294" y="0"/>
                </a:cubicBezTo>
                <a:cubicBezTo>
                  <a:pt x="3284592" y="-33072"/>
                  <a:pt x="3482326" y="79659"/>
                  <a:pt x="3829642" y="0"/>
                </a:cubicBezTo>
                <a:cubicBezTo>
                  <a:pt x="4176958" y="-79659"/>
                  <a:pt x="4090562" y="24541"/>
                  <a:pt x="4177791" y="0"/>
                </a:cubicBezTo>
                <a:cubicBezTo>
                  <a:pt x="4265020" y="-24541"/>
                  <a:pt x="4412673" y="33484"/>
                  <a:pt x="4525941" y="0"/>
                </a:cubicBezTo>
                <a:cubicBezTo>
                  <a:pt x="4639209" y="-33484"/>
                  <a:pt x="4804366" y="31693"/>
                  <a:pt x="4874090" y="0"/>
                </a:cubicBezTo>
                <a:cubicBezTo>
                  <a:pt x="4943814" y="-31693"/>
                  <a:pt x="5145073" y="24890"/>
                  <a:pt x="5222239" y="0"/>
                </a:cubicBezTo>
                <a:cubicBezTo>
                  <a:pt x="5299405" y="-24890"/>
                  <a:pt x="5452034" y="33422"/>
                  <a:pt x="5570388" y="0"/>
                </a:cubicBezTo>
                <a:cubicBezTo>
                  <a:pt x="5688742" y="-33422"/>
                  <a:pt x="5737582" y="26528"/>
                  <a:pt x="5802488" y="0"/>
                </a:cubicBezTo>
                <a:cubicBezTo>
                  <a:pt x="5867394" y="-26528"/>
                  <a:pt x="6165225" y="24940"/>
                  <a:pt x="6498787" y="0"/>
                </a:cubicBezTo>
                <a:cubicBezTo>
                  <a:pt x="6832349" y="-24940"/>
                  <a:pt x="6784515" y="41791"/>
                  <a:pt x="6962986" y="0"/>
                </a:cubicBezTo>
                <a:cubicBezTo>
                  <a:pt x="7141457" y="-41791"/>
                  <a:pt x="7382223" y="2919"/>
                  <a:pt x="7543234" y="0"/>
                </a:cubicBezTo>
                <a:cubicBezTo>
                  <a:pt x="7704245" y="-2919"/>
                  <a:pt x="7665798" y="18447"/>
                  <a:pt x="7775334" y="0"/>
                </a:cubicBezTo>
                <a:cubicBezTo>
                  <a:pt x="7884870" y="-18447"/>
                  <a:pt x="7949197" y="19536"/>
                  <a:pt x="8007433" y="0"/>
                </a:cubicBezTo>
                <a:cubicBezTo>
                  <a:pt x="8065669" y="-19536"/>
                  <a:pt x="8340656" y="41537"/>
                  <a:pt x="8587682" y="0"/>
                </a:cubicBezTo>
                <a:cubicBezTo>
                  <a:pt x="8834708" y="-41537"/>
                  <a:pt x="8806741" y="13618"/>
                  <a:pt x="8935832" y="0"/>
                </a:cubicBezTo>
                <a:cubicBezTo>
                  <a:pt x="9064923" y="-13618"/>
                  <a:pt x="9512820" y="23581"/>
                  <a:pt x="9748180" y="0"/>
                </a:cubicBezTo>
                <a:cubicBezTo>
                  <a:pt x="9983540" y="-23581"/>
                  <a:pt x="9975079" y="19080"/>
                  <a:pt x="10096329" y="0"/>
                </a:cubicBezTo>
                <a:cubicBezTo>
                  <a:pt x="10217579" y="-19080"/>
                  <a:pt x="10260513" y="2169"/>
                  <a:pt x="10328429" y="0"/>
                </a:cubicBezTo>
                <a:cubicBezTo>
                  <a:pt x="10396345" y="-2169"/>
                  <a:pt x="11196305" y="1747"/>
                  <a:pt x="11604976" y="0"/>
                </a:cubicBezTo>
                <a:cubicBezTo>
                  <a:pt x="11658363" y="285457"/>
                  <a:pt x="11600073" y="324078"/>
                  <a:pt x="11604976" y="601893"/>
                </a:cubicBezTo>
                <a:cubicBezTo>
                  <a:pt x="11609879" y="879708"/>
                  <a:pt x="11584631" y="898873"/>
                  <a:pt x="11604976" y="1054693"/>
                </a:cubicBezTo>
                <a:cubicBezTo>
                  <a:pt x="11625321" y="1210513"/>
                  <a:pt x="11603924" y="1335927"/>
                  <a:pt x="11604976" y="1457795"/>
                </a:cubicBezTo>
                <a:cubicBezTo>
                  <a:pt x="11606028" y="1579663"/>
                  <a:pt x="11603656" y="1742019"/>
                  <a:pt x="11604976" y="2009991"/>
                </a:cubicBezTo>
                <a:cubicBezTo>
                  <a:pt x="11606296" y="2277963"/>
                  <a:pt x="11561102" y="2302640"/>
                  <a:pt x="11604976" y="2413093"/>
                </a:cubicBezTo>
                <a:cubicBezTo>
                  <a:pt x="11648850" y="2523546"/>
                  <a:pt x="11552600" y="2716867"/>
                  <a:pt x="11604976" y="2865893"/>
                </a:cubicBezTo>
                <a:cubicBezTo>
                  <a:pt x="11657352" y="3014919"/>
                  <a:pt x="11598413" y="3146184"/>
                  <a:pt x="11604976" y="3418088"/>
                </a:cubicBezTo>
                <a:cubicBezTo>
                  <a:pt x="11611539" y="3689992"/>
                  <a:pt x="11579826" y="3641584"/>
                  <a:pt x="11604976" y="3821191"/>
                </a:cubicBezTo>
                <a:cubicBezTo>
                  <a:pt x="11630126" y="4000798"/>
                  <a:pt x="11554411" y="4096428"/>
                  <a:pt x="11604976" y="4273991"/>
                </a:cubicBezTo>
                <a:cubicBezTo>
                  <a:pt x="11655541" y="4451554"/>
                  <a:pt x="11535612" y="4751206"/>
                  <a:pt x="11604976" y="4969757"/>
                </a:cubicBezTo>
                <a:cubicBezTo>
                  <a:pt x="11351369" y="5050084"/>
                  <a:pt x="10970341" y="4912823"/>
                  <a:pt x="10792628" y="4969757"/>
                </a:cubicBezTo>
                <a:cubicBezTo>
                  <a:pt x="10614915" y="5026691"/>
                  <a:pt x="10435941" y="4948731"/>
                  <a:pt x="10212379" y="4969757"/>
                </a:cubicBezTo>
                <a:cubicBezTo>
                  <a:pt x="9988817" y="4990783"/>
                  <a:pt x="10015810" y="4948923"/>
                  <a:pt x="9864230" y="4969757"/>
                </a:cubicBezTo>
                <a:cubicBezTo>
                  <a:pt x="9712650" y="4990591"/>
                  <a:pt x="9527794" y="4914131"/>
                  <a:pt x="9400031" y="4969757"/>
                </a:cubicBezTo>
                <a:cubicBezTo>
                  <a:pt x="9272268" y="5025383"/>
                  <a:pt x="8752226" y="4913351"/>
                  <a:pt x="8587682" y="4969757"/>
                </a:cubicBezTo>
                <a:cubicBezTo>
                  <a:pt x="8423138" y="5026163"/>
                  <a:pt x="8014104" y="4899290"/>
                  <a:pt x="7775334" y="4969757"/>
                </a:cubicBezTo>
                <a:cubicBezTo>
                  <a:pt x="7536564" y="5040224"/>
                  <a:pt x="7511580" y="4945790"/>
                  <a:pt x="7427185" y="4969757"/>
                </a:cubicBezTo>
                <a:cubicBezTo>
                  <a:pt x="7342790" y="4993724"/>
                  <a:pt x="7260092" y="4955298"/>
                  <a:pt x="7195085" y="4969757"/>
                </a:cubicBezTo>
                <a:cubicBezTo>
                  <a:pt x="7130078" y="4984216"/>
                  <a:pt x="6953273" y="4954303"/>
                  <a:pt x="6846936" y="4969757"/>
                </a:cubicBezTo>
                <a:cubicBezTo>
                  <a:pt x="6740599" y="4985211"/>
                  <a:pt x="6513647" y="4950512"/>
                  <a:pt x="6382737" y="4969757"/>
                </a:cubicBezTo>
                <a:cubicBezTo>
                  <a:pt x="6251827" y="4989002"/>
                  <a:pt x="6089052" y="4949722"/>
                  <a:pt x="5802488" y="4969757"/>
                </a:cubicBezTo>
                <a:cubicBezTo>
                  <a:pt x="5515924" y="4989792"/>
                  <a:pt x="5318287" y="4962725"/>
                  <a:pt x="5106189" y="4969757"/>
                </a:cubicBezTo>
                <a:cubicBezTo>
                  <a:pt x="4894091" y="4976789"/>
                  <a:pt x="4754459" y="4945089"/>
                  <a:pt x="4409891" y="4969757"/>
                </a:cubicBezTo>
                <a:cubicBezTo>
                  <a:pt x="4065323" y="4994425"/>
                  <a:pt x="3970543" y="4947287"/>
                  <a:pt x="3829642" y="4969757"/>
                </a:cubicBezTo>
                <a:cubicBezTo>
                  <a:pt x="3688741" y="4992227"/>
                  <a:pt x="3510014" y="4961171"/>
                  <a:pt x="3249393" y="4969757"/>
                </a:cubicBezTo>
                <a:cubicBezTo>
                  <a:pt x="2988772" y="4978343"/>
                  <a:pt x="3000147" y="4959302"/>
                  <a:pt x="2901244" y="4969757"/>
                </a:cubicBezTo>
                <a:cubicBezTo>
                  <a:pt x="2802341" y="4980212"/>
                  <a:pt x="2555753" y="4937413"/>
                  <a:pt x="2320995" y="4969757"/>
                </a:cubicBezTo>
                <a:cubicBezTo>
                  <a:pt x="2086237" y="5002101"/>
                  <a:pt x="2065863" y="4960891"/>
                  <a:pt x="1972846" y="4969757"/>
                </a:cubicBezTo>
                <a:cubicBezTo>
                  <a:pt x="1879829" y="4978623"/>
                  <a:pt x="1596982" y="4905597"/>
                  <a:pt x="1276547" y="4969757"/>
                </a:cubicBezTo>
                <a:cubicBezTo>
                  <a:pt x="956112" y="5033917"/>
                  <a:pt x="466189" y="4824753"/>
                  <a:pt x="0" y="4969757"/>
                </a:cubicBezTo>
                <a:cubicBezTo>
                  <a:pt x="-42105" y="4837132"/>
                  <a:pt x="45674" y="4648746"/>
                  <a:pt x="0" y="4516957"/>
                </a:cubicBezTo>
                <a:cubicBezTo>
                  <a:pt x="-45674" y="4385168"/>
                  <a:pt x="54774" y="4040940"/>
                  <a:pt x="0" y="3915064"/>
                </a:cubicBezTo>
                <a:cubicBezTo>
                  <a:pt x="-54774" y="3789188"/>
                  <a:pt x="47980" y="3525024"/>
                  <a:pt x="0" y="3362869"/>
                </a:cubicBezTo>
                <a:cubicBezTo>
                  <a:pt x="-47980" y="3200714"/>
                  <a:pt x="45197" y="3128030"/>
                  <a:pt x="0" y="2959766"/>
                </a:cubicBezTo>
                <a:cubicBezTo>
                  <a:pt x="-45197" y="2791502"/>
                  <a:pt x="53894" y="2508993"/>
                  <a:pt x="0" y="2308176"/>
                </a:cubicBezTo>
                <a:cubicBezTo>
                  <a:pt x="-53894" y="2107359"/>
                  <a:pt x="63644" y="1993704"/>
                  <a:pt x="0" y="1755981"/>
                </a:cubicBezTo>
                <a:cubicBezTo>
                  <a:pt x="-63644" y="1518258"/>
                  <a:pt x="8837" y="1424550"/>
                  <a:pt x="0" y="1154088"/>
                </a:cubicBezTo>
                <a:cubicBezTo>
                  <a:pt x="-8837" y="883626"/>
                  <a:pt x="3723" y="946648"/>
                  <a:pt x="0" y="750986"/>
                </a:cubicBezTo>
                <a:cubicBezTo>
                  <a:pt x="-3723" y="555324"/>
                  <a:pt x="78045" y="177852"/>
                  <a:pt x="0" y="0"/>
                </a:cubicBezTo>
                <a:close/>
              </a:path>
              <a:path w="11604976" h="4969757" stroke="0" extrusionOk="0">
                <a:moveTo>
                  <a:pt x="0" y="0"/>
                </a:moveTo>
                <a:cubicBezTo>
                  <a:pt x="79596" y="-26288"/>
                  <a:pt x="175354" y="8538"/>
                  <a:pt x="232100" y="0"/>
                </a:cubicBezTo>
                <a:cubicBezTo>
                  <a:pt x="288846" y="-8538"/>
                  <a:pt x="590668" y="54910"/>
                  <a:pt x="928398" y="0"/>
                </a:cubicBezTo>
                <a:cubicBezTo>
                  <a:pt x="1266128" y="-54910"/>
                  <a:pt x="1320031" y="45901"/>
                  <a:pt x="1624697" y="0"/>
                </a:cubicBezTo>
                <a:cubicBezTo>
                  <a:pt x="1929363" y="-45901"/>
                  <a:pt x="2127569" y="88526"/>
                  <a:pt x="2437045" y="0"/>
                </a:cubicBezTo>
                <a:cubicBezTo>
                  <a:pt x="2746521" y="-88526"/>
                  <a:pt x="2897728" y="94262"/>
                  <a:pt x="3249393" y="0"/>
                </a:cubicBezTo>
                <a:cubicBezTo>
                  <a:pt x="3601058" y="-94262"/>
                  <a:pt x="3681693" y="2599"/>
                  <a:pt x="3945692" y="0"/>
                </a:cubicBezTo>
                <a:cubicBezTo>
                  <a:pt x="4209691" y="-2599"/>
                  <a:pt x="4369151" y="74281"/>
                  <a:pt x="4641990" y="0"/>
                </a:cubicBezTo>
                <a:cubicBezTo>
                  <a:pt x="4914829" y="-74281"/>
                  <a:pt x="4817531" y="17654"/>
                  <a:pt x="4990140" y="0"/>
                </a:cubicBezTo>
                <a:cubicBezTo>
                  <a:pt x="5162749" y="-17654"/>
                  <a:pt x="5436422" y="19538"/>
                  <a:pt x="5686438" y="0"/>
                </a:cubicBezTo>
                <a:cubicBezTo>
                  <a:pt x="5936454" y="-19538"/>
                  <a:pt x="5871924" y="27491"/>
                  <a:pt x="6034588" y="0"/>
                </a:cubicBezTo>
                <a:cubicBezTo>
                  <a:pt x="6197252" y="-27491"/>
                  <a:pt x="6580178" y="87215"/>
                  <a:pt x="6846936" y="0"/>
                </a:cubicBezTo>
                <a:cubicBezTo>
                  <a:pt x="7113694" y="-87215"/>
                  <a:pt x="7030006" y="3576"/>
                  <a:pt x="7195085" y="0"/>
                </a:cubicBezTo>
                <a:cubicBezTo>
                  <a:pt x="7360164" y="-3576"/>
                  <a:pt x="7503303" y="25298"/>
                  <a:pt x="7659284" y="0"/>
                </a:cubicBezTo>
                <a:cubicBezTo>
                  <a:pt x="7815265" y="-25298"/>
                  <a:pt x="7830963" y="4778"/>
                  <a:pt x="7891384" y="0"/>
                </a:cubicBezTo>
                <a:cubicBezTo>
                  <a:pt x="7951805" y="-4778"/>
                  <a:pt x="8130760" y="29908"/>
                  <a:pt x="8239533" y="0"/>
                </a:cubicBezTo>
                <a:cubicBezTo>
                  <a:pt x="8348306" y="-29908"/>
                  <a:pt x="8437412" y="27691"/>
                  <a:pt x="8587682" y="0"/>
                </a:cubicBezTo>
                <a:cubicBezTo>
                  <a:pt x="8737952" y="-27691"/>
                  <a:pt x="8737378" y="11720"/>
                  <a:pt x="8819782" y="0"/>
                </a:cubicBezTo>
                <a:cubicBezTo>
                  <a:pt x="8902186" y="-11720"/>
                  <a:pt x="9442542" y="16234"/>
                  <a:pt x="9632130" y="0"/>
                </a:cubicBezTo>
                <a:cubicBezTo>
                  <a:pt x="9821718" y="-16234"/>
                  <a:pt x="10056475" y="21482"/>
                  <a:pt x="10212379" y="0"/>
                </a:cubicBezTo>
                <a:cubicBezTo>
                  <a:pt x="10368283" y="-21482"/>
                  <a:pt x="10743587" y="49535"/>
                  <a:pt x="11024727" y="0"/>
                </a:cubicBezTo>
                <a:cubicBezTo>
                  <a:pt x="11305867" y="-49535"/>
                  <a:pt x="11469374" y="12940"/>
                  <a:pt x="11604976" y="0"/>
                </a:cubicBezTo>
                <a:cubicBezTo>
                  <a:pt x="11614909" y="173368"/>
                  <a:pt x="11571972" y="301698"/>
                  <a:pt x="11604976" y="403103"/>
                </a:cubicBezTo>
                <a:cubicBezTo>
                  <a:pt x="11637980" y="504508"/>
                  <a:pt x="11552847" y="633168"/>
                  <a:pt x="11604976" y="855903"/>
                </a:cubicBezTo>
                <a:cubicBezTo>
                  <a:pt x="11657105" y="1078638"/>
                  <a:pt x="11565225" y="1313198"/>
                  <a:pt x="11604976" y="1457795"/>
                </a:cubicBezTo>
                <a:cubicBezTo>
                  <a:pt x="11644727" y="1602392"/>
                  <a:pt x="11583777" y="1769914"/>
                  <a:pt x="11604976" y="1860898"/>
                </a:cubicBezTo>
                <a:cubicBezTo>
                  <a:pt x="11626175" y="1951882"/>
                  <a:pt x="11596664" y="2108844"/>
                  <a:pt x="11604976" y="2264000"/>
                </a:cubicBezTo>
                <a:cubicBezTo>
                  <a:pt x="11613288" y="2419156"/>
                  <a:pt x="11573886" y="2706519"/>
                  <a:pt x="11604976" y="2865893"/>
                </a:cubicBezTo>
                <a:cubicBezTo>
                  <a:pt x="11636066" y="3025267"/>
                  <a:pt x="11574188" y="3261895"/>
                  <a:pt x="11604976" y="3467786"/>
                </a:cubicBezTo>
                <a:cubicBezTo>
                  <a:pt x="11635764" y="3673677"/>
                  <a:pt x="11599048" y="3805127"/>
                  <a:pt x="11604976" y="3970284"/>
                </a:cubicBezTo>
                <a:cubicBezTo>
                  <a:pt x="11610904" y="4135441"/>
                  <a:pt x="11589722" y="4524537"/>
                  <a:pt x="11604976" y="4969757"/>
                </a:cubicBezTo>
                <a:cubicBezTo>
                  <a:pt x="11525625" y="4992551"/>
                  <a:pt x="11481032" y="4954421"/>
                  <a:pt x="11372876" y="4969757"/>
                </a:cubicBezTo>
                <a:cubicBezTo>
                  <a:pt x="11264720" y="4985093"/>
                  <a:pt x="10931537" y="4946132"/>
                  <a:pt x="10792628" y="4969757"/>
                </a:cubicBezTo>
                <a:cubicBezTo>
                  <a:pt x="10653719" y="4993382"/>
                  <a:pt x="10406096" y="4906604"/>
                  <a:pt x="10212379" y="4969757"/>
                </a:cubicBezTo>
                <a:cubicBezTo>
                  <a:pt x="10018662" y="5032910"/>
                  <a:pt x="9732369" y="4942463"/>
                  <a:pt x="9400031" y="4969757"/>
                </a:cubicBezTo>
                <a:cubicBezTo>
                  <a:pt x="9067693" y="4997051"/>
                  <a:pt x="8877978" y="4878302"/>
                  <a:pt x="8587682" y="4969757"/>
                </a:cubicBezTo>
                <a:cubicBezTo>
                  <a:pt x="8297386" y="5061212"/>
                  <a:pt x="8432640" y="4968403"/>
                  <a:pt x="8355583" y="4969757"/>
                </a:cubicBezTo>
                <a:cubicBezTo>
                  <a:pt x="8278526" y="4971111"/>
                  <a:pt x="8006936" y="4958375"/>
                  <a:pt x="7891384" y="4969757"/>
                </a:cubicBezTo>
                <a:cubicBezTo>
                  <a:pt x="7775832" y="4981139"/>
                  <a:pt x="7628466" y="4954924"/>
                  <a:pt x="7427185" y="4969757"/>
                </a:cubicBezTo>
                <a:cubicBezTo>
                  <a:pt x="7225904" y="4984590"/>
                  <a:pt x="7165046" y="4939954"/>
                  <a:pt x="7079035" y="4969757"/>
                </a:cubicBezTo>
                <a:cubicBezTo>
                  <a:pt x="6993024" y="4999560"/>
                  <a:pt x="6940295" y="4943838"/>
                  <a:pt x="6846936" y="4969757"/>
                </a:cubicBezTo>
                <a:cubicBezTo>
                  <a:pt x="6753577" y="4995676"/>
                  <a:pt x="6682560" y="4949921"/>
                  <a:pt x="6614836" y="4969757"/>
                </a:cubicBezTo>
                <a:cubicBezTo>
                  <a:pt x="6547112" y="4989593"/>
                  <a:pt x="6279693" y="4966040"/>
                  <a:pt x="6034588" y="4969757"/>
                </a:cubicBezTo>
                <a:cubicBezTo>
                  <a:pt x="5789483" y="4973474"/>
                  <a:pt x="5555501" y="4921763"/>
                  <a:pt x="5222239" y="4969757"/>
                </a:cubicBezTo>
                <a:cubicBezTo>
                  <a:pt x="4888977" y="5017751"/>
                  <a:pt x="4785390" y="4925541"/>
                  <a:pt x="4641990" y="4969757"/>
                </a:cubicBezTo>
                <a:cubicBezTo>
                  <a:pt x="4498590" y="5013973"/>
                  <a:pt x="4396130" y="4939583"/>
                  <a:pt x="4293841" y="4969757"/>
                </a:cubicBezTo>
                <a:cubicBezTo>
                  <a:pt x="4191552" y="4999931"/>
                  <a:pt x="3781262" y="4929611"/>
                  <a:pt x="3597543" y="4969757"/>
                </a:cubicBezTo>
                <a:cubicBezTo>
                  <a:pt x="3413824" y="5009903"/>
                  <a:pt x="3038912" y="4873739"/>
                  <a:pt x="2785194" y="4969757"/>
                </a:cubicBezTo>
                <a:cubicBezTo>
                  <a:pt x="2531476" y="5065775"/>
                  <a:pt x="2467933" y="4934922"/>
                  <a:pt x="2320995" y="4969757"/>
                </a:cubicBezTo>
                <a:cubicBezTo>
                  <a:pt x="2174057" y="5004592"/>
                  <a:pt x="1774979" y="4877672"/>
                  <a:pt x="1508647" y="4969757"/>
                </a:cubicBezTo>
                <a:cubicBezTo>
                  <a:pt x="1242315" y="5061842"/>
                  <a:pt x="1244987" y="4949421"/>
                  <a:pt x="1160498" y="4969757"/>
                </a:cubicBezTo>
                <a:cubicBezTo>
                  <a:pt x="1076009" y="4990093"/>
                  <a:pt x="350506" y="4884675"/>
                  <a:pt x="0" y="4969757"/>
                </a:cubicBezTo>
                <a:cubicBezTo>
                  <a:pt x="-929" y="4856934"/>
                  <a:pt x="64282" y="4661303"/>
                  <a:pt x="0" y="4417562"/>
                </a:cubicBezTo>
                <a:cubicBezTo>
                  <a:pt x="-64282" y="4173821"/>
                  <a:pt x="50065" y="4081591"/>
                  <a:pt x="0" y="3765971"/>
                </a:cubicBezTo>
                <a:cubicBezTo>
                  <a:pt x="-50065" y="3450351"/>
                  <a:pt x="40143" y="3431843"/>
                  <a:pt x="0" y="3313171"/>
                </a:cubicBezTo>
                <a:cubicBezTo>
                  <a:pt x="-40143" y="3194499"/>
                  <a:pt x="6845" y="3002595"/>
                  <a:pt x="0" y="2860371"/>
                </a:cubicBezTo>
                <a:cubicBezTo>
                  <a:pt x="-6845" y="2718147"/>
                  <a:pt x="56325" y="2494686"/>
                  <a:pt x="0" y="2357874"/>
                </a:cubicBezTo>
                <a:cubicBezTo>
                  <a:pt x="-56325" y="2221062"/>
                  <a:pt x="19812" y="2146868"/>
                  <a:pt x="0" y="1954771"/>
                </a:cubicBezTo>
                <a:cubicBezTo>
                  <a:pt x="-19812" y="1762674"/>
                  <a:pt x="43437" y="1709908"/>
                  <a:pt x="0" y="1551669"/>
                </a:cubicBezTo>
                <a:cubicBezTo>
                  <a:pt x="-43437" y="1393430"/>
                  <a:pt x="37007" y="1278850"/>
                  <a:pt x="0" y="1049171"/>
                </a:cubicBezTo>
                <a:cubicBezTo>
                  <a:pt x="-37007" y="819492"/>
                  <a:pt x="34462" y="763147"/>
                  <a:pt x="0" y="646068"/>
                </a:cubicBezTo>
                <a:cubicBezTo>
                  <a:pt x="-34462" y="528989"/>
                  <a:pt x="43182" y="171470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5400" b="0" i="0" dirty="0"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zh-TW" altLang="en-US" sz="5400" b="0" i="0" dirty="0"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：你好，我姓</a:t>
            </a:r>
            <a:r>
              <a:rPr lang="en-US" altLang="zh-TW" sz="5400" b="0" i="0" dirty="0"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X</a:t>
            </a:r>
            <a:r>
              <a:rPr lang="zh-TW" altLang="en-US" sz="5400" dirty="0">
                <a:solidFill>
                  <a:srgbClr val="6666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。请问，你贵姓？</a:t>
            </a:r>
            <a:endParaRPr lang="en-US" altLang="zh-TW" sz="5400" dirty="0">
              <a:solidFill>
                <a:srgbClr val="6666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5400" dirty="0">
              <a:solidFill>
                <a:srgbClr val="6666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5400" b="0" i="0" dirty="0"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5400" b="0" i="0" dirty="0"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：你好，我姓</a:t>
            </a:r>
            <a:r>
              <a:rPr lang="en-US" altLang="zh-TW" sz="5400" b="0" i="0" dirty="0"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X</a:t>
            </a:r>
            <a:r>
              <a:rPr lang="zh-TW" altLang="en-US" sz="5400" dirty="0">
                <a:solidFill>
                  <a:srgbClr val="6666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5400" b="0" i="0" dirty="0"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我叫</a:t>
            </a:r>
            <a:r>
              <a:rPr lang="en-US" altLang="zh-TW" sz="5400" b="0" i="0" dirty="0"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XOO</a:t>
            </a:r>
            <a:r>
              <a:rPr lang="zh-TW" altLang="en-US" sz="5400" b="0" i="0" dirty="0"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，你呢？</a:t>
            </a:r>
            <a:endParaRPr lang="en-US" altLang="zh-TW" sz="5400" b="0" i="0" dirty="0">
              <a:solidFill>
                <a:srgbClr val="666666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5400" b="0" i="0" dirty="0">
              <a:solidFill>
                <a:srgbClr val="666666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5400" b="0" i="0" dirty="0"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zh-TW" altLang="en-US" sz="5400" b="0" i="0" dirty="0"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：我叫</a:t>
            </a:r>
            <a:r>
              <a:rPr lang="en-US" altLang="zh-TW" sz="5400" b="0" i="0" dirty="0"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XOO</a:t>
            </a:r>
            <a:r>
              <a:rPr lang="zh-TW" altLang="en-US" sz="5400" b="0" i="0" dirty="0">
                <a:solidFill>
                  <a:srgbClr val="6666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5400" dirty="0">
              <a:solidFill>
                <a:srgbClr val="6666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A6686CA-004E-B250-8A80-29E529271B12}"/>
              </a:ext>
            </a:extLst>
          </p:cNvPr>
          <p:cNvSpPr txBox="1"/>
          <p:nvPr/>
        </p:nvSpPr>
        <p:spPr>
          <a:xfrm>
            <a:off x="846666" y="2903769"/>
            <a:ext cx="1134533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400" dirty="0"/>
              <a:t>A</a:t>
            </a:r>
            <a:r>
              <a:rPr lang="en-US" altLang="zh-TW" sz="4400" dirty="0"/>
              <a:t>:N</a:t>
            </a:r>
            <a:r>
              <a:rPr lang="zh-TW" altLang="en-US" sz="4400" dirty="0"/>
              <a:t>ǐ hǎo</a:t>
            </a:r>
            <a:r>
              <a:rPr lang="en-US" altLang="zh-TW" sz="4400" dirty="0"/>
              <a:t>, </a:t>
            </a:r>
            <a:r>
              <a:rPr lang="zh-TW" altLang="en-US" sz="4400" dirty="0"/>
              <a:t>wǒ xìng X</a:t>
            </a:r>
            <a:r>
              <a:rPr lang="en-US" altLang="zh-TW" sz="4400" dirty="0"/>
              <a:t>. Q</a:t>
            </a:r>
            <a:r>
              <a:rPr lang="zh-TW" altLang="en-US" sz="4400" dirty="0"/>
              <a:t>ǐng wèn</a:t>
            </a:r>
            <a:r>
              <a:rPr lang="en-US" altLang="zh-TW" sz="4400" dirty="0"/>
              <a:t>, </a:t>
            </a:r>
            <a:r>
              <a:rPr lang="zh-TW" altLang="en-US" sz="4400" dirty="0"/>
              <a:t>nǐ guì xìng</a:t>
            </a:r>
            <a:r>
              <a:rPr lang="en-US" altLang="zh-TW" sz="4400" dirty="0"/>
              <a:t>?</a:t>
            </a:r>
            <a:endParaRPr lang="zh-TW" altLang="en-US" sz="4400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F7A37BB-8B6E-F1D3-561B-CA589C510D2F}"/>
              </a:ext>
            </a:extLst>
          </p:cNvPr>
          <p:cNvSpPr txBox="1"/>
          <p:nvPr/>
        </p:nvSpPr>
        <p:spPr>
          <a:xfrm>
            <a:off x="838200" y="4120873"/>
            <a:ext cx="11345334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zh-TW" altLang="en-US" sz="1800" dirty="0"/>
          </a:p>
          <a:p>
            <a:r>
              <a:rPr lang="zh-TW" altLang="en-US" sz="4400" dirty="0"/>
              <a:t>B</a:t>
            </a:r>
            <a:r>
              <a:rPr lang="en-US" altLang="zh-TW" sz="4400" dirty="0"/>
              <a:t>:</a:t>
            </a:r>
            <a:r>
              <a:rPr lang="zh-TW" altLang="en-US" sz="4400" dirty="0"/>
              <a:t>nǐ hǎo</a:t>
            </a:r>
            <a:r>
              <a:rPr lang="en-US" altLang="zh-TW" sz="4400" dirty="0"/>
              <a:t>, </a:t>
            </a:r>
            <a:r>
              <a:rPr lang="zh-TW" altLang="en-US" sz="4400" dirty="0"/>
              <a:t>wǒ xìng X</a:t>
            </a:r>
            <a:r>
              <a:rPr lang="en-US" altLang="zh-TW" sz="4400" dirty="0"/>
              <a:t>, </a:t>
            </a:r>
            <a:r>
              <a:rPr lang="zh-TW" altLang="en-US" sz="4400" dirty="0"/>
              <a:t>wǒ jiào XOO</a:t>
            </a:r>
            <a:r>
              <a:rPr lang="en-US" altLang="zh-TW" sz="4400" dirty="0"/>
              <a:t>, </a:t>
            </a:r>
            <a:r>
              <a:rPr lang="zh-TW" altLang="en-US" sz="4400" dirty="0"/>
              <a:t>nǐ ne</a:t>
            </a:r>
            <a:r>
              <a:rPr lang="en-US" altLang="zh-TW" sz="4400" dirty="0"/>
              <a:t>?</a:t>
            </a:r>
            <a:endParaRPr lang="zh-TW" altLang="en-US" sz="4400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03F6D1E-3539-79E5-E959-39046C71E734}"/>
              </a:ext>
            </a:extLst>
          </p:cNvPr>
          <p:cNvSpPr txBox="1"/>
          <p:nvPr/>
        </p:nvSpPr>
        <p:spPr>
          <a:xfrm>
            <a:off x="702733" y="5999696"/>
            <a:ext cx="611293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400" dirty="0"/>
              <a:t>A</a:t>
            </a:r>
            <a:r>
              <a:rPr lang="en-US" altLang="zh-TW" sz="4400" dirty="0"/>
              <a:t>:</a:t>
            </a:r>
            <a:r>
              <a:rPr lang="zh-TW" altLang="en-US" sz="4400" dirty="0"/>
              <a:t>wǒ jiào XOO</a:t>
            </a:r>
            <a:r>
              <a:rPr lang="en-US" altLang="zh-TW" sz="4400" dirty="0"/>
              <a:t>.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719630598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FC3AB5-2D1D-CA5C-2224-CAA396C3F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b="1" u="sng" dirty="0"/>
              <a:t>Homework </a:t>
            </a:r>
            <a:endParaRPr lang="zh-TW" altLang="en-US" b="1" u="sng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8AF0E21-7F37-13EA-7EFE-5BBC97C02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6579"/>
            <a:ext cx="10515600" cy="2032000"/>
          </a:xfrm>
        </p:spPr>
        <p:txBody>
          <a:bodyPr>
            <a:normAutofit lnSpcReduction="10000"/>
          </a:bodyPr>
          <a:lstStyle/>
          <a:p>
            <a:r>
              <a:rPr lang="en-US" altLang="zh-TW" dirty="0"/>
              <a:t>Give me an E-mail.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/>
              <a:t>Introduce yourself for me.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/>
              <a:t>And tell me your country in English. (if you can write Chinese, it’s better.)</a:t>
            </a:r>
          </a:p>
          <a:p>
            <a:pPr marL="914400" lvl="1" indent="-457200">
              <a:buFont typeface="+mj-lt"/>
              <a:buAutoNum type="arabicPeriod"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Deadline Friday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B0F078BB-0589-C9C8-F202-914BA323193F}"/>
              </a:ext>
            </a:extLst>
          </p:cNvPr>
          <p:cNvSpPr txBox="1">
            <a:spLocks/>
          </p:cNvSpPr>
          <p:nvPr/>
        </p:nvSpPr>
        <p:spPr>
          <a:xfrm>
            <a:off x="838200" y="357857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altLang="zh-TW" b="1" u="sng" dirty="0"/>
              <a:t>Test </a:t>
            </a:r>
            <a:endParaRPr lang="zh-TW" altLang="en-US" b="1" u="sng" dirty="0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21604668-C60B-41AF-2A13-036990699496}"/>
              </a:ext>
            </a:extLst>
          </p:cNvPr>
          <p:cNvSpPr txBox="1">
            <a:spLocks/>
          </p:cNvSpPr>
          <p:nvPr/>
        </p:nvSpPr>
        <p:spPr>
          <a:xfrm>
            <a:off x="838200" y="4706056"/>
            <a:ext cx="10515600" cy="17529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Pinyin</a:t>
            </a:r>
          </a:p>
          <a:p>
            <a:pPr lvl="1"/>
            <a:r>
              <a:rPr lang="en-US" altLang="zh-TW" dirty="0"/>
              <a:t>I say the pinyin and you write down pinyin and tone.</a:t>
            </a:r>
          </a:p>
          <a:p>
            <a:pPr lvl="1"/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Next week</a:t>
            </a:r>
          </a:p>
        </p:txBody>
      </p:sp>
    </p:spTree>
    <p:extLst>
      <p:ext uri="{BB962C8B-B14F-4D97-AF65-F5344CB8AC3E}">
        <p14:creationId xmlns:p14="http://schemas.microsoft.com/office/powerpoint/2010/main" val="358614135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5BE992-32D9-1BD0-D9D0-7A6F50428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zh-TW" sz="5400" kern="1200" dirty="0">
                <a:solidFill>
                  <a:schemeClr val="tx1"/>
                </a:solidFill>
                <a:ea typeface="+mj-ea"/>
              </a:rPr>
              <a:t>Tone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93CE1A1-7956-43CD-D7D6-625336037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2898" y="1285875"/>
            <a:ext cx="4908068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altLang="zh-TW" sz="5400" dirty="0">
                <a:latin typeface="+mn-lt"/>
                <a:ea typeface="+mn-ea"/>
                <a:cs typeface="+mn-cs"/>
              </a:rPr>
              <a:t>a&gt;o&gt;e&gt;</a:t>
            </a:r>
            <a:r>
              <a:rPr lang="en-US" altLang="zh-TW" sz="5400" dirty="0" err="1">
                <a:latin typeface="+mn-lt"/>
                <a:ea typeface="+mn-ea"/>
                <a:cs typeface="+mn-cs"/>
              </a:rPr>
              <a:t>i</a:t>
            </a:r>
            <a:r>
              <a:rPr lang="en-US" altLang="zh-TW" sz="5400" dirty="0">
                <a:latin typeface="+mn-lt"/>
                <a:ea typeface="+mn-ea"/>
                <a:cs typeface="+mn-cs"/>
              </a:rPr>
              <a:t>=u</a:t>
            </a:r>
          </a:p>
        </p:txBody>
      </p:sp>
      <p:pic>
        <p:nvPicPr>
          <p:cNvPr id="1026" name="Picture 2" descr="普樂網">
            <a:extLst>
              <a:ext uri="{FF2B5EF4-FFF2-40B4-BE49-F238E27FC236}">
                <a16:creationId xmlns:a16="http://schemas.microsoft.com/office/drawing/2014/main" id="{6CB15285-DF35-DCC3-A16B-6194D01CB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5154" y="2554050"/>
            <a:ext cx="10515595" cy="3601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1A0CE34A-1C03-ED8E-ADAE-A79B401A3CDB}"/>
              </a:ext>
            </a:extLst>
          </p:cNvPr>
          <p:cNvSpPr/>
          <p:nvPr/>
        </p:nvSpPr>
        <p:spPr>
          <a:xfrm>
            <a:off x="1185335" y="1075206"/>
            <a:ext cx="4210755" cy="1478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0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ā  á  ǎ  à</a:t>
            </a:r>
            <a:endParaRPr lang="zh-TW" altLang="en-US" sz="6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5274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5FC979A-F2C5-061A-B6D2-122235446873}"/>
              </a:ext>
            </a:extLst>
          </p:cNvPr>
          <p:cNvSpPr/>
          <p:nvPr/>
        </p:nvSpPr>
        <p:spPr>
          <a:xfrm>
            <a:off x="1703469" y="4944815"/>
            <a:ext cx="2812086" cy="1080000"/>
          </a:xfrm>
          <a:custGeom>
            <a:avLst/>
            <a:gdLst>
              <a:gd name="connsiteX0" fmla="*/ 0 w 2812086"/>
              <a:gd name="connsiteY0" fmla="*/ 0 h 1080000"/>
              <a:gd name="connsiteX1" fmla="*/ 478055 w 2812086"/>
              <a:gd name="connsiteY1" fmla="*/ 0 h 1080000"/>
              <a:gd name="connsiteX2" fmla="*/ 1068593 w 2812086"/>
              <a:gd name="connsiteY2" fmla="*/ 0 h 1080000"/>
              <a:gd name="connsiteX3" fmla="*/ 1659131 w 2812086"/>
              <a:gd name="connsiteY3" fmla="*/ 0 h 1080000"/>
              <a:gd name="connsiteX4" fmla="*/ 2193427 w 2812086"/>
              <a:gd name="connsiteY4" fmla="*/ 0 h 1080000"/>
              <a:gd name="connsiteX5" fmla="*/ 2812086 w 2812086"/>
              <a:gd name="connsiteY5" fmla="*/ 0 h 1080000"/>
              <a:gd name="connsiteX6" fmla="*/ 2812086 w 2812086"/>
              <a:gd name="connsiteY6" fmla="*/ 540000 h 1080000"/>
              <a:gd name="connsiteX7" fmla="*/ 2812086 w 2812086"/>
              <a:gd name="connsiteY7" fmla="*/ 1080000 h 1080000"/>
              <a:gd name="connsiteX8" fmla="*/ 2277790 w 2812086"/>
              <a:gd name="connsiteY8" fmla="*/ 1080000 h 1080000"/>
              <a:gd name="connsiteX9" fmla="*/ 1771614 w 2812086"/>
              <a:gd name="connsiteY9" fmla="*/ 1080000 h 1080000"/>
              <a:gd name="connsiteX10" fmla="*/ 1181076 w 2812086"/>
              <a:gd name="connsiteY10" fmla="*/ 1080000 h 1080000"/>
              <a:gd name="connsiteX11" fmla="*/ 590538 w 2812086"/>
              <a:gd name="connsiteY11" fmla="*/ 1080000 h 1080000"/>
              <a:gd name="connsiteX12" fmla="*/ 0 w 2812086"/>
              <a:gd name="connsiteY12" fmla="*/ 1080000 h 1080000"/>
              <a:gd name="connsiteX13" fmla="*/ 0 w 2812086"/>
              <a:gd name="connsiteY13" fmla="*/ 540000 h 1080000"/>
              <a:gd name="connsiteX14" fmla="*/ 0 w 2812086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12086" h="1080000" fill="none" extrusionOk="0">
                <a:moveTo>
                  <a:pt x="0" y="0"/>
                </a:moveTo>
                <a:cubicBezTo>
                  <a:pt x="217518" y="-10315"/>
                  <a:pt x="302188" y="2104"/>
                  <a:pt x="478055" y="0"/>
                </a:cubicBezTo>
                <a:cubicBezTo>
                  <a:pt x="653923" y="-2104"/>
                  <a:pt x="821775" y="41939"/>
                  <a:pt x="1068593" y="0"/>
                </a:cubicBezTo>
                <a:cubicBezTo>
                  <a:pt x="1315411" y="-41939"/>
                  <a:pt x="1414535" y="62643"/>
                  <a:pt x="1659131" y="0"/>
                </a:cubicBezTo>
                <a:cubicBezTo>
                  <a:pt x="1903727" y="-62643"/>
                  <a:pt x="2064294" y="34397"/>
                  <a:pt x="2193427" y="0"/>
                </a:cubicBezTo>
                <a:cubicBezTo>
                  <a:pt x="2322560" y="-34397"/>
                  <a:pt x="2686025" y="30747"/>
                  <a:pt x="2812086" y="0"/>
                </a:cubicBezTo>
                <a:cubicBezTo>
                  <a:pt x="2855222" y="214300"/>
                  <a:pt x="2764599" y="272387"/>
                  <a:pt x="2812086" y="540000"/>
                </a:cubicBezTo>
                <a:cubicBezTo>
                  <a:pt x="2859573" y="807613"/>
                  <a:pt x="2786437" y="949899"/>
                  <a:pt x="2812086" y="1080000"/>
                </a:cubicBezTo>
                <a:cubicBezTo>
                  <a:pt x="2684334" y="1109584"/>
                  <a:pt x="2504670" y="1070772"/>
                  <a:pt x="2277790" y="1080000"/>
                </a:cubicBezTo>
                <a:cubicBezTo>
                  <a:pt x="2050910" y="1089228"/>
                  <a:pt x="1937827" y="1027787"/>
                  <a:pt x="1771614" y="1080000"/>
                </a:cubicBezTo>
                <a:cubicBezTo>
                  <a:pt x="1605401" y="1132213"/>
                  <a:pt x="1443370" y="1039968"/>
                  <a:pt x="1181076" y="1080000"/>
                </a:cubicBezTo>
                <a:cubicBezTo>
                  <a:pt x="918782" y="1120032"/>
                  <a:pt x="811060" y="1046631"/>
                  <a:pt x="590538" y="1080000"/>
                </a:cubicBezTo>
                <a:cubicBezTo>
                  <a:pt x="370016" y="1113369"/>
                  <a:pt x="156534" y="10694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812086" h="1080000" stroke="0" extrusionOk="0">
                <a:moveTo>
                  <a:pt x="0" y="0"/>
                </a:moveTo>
                <a:cubicBezTo>
                  <a:pt x="213549" y="-10348"/>
                  <a:pt x="340753" y="34094"/>
                  <a:pt x="478055" y="0"/>
                </a:cubicBezTo>
                <a:cubicBezTo>
                  <a:pt x="615358" y="-34094"/>
                  <a:pt x="853605" y="59616"/>
                  <a:pt x="1068593" y="0"/>
                </a:cubicBezTo>
                <a:cubicBezTo>
                  <a:pt x="1283581" y="-59616"/>
                  <a:pt x="1367112" y="20336"/>
                  <a:pt x="1659131" y="0"/>
                </a:cubicBezTo>
                <a:cubicBezTo>
                  <a:pt x="1951150" y="-20336"/>
                  <a:pt x="2090585" y="57455"/>
                  <a:pt x="2277790" y="0"/>
                </a:cubicBezTo>
                <a:cubicBezTo>
                  <a:pt x="2464995" y="-57455"/>
                  <a:pt x="2592664" y="28838"/>
                  <a:pt x="2812086" y="0"/>
                </a:cubicBezTo>
                <a:cubicBezTo>
                  <a:pt x="2835277" y="168737"/>
                  <a:pt x="2768906" y="437107"/>
                  <a:pt x="2812086" y="550800"/>
                </a:cubicBezTo>
                <a:cubicBezTo>
                  <a:pt x="2855266" y="664493"/>
                  <a:pt x="2767934" y="896277"/>
                  <a:pt x="2812086" y="1080000"/>
                </a:cubicBezTo>
                <a:cubicBezTo>
                  <a:pt x="2702400" y="1084705"/>
                  <a:pt x="2422169" y="1016137"/>
                  <a:pt x="2277790" y="1080000"/>
                </a:cubicBezTo>
                <a:cubicBezTo>
                  <a:pt x="2133411" y="1143863"/>
                  <a:pt x="1898713" y="1073889"/>
                  <a:pt x="1659131" y="1080000"/>
                </a:cubicBezTo>
                <a:cubicBezTo>
                  <a:pt x="1419549" y="1086111"/>
                  <a:pt x="1291671" y="1046841"/>
                  <a:pt x="1124834" y="1080000"/>
                </a:cubicBezTo>
                <a:cubicBezTo>
                  <a:pt x="957997" y="1113159"/>
                  <a:pt x="731829" y="1028652"/>
                  <a:pt x="534296" y="1080000"/>
                </a:cubicBezTo>
                <a:cubicBezTo>
                  <a:pt x="336763" y="1131348"/>
                  <a:pt x="256366" y="1041318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fāngài</a:t>
            </a:r>
            <a:endParaRPr lang="en-US" altLang="zh-TW" sz="6600" b="0" i="0" dirty="0">
              <a:solidFill>
                <a:srgbClr val="666666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711AD04-138B-0C73-D634-3FB0E1157117}"/>
              </a:ext>
            </a:extLst>
          </p:cNvPr>
          <p:cNvSpPr/>
          <p:nvPr/>
        </p:nvSpPr>
        <p:spPr>
          <a:xfrm>
            <a:off x="7594646" y="4944815"/>
            <a:ext cx="3042262" cy="1080000"/>
          </a:xfrm>
          <a:custGeom>
            <a:avLst/>
            <a:gdLst>
              <a:gd name="connsiteX0" fmla="*/ 0 w 3042262"/>
              <a:gd name="connsiteY0" fmla="*/ 0 h 1080000"/>
              <a:gd name="connsiteX1" fmla="*/ 415776 w 3042262"/>
              <a:gd name="connsiteY1" fmla="*/ 0 h 1080000"/>
              <a:gd name="connsiteX2" fmla="*/ 953242 w 3042262"/>
              <a:gd name="connsiteY2" fmla="*/ 0 h 1080000"/>
              <a:gd name="connsiteX3" fmla="*/ 1490708 w 3042262"/>
              <a:gd name="connsiteY3" fmla="*/ 0 h 1080000"/>
              <a:gd name="connsiteX4" fmla="*/ 1967329 w 3042262"/>
              <a:gd name="connsiteY4" fmla="*/ 0 h 1080000"/>
              <a:gd name="connsiteX5" fmla="*/ 2443950 w 3042262"/>
              <a:gd name="connsiteY5" fmla="*/ 0 h 1080000"/>
              <a:gd name="connsiteX6" fmla="*/ 3042262 w 3042262"/>
              <a:gd name="connsiteY6" fmla="*/ 0 h 1080000"/>
              <a:gd name="connsiteX7" fmla="*/ 3042262 w 3042262"/>
              <a:gd name="connsiteY7" fmla="*/ 518400 h 1080000"/>
              <a:gd name="connsiteX8" fmla="*/ 3042262 w 3042262"/>
              <a:gd name="connsiteY8" fmla="*/ 1080000 h 1080000"/>
              <a:gd name="connsiteX9" fmla="*/ 2504796 w 3042262"/>
              <a:gd name="connsiteY9" fmla="*/ 1080000 h 1080000"/>
              <a:gd name="connsiteX10" fmla="*/ 1967329 w 3042262"/>
              <a:gd name="connsiteY10" fmla="*/ 1080000 h 1080000"/>
              <a:gd name="connsiteX11" fmla="*/ 1429863 w 3042262"/>
              <a:gd name="connsiteY11" fmla="*/ 1080000 h 1080000"/>
              <a:gd name="connsiteX12" fmla="*/ 892397 w 3042262"/>
              <a:gd name="connsiteY12" fmla="*/ 1080000 h 1080000"/>
              <a:gd name="connsiteX13" fmla="*/ 0 w 3042262"/>
              <a:gd name="connsiteY13" fmla="*/ 1080000 h 1080000"/>
              <a:gd name="connsiteX14" fmla="*/ 0 w 3042262"/>
              <a:gd name="connsiteY14" fmla="*/ 518400 h 1080000"/>
              <a:gd name="connsiteX15" fmla="*/ 0 w 3042262"/>
              <a:gd name="connsiteY15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042262" h="1080000" fill="none" extrusionOk="0">
                <a:moveTo>
                  <a:pt x="0" y="0"/>
                </a:moveTo>
                <a:cubicBezTo>
                  <a:pt x="203314" y="-29462"/>
                  <a:pt x="255259" y="22184"/>
                  <a:pt x="415776" y="0"/>
                </a:cubicBezTo>
                <a:cubicBezTo>
                  <a:pt x="576293" y="-22184"/>
                  <a:pt x="686006" y="6234"/>
                  <a:pt x="953242" y="0"/>
                </a:cubicBezTo>
                <a:cubicBezTo>
                  <a:pt x="1220478" y="-6234"/>
                  <a:pt x="1248684" y="26112"/>
                  <a:pt x="1490708" y="0"/>
                </a:cubicBezTo>
                <a:cubicBezTo>
                  <a:pt x="1732732" y="-26112"/>
                  <a:pt x="1849548" y="44967"/>
                  <a:pt x="1967329" y="0"/>
                </a:cubicBezTo>
                <a:cubicBezTo>
                  <a:pt x="2085110" y="-44967"/>
                  <a:pt x="2348565" y="16719"/>
                  <a:pt x="2443950" y="0"/>
                </a:cubicBezTo>
                <a:cubicBezTo>
                  <a:pt x="2539335" y="-16719"/>
                  <a:pt x="2850156" y="44793"/>
                  <a:pt x="3042262" y="0"/>
                </a:cubicBezTo>
                <a:cubicBezTo>
                  <a:pt x="3095541" y="112163"/>
                  <a:pt x="2980325" y="365795"/>
                  <a:pt x="3042262" y="518400"/>
                </a:cubicBezTo>
                <a:cubicBezTo>
                  <a:pt x="3104199" y="671005"/>
                  <a:pt x="3004251" y="876713"/>
                  <a:pt x="3042262" y="1080000"/>
                </a:cubicBezTo>
                <a:cubicBezTo>
                  <a:pt x="2818633" y="1081864"/>
                  <a:pt x="2620100" y="1038825"/>
                  <a:pt x="2504796" y="1080000"/>
                </a:cubicBezTo>
                <a:cubicBezTo>
                  <a:pt x="2389492" y="1121175"/>
                  <a:pt x="2196229" y="1036961"/>
                  <a:pt x="1967329" y="1080000"/>
                </a:cubicBezTo>
                <a:cubicBezTo>
                  <a:pt x="1738429" y="1123039"/>
                  <a:pt x="1563462" y="1056061"/>
                  <a:pt x="1429863" y="1080000"/>
                </a:cubicBezTo>
                <a:cubicBezTo>
                  <a:pt x="1296264" y="1103939"/>
                  <a:pt x="1074240" y="1071438"/>
                  <a:pt x="892397" y="1080000"/>
                </a:cubicBezTo>
                <a:cubicBezTo>
                  <a:pt x="710554" y="1088562"/>
                  <a:pt x="308251" y="990850"/>
                  <a:pt x="0" y="1080000"/>
                </a:cubicBezTo>
                <a:cubicBezTo>
                  <a:pt x="-24064" y="832515"/>
                  <a:pt x="54075" y="717762"/>
                  <a:pt x="0" y="518400"/>
                </a:cubicBezTo>
                <a:cubicBezTo>
                  <a:pt x="-54075" y="319038"/>
                  <a:pt x="48129" y="239217"/>
                  <a:pt x="0" y="0"/>
                </a:cubicBezTo>
                <a:close/>
              </a:path>
              <a:path w="3042262" h="1080000" stroke="0" extrusionOk="0">
                <a:moveTo>
                  <a:pt x="0" y="0"/>
                </a:moveTo>
                <a:cubicBezTo>
                  <a:pt x="136403" y="-560"/>
                  <a:pt x="243161" y="2345"/>
                  <a:pt x="415776" y="0"/>
                </a:cubicBezTo>
                <a:cubicBezTo>
                  <a:pt x="588391" y="-2345"/>
                  <a:pt x="753688" y="57737"/>
                  <a:pt x="953242" y="0"/>
                </a:cubicBezTo>
                <a:cubicBezTo>
                  <a:pt x="1152796" y="-57737"/>
                  <a:pt x="1246114" y="54117"/>
                  <a:pt x="1490708" y="0"/>
                </a:cubicBezTo>
                <a:cubicBezTo>
                  <a:pt x="1735302" y="-54117"/>
                  <a:pt x="1944965" y="571"/>
                  <a:pt x="2058597" y="0"/>
                </a:cubicBezTo>
                <a:cubicBezTo>
                  <a:pt x="2172229" y="-571"/>
                  <a:pt x="2599341" y="9608"/>
                  <a:pt x="3042262" y="0"/>
                </a:cubicBezTo>
                <a:cubicBezTo>
                  <a:pt x="3065453" y="168737"/>
                  <a:pt x="2999082" y="437107"/>
                  <a:pt x="3042262" y="550800"/>
                </a:cubicBezTo>
                <a:cubicBezTo>
                  <a:pt x="3085442" y="664493"/>
                  <a:pt x="2998110" y="896277"/>
                  <a:pt x="3042262" y="1080000"/>
                </a:cubicBezTo>
                <a:cubicBezTo>
                  <a:pt x="2931097" y="1117231"/>
                  <a:pt x="2717385" y="1079049"/>
                  <a:pt x="2565641" y="1080000"/>
                </a:cubicBezTo>
                <a:cubicBezTo>
                  <a:pt x="2413897" y="1080951"/>
                  <a:pt x="2134237" y="1018300"/>
                  <a:pt x="1997752" y="1080000"/>
                </a:cubicBezTo>
                <a:cubicBezTo>
                  <a:pt x="1861267" y="1141700"/>
                  <a:pt x="1685181" y="1076413"/>
                  <a:pt x="1521131" y="1080000"/>
                </a:cubicBezTo>
                <a:cubicBezTo>
                  <a:pt x="1357081" y="1083587"/>
                  <a:pt x="1192231" y="1072837"/>
                  <a:pt x="983665" y="1080000"/>
                </a:cubicBezTo>
                <a:cubicBezTo>
                  <a:pt x="775099" y="1087163"/>
                  <a:pt x="294482" y="1072295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fāng</a:t>
            </a:r>
            <a:r>
              <a:rPr lang="en-US" altLang="zh-TW" sz="6600" b="0" i="0" dirty="0" err="1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’</a:t>
            </a:r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ài</a:t>
            </a:r>
            <a:endParaRPr lang="en-US" altLang="zh-TW" sz="6600" b="0" i="0" dirty="0">
              <a:solidFill>
                <a:srgbClr val="666666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9" name="箭號: 向右 8">
            <a:extLst>
              <a:ext uri="{FF2B5EF4-FFF2-40B4-BE49-F238E27FC236}">
                <a16:creationId xmlns:a16="http://schemas.microsoft.com/office/drawing/2014/main" id="{8C7F7DD3-1FAC-2A76-30A6-141A726D4D7F}"/>
              </a:ext>
            </a:extLst>
          </p:cNvPr>
          <p:cNvSpPr/>
          <p:nvPr/>
        </p:nvSpPr>
        <p:spPr>
          <a:xfrm>
            <a:off x="2009422" y="2528711"/>
            <a:ext cx="8173155" cy="498058"/>
          </a:xfrm>
          <a:prstGeom prst="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F8F3AD79-41BB-2D5B-70BC-9B51D865467D}"/>
              </a:ext>
            </a:extLst>
          </p:cNvPr>
          <p:cNvSpPr txBox="1"/>
          <p:nvPr/>
        </p:nvSpPr>
        <p:spPr>
          <a:xfrm>
            <a:off x="5223582" y="2012202"/>
            <a:ext cx="1744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/>
              <a:t>For read</a:t>
            </a:r>
            <a:endParaRPr lang="zh-TW" altLang="en-US" sz="3600" dirty="0"/>
          </a:p>
        </p:txBody>
      </p:sp>
      <p:sp>
        <p:nvSpPr>
          <p:cNvPr id="11" name="箭號: 向右 10">
            <a:extLst>
              <a:ext uri="{FF2B5EF4-FFF2-40B4-BE49-F238E27FC236}">
                <a16:creationId xmlns:a16="http://schemas.microsoft.com/office/drawing/2014/main" id="{EF02C5CD-DE35-25B9-5246-382601266732}"/>
              </a:ext>
            </a:extLst>
          </p:cNvPr>
          <p:cNvSpPr/>
          <p:nvPr/>
        </p:nvSpPr>
        <p:spPr>
          <a:xfrm rot="10800000">
            <a:off x="2009422" y="3565379"/>
            <a:ext cx="8173155" cy="498058"/>
          </a:xfrm>
          <a:prstGeom prst="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710206AF-4795-361D-30E6-09C4E7D854C7}"/>
              </a:ext>
            </a:extLst>
          </p:cNvPr>
          <p:cNvSpPr txBox="1"/>
          <p:nvPr/>
        </p:nvSpPr>
        <p:spPr>
          <a:xfrm>
            <a:off x="5223582" y="3168077"/>
            <a:ext cx="18637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/>
              <a:t>For word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BF103073-4974-8EAE-AB3F-119BDA596AF4}"/>
              </a:ext>
            </a:extLst>
          </p:cNvPr>
          <p:cNvSpPr/>
          <p:nvPr/>
        </p:nvSpPr>
        <p:spPr>
          <a:xfrm>
            <a:off x="4188178" y="877667"/>
            <a:ext cx="3815644" cy="1080000"/>
          </a:xfrm>
          <a:custGeom>
            <a:avLst/>
            <a:gdLst>
              <a:gd name="connsiteX0" fmla="*/ 0 w 3815644"/>
              <a:gd name="connsiteY0" fmla="*/ 0 h 1080000"/>
              <a:gd name="connsiteX1" fmla="*/ 621405 w 3815644"/>
              <a:gd name="connsiteY1" fmla="*/ 0 h 1080000"/>
              <a:gd name="connsiteX2" fmla="*/ 1128340 w 3815644"/>
              <a:gd name="connsiteY2" fmla="*/ 0 h 1080000"/>
              <a:gd name="connsiteX3" fmla="*/ 1673432 w 3815644"/>
              <a:gd name="connsiteY3" fmla="*/ 0 h 1080000"/>
              <a:gd name="connsiteX4" fmla="*/ 2142212 w 3815644"/>
              <a:gd name="connsiteY4" fmla="*/ 0 h 1080000"/>
              <a:gd name="connsiteX5" fmla="*/ 2725460 w 3815644"/>
              <a:gd name="connsiteY5" fmla="*/ 0 h 1080000"/>
              <a:gd name="connsiteX6" fmla="*/ 3156083 w 3815644"/>
              <a:gd name="connsiteY6" fmla="*/ 0 h 1080000"/>
              <a:gd name="connsiteX7" fmla="*/ 3815644 w 3815644"/>
              <a:gd name="connsiteY7" fmla="*/ 0 h 1080000"/>
              <a:gd name="connsiteX8" fmla="*/ 3815644 w 3815644"/>
              <a:gd name="connsiteY8" fmla="*/ 550800 h 1080000"/>
              <a:gd name="connsiteX9" fmla="*/ 3815644 w 3815644"/>
              <a:gd name="connsiteY9" fmla="*/ 1080000 h 1080000"/>
              <a:gd name="connsiteX10" fmla="*/ 3346865 w 3815644"/>
              <a:gd name="connsiteY10" fmla="*/ 1080000 h 1080000"/>
              <a:gd name="connsiteX11" fmla="*/ 2725460 w 3815644"/>
              <a:gd name="connsiteY11" fmla="*/ 1080000 h 1080000"/>
              <a:gd name="connsiteX12" fmla="*/ 2294837 w 3815644"/>
              <a:gd name="connsiteY12" fmla="*/ 1080000 h 1080000"/>
              <a:gd name="connsiteX13" fmla="*/ 1826058 w 3815644"/>
              <a:gd name="connsiteY13" fmla="*/ 1080000 h 1080000"/>
              <a:gd name="connsiteX14" fmla="*/ 1357279 w 3815644"/>
              <a:gd name="connsiteY14" fmla="*/ 1080000 h 1080000"/>
              <a:gd name="connsiteX15" fmla="*/ 735874 w 3815644"/>
              <a:gd name="connsiteY15" fmla="*/ 1080000 h 1080000"/>
              <a:gd name="connsiteX16" fmla="*/ 0 w 3815644"/>
              <a:gd name="connsiteY16" fmla="*/ 1080000 h 1080000"/>
              <a:gd name="connsiteX17" fmla="*/ 0 w 3815644"/>
              <a:gd name="connsiteY17" fmla="*/ 561600 h 1080000"/>
              <a:gd name="connsiteX18" fmla="*/ 0 w 3815644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815644" h="1080000" fill="none" extrusionOk="0">
                <a:moveTo>
                  <a:pt x="0" y="0"/>
                </a:moveTo>
                <a:cubicBezTo>
                  <a:pt x="309167" y="-60647"/>
                  <a:pt x="400367" y="15381"/>
                  <a:pt x="621405" y="0"/>
                </a:cubicBezTo>
                <a:cubicBezTo>
                  <a:pt x="842443" y="-15381"/>
                  <a:pt x="950919" y="34653"/>
                  <a:pt x="1128340" y="0"/>
                </a:cubicBezTo>
                <a:cubicBezTo>
                  <a:pt x="1305762" y="-34653"/>
                  <a:pt x="1493169" y="28442"/>
                  <a:pt x="1673432" y="0"/>
                </a:cubicBezTo>
                <a:cubicBezTo>
                  <a:pt x="1853695" y="-28442"/>
                  <a:pt x="1933914" y="9930"/>
                  <a:pt x="2142212" y="0"/>
                </a:cubicBezTo>
                <a:cubicBezTo>
                  <a:pt x="2350510" y="-9930"/>
                  <a:pt x="2448884" y="8736"/>
                  <a:pt x="2725460" y="0"/>
                </a:cubicBezTo>
                <a:cubicBezTo>
                  <a:pt x="3002036" y="-8736"/>
                  <a:pt x="3043061" y="9897"/>
                  <a:pt x="3156083" y="0"/>
                </a:cubicBezTo>
                <a:cubicBezTo>
                  <a:pt x="3269105" y="-9897"/>
                  <a:pt x="3486911" y="44223"/>
                  <a:pt x="3815644" y="0"/>
                </a:cubicBezTo>
                <a:cubicBezTo>
                  <a:pt x="3821219" y="154535"/>
                  <a:pt x="3750738" y="368376"/>
                  <a:pt x="3815644" y="550800"/>
                </a:cubicBezTo>
                <a:cubicBezTo>
                  <a:pt x="3880550" y="733224"/>
                  <a:pt x="3812370" y="956060"/>
                  <a:pt x="3815644" y="1080000"/>
                </a:cubicBezTo>
                <a:cubicBezTo>
                  <a:pt x="3699038" y="1086381"/>
                  <a:pt x="3444998" y="1067509"/>
                  <a:pt x="3346865" y="1080000"/>
                </a:cubicBezTo>
                <a:cubicBezTo>
                  <a:pt x="3248732" y="1092491"/>
                  <a:pt x="2905716" y="1030743"/>
                  <a:pt x="2725460" y="1080000"/>
                </a:cubicBezTo>
                <a:cubicBezTo>
                  <a:pt x="2545205" y="1129257"/>
                  <a:pt x="2408753" y="1028352"/>
                  <a:pt x="2294837" y="1080000"/>
                </a:cubicBezTo>
                <a:cubicBezTo>
                  <a:pt x="2180921" y="1131648"/>
                  <a:pt x="2041539" y="1058545"/>
                  <a:pt x="1826058" y="1080000"/>
                </a:cubicBezTo>
                <a:cubicBezTo>
                  <a:pt x="1610577" y="1101455"/>
                  <a:pt x="1452947" y="1062250"/>
                  <a:pt x="1357279" y="1080000"/>
                </a:cubicBezTo>
                <a:cubicBezTo>
                  <a:pt x="1261611" y="1097750"/>
                  <a:pt x="951136" y="1069918"/>
                  <a:pt x="735874" y="1080000"/>
                </a:cubicBezTo>
                <a:cubicBezTo>
                  <a:pt x="520613" y="1090082"/>
                  <a:pt x="209490" y="1013396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815644" h="1080000" stroke="0" extrusionOk="0">
                <a:moveTo>
                  <a:pt x="0" y="0"/>
                </a:moveTo>
                <a:cubicBezTo>
                  <a:pt x="149594" y="-37003"/>
                  <a:pt x="261392" y="31332"/>
                  <a:pt x="430623" y="0"/>
                </a:cubicBezTo>
                <a:cubicBezTo>
                  <a:pt x="599854" y="-31332"/>
                  <a:pt x="853723" y="2604"/>
                  <a:pt x="1013871" y="0"/>
                </a:cubicBezTo>
                <a:cubicBezTo>
                  <a:pt x="1174019" y="-2604"/>
                  <a:pt x="1428895" y="21018"/>
                  <a:pt x="1597120" y="0"/>
                </a:cubicBezTo>
                <a:cubicBezTo>
                  <a:pt x="1765345" y="-21018"/>
                  <a:pt x="1911985" y="27583"/>
                  <a:pt x="2218524" y="0"/>
                </a:cubicBezTo>
                <a:cubicBezTo>
                  <a:pt x="2525063" y="-27583"/>
                  <a:pt x="2586942" y="20492"/>
                  <a:pt x="2839929" y="0"/>
                </a:cubicBezTo>
                <a:cubicBezTo>
                  <a:pt x="3092916" y="-20492"/>
                  <a:pt x="3423606" y="64825"/>
                  <a:pt x="3815644" y="0"/>
                </a:cubicBezTo>
                <a:cubicBezTo>
                  <a:pt x="3878598" y="163293"/>
                  <a:pt x="3796116" y="291617"/>
                  <a:pt x="3815644" y="550800"/>
                </a:cubicBezTo>
                <a:cubicBezTo>
                  <a:pt x="3835172" y="809983"/>
                  <a:pt x="3791513" y="887257"/>
                  <a:pt x="3815644" y="1080000"/>
                </a:cubicBezTo>
                <a:cubicBezTo>
                  <a:pt x="3634360" y="1142359"/>
                  <a:pt x="3325057" y="1066361"/>
                  <a:pt x="3194239" y="1080000"/>
                </a:cubicBezTo>
                <a:cubicBezTo>
                  <a:pt x="3063422" y="1093639"/>
                  <a:pt x="2804795" y="1039719"/>
                  <a:pt x="2687304" y="1080000"/>
                </a:cubicBezTo>
                <a:cubicBezTo>
                  <a:pt x="2569814" y="1120281"/>
                  <a:pt x="2264068" y="1030076"/>
                  <a:pt x="2104055" y="1080000"/>
                </a:cubicBezTo>
                <a:cubicBezTo>
                  <a:pt x="1944042" y="1129924"/>
                  <a:pt x="1762527" y="1008077"/>
                  <a:pt x="1482650" y="1080000"/>
                </a:cubicBezTo>
                <a:cubicBezTo>
                  <a:pt x="1202774" y="1151923"/>
                  <a:pt x="1256013" y="1052492"/>
                  <a:pt x="1052028" y="1080000"/>
                </a:cubicBezTo>
                <a:cubicBezTo>
                  <a:pt x="848043" y="1107508"/>
                  <a:pt x="674820" y="1044488"/>
                  <a:pt x="506936" y="1080000"/>
                </a:cubicBezTo>
                <a:cubicBezTo>
                  <a:pt x="339052" y="1115512"/>
                  <a:pt x="202848" y="1063208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8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fāngài</a:t>
            </a:r>
            <a:endParaRPr lang="en-US" altLang="zh-TW" sz="8800" b="0" i="0" dirty="0">
              <a:solidFill>
                <a:srgbClr val="666666"/>
              </a:solidFill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8005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A5CDDE05-E755-232B-5C3D-2C75E58420FA}"/>
              </a:ext>
            </a:extLst>
          </p:cNvPr>
          <p:cNvSpPr/>
          <p:nvPr/>
        </p:nvSpPr>
        <p:spPr>
          <a:xfrm>
            <a:off x="868091" y="666326"/>
            <a:ext cx="2812086" cy="1080000"/>
          </a:xfrm>
          <a:custGeom>
            <a:avLst/>
            <a:gdLst>
              <a:gd name="connsiteX0" fmla="*/ 0 w 2812086"/>
              <a:gd name="connsiteY0" fmla="*/ 0 h 1080000"/>
              <a:gd name="connsiteX1" fmla="*/ 478055 w 2812086"/>
              <a:gd name="connsiteY1" fmla="*/ 0 h 1080000"/>
              <a:gd name="connsiteX2" fmla="*/ 1068593 w 2812086"/>
              <a:gd name="connsiteY2" fmla="*/ 0 h 1080000"/>
              <a:gd name="connsiteX3" fmla="*/ 1659131 w 2812086"/>
              <a:gd name="connsiteY3" fmla="*/ 0 h 1080000"/>
              <a:gd name="connsiteX4" fmla="*/ 2193427 w 2812086"/>
              <a:gd name="connsiteY4" fmla="*/ 0 h 1080000"/>
              <a:gd name="connsiteX5" fmla="*/ 2812086 w 2812086"/>
              <a:gd name="connsiteY5" fmla="*/ 0 h 1080000"/>
              <a:gd name="connsiteX6" fmla="*/ 2812086 w 2812086"/>
              <a:gd name="connsiteY6" fmla="*/ 540000 h 1080000"/>
              <a:gd name="connsiteX7" fmla="*/ 2812086 w 2812086"/>
              <a:gd name="connsiteY7" fmla="*/ 1080000 h 1080000"/>
              <a:gd name="connsiteX8" fmla="*/ 2277790 w 2812086"/>
              <a:gd name="connsiteY8" fmla="*/ 1080000 h 1080000"/>
              <a:gd name="connsiteX9" fmla="*/ 1771614 w 2812086"/>
              <a:gd name="connsiteY9" fmla="*/ 1080000 h 1080000"/>
              <a:gd name="connsiteX10" fmla="*/ 1181076 w 2812086"/>
              <a:gd name="connsiteY10" fmla="*/ 1080000 h 1080000"/>
              <a:gd name="connsiteX11" fmla="*/ 590538 w 2812086"/>
              <a:gd name="connsiteY11" fmla="*/ 1080000 h 1080000"/>
              <a:gd name="connsiteX12" fmla="*/ 0 w 2812086"/>
              <a:gd name="connsiteY12" fmla="*/ 1080000 h 1080000"/>
              <a:gd name="connsiteX13" fmla="*/ 0 w 2812086"/>
              <a:gd name="connsiteY13" fmla="*/ 540000 h 1080000"/>
              <a:gd name="connsiteX14" fmla="*/ 0 w 2812086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12086" h="1080000" fill="none" extrusionOk="0">
                <a:moveTo>
                  <a:pt x="0" y="0"/>
                </a:moveTo>
                <a:cubicBezTo>
                  <a:pt x="217518" y="-10315"/>
                  <a:pt x="302188" y="2104"/>
                  <a:pt x="478055" y="0"/>
                </a:cubicBezTo>
                <a:cubicBezTo>
                  <a:pt x="653923" y="-2104"/>
                  <a:pt x="821775" y="41939"/>
                  <a:pt x="1068593" y="0"/>
                </a:cubicBezTo>
                <a:cubicBezTo>
                  <a:pt x="1315411" y="-41939"/>
                  <a:pt x="1414535" y="62643"/>
                  <a:pt x="1659131" y="0"/>
                </a:cubicBezTo>
                <a:cubicBezTo>
                  <a:pt x="1903727" y="-62643"/>
                  <a:pt x="2064294" y="34397"/>
                  <a:pt x="2193427" y="0"/>
                </a:cubicBezTo>
                <a:cubicBezTo>
                  <a:pt x="2322560" y="-34397"/>
                  <a:pt x="2686025" y="30747"/>
                  <a:pt x="2812086" y="0"/>
                </a:cubicBezTo>
                <a:cubicBezTo>
                  <a:pt x="2855222" y="214300"/>
                  <a:pt x="2764599" y="272387"/>
                  <a:pt x="2812086" y="540000"/>
                </a:cubicBezTo>
                <a:cubicBezTo>
                  <a:pt x="2859573" y="807613"/>
                  <a:pt x="2786437" y="949899"/>
                  <a:pt x="2812086" y="1080000"/>
                </a:cubicBezTo>
                <a:cubicBezTo>
                  <a:pt x="2684334" y="1109584"/>
                  <a:pt x="2504670" y="1070772"/>
                  <a:pt x="2277790" y="1080000"/>
                </a:cubicBezTo>
                <a:cubicBezTo>
                  <a:pt x="2050910" y="1089228"/>
                  <a:pt x="1937827" y="1027787"/>
                  <a:pt x="1771614" y="1080000"/>
                </a:cubicBezTo>
                <a:cubicBezTo>
                  <a:pt x="1605401" y="1132213"/>
                  <a:pt x="1443370" y="1039968"/>
                  <a:pt x="1181076" y="1080000"/>
                </a:cubicBezTo>
                <a:cubicBezTo>
                  <a:pt x="918782" y="1120032"/>
                  <a:pt x="811060" y="1046631"/>
                  <a:pt x="590538" y="1080000"/>
                </a:cubicBezTo>
                <a:cubicBezTo>
                  <a:pt x="370016" y="1113369"/>
                  <a:pt x="156534" y="10694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812086" h="1080000" stroke="0" extrusionOk="0">
                <a:moveTo>
                  <a:pt x="0" y="0"/>
                </a:moveTo>
                <a:cubicBezTo>
                  <a:pt x="213549" y="-10348"/>
                  <a:pt x="340753" y="34094"/>
                  <a:pt x="478055" y="0"/>
                </a:cubicBezTo>
                <a:cubicBezTo>
                  <a:pt x="615358" y="-34094"/>
                  <a:pt x="853605" y="59616"/>
                  <a:pt x="1068593" y="0"/>
                </a:cubicBezTo>
                <a:cubicBezTo>
                  <a:pt x="1283581" y="-59616"/>
                  <a:pt x="1367112" y="20336"/>
                  <a:pt x="1659131" y="0"/>
                </a:cubicBezTo>
                <a:cubicBezTo>
                  <a:pt x="1951150" y="-20336"/>
                  <a:pt x="2090585" y="57455"/>
                  <a:pt x="2277790" y="0"/>
                </a:cubicBezTo>
                <a:cubicBezTo>
                  <a:pt x="2464995" y="-57455"/>
                  <a:pt x="2592664" y="28838"/>
                  <a:pt x="2812086" y="0"/>
                </a:cubicBezTo>
                <a:cubicBezTo>
                  <a:pt x="2835277" y="168737"/>
                  <a:pt x="2768906" y="437107"/>
                  <a:pt x="2812086" y="550800"/>
                </a:cubicBezTo>
                <a:cubicBezTo>
                  <a:pt x="2855266" y="664493"/>
                  <a:pt x="2767934" y="896277"/>
                  <a:pt x="2812086" y="1080000"/>
                </a:cubicBezTo>
                <a:cubicBezTo>
                  <a:pt x="2702400" y="1084705"/>
                  <a:pt x="2422169" y="1016137"/>
                  <a:pt x="2277790" y="1080000"/>
                </a:cubicBezTo>
                <a:cubicBezTo>
                  <a:pt x="2133411" y="1143863"/>
                  <a:pt x="1898713" y="1073889"/>
                  <a:pt x="1659131" y="1080000"/>
                </a:cubicBezTo>
                <a:cubicBezTo>
                  <a:pt x="1419549" y="1086111"/>
                  <a:pt x="1291671" y="1046841"/>
                  <a:pt x="1124834" y="1080000"/>
                </a:cubicBezTo>
                <a:cubicBezTo>
                  <a:pt x="957997" y="1113159"/>
                  <a:pt x="731829" y="1028652"/>
                  <a:pt x="534296" y="1080000"/>
                </a:cubicBezTo>
                <a:cubicBezTo>
                  <a:pt x="336763" y="1131348"/>
                  <a:pt x="256366" y="1041318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dàài</a:t>
            </a:r>
            <a:endParaRPr lang="en-US" altLang="zh-TW" sz="6600" b="0" i="0" dirty="0">
              <a:solidFill>
                <a:srgbClr val="666666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18B874D-A702-7BC7-BE46-4700E9197C88}"/>
              </a:ext>
            </a:extLst>
          </p:cNvPr>
          <p:cNvSpPr/>
          <p:nvPr/>
        </p:nvSpPr>
        <p:spPr>
          <a:xfrm>
            <a:off x="4689957" y="666326"/>
            <a:ext cx="2812086" cy="1080000"/>
          </a:xfrm>
          <a:custGeom>
            <a:avLst/>
            <a:gdLst>
              <a:gd name="connsiteX0" fmla="*/ 0 w 2812086"/>
              <a:gd name="connsiteY0" fmla="*/ 0 h 1080000"/>
              <a:gd name="connsiteX1" fmla="*/ 478055 w 2812086"/>
              <a:gd name="connsiteY1" fmla="*/ 0 h 1080000"/>
              <a:gd name="connsiteX2" fmla="*/ 1068593 w 2812086"/>
              <a:gd name="connsiteY2" fmla="*/ 0 h 1080000"/>
              <a:gd name="connsiteX3" fmla="*/ 1659131 w 2812086"/>
              <a:gd name="connsiteY3" fmla="*/ 0 h 1080000"/>
              <a:gd name="connsiteX4" fmla="*/ 2193427 w 2812086"/>
              <a:gd name="connsiteY4" fmla="*/ 0 h 1080000"/>
              <a:gd name="connsiteX5" fmla="*/ 2812086 w 2812086"/>
              <a:gd name="connsiteY5" fmla="*/ 0 h 1080000"/>
              <a:gd name="connsiteX6" fmla="*/ 2812086 w 2812086"/>
              <a:gd name="connsiteY6" fmla="*/ 540000 h 1080000"/>
              <a:gd name="connsiteX7" fmla="*/ 2812086 w 2812086"/>
              <a:gd name="connsiteY7" fmla="*/ 1080000 h 1080000"/>
              <a:gd name="connsiteX8" fmla="*/ 2277790 w 2812086"/>
              <a:gd name="connsiteY8" fmla="*/ 1080000 h 1080000"/>
              <a:gd name="connsiteX9" fmla="*/ 1771614 w 2812086"/>
              <a:gd name="connsiteY9" fmla="*/ 1080000 h 1080000"/>
              <a:gd name="connsiteX10" fmla="*/ 1181076 w 2812086"/>
              <a:gd name="connsiteY10" fmla="*/ 1080000 h 1080000"/>
              <a:gd name="connsiteX11" fmla="*/ 590538 w 2812086"/>
              <a:gd name="connsiteY11" fmla="*/ 1080000 h 1080000"/>
              <a:gd name="connsiteX12" fmla="*/ 0 w 2812086"/>
              <a:gd name="connsiteY12" fmla="*/ 1080000 h 1080000"/>
              <a:gd name="connsiteX13" fmla="*/ 0 w 2812086"/>
              <a:gd name="connsiteY13" fmla="*/ 540000 h 1080000"/>
              <a:gd name="connsiteX14" fmla="*/ 0 w 2812086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12086" h="1080000" fill="none" extrusionOk="0">
                <a:moveTo>
                  <a:pt x="0" y="0"/>
                </a:moveTo>
                <a:cubicBezTo>
                  <a:pt x="217518" y="-10315"/>
                  <a:pt x="302188" y="2104"/>
                  <a:pt x="478055" y="0"/>
                </a:cubicBezTo>
                <a:cubicBezTo>
                  <a:pt x="653923" y="-2104"/>
                  <a:pt x="821775" y="41939"/>
                  <a:pt x="1068593" y="0"/>
                </a:cubicBezTo>
                <a:cubicBezTo>
                  <a:pt x="1315411" y="-41939"/>
                  <a:pt x="1414535" y="62643"/>
                  <a:pt x="1659131" y="0"/>
                </a:cubicBezTo>
                <a:cubicBezTo>
                  <a:pt x="1903727" y="-62643"/>
                  <a:pt x="2064294" y="34397"/>
                  <a:pt x="2193427" y="0"/>
                </a:cubicBezTo>
                <a:cubicBezTo>
                  <a:pt x="2322560" y="-34397"/>
                  <a:pt x="2686025" y="30747"/>
                  <a:pt x="2812086" y="0"/>
                </a:cubicBezTo>
                <a:cubicBezTo>
                  <a:pt x="2855222" y="214300"/>
                  <a:pt x="2764599" y="272387"/>
                  <a:pt x="2812086" y="540000"/>
                </a:cubicBezTo>
                <a:cubicBezTo>
                  <a:pt x="2859573" y="807613"/>
                  <a:pt x="2786437" y="949899"/>
                  <a:pt x="2812086" y="1080000"/>
                </a:cubicBezTo>
                <a:cubicBezTo>
                  <a:pt x="2684334" y="1109584"/>
                  <a:pt x="2504670" y="1070772"/>
                  <a:pt x="2277790" y="1080000"/>
                </a:cubicBezTo>
                <a:cubicBezTo>
                  <a:pt x="2050910" y="1089228"/>
                  <a:pt x="1937827" y="1027787"/>
                  <a:pt x="1771614" y="1080000"/>
                </a:cubicBezTo>
                <a:cubicBezTo>
                  <a:pt x="1605401" y="1132213"/>
                  <a:pt x="1443370" y="1039968"/>
                  <a:pt x="1181076" y="1080000"/>
                </a:cubicBezTo>
                <a:cubicBezTo>
                  <a:pt x="918782" y="1120032"/>
                  <a:pt x="811060" y="1046631"/>
                  <a:pt x="590538" y="1080000"/>
                </a:cubicBezTo>
                <a:cubicBezTo>
                  <a:pt x="370016" y="1113369"/>
                  <a:pt x="156534" y="10694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812086" h="1080000" stroke="0" extrusionOk="0">
                <a:moveTo>
                  <a:pt x="0" y="0"/>
                </a:moveTo>
                <a:cubicBezTo>
                  <a:pt x="213549" y="-10348"/>
                  <a:pt x="340753" y="34094"/>
                  <a:pt x="478055" y="0"/>
                </a:cubicBezTo>
                <a:cubicBezTo>
                  <a:pt x="615358" y="-34094"/>
                  <a:pt x="853605" y="59616"/>
                  <a:pt x="1068593" y="0"/>
                </a:cubicBezTo>
                <a:cubicBezTo>
                  <a:pt x="1283581" y="-59616"/>
                  <a:pt x="1367112" y="20336"/>
                  <a:pt x="1659131" y="0"/>
                </a:cubicBezTo>
                <a:cubicBezTo>
                  <a:pt x="1951150" y="-20336"/>
                  <a:pt x="2090585" y="57455"/>
                  <a:pt x="2277790" y="0"/>
                </a:cubicBezTo>
                <a:cubicBezTo>
                  <a:pt x="2464995" y="-57455"/>
                  <a:pt x="2592664" y="28838"/>
                  <a:pt x="2812086" y="0"/>
                </a:cubicBezTo>
                <a:cubicBezTo>
                  <a:pt x="2835277" y="168737"/>
                  <a:pt x="2768906" y="437107"/>
                  <a:pt x="2812086" y="550800"/>
                </a:cubicBezTo>
                <a:cubicBezTo>
                  <a:pt x="2855266" y="664493"/>
                  <a:pt x="2767934" y="896277"/>
                  <a:pt x="2812086" y="1080000"/>
                </a:cubicBezTo>
                <a:cubicBezTo>
                  <a:pt x="2702400" y="1084705"/>
                  <a:pt x="2422169" y="1016137"/>
                  <a:pt x="2277790" y="1080000"/>
                </a:cubicBezTo>
                <a:cubicBezTo>
                  <a:pt x="2133411" y="1143863"/>
                  <a:pt x="1898713" y="1073889"/>
                  <a:pt x="1659131" y="1080000"/>
                </a:cubicBezTo>
                <a:cubicBezTo>
                  <a:pt x="1419549" y="1086111"/>
                  <a:pt x="1291671" y="1046841"/>
                  <a:pt x="1124834" y="1080000"/>
                </a:cubicBezTo>
                <a:cubicBezTo>
                  <a:pt x="957997" y="1113159"/>
                  <a:pt x="731829" y="1028652"/>
                  <a:pt x="534296" y="1080000"/>
                </a:cubicBezTo>
                <a:cubicBezTo>
                  <a:pt x="336763" y="1131348"/>
                  <a:pt x="256366" y="1041318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dèngài</a:t>
            </a:r>
            <a:endParaRPr lang="en-US" altLang="zh-TW" sz="6600" b="0" i="0" dirty="0">
              <a:solidFill>
                <a:srgbClr val="666666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B0FE3FD-937F-9B61-3776-BCC07D00E5AA}"/>
              </a:ext>
            </a:extLst>
          </p:cNvPr>
          <p:cNvSpPr/>
          <p:nvPr/>
        </p:nvSpPr>
        <p:spPr>
          <a:xfrm>
            <a:off x="8641068" y="666326"/>
            <a:ext cx="2812086" cy="1080000"/>
          </a:xfrm>
          <a:custGeom>
            <a:avLst/>
            <a:gdLst>
              <a:gd name="connsiteX0" fmla="*/ 0 w 2812086"/>
              <a:gd name="connsiteY0" fmla="*/ 0 h 1080000"/>
              <a:gd name="connsiteX1" fmla="*/ 478055 w 2812086"/>
              <a:gd name="connsiteY1" fmla="*/ 0 h 1080000"/>
              <a:gd name="connsiteX2" fmla="*/ 1068593 w 2812086"/>
              <a:gd name="connsiteY2" fmla="*/ 0 h 1080000"/>
              <a:gd name="connsiteX3" fmla="*/ 1659131 w 2812086"/>
              <a:gd name="connsiteY3" fmla="*/ 0 h 1080000"/>
              <a:gd name="connsiteX4" fmla="*/ 2193427 w 2812086"/>
              <a:gd name="connsiteY4" fmla="*/ 0 h 1080000"/>
              <a:gd name="connsiteX5" fmla="*/ 2812086 w 2812086"/>
              <a:gd name="connsiteY5" fmla="*/ 0 h 1080000"/>
              <a:gd name="connsiteX6" fmla="*/ 2812086 w 2812086"/>
              <a:gd name="connsiteY6" fmla="*/ 540000 h 1080000"/>
              <a:gd name="connsiteX7" fmla="*/ 2812086 w 2812086"/>
              <a:gd name="connsiteY7" fmla="*/ 1080000 h 1080000"/>
              <a:gd name="connsiteX8" fmla="*/ 2277790 w 2812086"/>
              <a:gd name="connsiteY8" fmla="*/ 1080000 h 1080000"/>
              <a:gd name="connsiteX9" fmla="*/ 1771614 w 2812086"/>
              <a:gd name="connsiteY9" fmla="*/ 1080000 h 1080000"/>
              <a:gd name="connsiteX10" fmla="*/ 1181076 w 2812086"/>
              <a:gd name="connsiteY10" fmla="*/ 1080000 h 1080000"/>
              <a:gd name="connsiteX11" fmla="*/ 590538 w 2812086"/>
              <a:gd name="connsiteY11" fmla="*/ 1080000 h 1080000"/>
              <a:gd name="connsiteX12" fmla="*/ 0 w 2812086"/>
              <a:gd name="connsiteY12" fmla="*/ 1080000 h 1080000"/>
              <a:gd name="connsiteX13" fmla="*/ 0 w 2812086"/>
              <a:gd name="connsiteY13" fmla="*/ 540000 h 1080000"/>
              <a:gd name="connsiteX14" fmla="*/ 0 w 2812086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12086" h="1080000" fill="none" extrusionOk="0">
                <a:moveTo>
                  <a:pt x="0" y="0"/>
                </a:moveTo>
                <a:cubicBezTo>
                  <a:pt x="217518" y="-10315"/>
                  <a:pt x="302188" y="2104"/>
                  <a:pt x="478055" y="0"/>
                </a:cubicBezTo>
                <a:cubicBezTo>
                  <a:pt x="653923" y="-2104"/>
                  <a:pt x="821775" y="41939"/>
                  <a:pt x="1068593" y="0"/>
                </a:cubicBezTo>
                <a:cubicBezTo>
                  <a:pt x="1315411" y="-41939"/>
                  <a:pt x="1414535" y="62643"/>
                  <a:pt x="1659131" y="0"/>
                </a:cubicBezTo>
                <a:cubicBezTo>
                  <a:pt x="1903727" y="-62643"/>
                  <a:pt x="2064294" y="34397"/>
                  <a:pt x="2193427" y="0"/>
                </a:cubicBezTo>
                <a:cubicBezTo>
                  <a:pt x="2322560" y="-34397"/>
                  <a:pt x="2686025" y="30747"/>
                  <a:pt x="2812086" y="0"/>
                </a:cubicBezTo>
                <a:cubicBezTo>
                  <a:pt x="2855222" y="214300"/>
                  <a:pt x="2764599" y="272387"/>
                  <a:pt x="2812086" y="540000"/>
                </a:cubicBezTo>
                <a:cubicBezTo>
                  <a:pt x="2859573" y="807613"/>
                  <a:pt x="2786437" y="949899"/>
                  <a:pt x="2812086" y="1080000"/>
                </a:cubicBezTo>
                <a:cubicBezTo>
                  <a:pt x="2684334" y="1109584"/>
                  <a:pt x="2504670" y="1070772"/>
                  <a:pt x="2277790" y="1080000"/>
                </a:cubicBezTo>
                <a:cubicBezTo>
                  <a:pt x="2050910" y="1089228"/>
                  <a:pt x="1937827" y="1027787"/>
                  <a:pt x="1771614" y="1080000"/>
                </a:cubicBezTo>
                <a:cubicBezTo>
                  <a:pt x="1605401" y="1132213"/>
                  <a:pt x="1443370" y="1039968"/>
                  <a:pt x="1181076" y="1080000"/>
                </a:cubicBezTo>
                <a:cubicBezTo>
                  <a:pt x="918782" y="1120032"/>
                  <a:pt x="811060" y="1046631"/>
                  <a:pt x="590538" y="1080000"/>
                </a:cubicBezTo>
                <a:cubicBezTo>
                  <a:pt x="370016" y="1113369"/>
                  <a:pt x="156534" y="10694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812086" h="1080000" stroke="0" extrusionOk="0">
                <a:moveTo>
                  <a:pt x="0" y="0"/>
                </a:moveTo>
                <a:cubicBezTo>
                  <a:pt x="213549" y="-10348"/>
                  <a:pt x="340753" y="34094"/>
                  <a:pt x="478055" y="0"/>
                </a:cubicBezTo>
                <a:cubicBezTo>
                  <a:pt x="615358" y="-34094"/>
                  <a:pt x="853605" y="59616"/>
                  <a:pt x="1068593" y="0"/>
                </a:cubicBezTo>
                <a:cubicBezTo>
                  <a:pt x="1283581" y="-59616"/>
                  <a:pt x="1367112" y="20336"/>
                  <a:pt x="1659131" y="0"/>
                </a:cubicBezTo>
                <a:cubicBezTo>
                  <a:pt x="1951150" y="-20336"/>
                  <a:pt x="2090585" y="57455"/>
                  <a:pt x="2277790" y="0"/>
                </a:cubicBezTo>
                <a:cubicBezTo>
                  <a:pt x="2464995" y="-57455"/>
                  <a:pt x="2592664" y="28838"/>
                  <a:pt x="2812086" y="0"/>
                </a:cubicBezTo>
                <a:cubicBezTo>
                  <a:pt x="2835277" y="168737"/>
                  <a:pt x="2768906" y="437107"/>
                  <a:pt x="2812086" y="550800"/>
                </a:cubicBezTo>
                <a:cubicBezTo>
                  <a:pt x="2855266" y="664493"/>
                  <a:pt x="2767934" y="896277"/>
                  <a:pt x="2812086" y="1080000"/>
                </a:cubicBezTo>
                <a:cubicBezTo>
                  <a:pt x="2702400" y="1084705"/>
                  <a:pt x="2422169" y="1016137"/>
                  <a:pt x="2277790" y="1080000"/>
                </a:cubicBezTo>
                <a:cubicBezTo>
                  <a:pt x="2133411" y="1143863"/>
                  <a:pt x="1898713" y="1073889"/>
                  <a:pt x="1659131" y="1080000"/>
                </a:cubicBezTo>
                <a:cubicBezTo>
                  <a:pt x="1419549" y="1086111"/>
                  <a:pt x="1291671" y="1046841"/>
                  <a:pt x="1124834" y="1080000"/>
                </a:cubicBezTo>
                <a:cubicBezTo>
                  <a:pt x="957997" y="1113159"/>
                  <a:pt x="731829" y="1028652"/>
                  <a:pt x="534296" y="1080000"/>
                </a:cubicBezTo>
                <a:cubicBezTo>
                  <a:pt x="336763" y="1131348"/>
                  <a:pt x="256366" y="1041318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ēnài</a:t>
            </a:r>
            <a:endParaRPr lang="en-US" altLang="zh-TW" sz="6600" b="0" i="0" dirty="0">
              <a:solidFill>
                <a:srgbClr val="666666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7617C3F-B524-FCCE-A67F-115B596A28F4}"/>
              </a:ext>
            </a:extLst>
          </p:cNvPr>
          <p:cNvSpPr/>
          <p:nvPr/>
        </p:nvSpPr>
        <p:spPr>
          <a:xfrm>
            <a:off x="698757" y="2720903"/>
            <a:ext cx="2981419" cy="1080000"/>
          </a:xfrm>
          <a:custGeom>
            <a:avLst/>
            <a:gdLst>
              <a:gd name="connsiteX0" fmla="*/ 0 w 2981419"/>
              <a:gd name="connsiteY0" fmla="*/ 0 h 1080000"/>
              <a:gd name="connsiteX1" fmla="*/ 506841 w 2981419"/>
              <a:gd name="connsiteY1" fmla="*/ 0 h 1080000"/>
              <a:gd name="connsiteX2" fmla="*/ 1132939 w 2981419"/>
              <a:gd name="connsiteY2" fmla="*/ 0 h 1080000"/>
              <a:gd name="connsiteX3" fmla="*/ 1759037 w 2981419"/>
              <a:gd name="connsiteY3" fmla="*/ 0 h 1080000"/>
              <a:gd name="connsiteX4" fmla="*/ 2325507 w 2981419"/>
              <a:gd name="connsiteY4" fmla="*/ 0 h 1080000"/>
              <a:gd name="connsiteX5" fmla="*/ 2981419 w 2981419"/>
              <a:gd name="connsiteY5" fmla="*/ 0 h 1080000"/>
              <a:gd name="connsiteX6" fmla="*/ 2981419 w 2981419"/>
              <a:gd name="connsiteY6" fmla="*/ 540000 h 1080000"/>
              <a:gd name="connsiteX7" fmla="*/ 2981419 w 2981419"/>
              <a:gd name="connsiteY7" fmla="*/ 1080000 h 1080000"/>
              <a:gd name="connsiteX8" fmla="*/ 2414949 w 2981419"/>
              <a:gd name="connsiteY8" fmla="*/ 1080000 h 1080000"/>
              <a:gd name="connsiteX9" fmla="*/ 1878294 w 2981419"/>
              <a:gd name="connsiteY9" fmla="*/ 1080000 h 1080000"/>
              <a:gd name="connsiteX10" fmla="*/ 1252196 w 2981419"/>
              <a:gd name="connsiteY10" fmla="*/ 1080000 h 1080000"/>
              <a:gd name="connsiteX11" fmla="*/ 626098 w 2981419"/>
              <a:gd name="connsiteY11" fmla="*/ 1080000 h 1080000"/>
              <a:gd name="connsiteX12" fmla="*/ 0 w 2981419"/>
              <a:gd name="connsiteY12" fmla="*/ 1080000 h 1080000"/>
              <a:gd name="connsiteX13" fmla="*/ 0 w 2981419"/>
              <a:gd name="connsiteY13" fmla="*/ 540000 h 1080000"/>
              <a:gd name="connsiteX14" fmla="*/ 0 w 2981419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981419" h="1080000" fill="none" extrusionOk="0">
                <a:moveTo>
                  <a:pt x="0" y="0"/>
                </a:moveTo>
                <a:cubicBezTo>
                  <a:pt x="218718" y="-41209"/>
                  <a:pt x="402850" y="29575"/>
                  <a:pt x="506841" y="0"/>
                </a:cubicBezTo>
                <a:cubicBezTo>
                  <a:pt x="610832" y="-29575"/>
                  <a:pt x="829147" y="33221"/>
                  <a:pt x="1132939" y="0"/>
                </a:cubicBezTo>
                <a:cubicBezTo>
                  <a:pt x="1436731" y="-33221"/>
                  <a:pt x="1522344" y="44751"/>
                  <a:pt x="1759037" y="0"/>
                </a:cubicBezTo>
                <a:cubicBezTo>
                  <a:pt x="1995730" y="-44751"/>
                  <a:pt x="2099569" y="54336"/>
                  <a:pt x="2325507" y="0"/>
                </a:cubicBezTo>
                <a:cubicBezTo>
                  <a:pt x="2551445" y="-54336"/>
                  <a:pt x="2788942" y="41038"/>
                  <a:pt x="2981419" y="0"/>
                </a:cubicBezTo>
                <a:cubicBezTo>
                  <a:pt x="3024555" y="214300"/>
                  <a:pt x="2933932" y="272387"/>
                  <a:pt x="2981419" y="540000"/>
                </a:cubicBezTo>
                <a:cubicBezTo>
                  <a:pt x="3028906" y="807613"/>
                  <a:pt x="2955770" y="949899"/>
                  <a:pt x="2981419" y="1080000"/>
                </a:cubicBezTo>
                <a:cubicBezTo>
                  <a:pt x="2783321" y="1143976"/>
                  <a:pt x="2611880" y="1029642"/>
                  <a:pt x="2414949" y="1080000"/>
                </a:cubicBezTo>
                <a:cubicBezTo>
                  <a:pt x="2218018" y="1130358"/>
                  <a:pt x="2039739" y="1019689"/>
                  <a:pt x="1878294" y="1080000"/>
                </a:cubicBezTo>
                <a:cubicBezTo>
                  <a:pt x="1716849" y="1140311"/>
                  <a:pt x="1529905" y="1034644"/>
                  <a:pt x="1252196" y="1080000"/>
                </a:cubicBezTo>
                <a:cubicBezTo>
                  <a:pt x="974487" y="1125356"/>
                  <a:pt x="820814" y="1046106"/>
                  <a:pt x="626098" y="1080000"/>
                </a:cubicBezTo>
                <a:cubicBezTo>
                  <a:pt x="431382" y="1113894"/>
                  <a:pt x="170262" y="1061555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981419" h="1080000" stroke="0" extrusionOk="0">
                <a:moveTo>
                  <a:pt x="0" y="0"/>
                </a:moveTo>
                <a:cubicBezTo>
                  <a:pt x="121177" y="-399"/>
                  <a:pt x="336551" y="103"/>
                  <a:pt x="506841" y="0"/>
                </a:cubicBezTo>
                <a:cubicBezTo>
                  <a:pt x="677131" y="-103"/>
                  <a:pt x="894223" y="26228"/>
                  <a:pt x="1132939" y="0"/>
                </a:cubicBezTo>
                <a:cubicBezTo>
                  <a:pt x="1371655" y="-26228"/>
                  <a:pt x="1495295" y="66478"/>
                  <a:pt x="1759037" y="0"/>
                </a:cubicBezTo>
                <a:cubicBezTo>
                  <a:pt x="2022779" y="-66478"/>
                  <a:pt x="2238618" y="369"/>
                  <a:pt x="2414949" y="0"/>
                </a:cubicBezTo>
                <a:cubicBezTo>
                  <a:pt x="2591280" y="-369"/>
                  <a:pt x="2822955" y="65604"/>
                  <a:pt x="2981419" y="0"/>
                </a:cubicBezTo>
                <a:cubicBezTo>
                  <a:pt x="3004610" y="168737"/>
                  <a:pt x="2938239" y="437107"/>
                  <a:pt x="2981419" y="550800"/>
                </a:cubicBezTo>
                <a:cubicBezTo>
                  <a:pt x="3024599" y="664493"/>
                  <a:pt x="2937267" y="896277"/>
                  <a:pt x="2981419" y="1080000"/>
                </a:cubicBezTo>
                <a:cubicBezTo>
                  <a:pt x="2786675" y="1083798"/>
                  <a:pt x="2529543" y="1077775"/>
                  <a:pt x="2414949" y="1080000"/>
                </a:cubicBezTo>
                <a:cubicBezTo>
                  <a:pt x="2300355" y="1082225"/>
                  <a:pt x="2038127" y="1056027"/>
                  <a:pt x="1759037" y="1080000"/>
                </a:cubicBezTo>
                <a:cubicBezTo>
                  <a:pt x="1479947" y="1103973"/>
                  <a:pt x="1438010" y="1050088"/>
                  <a:pt x="1192568" y="1080000"/>
                </a:cubicBezTo>
                <a:cubicBezTo>
                  <a:pt x="947126" y="1109912"/>
                  <a:pt x="806500" y="1079325"/>
                  <a:pt x="566470" y="1080000"/>
                </a:cubicBezTo>
                <a:cubicBezTo>
                  <a:pt x="326440" y="1080675"/>
                  <a:pt x="191760" y="1024349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ēnyuàn</a:t>
            </a:r>
            <a:endParaRPr lang="en-US" altLang="zh-TW" sz="6600" b="0" i="0" dirty="0">
              <a:solidFill>
                <a:srgbClr val="666666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7FB4599-DCE0-0F51-97F9-0AF232F52AFC}"/>
              </a:ext>
            </a:extLst>
          </p:cNvPr>
          <p:cNvSpPr/>
          <p:nvPr/>
        </p:nvSpPr>
        <p:spPr>
          <a:xfrm>
            <a:off x="4520624" y="2720903"/>
            <a:ext cx="2812086" cy="1080000"/>
          </a:xfrm>
          <a:custGeom>
            <a:avLst/>
            <a:gdLst>
              <a:gd name="connsiteX0" fmla="*/ 0 w 2812086"/>
              <a:gd name="connsiteY0" fmla="*/ 0 h 1080000"/>
              <a:gd name="connsiteX1" fmla="*/ 478055 w 2812086"/>
              <a:gd name="connsiteY1" fmla="*/ 0 h 1080000"/>
              <a:gd name="connsiteX2" fmla="*/ 1068593 w 2812086"/>
              <a:gd name="connsiteY2" fmla="*/ 0 h 1080000"/>
              <a:gd name="connsiteX3" fmla="*/ 1659131 w 2812086"/>
              <a:gd name="connsiteY3" fmla="*/ 0 h 1080000"/>
              <a:gd name="connsiteX4" fmla="*/ 2193427 w 2812086"/>
              <a:gd name="connsiteY4" fmla="*/ 0 h 1080000"/>
              <a:gd name="connsiteX5" fmla="*/ 2812086 w 2812086"/>
              <a:gd name="connsiteY5" fmla="*/ 0 h 1080000"/>
              <a:gd name="connsiteX6" fmla="*/ 2812086 w 2812086"/>
              <a:gd name="connsiteY6" fmla="*/ 540000 h 1080000"/>
              <a:gd name="connsiteX7" fmla="*/ 2812086 w 2812086"/>
              <a:gd name="connsiteY7" fmla="*/ 1080000 h 1080000"/>
              <a:gd name="connsiteX8" fmla="*/ 2277790 w 2812086"/>
              <a:gd name="connsiteY8" fmla="*/ 1080000 h 1080000"/>
              <a:gd name="connsiteX9" fmla="*/ 1771614 w 2812086"/>
              <a:gd name="connsiteY9" fmla="*/ 1080000 h 1080000"/>
              <a:gd name="connsiteX10" fmla="*/ 1181076 w 2812086"/>
              <a:gd name="connsiteY10" fmla="*/ 1080000 h 1080000"/>
              <a:gd name="connsiteX11" fmla="*/ 590538 w 2812086"/>
              <a:gd name="connsiteY11" fmla="*/ 1080000 h 1080000"/>
              <a:gd name="connsiteX12" fmla="*/ 0 w 2812086"/>
              <a:gd name="connsiteY12" fmla="*/ 1080000 h 1080000"/>
              <a:gd name="connsiteX13" fmla="*/ 0 w 2812086"/>
              <a:gd name="connsiteY13" fmla="*/ 540000 h 1080000"/>
              <a:gd name="connsiteX14" fmla="*/ 0 w 2812086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12086" h="1080000" fill="none" extrusionOk="0">
                <a:moveTo>
                  <a:pt x="0" y="0"/>
                </a:moveTo>
                <a:cubicBezTo>
                  <a:pt x="217518" y="-10315"/>
                  <a:pt x="302188" y="2104"/>
                  <a:pt x="478055" y="0"/>
                </a:cubicBezTo>
                <a:cubicBezTo>
                  <a:pt x="653923" y="-2104"/>
                  <a:pt x="821775" y="41939"/>
                  <a:pt x="1068593" y="0"/>
                </a:cubicBezTo>
                <a:cubicBezTo>
                  <a:pt x="1315411" y="-41939"/>
                  <a:pt x="1414535" y="62643"/>
                  <a:pt x="1659131" y="0"/>
                </a:cubicBezTo>
                <a:cubicBezTo>
                  <a:pt x="1903727" y="-62643"/>
                  <a:pt x="2064294" y="34397"/>
                  <a:pt x="2193427" y="0"/>
                </a:cubicBezTo>
                <a:cubicBezTo>
                  <a:pt x="2322560" y="-34397"/>
                  <a:pt x="2686025" y="30747"/>
                  <a:pt x="2812086" y="0"/>
                </a:cubicBezTo>
                <a:cubicBezTo>
                  <a:pt x="2855222" y="214300"/>
                  <a:pt x="2764599" y="272387"/>
                  <a:pt x="2812086" y="540000"/>
                </a:cubicBezTo>
                <a:cubicBezTo>
                  <a:pt x="2859573" y="807613"/>
                  <a:pt x="2786437" y="949899"/>
                  <a:pt x="2812086" y="1080000"/>
                </a:cubicBezTo>
                <a:cubicBezTo>
                  <a:pt x="2684334" y="1109584"/>
                  <a:pt x="2504670" y="1070772"/>
                  <a:pt x="2277790" y="1080000"/>
                </a:cubicBezTo>
                <a:cubicBezTo>
                  <a:pt x="2050910" y="1089228"/>
                  <a:pt x="1937827" y="1027787"/>
                  <a:pt x="1771614" y="1080000"/>
                </a:cubicBezTo>
                <a:cubicBezTo>
                  <a:pt x="1605401" y="1132213"/>
                  <a:pt x="1443370" y="1039968"/>
                  <a:pt x="1181076" y="1080000"/>
                </a:cubicBezTo>
                <a:cubicBezTo>
                  <a:pt x="918782" y="1120032"/>
                  <a:pt x="811060" y="1046631"/>
                  <a:pt x="590538" y="1080000"/>
                </a:cubicBezTo>
                <a:cubicBezTo>
                  <a:pt x="370016" y="1113369"/>
                  <a:pt x="156534" y="10694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812086" h="1080000" stroke="0" extrusionOk="0">
                <a:moveTo>
                  <a:pt x="0" y="0"/>
                </a:moveTo>
                <a:cubicBezTo>
                  <a:pt x="213549" y="-10348"/>
                  <a:pt x="340753" y="34094"/>
                  <a:pt x="478055" y="0"/>
                </a:cubicBezTo>
                <a:cubicBezTo>
                  <a:pt x="615358" y="-34094"/>
                  <a:pt x="853605" y="59616"/>
                  <a:pt x="1068593" y="0"/>
                </a:cubicBezTo>
                <a:cubicBezTo>
                  <a:pt x="1283581" y="-59616"/>
                  <a:pt x="1367112" y="20336"/>
                  <a:pt x="1659131" y="0"/>
                </a:cubicBezTo>
                <a:cubicBezTo>
                  <a:pt x="1951150" y="-20336"/>
                  <a:pt x="2090585" y="57455"/>
                  <a:pt x="2277790" y="0"/>
                </a:cubicBezTo>
                <a:cubicBezTo>
                  <a:pt x="2464995" y="-57455"/>
                  <a:pt x="2592664" y="28838"/>
                  <a:pt x="2812086" y="0"/>
                </a:cubicBezTo>
                <a:cubicBezTo>
                  <a:pt x="2835277" y="168737"/>
                  <a:pt x="2768906" y="437107"/>
                  <a:pt x="2812086" y="550800"/>
                </a:cubicBezTo>
                <a:cubicBezTo>
                  <a:pt x="2855266" y="664493"/>
                  <a:pt x="2767934" y="896277"/>
                  <a:pt x="2812086" y="1080000"/>
                </a:cubicBezTo>
                <a:cubicBezTo>
                  <a:pt x="2702400" y="1084705"/>
                  <a:pt x="2422169" y="1016137"/>
                  <a:pt x="2277790" y="1080000"/>
                </a:cubicBezTo>
                <a:cubicBezTo>
                  <a:pt x="2133411" y="1143863"/>
                  <a:pt x="1898713" y="1073889"/>
                  <a:pt x="1659131" y="1080000"/>
                </a:cubicBezTo>
                <a:cubicBezTo>
                  <a:pt x="1419549" y="1086111"/>
                  <a:pt x="1291671" y="1046841"/>
                  <a:pt x="1124834" y="1080000"/>
                </a:cubicBezTo>
                <a:cubicBezTo>
                  <a:pt x="957997" y="1113159"/>
                  <a:pt x="731829" y="1028652"/>
                  <a:pt x="534296" y="1080000"/>
                </a:cubicBezTo>
                <a:cubicBezTo>
                  <a:pt x="336763" y="1131348"/>
                  <a:pt x="256366" y="1041318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liègǒu</a:t>
            </a:r>
            <a:endParaRPr lang="en-US" altLang="zh-TW" sz="6600" b="0" i="0" dirty="0">
              <a:solidFill>
                <a:srgbClr val="666666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B67C7F5-36B1-ED17-EE11-C3AFF039E10D}"/>
              </a:ext>
            </a:extLst>
          </p:cNvPr>
          <p:cNvSpPr/>
          <p:nvPr/>
        </p:nvSpPr>
        <p:spPr>
          <a:xfrm>
            <a:off x="8505602" y="2720903"/>
            <a:ext cx="2812086" cy="1080000"/>
          </a:xfrm>
          <a:custGeom>
            <a:avLst/>
            <a:gdLst>
              <a:gd name="connsiteX0" fmla="*/ 0 w 2812086"/>
              <a:gd name="connsiteY0" fmla="*/ 0 h 1080000"/>
              <a:gd name="connsiteX1" fmla="*/ 478055 w 2812086"/>
              <a:gd name="connsiteY1" fmla="*/ 0 h 1080000"/>
              <a:gd name="connsiteX2" fmla="*/ 1068593 w 2812086"/>
              <a:gd name="connsiteY2" fmla="*/ 0 h 1080000"/>
              <a:gd name="connsiteX3" fmla="*/ 1659131 w 2812086"/>
              <a:gd name="connsiteY3" fmla="*/ 0 h 1080000"/>
              <a:gd name="connsiteX4" fmla="*/ 2193427 w 2812086"/>
              <a:gd name="connsiteY4" fmla="*/ 0 h 1080000"/>
              <a:gd name="connsiteX5" fmla="*/ 2812086 w 2812086"/>
              <a:gd name="connsiteY5" fmla="*/ 0 h 1080000"/>
              <a:gd name="connsiteX6" fmla="*/ 2812086 w 2812086"/>
              <a:gd name="connsiteY6" fmla="*/ 540000 h 1080000"/>
              <a:gd name="connsiteX7" fmla="*/ 2812086 w 2812086"/>
              <a:gd name="connsiteY7" fmla="*/ 1080000 h 1080000"/>
              <a:gd name="connsiteX8" fmla="*/ 2277790 w 2812086"/>
              <a:gd name="connsiteY8" fmla="*/ 1080000 h 1080000"/>
              <a:gd name="connsiteX9" fmla="*/ 1771614 w 2812086"/>
              <a:gd name="connsiteY9" fmla="*/ 1080000 h 1080000"/>
              <a:gd name="connsiteX10" fmla="*/ 1181076 w 2812086"/>
              <a:gd name="connsiteY10" fmla="*/ 1080000 h 1080000"/>
              <a:gd name="connsiteX11" fmla="*/ 590538 w 2812086"/>
              <a:gd name="connsiteY11" fmla="*/ 1080000 h 1080000"/>
              <a:gd name="connsiteX12" fmla="*/ 0 w 2812086"/>
              <a:gd name="connsiteY12" fmla="*/ 1080000 h 1080000"/>
              <a:gd name="connsiteX13" fmla="*/ 0 w 2812086"/>
              <a:gd name="connsiteY13" fmla="*/ 540000 h 1080000"/>
              <a:gd name="connsiteX14" fmla="*/ 0 w 2812086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12086" h="1080000" fill="none" extrusionOk="0">
                <a:moveTo>
                  <a:pt x="0" y="0"/>
                </a:moveTo>
                <a:cubicBezTo>
                  <a:pt x="217518" y="-10315"/>
                  <a:pt x="302188" y="2104"/>
                  <a:pt x="478055" y="0"/>
                </a:cubicBezTo>
                <a:cubicBezTo>
                  <a:pt x="653923" y="-2104"/>
                  <a:pt x="821775" y="41939"/>
                  <a:pt x="1068593" y="0"/>
                </a:cubicBezTo>
                <a:cubicBezTo>
                  <a:pt x="1315411" y="-41939"/>
                  <a:pt x="1414535" y="62643"/>
                  <a:pt x="1659131" y="0"/>
                </a:cubicBezTo>
                <a:cubicBezTo>
                  <a:pt x="1903727" y="-62643"/>
                  <a:pt x="2064294" y="34397"/>
                  <a:pt x="2193427" y="0"/>
                </a:cubicBezTo>
                <a:cubicBezTo>
                  <a:pt x="2322560" y="-34397"/>
                  <a:pt x="2686025" y="30747"/>
                  <a:pt x="2812086" y="0"/>
                </a:cubicBezTo>
                <a:cubicBezTo>
                  <a:pt x="2855222" y="214300"/>
                  <a:pt x="2764599" y="272387"/>
                  <a:pt x="2812086" y="540000"/>
                </a:cubicBezTo>
                <a:cubicBezTo>
                  <a:pt x="2859573" y="807613"/>
                  <a:pt x="2786437" y="949899"/>
                  <a:pt x="2812086" y="1080000"/>
                </a:cubicBezTo>
                <a:cubicBezTo>
                  <a:pt x="2684334" y="1109584"/>
                  <a:pt x="2504670" y="1070772"/>
                  <a:pt x="2277790" y="1080000"/>
                </a:cubicBezTo>
                <a:cubicBezTo>
                  <a:pt x="2050910" y="1089228"/>
                  <a:pt x="1937827" y="1027787"/>
                  <a:pt x="1771614" y="1080000"/>
                </a:cubicBezTo>
                <a:cubicBezTo>
                  <a:pt x="1605401" y="1132213"/>
                  <a:pt x="1443370" y="1039968"/>
                  <a:pt x="1181076" y="1080000"/>
                </a:cubicBezTo>
                <a:cubicBezTo>
                  <a:pt x="918782" y="1120032"/>
                  <a:pt x="811060" y="1046631"/>
                  <a:pt x="590538" y="1080000"/>
                </a:cubicBezTo>
                <a:cubicBezTo>
                  <a:pt x="370016" y="1113369"/>
                  <a:pt x="156534" y="10694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812086" h="1080000" stroke="0" extrusionOk="0">
                <a:moveTo>
                  <a:pt x="0" y="0"/>
                </a:moveTo>
                <a:cubicBezTo>
                  <a:pt x="213549" y="-10348"/>
                  <a:pt x="340753" y="34094"/>
                  <a:pt x="478055" y="0"/>
                </a:cubicBezTo>
                <a:cubicBezTo>
                  <a:pt x="615358" y="-34094"/>
                  <a:pt x="853605" y="59616"/>
                  <a:pt x="1068593" y="0"/>
                </a:cubicBezTo>
                <a:cubicBezTo>
                  <a:pt x="1283581" y="-59616"/>
                  <a:pt x="1367112" y="20336"/>
                  <a:pt x="1659131" y="0"/>
                </a:cubicBezTo>
                <a:cubicBezTo>
                  <a:pt x="1951150" y="-20336"/>
                  <a:pt x="2090585" y="57455"/>
                  <a:pt x="2277790" y="0"/>
                </a:cubicBezTo>
                <a:cubicBezTo>
                  <a:pt x="2464995" y="-57455"/>
                  <a:pt x="2592664" y="28838"/>
                  <a:pt x="2812086" y="0"/>
                </a:cubicBezTo>
                <a:cubicBezTo>
                  <a:pt x="2835277" y="168737"/>
                  <a:pt x="2768906" y="437107"/>
                  <a:pt x="2812086" y="550800"/>
                </a:cubicBezTo>
                <a:cubicBezTo>
                  <a:pt x="2855266" y="664493"/>
                  <a:pt x="2767934" y="896277"/>
                  <a:pt x="2812086" y="1080000"/>
                </a:cubicBezTo>
                <a:cubicBezTo>
                  <a:pt x="2702400" y="1084705"/>
                  <a:pt x="2422169" y="1016137"/>
                  <a:pt x="2277790" y="1080000"/>
                </a:cubicBezTo>
                <a:cubicBezTo>
                  <a:pt x="2133411" y="1143863"/>
                  <a:pt x="1898713" y="1073889"/>
                  <a:pt x="1659131" y="1080000"/>
                </a:cubicBezTo>
                <a:cubicBezTo>
                  <a:pt x="1419549" y="1086111"/>
                  <a:pt x="1291671" y="1046841"/>
                  <a:pt x="1124834" y="1080000"/>
                </a:cubicBezTo>
                <a:cubicBezTo>
                  <a:pt x="957997" y="1113159"/>
                  <a:pt x="731829" y="1028652"/>
                  <a:pt x="534296" y="1080000"/>
                </a:cubicBezTo>
                <a:cubicBezTo>
                  <a:pt x="336763" y="1131348"/>
                  <a:pt x="256366" y="1041318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duìōu</a:t>
            </a:r>
            <a:endParaRPr lang="en-US" altLang="zh-TW" sz="6600" b="0" i="0" dirty="0">
              <a:solidFill>
                <a:srgbClr val="666666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E245D84-A9C7-0DE9-BFA2-1CC77125C6A3}"/>
              </a:ext>
            </a:extLst>
          </p:cNvPr>
          <p:cNvSpPr/>
          <p:nvPr/>
        </p:nvSpPr>
        <p:spPr>
          <a:xfrm>
            <a:off x="868091" y="4779863"/>
            <a:ext cx="2812086" cy="1080000"/>
          </a:xfrm>
          <a:custGeom>
            <a:avLst/>
            <a:gdLst>
              <a:gd name="connsiteX0" fmla="*/ 0 w 2812086"/>
              <a:gd name="connsiteY0" fmla="*/ 0 h 1080000"/>
              <a:gd name="connsiteX1" fmla="*/ 478055 w 2812086"/>
              <a:gd name="connsiteY1" fmla="*/ 0 h 1080000"/>
              <a:gd name="connsiteX2" fmla="*/ 1068593 w 2812086"/>
              <a:gd name="connsiteY2" fmla="*/ 0 h 1080000"/>
              <a:gd name="connsiteX3" fmla="*/ 1659131 w 2812086"/>
              <a:gd name="connsiteY3" fmla="*/ 0 h 1080000"/>
              <a:gd name="connsiteX4" fmla="*/ 2193427 w 2812086"/>
              <a:gd name="connsiteY4" fmla="*/ 0 h 1080000"/>
              <a:gd name="connsiteX5" fmla="*/ 2812086 w 2812086"/>
              <a:gd name="connsiteY5" fmla="*/ 0 h 1080000"/>
              <a:gd name="connsiteX6" fmla="*/ 2812086 w 2812086"/>
              <a:gd name="connsiteY6" fmla="*/ 540000 h 1080000"/>
              <a:gd name="connsiteX7" fmla="*/ 2812086 w 2812086"/>
              <a:gd name="connsiteY7" fmla="*/ 1080000 h 1080000"/>
              <a:gd name="connsiteX8" fmla="*/ 2277790 w 2812086"/>
              <a:gd name="connsiteY8" fmla="*/ 1080000 h 1080000"/>
              <a:gd name="connsiteX9" fmla="*/ 1771614 w 2812086"/>
              <a:gd name="connsiteY9" fmla="*/ 1080000 h 1080000"/>
              <a:gd name="connsiteX10" fmla="*/ 1181076 w 2812086"/>
              <a:gd name="connsiteY10" fmla="*/ 1080000 h 1080000"/>
              <a:gd name="connsiteX11" fmla="*/ 590538 w 2812086"/>
              <a:gd name="connsiteY11" fmla="*/ 1080000 h 1080000"/>
              <a:gd name="connsiteX12" fmla="*/ 0 w 2812086"/>
              <a:gd name="connsiteY12" fmla="*/ 1080000 h 1080000"/>
              <a:gd name="connsiteX13" fmla="*/ 0 w 2812086"/>
              <a:gd name="connsiteY13" fmla="*/ 540000 h 1080000"/>
              <a:gd name="connsiteX14" fmla="*/ 0 w 2812086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12086" h="1080000" fill="none" extrusionOk="0">
                <a:moveTo>
                  <a:pt x="0" y="0"/>
                </a:moveTo>
                <a:cubicBezTo>
                  <a:pt x="217518" y="-10315"/>
                  <a:pt x="302188" y="2104"/>
                  <a:pt x="478055" y="0"/>
                </a:cubicBezTo>
                <a:cubicBezTo>
                  <a:pt x="653923" y="-2104"/>
                  <a:pt x="821775" y="41939"/>
                  <a:pt x="1068593" y="0"/>
                </a:cubicBezTo>
                <a:cubicBezTo>
                  <a:pt x="1315411" y="-41939"/>
                  <a:pt x="1414535" y="62643"/>
                  <a:pt x="1659131" y="0"/>
                </a:cubicBezTo>
                <a:cubicBezTo>
                  <a:pt x="1903727" y="-62643"/>
                  <a:pt x="2064294" y="34397"/>
                  <a:pt x="2193427" y="0"/>
                </a:cubicBezTo>
                <a:cubicBezTo>
                  <a:pt x="2322560" y="-34397"/>
                  <a:pt x="2686025" y="30747"/>
                  <a:pt x="2812086" y="0"/>
                </a:cubicBezTo>
                <a:cubicBezTo>
                  <a:pt x="2855222" y="214300"/>
                  <a:pt x="2764599" y="272387"/>
                  <a:pt x="2812086" y="540000"/>
                </a:cubicBezTo>
                <a:cubicBezTo>
                  <a:pt x="2859573" y="807613"/>
                  <a:pt x="2786437" y="949899"/>
                  <a:pt x="2812086" y="1080000"/>
                </a:cubicBezTo>
                <a:cubicBezTo>
                  <a:pt x="2684334" y="1109584"/>
                  <a:pt x="2504670" y="1070772"/>
                  <a:pt x="2277790" y="1080000"/>
                </a:cubicBezTo>
                <a:cubicBezTo>
                  <a:pt x="2050910" y="1089228"/>
                  <a:pt x="1937827" y="1027787"/>
                  <a:pt x="1771614" y="1080000"/>
                </a:cubicBezTo>
                <a:cubicBezTo>
                  <a:pt x="1605401" y="1132213"/>
                  <a:pt x="1443370" y="1039968"/>
                  <a:pt x="1181076" y="1080000"/>
                </a:cubicBezTo>
                <a:cubicBezTo>
                  <a:pt x="918782" y="1120032"/>
                  <a:pt x="811060" y="1046631"/>
                  <a:pt x="590538" y="1080000"/>
                </a:cubicBezTo>
                <a:cubicBezTo>
                  <a:pt x="370016" y="1113369"/>
                  <a:pt x="156534" y="10694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812086" h="1080000" stroke="0" extrusionOk="0">
                <a:moveTo>
                  <a:pt x="0" y="0"/>
                </a:moveTo>
                <a:cubicBezTo>
                  <a:pt x="213549" y="-10348"/>
                  <a:pt x="340753" y="34094"/>
                  <a:pt x="478055" y="0"/>
                </a:cubicBezTo>
                <a:cubicBezTo>
                  <a:pt x="615358" y="-34094"/>
                  <a:pt x="853605" y="59616"/>
                  <a:pt x="1068593" y="0"/>
                </a:cubicBezTo>
                <a:cubicBezTo>
                  <a:pt x="1283581" y="-59616"/>
                  <a:pt x="1367112" y="20336"/>
                  <a:pt x="1659131" y="0"/>
                </a:cubicBezTo>
                <a:cubicBezTo>
                  <a:pt x="1951150" y="-20336"/>
                  <a:pt x="2090585" y="57455"/>
                  <a:pt x="2277790" y="0"/>
                </a:cubicBezTo>
                <a:cubicBezTo>
                  <a:pt x="2464995" y="-57455"/>
                  <a:pt x="2592664" y="28838"/>
                  <a:pt x="2812086" y="0"/>
                </a:cubicBezTo>
                <a:cubicBezTo>
                  <a:pt x="2835277" y="168737"/>
                  <a:pt x="2768906" y="437107"/>
                  <a:pt x="2812086" y="550800"/>
                </a:cubicBezTo>
                <a:cubicBezTo>
                  <a:pt x="2855266" y="664493"/>
                  <a:pt x="2767934" y="896277"/>
                  <a:pt x="2812086" y="1080000"/>
                </a:cubicBezTo>
                <a:cubicBezTo>
                  <a:pt x="2702400" y="1084705"/>
                  <a:pt x="2422169" y="1016137"/>
                  <a:pt x="2277790" y="1080000"/>
                </a:cubicBezTo>
                <a:cubicBezTo>
                  <a:pt x="2133411" y="1143863"/>
                  <a:pt x="1898713" y="1073889"/>
                  <a:pt x="1659131" y="1080000"/>
                </a:cubicBezTo>
                <a:cubicBezTo>
                  <a:pt x="1419549" y="1086111"/>
                  <a:pt x="1291671" y="1046841"/>
                  <a:pt x="1124834" y="1080000"/>
                </a:cubicBezTo>
                <a:cubicBezTo>
                  <a:pt x="957997" y="1113159"/>
                  <a:pt x="731829" y="1028652"/>
                  <a:pt x="534296" y="1080000"/>
                </a:cubicBezTo>
                <a:cubicBezTo>
                  <a:pt x="336763" y="1131348"/>
                  <a:pt x="256366" y="1041318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fānàn</a:t>
            </a:r>
            <a:endParaRPr lang="en-US" altLang="zh-TW" sz="6600" b="0" i="0" dirty="0">
              <a:solidFill>
                <a:srgbClr val="666666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366A762B-9065-F7B4-F69E-DB6B17927BE7}"/>
              </a:ext>
            </a:extLst>
          </p:cNvPr>
          <p:cNvSpPr/>
          <p:nvPr/>
        </p:nvSpPr>
        <p:spPr>
          <a:xfrm>
            <a:off x="4689957" y="4779863"/>
            <a:ext cx="2812086" cy="1080000"/>
          </a:xfrm>
          <a:custGeom>
            <a:avLst/>
            <a:gdLst>
              <a:gd name="connsiteX0" fmla="*/ 0 w 2812086"/>
              <a:gd name="connsiteY0" fmla="*/ 0 h 1080000"/>
              <a:gd name="connsiteX1" fmla="*/ 478055 w 2812086"/>
              <a:gd name="connsiteY1" fmla="*/ 0 h 1080000"/>
              <a:gd name="connsiteX2" fmla="*/ 1068593 w 2812086"/>
              <a:gd name="connsiteY2" fmla="*/ 0 h 1080000"/>
              <a:gd name="connsiteX3" fmla="*/ 1659131 w 2812086"/>
              <a:gd name="connsiteY3" fmla="*/ 0 h 1080000"/>
              <a:gd name="connsiteX4" fmla="*/ 2193427 w 2812086"/>
              <a:gd name="connsiteY4" fmla="*/ 0 h 1080000"/>
              <a:gd name="connsiteX5" fmla="*/ 2812086 w 2812086"/>
              <a:gd name="connsiteY5" fmla="*/ 0 h 1080000"/>
              <a:gd name="connsiteX6" fmla="*/ 2812086 w 2812086"/>
              <a:gd name="connsiteY6" fmla="*/ 540000 h 1080000"/>
              <a:gd name="connsiteX7" fmla="*/ 2812086 w 2812086"/>
              <a:gd name="connsiteY7" fmla="*/ 1080000 h 1080000"/>
              <a:gd name="connsiteX8" fmla="*/ 2277790 w 2812086"/>
              <a:gd name="connsiteY8" fmla="*/ 1080000 h 1080000"/>
              <a:gd name="connsiteX9" fmla="*/ 1771614 w 2812086"/>
              <a:gd name="connsiteY9" fmla="*/ 1080000 h 1080000"/>
              <a:gd name="connsiteX10" fmla="*/ 1181076 w 2812086"/>
              <a:gd name="connsiteY10" fmla="*/ 1080000 h 1080000"/>
              <a:gd name="connsiteX11" fmla="*/ 590538 w 2812086"/>
              <a:gd name="connsiteY11" fmla="*/ 1080000 h 1080000"/>
              <a:gd name="connsiteX12" fmla="*/ 0 w 2812086"/>
              <a:gd name="connsiteY12" fmla="*/ 1080000 h 1080000"/>
              <a:gd name="connsiteX13" fmla="*/ 0 w 2812086"/>
              <a:gd name="connsiteY13" fmla="*/ 540000 h 1080000"/>
              <a:gd name="connsiteX14" fmla="*/ 0 w 2812086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12086" h="1080000" fill="none" extrusionOk="0">
                <a:moveTo>
                  <a:pt x="0" y="0"/>
                </a:moveTo>
                <a:cubicBezTo>
                  <a:pt x="217518" y="-10315"/>
                  <a:pt x="302188" y="2104"/>
                  <a:pt x="478055" y="0"/>
                </a:cubicBezTo>
                <a:cubicBezTo>
                  <a:pt x="653923" y="-2104"/>
                  <a:pt x="821775" y="41939"/>
                  <a:pt x="1068593" y="0"/>
                </a:cubicBezTo>
                <a:cubicBezTo>
                  <a:pt x="1315411" y="-41939"/>
                  <a:pt x="1414535" y="62643"/>
                  <a:pt x="1659131" y="0"/>
                </a:cubicBezTo>
                <a:cubicBezTo>
                  <a:pt x="1903727" y="-62643"/>
                  <a:pt x="2064294" y="34397"/>
                  <a:pt x="2193427" y="0"/>
                </a:cubicBezTo>
                <a:cubicBezTo>
                  <a:pt x="2322560" y="-34397"/>
                  <a:pt x="2686025" y="30747"/>
                  <a:pt x="2812086" y="0"/>
                </a:cubicBezTo>
                <a:cubicBezTo>
                  <a:pt x="2855222" y="214300"/>
                  <a:pt x="2764599" y="272387"/>
                  <a:pt x="2812086" y="540000"/>
                </a:cubicBezTo>
                <a:cubicBezTo>
                  <a:pt x="2859573" y="807613"/>
                  <a:pt x="2786437" y="949899"/>
                  <a:pt x="2812086" y="1080000"/>
                </a:cubicBezTo>
                <a:cubicBezTo>
                  <a:pt x="2684334" y="1109584"/>
                  <a:pt x="2504670" y="1070772"/>
                  <a:pt x="2277790" y="1080000"/>
                </a:cubicBezTo>
                <a:cubicBezTo>
                  <a:pt x="2050910" y="1089228"/>
                  <a:pt x="1937827" y="1027787"/>
                  <a:pt x="1771614" y="1080000"/>
                </a:cubicBezTo>
                <a:cubicBezTo>
                  <a:pt x="1605401" y="1132213"/>
                  <a:pt x="1443370" y="1039968"/>
                  <a:pt x="1181076" y="1080000"/>
                </a:cubicBezTo>
                <a:cubicBezTo>
                  <a:pt x="918782" y="1120032"/>
                  <a:pt x="811060" y="1046631"/>
                  <a:pt x="590538" y="1080000"/>
                </a:cubicBezTo>
                <a:cubicBezTo>
                  <a:pt x="370016" y="1113369"/>
                  <a:pt x="156534" y="10694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812086" h="1080000" stroke="0" extrusionOk="0">
                <a:moveTo>
                  <a:pt x="0" y="0"/>
                </a:moveTo>
                <a:cubicBezTo>
                  <a:pt x="213549" y="-10348"/>
                  <a:pt x="340753" y="34094"/>
                  <a:pt x="478055" y="0"/>
                </a:cubicBezTo>
                <a:cubicBezTo>
                  <a:pt x="615358" y="-34094"/>
                  <a:pt x="853605" y="59616"/>
                  <a:pt x="1068593" y="0"/>
                </a:cubicBezTo>
                <a:cubicBezTo>
                  <a:pt x="1283581" y="-59616"/>
                  <a:pt x="1367112" y="20336"/>
                  <a:pt x="1659131" y="0"/>
                </a:cubicBezTo>
                <a:cubicBezTo>
                  <a:pt x="1951150" y="-20336"/>
                  <a:pt x="2090585" y="57455"/>
                  <a:pt x="2277790" y="0"/>
                </a:cubicBezTo>
                <a:cubicBezTo>
                  <a:pt x="2464995" y="-57455"/>
                  <a:pt x="2592664" y="28838"/>
                  <a:pt x="2812086" y="0"/>
                </a:cubicBezTo>
                <a:cubicBezTo>
                  <a:pt x="2835277" y="168737"/>
                  <a:pt x="2768906" y="437107"/>
                  <a:pt x="2812086" y="550800"/>
                </a:cubicBezTo>
                <a:cubicBezTo>
                  <a:pt x="2855266" y="664493"/>
                  <a:pt x="2767934" y="896277"/>
                  <a:pt x="2812086" y="1080000"/>
                </a:cubicBezTo>
                <a:cubicBezTo>
                  <a:pt x="2702400" y="1084705"/>
                  <a:pt x="2422169" y="1016137"/>
                  <a:pt x="2277790" y="1080000"/>
                </a:cubicBezTo>
                <a:cubicBezTo>
                  <a:pt x="2133411" y="1143863"/>
                  <a:pt x="1898713" y="1073889"/>
                  <a:pt x="1659131" y="1080000"/>
                </a:cubicBezTo>
                <a:cubicBezTo>
                  <a:pt x="1419549" y="1086111"/>
                  <a:pt x="1291671" y="1046841"/>
                  <a:pt x="1124834" y="1080000"/>
                </a:cubicBezTo>
                <a:cubicBezTo>
                  <a:pt x="957997" y="1113159"/>
                  <a:pt x="731829" y="1028652"/>
                  <a:pt x="534296" y="1080000"/>
                </a:cubicBezTo>
                <a:cubicBezTo>
                  <a:pt x="336763" y="1131348"/>
                  <a:pt x="256366" y="1041318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fānàn</a:t>
            </a:r>
            <a:endParaRPr lang="en-US" altLang="zh-TW" sz="6600" b="0" i="0" dirty="0">
              <a:solidFill>
                <a:srgbClr val="666666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1101200-986B-9A81-D7D4-BD7BEF0640E9}"/>
              </a:ext>
            </a:extLst>
          </p:cNvPr>
          <p:cNvSpPr/>
          <p:nvPr/>
        </p:nvSpPr>
        <p:spPr>
          <a:xfrm>
            <a:off x="8641068" y="4779863"/>
            <a:ext cx="2812086" cy="1080000"/>
          </a:xfrm>
          <a:custGeom>
            <a:avLst/>
            <a:gdLst>
              <a:gd name="connsiteX0" fmla="*/ 0 w 2812086"/>
              <a:gd name="connsiteY0" fmla="*/ 0 h 1080000"/>
              <a:gd name="connsiteX1" fmla="*/ 478055 w 2812086"/>
              <a:gd name="connsiteY1" fmla="*/ 0 h 1080000"/>
              <a:gd name="connsiteX2" fmla="*/ 1068593 w 2812086"/>
              <a:gd name="connsiteY2" fmla="*/ 0 h 1080000"/>
              <a:gd name="connsiteX3" fmla="*/ 1659131 w 2812086"/>
              <a:gd name="connsiteY3" fmla="*/ 0 h 1080000"/>
              <a:gd name="connsiteX4" fmla="*/ 2193427 w 2812086"/>
              <a:gd name="connsiteY4" fmla="*/ 0 h 1080000"/>
              <a:gd name="connsiteX5" fmla="*/ 2812086 w 2812086"/>
              <a:gd name="connsiteY5" fmla="*/ 0 h 1080000"/>
              <a:gd name="connsiteX6" fmla="*/ 2812086 w 2812086"/>
              <a:gd name="connsiteY6" fmla="*/ 540000 h 1080000"/>
              <a:gd name="connsiteX7" fmla="*/ 2812086 w 2812086"/>
              <a:gd name="connsiteY7" fmla="*/ 1080000 h 1080000"/>
              <a:gd name="connsiteX8" fmla="*/ 2277790 w 2812086"/>
              <a:gd name="connsiteY8" fmla="*/ 1080000 h 1080000"/>
              <a:gd name="connsiteX9" fmla="*/ 1771614 w 2812086"/>
              <a:gd name="connsiteY9" fmla="*/ 1080000 h 1080000"/>
              <a:gd name="connsiteX10" fmla="*/ 1181076 w 2812086"/>
              <a:gd name="connsiteY10" fmla="*/ 1080000 h 1080000"/>
              <a:gd name="connsiteX11" fmla="*/ 590538 w 2812086"/>
              <a:gd name="connsiteY11" fmla="*/ 1080000 h 1080000"/>
              <a:gd name="connsiteX12" fmla="*/ 0 w 2812086"/>
              <a:gd name="connsiteY12" fmla="*/ 1080000 h 1080000"/>
              <a:gd name="connsiteX13" fmla="*/ 0 w 2812086"/>
              <a:gd name="connsiteY13" fmla="*/ 540000 h 1080000"/>
              <a:gd name="connsiteX14" fmla="*/ 0 w 2812086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12086" h="1080000" fill="none" extrusionOk="0">
                <a:moveTo>
                  <a:pt x="0" y="0"/>
                </a:moveTo>
                <a:cubicBezTo>
                  <a:pt x="217518" y="-10315"/>
                  <a:pt x="302188" y="2104"/>
                  <a:pt x="478055" y="0"/>
                </a:cubicBezTo>
                <a:cubicBezTo>
                  <a:pt x="653923" y="-2104"/>
                  <a:pt x="821775" y="41939"/>
                  <a:pt x="1068593" y="0"/>
                </a:cubicBezTo>
                <a:cubicBezTo>
                  <a:pt x="1315411" y="-41939"/>
                  <a:pt x="1414535" y="62643"/>
                  <a:pt x="1659131" y="0"/>
                </a:cubicBezTo>
                <a:cubicBezTo>
                  <a:pt x="1903727" y="-62643"/>
                  <a:pt x="2064294" y="34397"/>
                  <a:pt x="2193427" y="0"/>
                </a:cubicBezTo>
                <a:cubicBezTo>
                  <a:pt x="2322560" y="-34397"/>
                  <a:pt x="2686025" y="30747"/>
                  <a:pt x="2812086" y="0"/>
                </a:cubicBezTo>
                <a:cubicBezTo>
                  <a:pt x="2855222" y="214300"/>
                  <a:pt x="2764599" y="272387"/>
                  <a:pt x="2812086" y="540000"/>
                </a:cubicBezTo>
                <a:cubicBezTo>
                  <a:pt x="2859573" y="807613"/>
                  <a:pt x="2786437" y="949899"/>
                  <a:pt x="2812086" y="1080000"/>
                </a:cubicBezTo>
                <a:cubicBezTo>
                  <a:pt x="2684334" y="1109584"/>
                  <a:pt x="2504670" y="1070772"/>
                  <a:pt x="2277790" y="1080000"/>
                </a:cubicBezTo>
                <a:cubicBezTo>
                  <a:pt x="2050910" y="1089228"/>
                  <a:pt x="1937827" y="1027787"/>
                  <a:pt x="1771614" y="1080000"/>
                </a:cubicBezTo>
                <a:cubicBezTo>
                  <a:pt x="1605401" y="1132213"/>
                  <a:pt x="1443370" y="1039968"/>
                  <a:pt x="1181076" y="1080000"/>
                </a:cubicBezTo>
                <a:cubicBezTo>
                  <a:pt x="918782" y="1120032"/>
                  <a:pt x="811060" y="1046631"/>
                  <a:pt x="590538" y="1080000"/>
                </a:cubicBezTo>
                <a:cubicBezTo>
                  <a:pt x="370016" y="1113369"/>
                  <a:pt x="156534" y="10694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812086" h="1080000" stroke="0" extrusionOk="0">
                <a:moveTo>
                  <a:pt x="0" y="0"/>
                </a:moveTo>
                <a:cubicBezTo>
                  <a:pt x="213549" y="-10348"/>
                  <a:pt x="340753" y="34094"/>
                  <a:pt x="478055" y="0"/>
                </a:cubicBezTo>
                <a:cubicBezTo>
                  <a:pt x="615358" y="-34094"/>
                  <a:pt x="853605" y="59616"/>
                  <a:pt x="1068593" y="0"/>
                </a:cubicBezTo>
                <a:cubicBezTo>
                  <a:pt x="1283581" y="-59616"/>
                  <a:pt x="1367112" y="20336"/>
                  <a:pt x="1659131" y="0"/>
                </a:cubicBezTo>
                <a:cubicBezTo>
                  <a:pt x="1951150" y="-20336"/>
                  <a:pt x="2090585" y="57455"/>
                  <a:pt x="2277790" y="0"/>
                </a:cubicBezTo>
                <a:cubicBezTo>
                  <a:pt x="2464995" y="-57455"/>
                  <a:pt x="2592664" y="28838"/>
                  <a:pt x="2812086" y="0"/>
                </a:cubicBezTo>
                <a:cubicBezTo>
                  <a:pt x="2835277" y="168737"/>
                  <a:pt x="2768906" y="437107"/>
                  <a:pt x="2812086" y="550800"/>
                </a:cubicBezTo>
                <a:cubicBezTo>
                  <a:pt x="2855266" y="664493"/>
                  <a:pt x="2767934" y="896277"/>
                  <a:pt x="2812086" y="1080000"/>
                </a:cubicBezTo>
                <a:cubicBezTo>
                  <a:pt x="2702400" y="1084705"/>
                  <a:pt x="2422169" y="1016137"/>
                  <a:pt x="2277790" y="1080000"/>
                </a:cubicBezTo>
                <a:cubicBezTo>
                  <a:pt x="2133411" y="1143863"/>
                  <a:pt x="1898713" y="1073889"/>
                  <a:pt x="1659131" y="1080000"/>
                </a:cubicBezTo>
                <a:cubicBezTo>
                  <a:pt x="1419549" y="1086111"/>
                  <a:pt x="1291671" y="1046841"/>
                  <a:pt x="1124834" y="1080000"/>
                </a:cubicBezTo>
                <a:cubicBezTo>
                  <a:pt x="957997" y="1113159"/>
                  <a:pt x="731829" y="1028652"/>
                  <a:pt x="534296" y="1080000"/>
                </a:cubicBezTo>
                <a:cubicBezTo>
                  <a:pt x="336763" y="1131348"/>
                  <a:pt x="256366" y="1041318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jiùài</a:t>
            </a:r>
            <a:endParaRPr lang="en-US" altLang="zh-TW" sz="6600" b="0" i="0" dirty="0">
              <a:solidFill>
                <a:srgbClr val="666666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6928F45C-69E8-EC0E-8788-E5DF437EA84A}"/>
              </a:ext>
            </a:extLst>
          </p:cNvPr>
          <p:cNvSpPr txBox="1"/>
          <p:nvPr/>
        </p:nvSpPr>
        <p:spPr>
          <a:xfrm>
            <a:off x="2189466" y="541614"/>
            <a:ext cx="4154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7200" dirty="0">
                <a:solidFill>
                  <a:srgbClr val="FF0000"/>
                </a:solidFill>
              </a:rPr>
              <a:t>‘</a:t>
            </a:r>
            <a:endParaRPr lang="zh-TW" altLang="en-US" sz="7200" dirty="0">
              <a:solidFill>
                <a:srgbClr val="FF0000"/>
              </a:solidFill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24CE5BE9-883E-E053-67E7-35F7AC66E5C6}"/>
              </a:ext>
            </a:extLst>
          </p:cNvPr>
          <p:cNvSpPr txBox="1"/>
          <p:nvPr/>
        </p:nvSpPr>
        <p:spPr>
          <a:xfrm>
            <a:off x="6490480" y="536518"/>
            <a:ext cx="4154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7200" dirty="0">
                <a:solidFill>
                  <a:srgbClr val="FF0000"/>
                </a:solidFill>
              </a:rPr>
              <a:t>‘</a:t>
            </a:r>
            <a:endParaRPr lang="zh-TW" altLang="en-US" sz="7200" dirty="0">
              <a:solidFill>
                <a:srgbClr val="FF0000"/>
              </a:solidFill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6C724A00-D408-543D-D2FC-D37B91E1E919}"/>
              </a:ext>
            </a:extLst>
          </p:cNvPr>
          <p:cNvSpPr txBox="1"/>
          <p:nvPr/>
        </p:nvSpPr>
        <p:spPr>
          <a:xfrm>
            <a:off x="9999712" y="545997"/>
            <a:ext cx="4154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7200" dirty="0">
                <a:solidFill>
                  <a:srgbClr val="FF0000"/>
                </a:solidFill>
              </a:rPr>
              <a:t>‘</a:t>
            </a:r>
            <a:endParaRPr lang="zh-TW" altLang="en-US" sz="7200" dirty="0">
              <a:solidFill>
                <a:srgbClr val="FF0000"/>
              </a:solidFill>
            </a:endParaRPr>
          </a:p>
        </p:txBody>
      </p:sp>
      <p:sp>
        <p:nvSpPr>
          <p:cNvPr id="17" name="乘號 16">
            <a:extLst>
              <a:ext uri="{FF2B5EF4-FFF2-40B4-BE49-F238E27FC236}">
                <a16:creationId xmlns:a16="http://schemas.microsoft.com/office/drawing/2014/main" id="{842BF1E5-F790-B5DC-496A-1C13413F3D0D}"/>
              </a:ext>
            </a:extLst>
          </p:cNvPr>
          <p:cNvSpPr/>
          <p:nvPr/>
        </p:nvSpPr>
        <p:spPr>
          <a:xfrm>
            <a:off x="2604964" y="2302933"/>
            <a:ext cx="1752547" cy="73377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乘號 17">
            <a:extLst>
              <a:ext uri="{FF2B5EF4-FFF2-40B4-BE49-F238E27FC236}">
                <a16:creationId xmlns:a16="http://schemas.microsoft.com/office/drawing/2014/main" id="{E58ADAD2-7E5F-2F8B-C19A-67F87FF5657C}"/>
              </a:ext>
            </a:extLst>
          </p:cNvPr>
          <p:cNvSpPr/>
          <p:nvPr/>
        </p:nvSpPr>
        <p:spPr>
          <a:xfrm>
            <a:off x="6420609" y="2302933"/>
            <a:ext cx="1752547" cy="73377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3A17E38-0B55-5F21-958E-941A2C13A49D}"/>
              </a:ext>
            </a:extLst>
          </p:cNvPr>
          <p:cNvSpPr txBox="1"/>
          <p:nvPr/>
        </p:nvSpPr>
        <p:spPr>
          <a:xfrm>
            <a:off x="2228978" y="4659534"/>
            <a:ext cx="4154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7200" dirty="0">
                <a:solidFill>
                  <a:srgbClr val="FF0000"/>
                </a:solidFill>
              </a:rPr>
              <a:t>‘</a:t>
            </a:r>
            <a:endParaRPr lang="zh-TW" altLang="en-US" sz="7200" dirty="0">
              <a:solidFill>
                <a:srgbClr val="FF0000"/>
              </a:solidFill>
            </a:endParaRPr>
          </a:p>
        </p:txBody>
      </p:sp>
      <p:sp>
        <p:nvSpPr>
          <p:cNvPr id="23" name="乘號 22">
            <a:extLst>
              <a:ext uri="{FF2B5EF4-FFF2-40B4-BE49-F238E27FC236}">
                <a16:creationId xmlns:a16="http://schemas.microsoft.com/office/drawing/2014/main" id="{E095C84C-253D-FCCD-7507-61F3A7697554}"/>
              </a:ext>
            </a:extLst>
          </p:cNvPr>
          <p:cNvSpPr/>
          <p:nvPr/>
        </p:nvSpPr>
        <p:spPr>
          <a:xfrm>
            <a:off x="6420609" y="4408591"/>
            <a:ext cx="1752547" cy="73377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CB03CBC5-BF47-B351-38CD-9838ECFE7D7A}"/>
              </a:ext>
            </a:extLst>
          </p:cNvPr>
          <p:cNvSpPr txBox="1"/>
          <p:nvPr/>
        </p:nvSpPr>
        <p:spPr>
          <a:xfrm>
            <a:off x="9850188" y="2600574"/>
            <a:ext cx="4154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7200" dirty="0">
                <a:solidFill>
                  <a:srgbClr val="FF0000"/>
                </a:solidFill>
              </a:rPr>
              <a:t>‘</a:t>
            </a:r>
            <a:endParaRPr lang="zh-TW" altLang="en-US" sz="7200" dirty="0">
              <a:solidFill>
                <a:srgbClr val="FF0000"/>
              </a:solidFill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DBB3F0C1-118C-DCAF-A54C-81336C80C901}"/>
              </a:ext>
            </a:extLst>
          </p:cNvPr>
          <p:cNvSpPr txBox="1"/>
          <p:nvPr/>
        </p:nvSpPr>
        <p:spPr>
          <a:xfrm>
            <a:off x="9999712" y="4655151"/>
            <a:ext cx="4154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7200" dirty="0">
                <a:solidFill>
                  <a:srgbClr val="FF0000"/>
                </a:solidFill>
              </a:rPr>
              <a:t>‘</a:t>
            </a:r>
            <a:endParaRPr lang="zh-TW" alt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2532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 animBg="1"/>
      <p:bldP spid="18" grpId="0" animBg="1"/>
      <p:bldP spid="20" grpId="0"/>
      <p:bldP spid="23" grpId="0" animBg="1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ADC81FD2-24AD-D0D3-C120-C976E69F1C32}"/>
              </a:ext>
            </a:extLst>
          </p:cNvPr>
          <p:cNvSpPr/>
          <p:nvPr/>
        </p:nvSpPr>
        <p:spPr>
          <a:xfrm>
            <a:off x="0" y="14445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wènhǎo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48EA1260-91A1-7B99-F108-BFF5F8879E00}"/>
              </a:ext>
            </a:extLst>
          </p:cNvPr>
          <p:cNvSpPr/>
          <p:nvPr/>
        </p:nvSpPr>
        <p:spPr>
          <a:xfrm>
            <a:off x="4296000" y="28890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nǐhǎo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694BE84-2083-C69A-E838-2072440F31BC}"/>
              </a:ext>
            </a:extLst>
          </p:cNvPr>
          <p:cNvSpPr/>
          <p:nvPr/>
        </p:nvSpPr>
        <p:spPr>
          <a:xfrm>
            <a:off x="8592000" y="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nǐ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81C5BE2-1C28-67FE-75C6-4F75E41DB86F}"/>
              </a:ext>
            </a:extLst>
          </p:cNvPr>
          <p:cNvSpPr/>
          <p:nvPr/>
        </p:nvSpPr>
        <p:spPr>
          <a:xfrm>
            <a:off x="4296000" y="14445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guìxìng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6D3AA2F-0385-7152-5CE9-72902FB0BD57}"/>
              </a:ext>
            </a:extLst>
          </p:cNvPr>
          <p:cNvSpPr/>
          <p:nvPr/>
        </p:nvSpPr>
        <p:spPr>
          <a:xfrm>
            <a:off x="0" y="28890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dìyīkè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FE16C1C-224B-7A93-FC8F-B32A6CD147C0}"/>
              </a:ext>
            </a:extLst>
          </p:cNvPr>
          <p:cNvSpPr/>
          <p:nvPr/>
        </p:nvSpPr>
        <p:spPr>
          <a:xfrm>
            <a:off x="4296000" y="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rgbClr val="666666"/>
                </a:solidFill>
                <a:latin typeface="Roboto" panose="02000000000000000000" pitchFamily="2" charset="0"/>
              </a:rPr>
              <a:t>lǐ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D9F8953-2DF3-E10F-385C-62000EB933D9}"/>
              </a:ext>
            </a:extLst>
          </p:cNvPr>
          <p:cNvSpPr/>
          <p:nvPr/>
        </p:nvSpPr>
        <p:spPr>
          <a:xfrm>
            <a:off x="0" y="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ne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8689D3C-4E27-0A77-FCB2-67736F41013A}"/>
              </a:ext>
            </a:extLst>
          </p:cNvPr>
          <p:cNvSpPr/>
          <p:nvPr/>
        </p:nvSpPr>
        <p:spPr>
          <a:xfrm>
            <a:off x="8592000" y="14445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wǒ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0F7181ED-3BD4-4569-9920-78F246BCD80C}"/>
              </a:ext>
            </a:extLst>
          </p:cNvPr>
          <p:cNvSpPr/>
          <p:nvPr/>
        </p:nvSpPr>
        <p:spPr>
          <a:xfrm>
            <a:off x="8592000" y="28890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rgbClr val="666666"/>
                </a:solidFill>
                <a:latin typeface="Roboto" panose="02000000000000000000" pitchFamily="2" charset="0"/>
              </a:rPr>
              <a:t>xìng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C8E5800E-522F-9343-91D8-506451867DFC}"/>
              </a:ext>
            </a:extLst>
          </p:cNvPr>
          <p:cNvSpPr/>
          <p:nvPr/>
        </p:nvSpPr>
        <p:spPr>
          <a:xfrm>
            <a:off x="4296000" y="43335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rgbClr val="666666"/>
                </a:solidFill>
                <a:latin typeface="Roboto" panose="02000000000000000000" pitchFamily="2" charset="0"/>
              </a:rPr>
              <a:t>xiǎojiě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0A16CFCD-3AFA-B70F-DCCE-669C96C31C1A}"/>
              </a:ext>
            </a:extLst>
          </p:cNvPr>
          <p:cNvSpPr/>
          <p:nvPr/>
        </p:nvSpPr>
        <p:spPr>
          <a:xfrm>
            <a:off x="0" y="43335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wáng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3779F700-0FF1-5D03-7C3E-4C391657780B}"/>
              </a:ext>
            </a:extLst>
          </p:cNvPr>
          <p:cNvSpPr/>
          <p:nvPr/>
        </p:nvSpPr>
        <p:spPr>
          <a:xfrm>
            <a:off x="8592000" y="43335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jiào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3CA620F-BC9F-24D5-CC64-5B5D306BC77E}"/>
              </a:ext>
            </a:extLst>
          </p:cNvPr>
          <p:cNvSpPr/>
          <p:nvPr/>
        </p:nvSpPr>
        <p:spPr>
          <a:xfrm>
            <a:off x="0" y="-28655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2CBAB2A-4336-4D00-1096-FB4377E421E9}"/>
              </a:ext>
            </a:extLst>
          </p:cNvPr>
          <p:cNvSpPr/>
          <p:nvPr/>
        </p:nvSpPr>
        <p:spPr>
          <a:xfrm>
            <a:off x="0" y="57780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lǐyǒu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78A9A2B-FCEE-4497-9358-E692ED7D55E6}"/>
              </a:ext>
            </a:extLst>
          </p:cNvPr>
          <p:cNvSpPr/>
          <p:nvPr/>
        </p:nvSpPr>
        <p:spPr>
          <a:xfrm>
            <a:off x="4296000" y="57780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lǐshēng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641A6784-CB24-4FDE-C633-B8A6E28F9424}"/>
              </a:ext>
            </a:extLst>
          </p:cNvPr>
          <p:cNvSpPr/>
          <p:nvPr/>
        </p:nvSpPr>
        <p:spPr>
          <a:xfrm>
            <a:off x="8074191" y="5778000"/>
            <a:ext cx="4117809" cy="1080000"/>
          </a:xfrm>
          <a:custGeom>
            <a:avLst/>
            <a:gdLst>
              <a:gd name="connsiteX0" fmla="*/ 0 w 4117809"/>
              <a:gd name="connsiteY0" fmla="*/ 0 h 1080000"/>
              <a:gd name="connsiteX1" fmla="*/ 670615 w 4117809"/>
              <a:gd name="connsiteY1" fmla="*/ 0 h 1080000"/>
              <a:gd name="connsiteX2" fmla="*/ 1217695 w 4117809"/>
              <a:gd name="connsiteY2" fmla="*/ 0 h 1080000"/>
              <a:gd name="connsiteX3" fmla="*/ 1805953 w 4117809"/>
              <a:gd name="connsiteY3" fmla="*/ 0 h 1080000"/>
              <a:gd name="connsiteX4" fmla="*/ 2311856 w 4117809"/>
              <a:gd name="connsiteY4" fmla="*/ 0 h 1080000"/>
              <a:gd name="connsiteX5" fmla="*/ 2941292 w 4117809"/>
              <a:gd name="connsiteY5" fmla="*/ 0 h 1080000"/>
              <a:gd name="connsiteX6" fmla="*/ 3406016 w 4117809"/>
              <a:gd name="connsiteY6" fmla="*/ 0 h 1080000"/>
              <a:gd name="connsiteX7" fmla="*/ 4117809 w 4117809"/>
              <a:gd name="connsiteY7" fmla="*/ 0 h 1080000"/>
              <a:gd name="connsiteX8" fmla="*/ 4117809 w 4117809"/>
              <a:gd name="connsiteY8" fmla="*/ 550800 h 1080000"/>
              <a:gd name="connsiteX9" fmla="*/ 4117809 w 4117809"/>
              <a:gd name="connsiteY9" fmla="*/ 1080000 h 1080000"/>
              <a:gd name="connsiteX10" fmla="*/ 3611907 w 4117809"/>
              <a:gd name="connsiteY10" fmla="*/ 1080000 h 1080000"/>
              <a:gd name="connsiteX11" fmla="*/ 2941292 w 4117809"/>
              <a:gd name="connsiteY11" fmla="*/ 1080000 h 1080000"/>
              <a:gd name="connsiteX12" fmla="*/ 2476568 w 4117809"/>
              <a:gd name="connsiteY12" fmla="*/ 1080000 h 1080000"/>
              <a:gd name="connsiteX13" fmla="*/ 1970666 w 4117809"/>
              <a:gd name="connsiteY13" fmla="*/ 1080000 h 1080000"/>
              <a:gd name="connsiteX14" fmla="*/ 1464763 w 4117809"/>
              <a:gd name="connsiteY14" fmla="*/ 1080000 h 1080000"/>
              <a:gd name="connsiteX15" fmla="*/ 794149 w 4117809"/>
              <a:gd name="connsiteY15" fmla="*/ 1080000 h 1080000"/>
              <a:gd name="connsiteX16" fmla="*/ 0 w 4117809"/>
              <a:gd name="connsiteY16" fmla="*/ 1080000 h 1080000"/>
              <a:gd name="connsiteX17" fmla="*/ 0 w 4117809"/>
              <a:gd name="connsiteY17" fmla="*/ 561600 h 1080000"/>
              <a:gd name="connsiteX18" fmla="*/ 0 w 4117809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117809" h="1080000" fill="none" extrusionOk="0">
                <a:moveTo>
                  <a:pt x="0" y="0"/>
                </a:moveTo>
                <a:cubicBezTo>
                  <a:pt x="206679" y="-40478"/>
                  <a:pt x="522936" y="26506"/>
                  <a:pt x="670615" y="0"/>
                </a:cubicBezTo>
                <a:cubicBezTo>
                  <a:pt x="818294" y="-26506"/>
                  <a:pt x="1038644" y="47942"/>
                  <a:pt x="1217695" y="0"/>
                </a:cubicBezTo>
                <a:cubicBezTo>
                  <a:pt x="1396746" y="-47942"/>
                  <a:pt x="1617411" y="53394"/>
                  <a:pt x="1805953" y="0"/>
                </a:cubicBezTo>
                <a:cubicBezTo>
                  <a:pt x="1994495" y="-53394"/>
                  <a:pt x="2076960" y="28566"/>
                  <a:pt x="2311856" y="0"/>
                </a:cubicBezTo>
                <a:cubicBezTo>
                  <a:pt x="2546752" y="-28566"/>
                  <a:pt x="2716813" y="47148"/>
                  <a:pt x="2941292" y="0"/>
                </a:cubicBezTo>
                <a:cubicBezTo>
                  <a:pt x="3165771" y="-47148"/>
                  <a:pt x="3227593" y="29710"/>
                  <a:pt x="3406016" y="0"/>
                </a:cubicBezTo>
                <a:cubicBezTo>
                  <a:pt x="3584439" y="-29710"/>
                  <a:pt x="3869421" y="27315"/>
                  <a:pt x="4117809" y="0"/>
                </a:cubicBezTo>
                <a:cubicBezTo>
                  <a:pt x="4123384" y="154535"/>
                  <a:pt x="4052903" y="368376"/>
                  <a:pt x="4117809" y="550800"/>
                </a:cubicBezTo>
                <a:cubicBezTo>
                  <a:pt x="4182715" y="733224"/>
                  <a:pt x="4114535" y="956060"/>
                  <a:pt x="4117809" y="1080000"/>
                </a:cubicBezTo>
                <a:cubicBezTo>
                  <a:pt x="3939114" y="1103797"/>
                  <a:pt x="3805865" y="1069366"/>
                  <a:pt x="3611907" y="1080000"/>
                </a:cubicBezTo>
                <a:cubicBezTo>
                  <a:pt x="3417949" y="1090634"/>
                  <a:pt x="3240872" y="1043945"/>
                  <a:pt x="2941292" y="1080000"/>
                </a:cubicBezTo>
                <a:cubicBezTo>
                  <a:pt x="2641712" y="1116055"/>
                  <a:pt x="2655341" y="1062502"/>
                  <a:pt x="2476568" y="1080000"/>
                </a:cubicBezTo>
                <a:cubicBezTo>
                  <a:pt x="2297795" y="1097498"/>
                  <a:pt x="2206052" y="1039045"/>
                  <a:pt x="1970666" y="1080000"/>
                </a:cubicBezTo>
                <a:cubicBezTo>
                  <a:pt x="1735280" y="1120955"/>
                  <a:pt x="1631401" y="1038200"/>
                  <a:pt x="1464763" y="1080000"/>
                </a:cubicBezTo>
                <a:cubicBezTo>
                  <a:pt x="1298125" y="1121800"/>
                  <a:pt x="1006476" y="1030747"/>
                  <a:pt x="794149" y="1080000"/>
                </a:cubicBezTo>
                <a:cubicBezTo>
                  <a:pt x="581822" y="1129253"/>
                  <a:pt x="241246" y="1031630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4117809" h="1080000" stroke="0" extrusionOk="0">
                <a:moveTo>
                  <a:pt x="0" y="0"/>
                </a:moveTo>
                <a:cubicBezTo>
                  <a:pt x="104286" y="-37962"/>
                  <a:pt x="234794" y="54281"/>
                  <a:pt x="464724" y="0"/>
                </a:cubicBezTo>
                <a:cubicBezTo>
                  <a:pt x="694654" y="-54281"/>
                  <a:pt x="902253" y="19860"/>
                  <a:pt x="1094161" y="0"/>
                </a:cubicBezTo>
                <a:cubicBezTo>
                  <a:pt x="1286069" y="-19860"/>
                  <a:pt x="1557460" y="9359"/>
                  <a:pt x="1723597" y="0"/>
                </a:cubicBezTo>
                <a:cubicBezTo>
                  <a:pt x="1889734" y="-9359"/>
                  <a:pt x="2145830" y="17901"/>
                  <a:pt x="2394212" y="0"/>
                </a:cubicBezTo>
                <a:cubicBezTo>
                  <a:pt x="2642595" y="-17901"/>
                  <a:pt x="2928274" y="45173"/>
                  <a:pt x="3064826" y="0"/>
                </a:cubicBezTo>
                <a:cubicBezTo>
                  <a:pt x="3201378" y="-45173"/>
                  <a:pt x="3792228" y="20540"/>
                  <a:pt x="4117809" y="0"/>
                </a:cubicBezTo>
                <a:cubicBezTo>
                  <a:pt x="4180763" y="163293"/>
                  <a:pt x="4098281" y="291617"/>
                  <a:pt x="4117809" y="550800"/>
                </a:cubicBezTo>
                <a:cubicBezTo>
                  <a:pt x="4137337" y="809983"/>
                  <a:pt x="4093678" y="887257"/>
                  <a:pt x="4117809" y="1080000"/>
                </a:cubicBezTo>
                <a:cubicBezTo>
                  <a:pt x="3865643" y="1086189"/>
                  <a:pt x="3766475" y="1013035"/>
                  <a:pt x="3447194" y="1080000"/>
                </a:cubicBezTo>
                <a:cubicBezTo>
                  <a:pt x="3127913" y="1146965"/>
                  <a:pt x="3059905" y="1079271"/>
                  <a:pt x="2900114" y="1080000"/>
                </a:cubicBezTo>
                <a:cubicBezTo>
                  <a:pt x="2740323" y="1080729"/>
                  <a:pt x="2566207" y="1041650"/>
                  <a:pt x="2270678" y="1080000"/>
                </a:cubicBezTo>
                <a:cubicBezTo>
                  <a:pt x="1975149" y="1118350"/>
                  <a:pt x="1932174" y="1070671"/>
                  <a:pt x="1600063" y="1080000"/>
                </a:cubicBezTo>
                <a:cubicBezTo>
                  <a:pt x="1267952" y="1089329"/>
                  <a:pt x="1251575" y="1024279"/>
                  <a:pt x="1135339" y="1080000"/>
                </a:cubicBezTo>
                <a:cubicBezTo>
                  <a:pt x="1019103" y="1135721"/>
                  <a:pt x="739700" y="1066323"/>
                  <a:pt x="547080" y="1080000"/>
                </a:cubicBezTo>
                <a:cubicBezTo>
                  <a:pt x="354460" y="1093677"/>
                  <a:pt x="214595" y="1035091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rgbClr val="666666"/>
                </a:solidFill>
                <a:latin typeface="Roboto" panose="02000000000000000000" pitchFamily="2" charset="0"/>
              </a:rPr>
              <a:t>wángpéng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B434AD2-46CA-7B0D-CA1F-69806B80E7A0}"/>
              </a:ext>
            </a:extLst>
          </p:cNvPr>
          <p:cNvSpPr/>
          <p:nvPr/>
        </p:nvSpPr>
        <p:spPr>
          <a:xfrm>
            <a:off x="4296000" y="-28655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8E6A0FD5-69EB-D2DE-77AD-14599F227844}"/>
              </a:ext>
            </a:extLst>
          </p:cNvPr>
          <p:cNvSpPr/>
          <p:nvPr/>
        </p:nvSpPr>
        <p:spPr>
          <a:xfrm>
            <a:off x="8592000" y="-28655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30D8EEF-50D6-5F3A-AA29-D9D827E45010}"/>
              </a:ext>
            </a:extLst>
          </p:cNvPr>
          <p:cNvSpPr/>
          <p:nvPr/>
        </p:nvSpPr>
        <p:spPr>
          <a:xfrm>
            <a:off x="0" y="1415845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ED215EB4-FD84-07CD-A6ED-34B003230C2F}"/>
              </a:ext>
            </a:extLst>
          </p:cNvPr>
          <p:cNvSpPr/>
          <p:nvPr/>
        </p:nvSpPr>
        <p:spPr>
          <a:xfrm>
            <a:off x="4267200" y="1415845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5013DE6D-5C28-A9BB-3CFA-688610C1FF30}"/>
              </a:ext>
            </a:extLst>
          </p:cNvPr>
          <p:cNvSpPr/>
          <p:nvPr/>
        </p:nvSpPr>
        <p:spPr>
          <a:xfrm>
            <a:off x="8592000" y="1415845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F6FA063-BF50-5C19-4D66-3811A967B0A6}"/>
              </a:ext>
            </a:extLst>
          </p:cNvPr>
          <p:cNvSpPr/>
          <p:nvPr/>
        </p:nvSpPr>
        <p:spPr>
          <a:xfrm>
            <a:off x="0" y="2860345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E54A755D-2F34-7CC8-5048-1633AFEE3AB5}"/>
              </a:ext>
            </a:extLst>
          </p:cNvPr>
          <p:cNvSpPr/>
          <p:nvPr/>
        </p:nvSpPr>
        <p:spPr>
          <a:xfrm>
            <a:off x="4267200" y="2881728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E875726B-A75D-8479-D859-DDE74776ECFC}"/>
              </a:ext>
            </a:extLst>
          </p:cNvPr>
          <p:cNvSpPr/>
          <p:nvPr/>
        </p:nvSpPr>
        <p:spPr>
          <a:xfrm>
            <a:off x="8592000" y="2881728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346049EF-7496-FD70-3CE4-FE8633671F92}"/>
              </a:ext>
            </a:extLst>
          </p:cNvPr>
          <p:cNvSpPr/>
          <p:nvPr/>
        </p:nvSpPr>
        <p:spPr>
          <a:xfrm>
            <a:off x="0" y="4312117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300E000F-63DF-0EB3-8602-5FE7BC5321CD}"/>
              </a:ext>
            </a:extLst>
          </p:cNvPr>
          <p:cNvSpPr/>
          <p:nvPr/>
        </p:nvSpPr>
        <p:spPr>
          <a:xfrm>
            <a:off x="4267200" y="4312117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4946B931-A81C-181D-B9A1-86BF52CF9614}"/>
              </a:ext>
            </a:extLst>
          </p:cNvPr>
          <p:cNvSpPr/>
          <p:nvPr/>
        </p:nvSpPr>
        <p:spPr>
          <a:xfrm>
            <a:off x="8592000" y="4312117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AA203E92-FD3B-3CFF-00A0-773377A6F473}"/>
              </a:ext>
            </a:extLst>
          </p:cNvPr>
          <p:cNvSpPr/>
          <p:nvPr/>
        </p:nvSpPr>
        <p:spPr>
          <a:xfrm>
            <a:off x="0" y="5756617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72BF3970-509E-9741-AE94-61E253C60B3C}"/>
              </a:ext>
            </a:extLst>
          </p:cNvPr>
          <p:cNvSpPr/>
          <p:nvPr/>
        </p:nvSpPr>
        <p:spPr>
          <a:xfrm>
            <a:off x="4267200" y="57780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86AF4896-0BE0-85AA-D193-8A7FD16F0899}"/>
              </a:ext>
            </a:extLst>
          </p:cNvPr>
          <p:cNvSpPr/>
          <p:nvPr/>
        </p:nvSpPr>
        <p:spPr>
          <a:xfrm>
            <a:off x="8074191" y="5778000"/>
            <a:ext cx="4117809" cy="1080000"/>
          </a:xfrm>
          <a:custGeom>
            <a:avLst/>
            <a:gdLst>
              <a:gd name="connsiteX0" fmla="*/ 0 w 4117809"/>
              <a:gd name="connsiteY0" fmla="*/ 0 h 1080000"/>
              <a:gd name="connsiteX1" fmla="*/ 670615 w 4117809"/>
              <a:gd name="connsiteY1" fmla="*/ 0 h 1080000"/>
              <a:gd name="connsiteX2" fmla="*/ 1217695 w 4117809"/>
              <a:gd name="connsiteY2" fmla="*/ 0 h 1080000"/>
              <a:gd name="connsiteX3" fmla="*/ 1805953 w 4117809"/>
              <a:gd name="connsiteY3" fmla="*/ 0 h 1080000"/>
              <a:gd name="connsiteX4" fmla="*/ 2311856 w 4117809"/>
              <a:gd name="connsiteY4" fmla="*/ 0 h 1080000"/>
              <a:gd name="connsiteX5" fmla="*/ 2941292 w 4117809"/>
              <a:gd name="connsiteY5" fmla="*/ 0 h 1080000"/>
              <a:gd name="connsiteX6" fmla="*/ 3406016 w 4117809"/>
              <a:gd name="connsiteY6" fmla="*/ 0 h 1080000"/>
              <a:gd name="connsiteX7" fmla="*/ 4117809 w 4117809"/>
              <a:gd name="connsiteY7" fmla="*/ 0 h 1080000"/>
              <a:gd name="connsiteX8" fmla="*/ 4117809 w 4117809"/>
              <a:gd name="connsiteY8" fmla="*/ 550800 h 1080000"/>
              <a:gd name="connsiteX9" fmla="*/ 4117809 w 4117809"/>
              <a:gd name="connsiteY9" fmla="*/ 1080000 h 1080000"/>
              <a:gd name="connsiteX10" fmla="*/ 3611907 w 4117809"/>
              <a:gd name="connsiteY10" fmla="*/ 1080000 h 1080000"/>
              <a:gd name="connsiteX11" fmla="*/ 2941292 w 4117809"/>
              <a:gd name="connsiteY11" fmla="*/ 1080000 h 1080000"/>
              <a:gd name="connsiteX12" fmla="*/ 2476568 w 4117809"/>
              <a:gd name="connsiteY12" fmla="*/ 1080000 h 1080000"/>
              <a:gd name="connsiteX13" fmla="*/ 1970666 w 4117809"/>
              <a:gd name="connsiteY13" fmla="*/ 1080000 h 1080000"/>
              <a:gd name="connsiteX14" fmla="*/ 1464763 w 4117809"/>
              <a:gd name="connsiteY14" fmla="*/ 1080000 h 1080000"/>
              <a:gd name="connsiteX15" fmla="*/ 794149 w 4117809"/>
              <a:gd name="connsiteY15" fmla="*/ 1080000 h 1080000"/>
              <a:gd name="connsiteX16" fmla="*/ 0 w 4117809"/>
              <a:gd name="connsiteY16" fmla="*/ 1080000 h 1080000"/>
              <a:gd name="connsiteX17" fmla="*/ 0 w 4117809"/>
              <a:gd name="connsiteY17" fmla="*/ 561600 h 1080000"/>
              <a:gd name="connsiteX18" fmla="*/ 0 w 4117809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117809" h="1080000" fill="none" extrusionOk="0">
                <a:moveTo>
                  <a:pt x="0" y="0"/>
                </a:moveTo>
                <a:cubicBezTo>
                  <a:pt x="206679" y="-40478"/>
                  <a:pt x="522936" y="26506"/>
                  <a:pt x="670615" y="0"/>
                </a:cubicBezTo>
                <a:cubicBezTo>
                  <a:pt x="818294" y="-26506"/>
                  <a:pt x="1038644" y="47942"/>
                  <a:pt x="1217695" y="0"/>
                </a:cubicBezTo>
                <a:cubicBezTo>
                  <a:pt x="1396746" y="-47942"/>
                  <a:pt x="1617411" y="53394"/>
                  <a:pt x="1805953" y="0"/>
                </a:cubicBezTo>
                <a:cubicBezTo>
                  <a:pt x="1994495" y="-53394"/>
                  <a:pt x="2076960" y="28566"/>
                  <a:pt x="2311856" y="0"/>
                </a:cubicBezTo>
                <a:cubicBezTo>
                  <a:pt x="2546752" y="-28566"/>
                  <a:pt x="2716813" y="47148"/>
                  <a:pt x="2941292" y="0"/>
                </a:cubicBezTo>
                <a:cubicBezTo>
                  <a:pt x="3165771" y="-47148"/>
                  <a:pt x="3227593" y="29710"/>
                  <a:pt x="3406016" y="0"/>
                </a:cubicBezTo>
                <a:cubicBezTo>
                  <a:pt x="3584439" y="-29710"/>
                  <a:pt x="3869421" y="27315"/>
                  <a:pt x="4117809" y="0"/>
                </a:cubicBezTo>
                <a:cubicBezTo>
                  <a:pt x="4123384" y="154535"/>
                  <a:pt x="4052903" y="368376"/>
                  <a:pt x="4117809" y="550800"/>
                </a:cubicBezTo>
                <a:cubicBezTo>
                  <a:pt x="4182715" y="733224"/>
                  <a:pt x="4114535" y="956060"/>
                  <a:pt x="4117809" y="1080000"/>
                </a:cubicBezTo>
                <a:cubicBezTo>
                  <a:pt x="3939114" y="1103797"/>
                  <a:pt x="3805865" y="1069366"/>
                  <a:pt x="3611907" y="1080000"/>
                </a:cubicBezTo>
                <a:cubicBezTo>
                  <a:pt x="3417949" y="1090634"/>
                  <a:pt x="3240872" y="1043945"/>
                  <a:pt x="2941292" y="1080000"/>
                </a:cubicBezTo>
                <a:cubicBezTo>
                  <a:pt x="2641712" y="1116055"/>
                  <a:pt x="2655341" y="1062502"/>
                  <a:pt x="2476568" y="1080000"/>
                </a:cubicBezTo>
                <a:cubicBezTo>
                  <a:pt x="2297795" y="1097498"/>
                  <a:pt x="2206052" y="1039045"/>
                  <a:pt x="1970666" y="1080000"/>
                </a:cubicBezTo>
                <a:cubicBezTo>
                  <a:pt x="1735280" y="1120955"/>
                  <a:pt x="1631401" y="1038200"/>
                  <a:pt x="1464763" y="1080000"/>
                </a:cubicBezTo>
                <a:cubicBezTo>
                  <a:pt x="1298125" y="1121800"/>
                  <a:pt x="1006476" y="1030747"/>
                  <a:pt x="794149" y="1080000"/>
                </a:cubicBezTo>
                <a:cubicBezTo>
                  <a:pt x="581822" y="1129253"/>
                  <a:pt x="241246" y="1031630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4117809" h="1080000" stroke="0" extrusionOk="0">
                <a:moveTo>
                  <a:pt x="0" y="0"/>
                </a:moveTo>
                <a:cubicBezTo>
                  <a:pt x="104286" y="-37962"/>
                  <a:pt x="234794" y="54281"/>
                  <a:pt x="464724" y="0"/>
                </a:cubicBezTo>
                <a:cubicBezTo>
                  <a:pt x="694654" y="-54281"/>
                  <a:pt x="902253" y="19860"/>
                  <a:pt x="1094161" y="0"/>
                </a:cubicBezTo>
                <a:cubicBezTo>
                  <a:pt x="1286069" y="-19860"/>
                  <a:pt x="1557460" y="9359"/>
                  <a:pt x="1723597" y="0"/>
                </a:cubicBezTo>
                <a:cubicBezTo>
                  <a:pt x="1889734" y="-9359"/>
                  <a:pt x="2145830" y="17901"/>
                  <a:pt x="2394212" y="0"/>
                </a:cubicBezTo>
                <a:cubicBezTo>
                  <a:pt x="2642595" y="-17901"/>
                  <a:pt x="2928274" y="45173"/>
                  <a:pt x="3064826" y="0"/>
                </a:cubicBezTo>
                <a:cubicBezTo>
                  <a:pt x="3201378" y="-45173"/>
                  <a:pt x="3792228" y="20540"/>
                  <a:pt x="4117809" y="0"/>
                </a:cubicBezTo>
                <a:cubicBezTo>
                  <a:pt x="4180763" y="163293"/>
                  <a:pt x="4098281" y="291617"/>
                  <a:pt x="4117809" y="550800"/>
                </a:cubicBezTo>
                <a:cubicBezTo>
                  <a:pt x="4137337" y="809983"/>
                  <a:pt x="4093678" y="887257"/>
                  <a:pt x="4117809" y="1080000"/>
                </a:cubicBezTo>
                <a:cubicBezTo>
                  <a:pt x="3865643" y="1086189"/>
                  <a:pt x="3766475" y="1013035"/>
                  <a:pt x="3447194" y="1080000"/>
                </a:cubicBezTo>
                <a:cubicBezTo>
                  <a:pt x="3127913" y="1146965"/>
                  <a:pt x="3059905" y="1079271"/>
                  <a:pt x="2900114" y="1080000"/>
                </a:cubicBezTo>
                <a:cubicBezTo>
                  <a:pt x="2740323" y="1080729"/>
                  <a:pt x="2566207" y="1041650"/>
                  <a:pt x="2270678" y="1080000"/>
                </a:cubicBezTo>
                <a:cubicBezTo>
                  <a:pt x="1975149" y="1118350"/>
                  <a:pt x="1932174" y="1070671"/>
                  <a:pt x="1600063" y="1080000"/>
                </a:cubicBezTo>
                <a:cubicBezTo>
                  <a:pt x="1267952" y="1089329"/>
                  <a:pt x="1251575" y="1024279"/>
                  <a:pt x="1135339" y="1080000"/>
                </a:cubicBezTo>
                <a:cubicBezTo>
                  <a:pt x="1019103" y="1135721"/>
                  <a:pt x="739700" y="1066323"/>
                  <a:pt x="547080" y="1080000"/>
                </a:cubicBezTo>
                <a:cubicBezTo>
                  <a:pt x="354460" y="1093677"/>
                  <a:pt x="214595" y="1035091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604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18" grpId="0" animBg="1"/>
      <p:bldP spid="19" grpId="0" animBg="1"/>
      <p:bldP spid="20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ADC81FD2-24AD-D0D3-C120-C976E69F1C32}"/>
              </a:ext>
            </a:extLst>
          </p:cNvPr>
          <p:cNvSpPr/>
          <p:nvPr/>
        </p:nvSpPr>
        <p:spPr>
          <a:xfrm>
            <a:off x="0" y="14445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rgbClr val="666666"/>
                </a:solidFill>
                <a:latin typeface="Roboto" panose="02000000000000000000" pitchFamily="2" charset="0"/>
              </a:rPr>
              <a:t>bù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48EA1260-91A1-7B99-F108-BFF5F8879E00}"/>
              </a:ext>
            </a:extLst>
          </p:cNvPr>
          <p:cNvSpPr/>
          <p:nvPr/>
        </p:nvSpPr>
        <p:spPr>
          <a:xfrm>
            <a:off x="4296000" y="28890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jiékè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694BE84-2083-C69A-E838-2072440F31BC}"/>
              </a:ext>
            </a:extLst>
          </p:cNvPr>
          <p:cNvSpPr/>
          <p:nvPr/>
        </p:nvSpPr>
        <p:spPr>
          <a:xfrm>
            <a:off x="8592000" y="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míngzi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81C5BE2-1C28-67FE-75C6-4F75E41DB86F}"/>
              </a:ext>
            </a:extLst>
          </p:cNvPr>
          <p:cNvSpPr/>
          <p:nvPr/>
        </p:nvSpPr>
        <p:spPr>
          <a:xfrm>
            <a:off x="4296000" y="14445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shì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6D3AA2F-0385-7152-5CE9-72902FB0BD57}"/>
              </a:ext>
            </a:extLst>
          </p:cNvPr>
          <p:cNvSpPr/>
          <p:nvPr/>
        </p:nvSpPr>
        <p:spPr>
          <a:xfrm>
            <a:off x="0" y="28890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yě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FE16C1C-224B-7A93-FC8F-B32A6CD147C0}"/>
              </a:ext>
            </a:extLst>
          </p:cNvPr>
          <p:cNvSpPr/>
          <p:nvPr/>
        </p:nvSpPr>
        <p:spPr>
          <a:xfrm>
            <a:off x="4296000" y="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rgbClr val="666666"/>
                </a:solidFill>
                <a:latin typeface="Roboto" panose="02000000000000000000" pitchFamily="2" charset="0"/>
              </a:rPr>
              <a:t>shénme</a:t>
            </a:r>
            <a:r>
              <a:rPr lang="en-US" altLang="zh-TW" sz="6600" dirty="0">
                <a:solidFill>
                  <a:srgbClr val="666666"/>
                </a:solidFill>
                <a:latin typeface="Roboto" panose="02000000000000000000" pitchFamily="2" charset="0"/>
              </a:rPr>
              <a:t> 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D9F8953-2DF3-E10F-385C-62000EB933D9}"/>
              </a:ext>
            </a:extLst>
          </p:cNvPr>
          <p:cNvSpPr/>
          <p:nvPr/>
        </p:nvSpPr>
        <p:spPr>
          <a:xfrm>
            <a:off x="0" y="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rgbClr val="666666"/>
                </a:solidFill>
                <a:latin typeface="Roboto" panose="02000000000000000000" pitchFamily="2" charset="0"/>
              </a:rPr>
              <a:t>ma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8689D3C-4E27-0A77-FCB2-67736F41013A}"/>
              </a:ext>
            </a:extLst>
          </p:cNvPr>
          <p:cNvSpPr/>
          <p:nvPr/>
        </p:nvSpPr>
        <p:spPr>
          <a:xfrm>
            <a:off x="8592000" y="14445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lǎoshī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0F7181ED-3BD4-4569-9920-78F246BCD80C}"/>
              </a:ext>
            </a:extLst>
          </p:cNvPr>
          <p:cNvSpPr/>
          <p:nvPr/>
        </p:nvSpPr>
        <p:spPr>
          <a:xfrm>
            <a:off x="8592000" y="28890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rgbClr val="666666"/>
                </a:solidFill>
                <a:latin typeface="Roboto" panose="02000000000000000000" pitchFamily="2" charset="0"/>
              </a:rPr>
              <a:t>měiguó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C8E5800E-522F-9343-91D8-506451867DFC}"/>
              </a:ext>
            </a:extLst>
          </p:cNvPr>
          <p:cNvSpPr/>
          <p:nvPr/>
        </p:nvSpPr>
        <p:spPr>
          <a:xfrm>
            <a:off x="4296000" y="43335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rgbClr val="666666"/>
                </a:solidFill>
                <a:latin typeface="Roboto" panose="02000000000000000000" pitchFamily="2" charset="0"/>
              </a:rPr>
              <a:t>niǔyuē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0A16CFCD-3AFA-B70F-DCCE-669C96C31C1A}"/>
              </a:ext>
            </a:extLst>
          </p:cNvPr>
          <p:cNvSpPr/>
          <p:nvPr/>
        </p:nvSpPr>
        <p:spPr>
          <a:xfrm>
            <a:off x="0" y="43335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rgbClr val="666666"/>
                </a:solidFill>
                <a:latin typeface="Roboto" panose="02000000000000000000" pitchFamily="2" charset="0"/>
              </a:rPr>
              <a:t>běijīng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3779F700-0FF1-5D03-7C3E-4C391657780B}"/>
              </a:ext>
            </a:extLst>
          </p:cNvPr>
          <p:cNvSpPr/>
          <p:nvPr/>
        </p:nvSpPr>
        <p:spPr>
          <a:xfrm>
            <a:off x="8252178" y="4333500"/>
            <a:ext cx="3939822" cy="1080000"/>
          </a:xfrm>
          <a:custGeom>
            <a:avLst/>
            <a:gdLst>
              <a:gd name="connsiteX0" fmla="*/ 0 w 3939822"/>
              <a:gd name="connsiteY0" fmla="*/ 0 h 1080000"/>
              <a:gd name="connsiteX1" fmla="*/ 641628 w 3939822"/>
              <a:gd name="connsiteY1" fmla="*/ 0 h 1080000"/>
              <a:gd name="connsiteX2" fmla="*/ 1165062 w 3939822"/>
              <a:gd name="connsiteY2" fmla="*/ 0 h 1080000"/>
              <a:gd name="connsiteX3" fmla="*/ 1727893 w 3939822"/>
              <a:gd name="connsiteY3" fmla="*/ 0 h 1080000"/>
              <a:gd name="connsiteX4" fmla="*/ 2211929 w 3939822"/>
              <a:gd name="connsiteY4" fmla="*/ 0 h 1080000"/>
              <a:gd name="connsiteX5" fmla="*/ 2814159 w 3939822"/>
              <a:gd name="connsiteY5" fmla="*/ 0 h 1080000"/>
              <a:gd name="connsiteX6" fmla="*/ 3258796 w 3939822"/>
              <a:gd name="connsiteY6" fmla="*/ 0 h 1080000"/>
              <a:gd name="connsiteX7" fmla="*/ 3939822 w 3939822"/>
              <a:gd name="connsiteY7" fmla="*/ 0 h 1080000"/>
              <a:gd name="connsiteX8" fmla="*/ 3939822 w 3939822"/>
              <a:gd name="connsiteY8" fmla="*/ 550800 h 1080000"/>
              <a:gd name="connsiteX9" fmla="*/ 3939822 w 3939822"/>
              <a:gd name="connsiteY9" fmla="*/ 1080000 h 1080000"/>
              <a:gd name="connsiteX10" fmla="*/ 3455787 w 3939822"/>
              <a:gd name="connsiteY10" fmla="*/ 1080000 h 1080000"/>
              <a:gd name="connsiteX11" fmla="*/ 2814159 w 3939822"/>
              <a:gd name="connsiteY11" fmla="*/ 1080000 h 1080000"/>
              <a:gd name="connsiteX12" fmla="*/ 2369522 w 3939822"/>
              <a:gd name="connsiteY12" fmla="*/ 1080000 h 1080000"/>
              <a:gd name="connsiteX13" fmla="*/ 1885486 w 3939822"/>
              <a:gd name="connsiteY13" fmla="*/ 1080000 h 1080000"/>
              <a:gd name="connsiteX14" fmla="*/ 1401451 w 3939822"/>
              <a:gd name="connsiteY14" fmla="*/ 1080000 h 1080000"/>
              <a:gd name="connsiteX15" fmla="*/ 759823 w 3939822"/>
              <a:gd name="connsiteY15" fmla="*/ 1080000 h 1080000"/>
              <a:gd name="connsiteX16" fmla="*/ 0 w 3939822"/>
              <a:gd name="connsiteY16" fmla="*/ 1080000 h 1080000"/>
              <a:gd name="connsiteX17" fmla="*/ 0 w 3939822"/>
              <a:gd name="connsiteY17" fmla="*/ 561600 h 1080000"/>
              <a:gd name="connsiteX18" fmla="*/ 0 w 3939822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39822" h="1080000" fill="none" extrusionOk="0">
                <a:moveTo>
                  <a:pt x="0" y="0"/>
                </a:moveTo>
                <a:cubicBezTo>
                  <a:pt x="151516" y="-48694"/>
                  <a:pt x="482776" y="35491"/>
                  <a:pt x="641628" y="0"/>
                </a:cubicBezTo>
                <a:cubicBezTo>
                  <a:pt x="800480" y="-35491"/>
                  <a:pt x="965525" y="39246"/>
                  <a:pt x="1165062" y="0"/>
                </a:cubicBezTo>
                <a:cubicBezTo>
                  <a:pt x="1364599" y="-39246"/>
                  <a:pt x="1590980" y="37534"/>
                  <a:pt x="1727893" y="0"/>
                </a:cubicBezTo>
                <a:cubicBezTo>
                  <a:pt x="1864806" y="-37534"/>
                  <a:pt x="2095040" y="33800"/>
                  <a:pt x="2211929" y="0"/>
                </a:cubicBezTo>
                <a:cubicBezTo>
                  <a:pt x="2328818" y="-33800"/>
                  <a:pt x="2635203" y="56236"/>
                  <a:pt x="2814159" y="0"/>
                </a:cubicBezTo>
                <a:cubicBezTo>
                  <a:pt x="2993115" y="-56236"/>
                  <a:pt x="3050843" y="47088"/>
                  <a:pt x="3258796" y="0"/>
                </a:cubicBezTo>
                <a:cubicBezTo>
                  <a:pt x="3466749" y="-47088"/>
                  <a:pt x="3603376" y="37440"/>
                  <a:pt x="3939822" y="0"/>
                </a:cubicBezTo>
                <a:cubicBezTo>
                  <a:pt x="3945397" y="154535"/>
                  <a:pt x="3874916" y="368376"/>
                  <a:pt x="3939822" y="550800"/>
                </a:cubicBezTo>
                <a:cubicBezTo>
                  <a:pt x="4004728" y="733224"/>
                  <a:pt x="3936548" y="956060"/>
                  <a:pt x="3939822" y="1080000"/>
                </a:cubicBezTo>
                <a:cubicBezTo>
                  <a:pt x="3726335" y="1110521"/>
                  <a:pt x="3645409" y="1028277"/>
                  <a:pt x="3455787" y="1080000"/>
                </a:cubicBezTo>
                <a:cubicBezTo>
                  <a:pt x="3266165" y="1131723"/>
                  <a:pt x="2946030" y="1024373"/>
                  <a:pt x="2814159" y="1080000"/>
                </a:cubicBezTo>
                <a:cubicBezTo>
                  <a:pt x="2682288" y="1135627"/>
                  <a:pt x="2504220" y="1037319"/>
                  <a:pt x="2369522" y="1080000"/>
                </a:cubicBezTo>
                <a:cubicBezTo>
                  <a:pt x="2234824" y="1122681"/>
                  <a:pt x="2074202" y="1034270"/>
                  <a:pt x="1885486" y="1080000"/>
                </a:cubicBezTo>
                <a:cubicBezTo>
                  <a:pt x="1696770" y="1125730"/>
                  <a:pt x="1618421" y="1046837"/>
                  <a:pt x="1401451" y="1080000"/>
                </a:cubicBezTo>
                <a:cubicBezTo>
                  <a:pt x="1184481" y="1113163"/>
                  <a:pt x="952205" y="1044896"/>
                  <a:pt x="759823" y="1080000"/>
                </a:cubicBezTo>
                <a:cubicBezTo>
                  <a:pt x="567441" y="1115104"/>
                  <a:pt x="291622" y="1036969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939822" h="1080000" stroke="0" extrusionOk="0">
                <a:moveTo>
                  <a:pt x="0" y="0"/>
                </a:moveTo>
                <a:cubicBezTo>
                  <a:pt x="181576" y="-10824"/>
                  <a:pt x="243553" y="13553"/>
                  <a:pt x="444637" y="0"/>
                </a:cubicBezTo>
                <a:cubicBezTo>
                  <a:pt x="645721" y="-13553"/>
                  <a:pt x="838549" y="50926"/>
                  <a:pt x="1046867" y="0"/>
                </a:cubicBezTo>
                <a:cubicBezTo>
                  <a:pt x="1255185" y="-50926"/>
                  <a:pt x="1400510" y="24897"/>
                  <a:pt x="1649097" y="0"/>
                </a:cubicBezTo>
                <a:cubicBezTo>
                  <a:pt x="1897684" y="-24897"/>
                  <a:pt x="2027456" y="42669"/>
                  <a:pt x="2290725" y="0"/>
                </a:cubicBezTo>
                <a:cubicBezTo>
                  <a:pt x="2553994" y="-42669"/>
                  <a:pt x="2662153" y="38436"/>
                  <a:pt x="2932353" y="0"/>
                </a:cubicBezTo>
                <a:cubicBezTo>
                  <a:pt x="3202553" y="-38436"/>
                  <a:pt x="3724733" y="59631"/>
                  <a:pt x="3939822" y="0"/>
                </a:cubicBezTo>
                <a:cubicBezTo>
                  <a:pt x="4002776" y="163293"/>
                  <a:pt x="3920294" y="291617"/>
                  <a:pt x="3939822" y="550800"/>
                </a:cubicBezTo>
                <a:cubicBezTo>
                  <a:pt x="3959350" y="809983"/>
                  <a:pt x="3915691" y="887257"/>
                  <a:pt x="3939822" y="1080000"/>
                </a:cubicBezTo>
                <a:cubicBezTo>
                  <a:pt x="3661301" y="1118739"/>
                  <a:pt x="3549441" y="1068052"/>
                  <a:pt x="3298194" y="1080000"/>
                </a:cubicBezTo>
                <a:cubicBezTo>
                  <a:pt x="3046947" y="1091948"/>
                  <a:pt x="2930707" y="1070376"/>
                  <a:pt x="2774760" y="1080000"/>
                </a:cubicBezTo>
                <a:cubicBezTo>
                  <a:pt x="2618813" y="1089624"/>
                  <a:pt x="2339575" y="1066865"/>
                  <a:pt x="2172530" y="1080000"/>
                </a:cubicBezTo>
                <a:cubicBezTo>
                  <a:pt x="2005485" y="1093135"/>
                  <a:pt x="1752406" y="1074361"/>
                  <a:pt x="1530902" y="1080000"/>
                </a:cubicBezTo>
                <a:cubicBezTo>
                  <a:pt x="1309398" y="1085639"/>
                  <a:pt x="1283596" y="1049785"/>
                  <a:pt x="1086265" y="1080000"/>
                </a:cubicBezTo>
                <a:cubicBezTo>
                  <a:pt x="888934" y="1110215"/>
                  <a:pt x="741675" y="1054237"/>
                  <a:pt x="523433" y="1080000"/>
                </a:cubicBezTo>
                <a:cubicBezTo>
                  <a:pt x="305191" y="1105763"/>
                  <a:pt x="161910" y="1062028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zhōngguó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3CA620F-BC9F-24D5-CC64-5B5D306BC77E}"/>
              </a:ext>
            </a:extLst>
          </p:cNvPr>
          <p:cNvSpPr/>
          <p:nvPr/>
        </p:nvSpPr>
        <p:spPr>
          <a:xfrm>
            <a:off x="-1" y="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2CBAB2A-4336-4D00-1096-FB4377E421E9}"/>
              </a:ext>
            </a:extLst>
          </p:cNvPr>
          <p:cNvSpPr/>
          <p:nvPr/>
        </p:nvSpPr>
        <p:spPr>
          <a:xfrm>
            <a:off x="0" y="57780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bùěrnuò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78A9A2B-FCEE-4497-9358-E692ED7D55E6}"/>
              </a:ext>
            </a:extLst>
          </p:cNvPr>
          <p:cNvSpPr/>
          <p:nvPr/>
        </p:nvSpPr>
        <p:spPr>
          <a:xfrm>
            <a:off x="4296000" y="57780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rgbClr val="666666"/>
                </a:solidFill>
                <a:latin typeface="Roboto" panose="02000000000000000000" pitchFamily="2" charset="0"/>
              </a:rPr>
              <a:t>táiwān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641A6784-CB24-4FDE-C633-B8A6E28F9424}"/>
              </a:ext>
            </a:extLst>
          </p:cNvPr>
          <p:cNvSpPr/>
          <p:nvPr/>
        </p:nvSpPr>
        <p:spPr>
          <a:xfrm>
            <a:off x="8331200" y="5778000"/>
            <a:ext cx="3860800" cy="1080000"/>
          </a:xfrm>
          <a:custGeom>
            <a:avLst/>
            <a:gdLst>
              <a:gd name="connsiteX0" fmla="*/ 0 w 3860800"/>
              <a:gd name="connsiteY0" fmla="*/ 0 h 1080000"/>
              <a:gd name="connsiteX1" fmla="*/ 628759 w 3860800"/>
              <a:gd name="connsiteY1" fmla="*/ 0 h 1080000"/>
              <a:gd name="connsiteX2" fmla="*/ 1141694 w 3860800"/>
              <a:gd name="connsiteY2" fmla="*/ 0 h 1080000"/>
              <a:gd name="connsiteX3" fmla="*/ 1693237 w 3860800"/>
              <a:gd name="connsiteY3" fmla="*/ 0 h 1080000"/>
              <a:gd name="connsiteX4" fmla="*/ 2167563 w 3860800"/>
              <a:gd name="connsiteY4" fmla="*/ 0 h 1080000"/>
              <a:gd name="connsiteX5" fmla="*/ 2757714 w 3860800"/>
              <a:gd name="connsiteY5" fmla="*/ 0 h 1080000"/>
              <a:gd name="connsiteX6" fmla="*/ 3193433 w 3860800"/>
              <a:gd name="connsiteY6" fmla="*/ 0 h 1080000"/>
              <a:gd name="connsiteX7" fmla="*/ 3860800 w 3860800"/>
              <a:gd name="connsiteY7" fmla="*/ 0 h 1080000"/>
              <a:gd name="connsiteX8" fmla="*/ 3860800 w 3860800"/>
              <a:gd name="connsiteY8" fmla="*/ 550800 h 1080000"/>
              <a:gd name="connsiteX9" fmla="*/ 3860800 w 3860800"/>
              <a:gd name="connsiteY9" fmla="*/ 1080000 h 1080000"/>
              <a:gd name="connsiteX10" fmla="*/ 3386473 w 3860800"/>
              <a:gd name="connsiteY10" fmla="*/ 1080000 h 1080000"/>
              <a:gd name="connsiteX11" fmla="*/ 2757714 w 3860800"/>
              <a:gd name="connsiteY11" fmla="*/ 1080000 h 1080000"/>
              <a:gd name="connsiteX12" fmla="*/ 2321995 w 3860800"/>
              <a:gd name="connsiteY12" fmla="*/ 1080000 h 1080000"/>
              <a:gd name="connsiteX13" fmla="*/ 1847669 w 3860800"/>
              <a:gd name="connsiteY13" fmla="*/ 1080000 h 1080000"/>
              <a:gd name="connsiteX14" fmla="*/ 1373342 w 3860800"/>
              <a:gd name="connsiteY14" fmla="*/ 1080000 h 1080000"/>
              <a:gd name="connsiteX15" fmla="*/ 744583 w 3860800"/>
              <a:gd name="connsiteY15" fmla="*/ 1080000 h 1080000"/>
              <a:gd name="connsiteX16" fmla="*/ 0 w 3860800"/>
              <a:gd name="connsiteY16" fmla="*/ 1080000 h 1080000"/>
              <a:gd name="connsiteX17" fmla="*/ 0 w 3860800"/>
              <a:gd name="connsiteY17" fmla="*/ 561600 h 1080000"/>
              <a:gd name="connsiteX18" fmla="*/ 0 w 38608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860800" h="1080000" fill="none" extrusionOk="0">
                <a:moveTo>
                  <a:pt x="0" y="0"/>
                </a:moveTo>
                <a:cubicBezTo>
                  <a:pt x="309460" y="-55549"/>
                  <a:pt x="335288" y="12538"/>
                  <a:pt x="628759" y="0"/>
                </a:cubicBezTo>
                <a:cubicBezTo>
                  <a:pt x="922230" y="-12538"/>
                  <a:pt x="1009496" y="36765"/>
                  <a:pt x="1141694" y="0"/>
                </a:cubicBezTo>
                <a:cubicBezTo>
                  <a:pt x="1273892" y="-36765"/>
                  <a:pt x="1431716" y="22002"/>
                  <a:pt x="1693237" y="0"/>
                </a:cubicBezTo>
                <a:cubicBezTo>
                  <a:pt x="1954758" y="-22002"/>
                  <a:pt x="2013149" y="11132"/>
                  <a:pt x="2167563" y="0"/>
                </a:cubicBezTo>
                <a:cubicBezTo>
                  <a:pt x="2321977" y="-11132"/>
                  <a:pt x="2535369" y="67387"/>
                  <a:pt x="2757714" y="0"/>
                </a:cubicBezTo>
                <a:cubicBezTo>
                  <a:pt x="2980059" y="-67387"/>
                  <a:pt x="3003173" y="9924"/>
                  <a:pt x="3193433" y="0"/>
                </a:cubicBezTo>
                <a:cubicBezTo>
                  <a:pt x="3383693" y="-9924"/>
                  <a:pt x="3649502" y="2960"/>
                  <a:pt x="3860800" y="0"/>
                </a:cubicBezTo>
                <a:cubicBezTo>
                  <a:pt x="3866375" y="154535"/>
                  <a:pt x="3795894" y="368376"/>
                  <a:pt x="3860800" y="550800"/>
                </a:cubicBezTo>
                <a:cubicBezTo>
                  <a:pt x="3925706" y="733224"/>
                  <a:pt x="3857526" y="956060"/>
                  <a:pt x="3860800" y="1080000"/>
                </a:cubicBezTo>
                <a:cubicBezTo>
                  <a:pt x="3635168" y="1121986"/>
                  <a:pt x="3551577" y="1064504"/>
                  <a:pt x="3386473" y="1080000"/>
                </a:cubicBezTo>
                <a:cubicBezTo>
                  <a:pt x="3221369" y="1095496"/>
                  <a:pt x="2989263" y="1016527"/>
                  <a:pt x="2757714" y="1080000"/>
                </a:cubicBezTo>
                <a:cubicBezTo>
                  <a:pt x="2526165" y="1143473"/>
                  <a:pt x="2517681" y="1062872"/>
                  <a:pt x="2321995" y="1080000"/>
                </a:cubicBezTo>
                <a:cubicBezTo>
                  <a:pt x="2126309" y="1097128"/>
                  <a:pt x="1970924" y="1063395"/>
                  <a:pt x="1847669" y="1080000"/>
                </a:cubicBezTo>
                <a:cubicBezTo>
                  <a:pt x="1724414" y="1096605"/>
                  <a:pt x="1580265" y="1046006"/>
                  <a:pt x="1373342" y="1080000"/>
                </a:cubicBezTo>
                <a:cubicBezTo>
                  <a:pt x="1166419" y="1113994"/>
                  <a:pt x="1033357" y="1036778"/>
                  <a:pt x="744583" y="1080000"/>
                </a:cubicBezTo>
                <a:cubicBezTo>
                  <a:pt x="455809" y="1123222"/>
                  <a:pt x="149141" y="101686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860800" h="1080000" stroke="0" extrusionOk="0">
                <a:moveTo>
                  <a:pt x="0" y="0"/>
                </a:moveTo>
                <a:cubicBezTo>
                  <a:pt x="126909" y="-22742"/>
                  <a:pt x="300009" y="29969"/>
                  <a:pt x="435719" y="0"/>
                </a:cubicBezTo>
                <a:cubicBezTo>
                  <a:pt x="571429" y="-29969"/>
                  <a:pt x="885869" y="11556"/>
                  <a:pt x="1025870" y="0"/>
                </a:cubicBezTo>
                <a:cubicBezTo>
                  <a:pt x="1165871" y="-11556"/>
                  <a:pt x="1358445" y="39332"/>
                  <a:pt x="1616021" y="0"/>
                </a:cubicBezTo>
                <a:cubicBezTo>
                  <a:pt x="1873597" y="-39332"/>
                  <a:pt x="1944479" y="10265"/>
                  <a:pt x="2244779" y="0"/>
                </a:cubicBezTo>
                <a:cubicBezTo>
                  <a:pt x="2545079" y="-10265"/>
                  <a:pt x="2562543" y="42083"/>
                  <a:pt x="2873538" y="0"/>
                </a:cubicBezTo>
                <a:cubicBezTo>
                  <a:pt x="3184533" y="-42083"/>
                  <a:pt x="3466304" y="70363"/>
                  <a:pt x="3860800" y="0"/>
                </a:cubicBezTo>
                <a:cubicBezTo>
                  <a:pt x="3923754" y="163293"/>
                  <a:pt x="3841272" y="291617"/>
                  <a:pt x="3860800" y="550800"/>
                </a:cubicBezTo>
                <a:cubicBezTo>
                  <a:pt x="3880328" y="809983"/>
                  <a:pt x="3836669" y="887257"/>
                  <a:pt x="3860800" y="1080000"/>
                </a:cubicBezTo>
                <a:cubicBezTo>
                  <a:pt x="3659646" y="1142101"/>
                  <a:pt x="3373510" y="1034710"/>
                  <a:pt x="3232041" y="1080000"/>
                </a:cubicBezTo>
                <a:cubicBezTo>
                  <a:pt x="3090572" y="1125290"/>
                  <a:pt x="2882096" y="1024191"/>
                  <a:pt x="2719106" y="1080000"/>
                </a:cubicBezTo>
                <a:cubicBezTo>
                  <a:pt x="2556117" y="1135809"/>
                  <a:pt x="2418466" y="1055939"/>
                  <a:pt x="2128955" y="1080000"/>
                </a:cubicBezTo>
                <a:cubicBezTo>
                  <a:pt x="1839444" y="1104061"/>
                  <a:pt x="1679379" y="1012557"/>
                  <a:pt x="1500197" y="1080000"/>
                </a:cubicBezTo>
                <a:cubicBezTo>
                  <a:pt x="1321015" y="1147443"/>
                  <a:pt x="1204712" y="1050310"/>
                  <a:pt x="1064478" y="1080000"/>
                </a:cubicBezTo>
                <a:cubicBezTo>
                  <a:pt x="924244" y="1109690"/>
                  <a:pt x="669642" y="1029697"/>
                  <a:pt x="512935" y="1080000"/>
                </a:cubicBezTo>
                <a:cubicBezTo>
                  <a:pt x="356228" y="1130303"/>
                  <a:pt x="246177" y="1027333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rgbClr val="666666"/>
                </a:solidFill>
                <a:latin typeface="Roboto" panose="02000000000000000000" pitchFamily="2" charset="0"/>
              </a:rPr>
              <a:t>xuéshēng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C5C80E6-4E95-FA9A-B491-A87F4D6F835A}"/>
              </a:ext>
            </a:extLst>
          </p:cNvPr>
          <p:cNvSpPr/>
          <p:nvPr/>
        </p:nvSpPr>
        <p:spPr>
          <a:xfrm>
            <a:off x="4295999" y="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40DF9BB-6092-680A-EF0D-03F3472647BE}"/>
              </a:ext>
            </a:extLst>
          </p:cNvPr>
          <p:cNvSpPr/>
          <p:nvPr/>
        </p:nvSpPr>
        <p:spPr>
          <a:xfrm>
            <a:off x="8592000" y="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975F9070-3E22-C9F0-8261-06AB299C7B80}"/>
              </a:ext>
            </a:extLst>
          </p:cNvPr>
          <p:cNvSpPr/>
          <p:nvPr/>
        </p:nvSpPr>
        <p:spPr>
          <a:xfrm>
            <a:off x="-1" y="14445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91A18007-5052-4B94-A0F7-690482091CDA}"/>
              </a:ext>
            </a:extLst>
          </p:cNvPr>
          <p:cNvSpPr/>
          <p:nvPr/>
        </p:nvSpPr>
        <p:spPr>
          <a:xfrm>
            <a:off x="4295999" y="14445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E107FD8A-078B-3949-124A-33612B90F73B}"/>
              </a:ext>
            </a:extLst>
          </p:cNvPr>
          <p:cNvSpPr/>
          <p:nvPr/>
        </p:nvSpPr>
        <p:spPr>
          <a:xfrm>
            <a:off x="8591999" y="14445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294ACDF3-9485-832E-A992-78DFD1FD8CEE}"/>
              </a:ext>
            </a:extLst>
          </p:cNvPr>
          <p:cNvSpPr/>
          <p:nvPr/>
        </p:nvSpPr>
        <p:spPr>
          <a:xfrm>
            <a:off x="-1" y="28890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12C33682-71D6-6EE3-3BDC-52DACC480765}"/>
              </a:ext>
            </a:extLst>
          </p:cNvPr>
          <p:cNvSpPr/>
          <p:nvPr/>
        </p:nvSpPr>
        <p:spPr>
          <a:xfrm>
            <a:off x="4295999" y="28890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01BCD8C1-16CA-CA0A-3F9A-D00D0A5B7698}"/>
              </a:ext>
            </a:extLst>
          </p:cNvPr>
          <p:cNvSpPr/>
          <p:nvPr/>
        </p:nvSpPr>
        <p:spPr>
          <a:xfrm>
            <a:off x="8591999" y="28890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8561CDE6-B827-A2BB-39E0-0E9743613585}"/>
              </a:ext>
            </a:extLst>
          </p:cNvPr>
          <p:cNvSpPr/>
          <p:nvPr/>
        </p:nvSpPr>
        <p:spPr>
          <a:xfrm>
            <a:off x="-1" y="43335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C12795CD-AAA0-EED3-12CC-C9ABE0F292B1}"/>
              </a:ext>
            </a:extLst>
          </p:cNvPr>
          <p:cNvSpPr/>
          <p:nvPr/>
        </p:nvSpPr>
        <p:spPr>
          <a:xfrm>
            <a:off x="4295999" y="43335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3E83D615-96F3-A06E-2A60-B6EDD30E29C4}"/>
              </a:ext>
            </a:extLst>
          </p:cNvPr>
          <p:cNvSpPr/>
          <p:nvPr/>
        </p:nvSpPr>
        <p:spPr>
          <a:xfrm>
            <a:off x="8252176" y="4333500"/>
            <a:ext cx="3939821" cy="1080000"/>
          </a:xfrm>
          <a:custGeom>
            <a:avLst/>
            <a:gdLst>
              <a:gd name="connsiteX0" fmla="*/ 0 w 3939821"/>
              <a:gd name="connsiteY0" fmla="*/ 0 h 1080000"/>
              <a:gd name="connsiteX1" fmla="*/ 641628 w 3939821"/>
              <a:gd name="connsiteY1" fmla="*/ 0 h 1080000"/>
              <a:gd name="connsiteX2" fmla="*/ 1165061 w 3939821"/>
              <a:gd name="connsiteY2" fmla="*/ 0 h 1080000"/>
              <a:gd name="connsiteX3" fmla="*/ 1727893 w 3939821"/>
              <a:gd name="connsiteY3" fmla="*/ 0 h 1080000"/>
              <a:gd name="connsiteX4" fmla="*/ 2211928 w 3939821"/>
              <a:gd name="connsiteY4" fmla="*/ 0 h 1080000"/>
              <a:gd name="connsiteX5" fmla="*/ 2814158 w 3939821"/>
              <a:gd name="connsiteY5" fmla="*/ 0 h 1080000"/>
              <a:gd name="connsiteX6" fmla="*/ 3258795 w 3939821"/>
              <a:gd name="connsiteY6" fmla="*/ 0 h 1080000"/>
              <a:gd name="connsiteX7" fmla="*/ 3939821 w 3939821"/>
              <a:gd name="connsiteY7" fmla="*/ 0 h 1080000"/>
              <a:gd name="connsiteX8" fmla="*/ 3939821 w 3939821"/>
              <a:gd name="connsiteY8" fmla="*/ 550800 h 1080000"/>
              <a:gd name="connsiteX9" fmla="*/ 3939821 w 3939821"/>
              <a:gd name="connsiteY9" fmla="*/ 1080000 h 1080000"/>
              <a:gd name="connsiteX10" fmla="*/ 3455786 w 3939821"/>
              <a:gd name="connsiteY10" fmla="*/ 1080000 h 1080000"/>
              <a:gd name="connsiteX11" fmla="*/ 2814158 w 3939821"/>
              <a:gd name="connsiteY11" fmla="*/ 1080000 h 1080000"/>
              <a:gd name="connsiteX12" fmla="*/ 2369521 w 3939821"/>
              <a:gd name="connsiteY12" fmla="*/ 1080000 h 1080000"/>
              <a:gd name="connsiteX13" fmla="*/ 1885486 w 3939821"/>
              <a:gd name="connsiteY13" fmla="*/ 1080000 h 1080000"/>
              <a:gd name="connsiteX14" fmla="*/ 1401451 w 3939821"/>
              <a:gd name="connsiteY14" fmla="*/ 1080000 h 1080000"/>
              <a:gd name="connsiteX15" fmla="*/ 759823 w 3939821"/>
              <a:gd name="connsiteY15" fmla="*/ 1080000 h 1080000"/>
              <a:gd name="connsiteX16" fmla="*/ 0 w 3939821"/>
              <a:gd name="connsiteY16" fmla="*/ 1080000 h 1080000"/>
              <a:gd name="connsiteX17" fmla="*/ 0 w 3939821"/>
              <a:gd name="connsiteY17" fmla="*/ 561600 h 1080000"/>
              <a:gd name="connsiteX18" fmla="*/ 0 w 3939821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39821" h="1080000" fill="none" extrusionOk="0">
                <a:moveTo>
                  <a:pt x="0" y="0"/>
                </a:moveTo>
                <a:cubicBezTo>
                  <a:pt x="151516" y="-48694"/>
                  <a:pt x="482776" y="35491"/>
                  <a:pt x="641628" y="0"/>
                </a:cubicBezTo>
                <a:cubicBezTo>
                  <a:pt x="800480" y="-35491"/>
                  <a:pt x="967230" y="44809"/>
                  <a:pt x="1165061" y="0"/>
                </a:cubicBezTo>
                <a:cubicBezTo>
                  <a:pt x="1362892" y="-44809"/>
                  <a:pt x="1587341" y="32704"/>
                  <a:pt x="1727893" y="0"/>
                </a:cubicBezTo>
                <a:cubicBezTo>
                  <a:pt x="1868445" y="-32704"/>
                  <a:pt x="2095080" y="36424"/>
                  <a:pt x="2211928" y="0"/>
                </a:cubicBezTo>
                <a:cubicBezTo>
                  <a:pt x="2328777" y="-36424"/>
                  <a:pt x="2635202" y="56236"/>
                  <a:pt x="2814158" y="0"/>
                </a:cubicBezTo>
                <a:cubicBezTo>
                  <a:pt x="2993114" y="-56236"/>
                  <a:pt x="3050842" y="47088"/>
                  <a:pt x="3258795" y="0"/>
                </a:cubicBezTo>
                <a:cubicBezTo>
                  <a:pt x="3466748" y="-47088"/>
                  <a:pt x="3603375" y="37440"/>
                  <a:pt x="3939821" y="0"/>
                </a:cubicBezTo>
                <a:cubicBezTo>
                  <a:pt x="3945396" y="154535"/>
                  <a:pt x="3874915" y="368376"/>
                  <a:pt x="3939821" y="550800"/>
                </a:cubicBezTo>
                <a:cubicBezTo>
                  <a:pt x="4004727" y="733224"/>
                  <a:pt x="3936547" y="956060"/>
                  <a:pt x="3939821" y="1080000"/>
                </a:cubicBezTo>
                <a:cubicBezTo>
                  <a:pt x="3726334" y="1110521"/>
                  <a:pt x="3645408" y="1028277"/>
                  <a:pt x="3455786" y="1080000"/>
                </a:cubicBezTo>
                <a:cubicBezTo>
                  <a:pt x="3266164" y="1131723"/>
                  <a:pt x="2946029" y="1024373"/>
                  <a:pt x="2814158" y="1080000"/>
                </a:cubicBezTo>
                <a:cubicBezTo>
                  <a:pt x="2682287" y="1135627"/>
                  <a:pt x="2504219" y="1037319"/>
                  <a:pt x="2369521" y="1080000"/>
                </a:cubicBezTo>
                <a:cubicBezTo>
                  <a:pt x="2234823" y="1122681"/>
                  <a:pt x="2074019" y="1033106"/>
                  <a:pt x="1885486" y="1080000"/>
                </a:cubicBezTo>
                <a:cubicBezTo>
                  <a:pt x="1696953" y="1126894"/>
                  <a:pt x="1618421" y="1046837"/>
                  <a:pt x="1401451" y="1080000"/>
                </a:cubicBezTo>
                <a:cubicBezTo>
                  <a:pt x="1184481" y="1113163"/>
                  <a:pt x="952205" y="1044896"/>
                  <a:pt x="759823" y="1080000"/>
                </a:cubicBezTo>
                <a:cubicBezTo>
                  <a:pt x="567441" y="1115104"/>
                  <a:pt x="291622" y="1036969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939821" h="1080000" stroke="0" extrusionOk="0">
                <a:moveTo>
                  <a:pt x="0" y="0"/>
                </a:moveTo>
                <a:cubicBezTo>
                  <a:pt x="181576" y="-10824"/>
                  <a:pt x="243553" y="13553"/>
                  <a:pt x="444637" y="0"/>
                </a:cubicBezTo>
                <a:cubicBezTo>
                  <a:pt x="645721" y="-13553"/>
                  <a:pt x="838549" y="50926"/>
                  <a:pt x="1046867" y="0"/>
                </a:cubicBezTo>
                <a:cubicBezTo>
                  <a:pt x="1255185" y="-50926"/>
                  <a:pt x="1400510" y="24897"/>
                  <a:pt x="1649097" y="0"/>
                </a:cubicBezTo>
                <a:cubicBezTo>
                  <a:pt x="1897684" y="-24897"/>
                  <a:pt x="2027628" y="43675"/>
                  <a:pt x="2290724" y="0"/>
                </a:cubicBezTo>
                <a:cubicBezTo>
                  <a:pt x="2553820" y="-43675"/>
                  <a:pt x="2662152" y="38436"/>
                  <a:pt x="2932352" y="0"/>
                </a:cubicBezTo>
                <a:cubicBezTo>
                  <a:pt x="3202552" y="-38436"/>
                  <a:pt x="3724732" y="59631"/>
                  <a:pt x="3939821" y="0"/>
                </a:cubicBezTo>
                <a:cubicBezTo>
                  <a:pt x="4002775" y="163293"/>
                  <a:pt x="3920293" y="291617"/>
                  <a:pt x="3939821" y="550800"/>
                </a:cubicBezTo>
                <a:cubicBezTo>
                  <a:pt x="3959349" y="809983"/>
                  <a:pt x="3915690" y="887257"/>
                  <a:pt x="3939821" y="1080000"/>
                </a:cubicBezTo>
                <a:cubicBezTo>
                  <a:pt x="3661300" y="1118739"/>
                  <a:pt x="3549440" y="1068052"/>
                  <a:pt x="3298193" y="1080000"/>
                </a:cubicBezTo>
                <a:cubicBezTo>
                  <a:pt x="3046946" y="1091948"/>
                  <a:pt x="2924390" y="1066772"/>
                  <a:pt x="2774760" y="1080000"/>
                </a:cubicBezTo>
                <a:cubicBezTo>
                  <a:pt x="2625130" y="1093228"/>
                  <a:pt x="2339575" y="1066865"/>
                  <a:pt x="2172530" y="1080000"/>
                </a:cubicBezTo>
                <a:cubicBezTo>
                  <a:pt x="2005485" y="1093135"/>
                  <a:pt x="1752406" y="1074361"/>
                  <a:pt x="1530902" y="1080000"/>
                </a:cubicBezTo>
                <a:cubicBezTo>
                  <a:pt x="1309398" y="1085639"/>
                  <a:pt x="1283596" y="1049785"/>
                  <a:pt x="1086265" y="1080000"/>
                </a:cubicBezTo>
                <a:cubicBezTo>
                  <a:pt x="888934" y="1110215"/>
                  <a:pt x="741675" y="1054237"/>
                  <a:pt x="523433" y="1080000"/>
                </a:cubicBezTo>
                <a:cubicBezTo>
                  <a:pt x="305191" y="1105763"/>
                  <a:pt x="161910" y="1062028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0008D4A9-E5A4-C9CE-F892-CC1E7DD91130}"/>
              </a:ext>
            </a:extLst>
          </p:cNvPr>
          <p:cNvSpPr/>
          <p:nvPr/>
        </p:nvSpPr>
        <p:spPr>
          <a:xfrm>
            <a:off x="1" y="57780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3F7B9A49-08AE-E6AC-4F76-C4E545AFDFB7}"/>
              </a:ext>
            </a:extLst>
          </p:cNvPr>
          <p:cNvSpPr/>
          <p:nvPr/>
        </p:nvSpPr>
        <p:spPr>
          <a:xfrm>
            <a:off x="8252178" y="5778000"/>
            <a:ext cx="3939821" cy="1080000"/>
          </a:xfrm>
          <a:custGeom>
            <a:avLst/>
            <a:gdLst>
              <a:gd name="connsiteX0" fmla="*/ 0 w 3939821"/>
              <a:gd name="connsiteY0" fmla="*/ 0 h 1080000"/>
              <a:gd name="connsiteX1" fmla="*/ 641628 w 3939821"/>
              <a:gd name="connsiteY1" fmla="*/ 0 h 1080000"/>
              <a:gd name="connsiteX2" fmla="*/ 1165061 w 3939821"/>
              <a:gd name="connsiteY2" fmla="*/ 0 h 1080000"/>
              <a:gd name="connsiteX3" fmla="*/ 1727893 w 3939821"/>
              <a:gd name="connsiteY3" fmla="*/ 0 h 1080000"/>
              <a:gd name="connsiteX4" fmla="*/ 2211928 w 3939821"/>
              <a:gd name="connsiteY4" fmla="*/ 0 h 1080000"/>
              <a:gd name="connsiteX5" fmla="*/ 2814158 w 3939821"/>
              <a:gd name="connsiteY5" fmla="*/ 0 h 1080000"/>
              <a:gd name="connsiteX6" fmla="*/ 3258795 w 3939821"/>
              <a:gd name="connsiteY6" fmla="*/ 0 h 1080000"/>
              <a:gd name="connsiteX7" fmla="*/ 3939821 w 3939821"/>
              <a:gd name="connsiteY7" fmla="*/ 0 h 1080000"/>
              <a:gd name="connsiteX8" fmla="*/ 3939821 w 3939821"/>
              <a:gd name="connsiteY8" fmla="*/ 550800 h 1080000"/>
              <a:gd name="connsiteX9" fmla="*/ 3939821 w 3939821"/>
              <a:gd name="connsiteY9" fmla="*/ 1080000 h 1080000"/>
              <a:gd name="connsiteX10" fmla="*/ 3455786 w 3939821"/>
              <a:gd name="connsiteY10" fmla="*/ 1080000 h 1080000"/>
              <a:gd name="connsiteX11" fmla="*/ 2814158 w 3939821"/>
              <a:gd name="connsiteY11" fmla="*/ 1080000 h 1080000"/>
              <a:gd name="connsiteX12" fmla="*/ 2369521 w 3939821"/>
              <a:gd name="connsiteY12" fmla="*/ 1080000 h 1080000"/>
              <a:gd name="connsiteX13" fmla="*/ 1885486 w 3939821"/>
              <a:gd name="connsiteY13" fmla="*/ 1080000 h 1080000"/>
              <a:gd name="connsiteX14" fmla="*/ 1401451 w 3939821"/>
              <a:gd name="connsiteY14" fmla="*/ 1080000 h 1080000"/>
              <a:gd name="connsiteX15" fmla="*/ 759823 w 3939821"/>
              <a:gd name="connsiteY15" fmla="*/ 1080000 h 1080000"/>
              <a:gd name="connsiteX16" fmla="*/ 0 w 3939821"/>
              <a:gd name="connsiteY16" fmla="*/ 1080000 h 1080000"/>
              <a:gd name="connsiteX17" fmla="*/ 0 w 3939821"/>
              <a:gd name="connsiteY17" fmla="*/ 561600 h 1080000"/>
              <a:gd name="connsiteX18" fmla="*/ 0 w 3939821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39821" h="1080000" fill="none" extrusionOk="0">
                <a:moveTo>
                  <a:pt x="0" y="0"/>
                </a:moveTo>
                <a:cubicBezTo>
                  <a:pt x="151516" y="-48694"/>
                  <a:pt x="482776" y="35491"/>
                  <a:pt x="641628" y="0"/>
                </a:cubicBezTo>
                <a:cubicBezTo>
                  <a:pt x="800480" y="-35491"/>
                  <a:pt x="967230" y="44809"/>
                  <a:pt x="1165061" y="0"/>
                </a:cubicBezTo>
                <a:cubicBezTo>
                  <a:pt x="1362892" y="-44809"/>
                  <a:pt x="1587341" y="32704"/>
                  <a:pt x="1727893" y="0"/>
                </a:cubicBezTo>
                <a:cubicBezTo>
                  <a:pt x="1868445" y="-32704"/>
                  <a:pt x="2095080" y="36424"/>
                  <a:pt x="2211928" y="0"/>
                </a:cubicBezTo>
                <a:cubicBezTo>
                  <a:pt x="2328777" y="-36424"/>
                  <a:pt x="2635202" y="56236"/>
                  <a:pt x="2814158" y="0"/>
                </a:cubicBezTo>
                <a:cubicBezTo>
                  <a:pt x="2993114" y="-56236"/>
                  <a:pt x="3050842" y="47088"/>
                  <a:pt x="3258795" y="0"/>
                </a:cubicBezTo>
                <a:cubicBezTo>
                  <a:pt x="3466748" y="-47088"/>
                  <a:pt x="3603375" y="37440"/>
                  <a:pt x="3939821" y="0"/>
                </a:cubicBezTo>
                <a:cubicBezTo>
                  <a:pt x="3945396" y="154535"/>
                  <a:pt x="3874915" y="368376"/>
                  <a:pt x="3939821" y="550800"/>
                </a:cubicBezTo>
                <a:cubicBezTo>
                  <a:pt x="4004727" y="733224"/>
                  <a:pt x="3936547" y="956060"/>
                  <a:pt x="3939821" y="1080000"/>
                </a:cubicBezTo>
                <a:cubicBezTo>
                  <a:pt x="3726334" y="1110521"/>
                  <a:pt x="3645408" y="1028277"/>
                  <a:pt x="3455786" y="1080000"/>
                </a:cubicBezTo>
                <a:cubicBezTo>
                  <a:pt x="3266164" y="1131723"/>
                  <a:pt x="2946029" y="1024373"/>
                  <a:pt x="2814158" y="1080000"/>
                </a:cubicBezTo>
                <a:cubicBezTo>
                  <a:pt x="2682287" y="1135627"/>
                  <a:pt x="2504219" y="1037319"/>
                  <a:pt x="2369521" y="1080000"/>
                </a:cubicBezTo>
                <a:cubicBezTo>
                  <a:pt x="2234823" y="1122681"/>
                  <a:pt x="2074019" y="1033106"/>
                  <a:pt x="1885486" y="1080000"/>
                </a:cubicBezTo>
                <a:cubicBezTo>
                  <a:pt x="1696953" y="1126894"/>
                  <a:pt x="1618421" y="1046837"/>
                  <a:pt x="1401451" y="1080000"/>
                </a:cubicBezTo>
                <a:cubicBezTo>
                  <a:pt x="1184481" y="1113163"/>
                  <a:pt x="952205" y="1044896"/>
                  <a:pt x="759823" y="1080000"/>
                </a:cubicBezTo>
                <a:cubicBezTo>
                  <a:pt x="567441" y="1115104"/>
                  <a:pt x="291622" y="1036969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939821" h="1080000" stroke="0" extrusionOk="0">
                <a:moveTo>
                  <a:pt x="0" y="0"/>
                </a:moveTo>
                <a:cubicBezTo>
                  <a:pt x="181576" y="-10824"/>
                  <a:pt x="243553" y="13553"/>
                  <a:pt x="444637" y="0"/>
                </a:cubicBezTo>
                <a:cubicBezTo>
                  <a:pt x="645721" y="-13553"/>
                  <a:pt x="838549" y="50926"/>
                  <a:pt x="1046867" y="0"/>
                </a:cubicBezTo>
                <a:cubicBezTo>
                  <a:pt x="1255185" y="-50926"/>
                  <a:pt x="1400510" y="24897"/>
                  <a:pt x="1649097" y="0"/>
                </a:cubicBezTo>
                <a:cubicBezTo>
                  <a:pt x="1897684" y="-24897"/>
                  <a:pt x="2027628" y="43675"/>
                  <a:pt x="2290724" y="0"/>
                </a:cubicBezTo>
                <a:cubicBezTo>
                  <a:pt x="2553820" y="-43675"/>
                  <a:pt x="2662152" y="38436"/>
                  <a:pt x="2932352" y="0"/>
                </a:cubicBezTo>
                <a:cubicBezTo>
                  <a:pt x="3202552" y="-38436"/>
                  <a:pt x="3724732" y="59631"/>
                  <a:pt x="3939821" y="0"/>
                </a:cubicBezTo>
                <a:cubicBezTo>
                  <a:pt x="4002775" y="163293"/>
                  <a:pt x="3920293" y="291617"/>
                  <a:pt x="3939821" y="550800"/>
                </a:cubicBezTo>
                <a:cubicBezTo>
                  <a:pt x="3959349" y="809983"/>
                  <a:pt x="3915690" y="887257"/>
                  <a:pt x="3939821" y="1080000"/>
                </a:cubicBezTo>
                <a:cubicBezTo>
                  <a:pt x="3661300" y="1118739"/>
                  <a:pt x="3549440" y="1068052"/>
                  <a:pt x="3298193" y="1080000"/>
                </a:cubicBezTo>
                <a:cubicBezTo>
                  <a:pt x="3046946" y="1091948"/>
                  <a:pt x="2924390" y="1066772"/>
                  <a:pt x="2774760" y="1080000"/>
                </a:cubicBezTo>
                <a:cubicBezTo>
                  <a:pt x="2625130" y="1093228"/>
                  <a:pt x="2339575" y="1066865"/>
                  <a:pt x="2172530" y="1080000"/>
                </a:cubicBezTo>
                <a:cubicBezTo>
                  <a:pt x="2005485" y="1093135"/>
                  <a:pt x="1752406" y="1074361"/>
                  <a:pt x="1530902" y="1080000"/>
                </a:cubicBezTo>
                <a:cubicBezTo>
                  <a:pt x="1309398" y="1085639"/>
                  <a:pt x="1283596" y="1049785"/>
                  <a:pt x="1086265" y="1080000"/>
                </a:cubicBezTo>
                <a:cubicBezTo>
                  <a:pt x="888934" y="1110215"/>
                  <a:pt x="741675" y="1054237"/>
                  <a:pt x="523433" y="1080000"/>
                </a:cubicBezTo>
                <a:cubicBezTo>
                  <a:pt x="305191" y="1105763"/>
                  <a:pt x="161910" y="1062028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C2DE6806-0973-D014-0723-D824BDA0E525}"/>
              </a:ext>
            </a:extLst>
          </p:cNvPr>
          <p:cNvSpPr/>
          <p:nvPr/>
        </p:nvSpPr>
        <p:spPr>
          <a:xfrm>
            <a:off x="4295997" y="5778000"/>
            <a:ext cx="3600000" cy="1080000"/>
          </a:xfrm>
          <a:custGeom>
            <a:avLst/>
            <a:gdLst>
              <a:gd name="connsiteX0" fmla="*/ 0 w 3600000"/>
              <a:gd name="connsiteY0" fmla="*/ 0 h 1080000"/>
              <a:gd name="connsiteX1" fmla="*/ 586286 w 3600000"/>
              <a:gd name="connsiteY1" fmla="*/ 0 h 1080000"/>
              <a:gd name="connsiteX2" fmla="*/ 1064571 w 3600000"/>
              <a:gd name="connsiteY2" fmla="*/ 0 h 1080000"/>
              <a:gd name="connsiteX3" fmla="*/ 1578857 w 3600000"/>
              <a:gd name="connsiteY3" fmla="*/ 0 h 1080000"/>
              <a:gd name="connsiteX4" fmla="*/ 2021143 w 3600000"/>
              <a:gd name="connsiteY4" fmla="*/ 0 h 1080000"/>
              <a:gd name="connsiteX5" fmla="*/ 2571429 w 3600000"/>
              <a:gd name="connsiteY5" fmla="*/ 0 h 1080000"/>
              <a:gd name="connsiteX6" fmla="*/ 2977714 w 3600000"/>
              <a:gd name="connsiteY6" fmla="*/ 0 h 1080000"/>
              <a:gd name="connsiteX7" fmla="*/ 3600000 w 3600000"/>
              <a:gd name="connsiteY7" fmla="*/ 0 h 1080000"/>
              <a:gd name="connsiteX8" fmla="*/ 3600000 w 3600000"/>
              <a:gd name="connsiteY8" fmla="*/ 550800 h 1080000"/>
              <a:gd name="connsiteX9" fmla="*/ 3600000 w 3600000"/>
              <a:gd name="connsiteY9" fmla="*/ 1080000 h 1080000"/>
              <a:gd name="connsiteX10" fmla="*/ 3157714 w 3600000"/>
              <a:gd name="connsiteY10" fmla="*/ 1080000 h 1080000"/>
              <a:gd name="connsiteX11" fmla="*/ 2571429 w 3600000"/>
              <a:gd name="connsiteY11" fmla="*/ 1080000 h 1080000"/>
              <a:gd name="connsiteX12" fmla="*/ 2165143 w 3600000"/>
              <a:gd name="connsiteY12" fmla="*/ 1080000 h 1080000"/>
              <a:gd name="connsiteX13" fmla="*/ 1722857 w 3600000"/>
              <a:gd name="connsiteY13" fmla="*/ 1080000 h 1080000"/>
              <a:gd name="connsiteX14" fmla="*/ 1280571 w 3600000"/>
              <a:gd name="connsiteY14" fmla="*/ 1080000 h 1080000"/>
              <a:gd name="connsiteX15" fmla="*/ 694286 w 3600000"/>
              <a:gd name="connsiteY15" fmla="*/ 1080000 h 1080000"/>
              <a:gd name="connsiteX16" fmla="*/ 0 w 3600000"/>
              <a:gd name="connsiteY16" fmla="*/ 1080000 h 1080000"/>
              <a:gd name="connsiteX17" fmla="*/ 0 w 3600000"/>
              <a:gd name="connsiteY17" fmla="*/ 561600 h 1080000"/>
              <a:gd name="connsiteX18" fmla="*/ 0 w 3600000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00000" h="1080000" fill="none" extrusionOk="0">
                <a:moveTo>
                  <a:pt x="0" y="0"/>
                </a:moveTo>
                <a:cubicBezTo>
                  <a:pt x="208726" y="-31074"/>
                  <a:pt x="460921" y="65783"/>
                  <a:pt x="586286" y="0"/>
                </a:cubicBezTo>
                <a:cubicBezTo>
                  <a:pt x="711651" y="-65783"/>
                  <a:pt x="864067" y="8585"/>
                  <a:pt x="1064571" y="0"/>
                </a:cubicBezTo>
                <a:cubicBezTo>
                  <a:pt x="1265076" y="-8585"/>
                  <a:pt x="1433959" y="57182"/>
                  <a:pt x="1578857" y="0"/>
                </a:cubicBezTo>
                <a:cubicBezTo>
                  <a:pt x="1723755" y="-57182"/>
                  <a:pt x="1853501" y="32054"/>
                  <a:pt x="2021143" y="0"/>
                </a:cubicBezTo>
                <a:cubicBezTo>
                  <a:pt x="2188785" y="-32054"/>
                  <a:pt x="2423628" y="27154"/>
                  <a:pt x="2571429" y="0"/>
                </a:cubicBezTo>
                <a:cubicBezTo>
                  <a:pt x="2719230" y="-27154"/>
                  <a:pt x="2857518" y="9770"/>
                  <a:pt x="2977714" y="0"/>
                </a:cubicBezTo>
                <a:cubicBezTo>
                  <a:pt x="3097910" y="-9770"/>
                  <a:pt x="3292499" y="6108"/>
                  <a:pt x="3600000" y="0"/>
                </a:cubicBezTo>
                <a:cubicBezTo>
                  <a:pt x="3605575" y="154535"/>
                  <a:pt x="3535094" y="368376"/>
                  <a:pt x="3600000" y="550800"/>
                </a:cubicBezTo>
                <a:cubicBezTo>
                  <a:pt x="3664906" y="733224"/>
                  <a:pt x="3596726" y="956060"/>
                  <a:pt x="3600000" y="1080000"/>
                </a:cubicBezTo>
                <a:cubicBezTo>
                  <a:pt x="3393071" y="1111835"/>
                  <a:pt x="3279245" y="1075638"/>
                  <a:pt x="3157714" y="1080000"/>
                </a:cubicBezTo>
                <a:cubicBezTo>
                  <a:pt x="3036183" y="1084362"/>
                  <a:pt x="2694861" y="1052399"/>
                  <a:pt x="2571429" y="1080000"/>
                </a:cubicBezTo>
                <a:cubicBezTo>
                  <a:pt x="2447998" y="1107601"/>
                  <a:pt x="2280145" y="1045977"/>
                  <a:pt x="2165143" y="1080000"/>
                </a:cubicBezTo>
                <a:cubicBezTo>
                  <a:pt x="2050141" y="1114023"/>
                  <a:pt x="1851170" y="1073387"/>
                  <a:pt x="1722857" y="1080000"/>
                </a:cubicBezTo>
                <a:cubicBezTo>
                  <a:pt x="1594544" y="1086613"/>
                  <a:pt x="1449665" y="1076854"/>
                  <a:pt x="1280571" y="1080000"/>
                </a:cubicBezTo>
                <a:cubicBezTo>
                  <a:pt x="1111477" y="1083146"/>
                  <a:pt x="813479" y="1027031"/>
                  <a:pt x="694286" y="1080000"/>
                </a:cubicBezTo>
                <a:cubicBezTo>
                  <a:pt x="575094" y="1132969"/>
                  <a:pt x="206601" y="1074592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00000" h="1080000" stroke="0" extrusionOk="0">
                <a:moveTo>
                  <a:pt x="0" y="0"/>
                </a:moveTo>
                <a:cubicBezTo>
                  <a:pt x="186603" y="-33594"/>
                  <a:pt x="322606" y="21668"/>
                  <a:pt x="406286" y="0"/>
                </a:cubicBezTo>
                <a:cubicBezTo>
                  <a:pt x="489966" y="-21668"/>
                  <a:pt x="813935" y="19729"/>
                  <a:pt x="956571" y="0"/>
                </a:cubicBezTo>
                <a:cubicBezTo>
                  <a:pt x="1099207" y="-19729"/>
                  <a:pt x="1330443" y="14710"/>
                  <a:pt x="1506857" y="0"/>
                </a:cubicBezTo>
                <a:cubicBezTo>
                  <a:pt x="1683271" y="-14710"/>
                  <a:pt x="1906153" y="57600"/>
                  <a:pt x="2093143" y="0"/>
                </a:cubicBezTo>
                <a:cubicBezTo>
                  <a:pt x="2280133" y="-57600"/>
                  <a:pt x="2557258" y="41563"/>
                  <a:pt x="2679429" y="0"/>
                </a:cubicBezTo>
                <a:cubicBezTo>
                  <a:pt x="2801600" y="-41563"/>
                  <a:pt x="3210525" y="8496"/>
                  <a:pt x="3600000" y="0"/>
                </a:cubicBezTo>
                <a:cubicBezTo>
                  <a:pt x="3662954" y="163293"/>
                  <a:pt x="3580472" y="291617"/>
                  <a:pt x="3600000" y="550800"/>
                </a:cubicBezTo>
                <a:cubicBezTo>
                  <a:pt x="3619528" y="809983"/>
                  <a:pt x="3575869" y="887257"/>
                  <a:pt x="3600000" y="1080000"/>
                </a:cubicBezTo>
                <a:cubicBezTo>
                  <a:pt x="3385704" y="1129692"/>
                  <a:pt x="3296182" y="1072563"/>
                  <a:pt x="3013714" y="1080000"/>
                </a:cubicBezTo>
                <a:cubicBezTo>
                  <a:pt x="2731246" y="1087437"/>
                  <a:pt x="2763394" y="1062325"/>
                  <a:pt x="2535429" y="1080000"/>
                </a:cubicBezTo>
                <a:cubicBezTo>
                  <a:pt x="2307464" y="1097675"/>
                  <a:pt x="2159319" y="1057585"/>
                  <a:pt x="1985143" y="1080000"/>
                </a:cubicBezTo>
                <a:cubicBezTo>
                  <a:pt x="1810967" y="1102415"/>
                  <a:pt x="1603779" y="1044050"/>
                  <a:pt x="1398857" y="1080000"/>
                </a:cubicBezTo>
                <a:cubicBezTo>
                  <a:pt x="1193935" y="1115950"/>
                  <a:pt x="1122668" y="1072401"/>
                  <a:pt x="992571" y="1080000"/>
                </a:cubicBezTo>
                <a:cubicBezTo>
                  <a:pt x="862474" y="1087599"/>
                  <a:pt x="720755" y="1076939"/>
                  <a:pt x="478286" y="1080000"/>
                </a:cubicBezTo>
                <a:cubicBezTo>
                  <a:pt x="235818" y="1083061"/>
                  <a:pt x="167997" y="1052494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5397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7D59DFA2-13EF-0436-5325-9A3049AB36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2737913"/>
              </p:ext>
            </p:extLst>
          </p:nvPr>
        </p:nvGraphicFramePr>
        <p:xfrm>
          <a:off x="56443" y="530224"/>
          <a:ext cx="12045245" cy="5712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9049">
                  <a:extLst>
                    <a:ext uri="{9D8B030D-6E8A-4147-A177-3AD203B41FA5}">
                      <a16:colId xmlns:a16="http://schemas.microsoft.com/office/drawing/2014/main" val="2666202690"/>
                    </a:ext>
                  </a:extLst>
                </a:gridCol>
                <a:gridCol w="2617438">
                  <a:extLst>
                    <a:ext uri="{9D8B030D-6E8A-4147-A177-3AD203B41FA5}">
                      <a16:colId xmlns:a16="http://schemas.microsoft.com/office/drawing/2014/main" val="1420513219"/>
                    </a:ext>
                  </a:extLst>
                </a:gridCol>
                <a:gridCol w="2200660">
                  <a:extLst>
                    <a:ext uri="{9D8B030D-6E8A-4147-A177-3AD203B41FA5}">
                      <a16:colId xmlns:a16="http://schemas.microsoft.com/office/drawing/2014/main" val="1184411585"/>
                    </a:ext>
                  </a:extLst>
                </a:gridCol>
                <a:gridCol w="2232943">
                  <a:extLst>
                    <a:ext uri="{9D8B030D-6E8A-4147-A177-3AD203B41FA5}">
                      <a16:colId xmlns:a16="http://schemas.microsoft.com/office/drawing/2014/main" val="1844773194"/>
                    </a:ext>
                  </a:extLst>
                </a:gridCol>
                <a:gridCol w="2585155">
                  <a:extLst>
                    <a:ext uri="{9D8B030D-6E8A-4147-A177-3AD203B41FA5}">
                      <a16:colId xmlns:a16="http://schemas.microsoft.com/office/drawing/2014/main" val="3451482908"/>
                    </a:ext>
                  </a:extLst>
                </a:gridCol>
              </a:tblGrid>
              <a:tr h="952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ne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dirty="0" err="1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lǐ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nǐ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wènhǎo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guìxìng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695376"/>
                  </a:ext>
                </a:extLst>
              </a:tr>
              <a:tr h="952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wǒ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dìyīkè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nǐhǎo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dirty="0" err="1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xìng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dirty="0" err="1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wángpéng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04753"/>
                  </a:ext>
                </a:extLst>
              </a:tr>
              <a:tr h="952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wáng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dirty="0" err="1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xiǎojiě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jiào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lǐyǒu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lǐshēng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515374"/>
                  </a:ext>
                </a:extLst>
              </a:tr>
              <a:tr h="952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ma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dirty="0" err="1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shénme</a:t>
                      </a:r>
                      <a:r>
                        <a:rPr lang="en-US" altLang="zh-TW" sz="4000" b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 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míngzi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dirty="0" err="1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bù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shì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220369"/>
                  </a:ext>
                </a:extLst>
              </a:tr>
              <a:tr h="952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lǎoshī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yě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jiékè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dirty="0" err="1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měiguó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dirty="0" err="1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běijīng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965004"/>
                  </a:ext>
                </a:extLst>
              </a:tr>
              <a:tr h="952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dirty="0" err="1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niǔyuē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zhōngguó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bùěrnuò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dirty="0" err="1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táiwān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dirty="0" err="1">
                          <a:solidFill>
                            <a:schemeClr val="tx1"/>
                          </a:solidFill>
                          <a:latin typeface="Roboto" panose="02000000000000000000" pitchFamily="2" charset="0"/>
                        </a:rPr>
                        <a:t>xuéshēng</a:t>
                      </a:r>
                      <a:endParaRPr lang="en-US" altLang="zh-TW" sz="4000" b="0" dirty="0">
                        <a:solidFill>
                          <a:schemeClr val="tx1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310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22040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35E8387C-3520-1E78-0A58-8B0D37C85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5" y="467271"/>
            <a:ext cx="4195674" cy="205252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z="5600" dirty="0"/>
              <a:t>好 </a:t>
            </a:r>
            <a:r>
              <a:rPr lang="en-US" altLang="zh-TW" sz="5600" b="0" i="0" dirty="0" err="1">
                <a:effectLst/>
              </a:rPr>
              <a:t>hǎo</a:t>
            </a:r>
            <a:endParaRPr lang="en-US" altLang="zh-TW" sz="5600" dirty="0"/>
          </a:p>
        </p:txBody>
      </p:sp>
      <p:sp>
        <p:nvSpPr>
          <p:cNvPr id="1033" name="Oval 1032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安卓试玩赚钱软件 - 安卓试玩赚钱哪个好 - 安卓手赚网">
            <a:extLst>
              <a:ext uri="{FF2B5EF4-FFF2-40B4-BE49-F238E27FC236}">
                <a16:creationId xmlns:a16="http://schemas.microsoft.com/office/drawing/2014/main" id="{09A19818-B593-2C3D-8CCE-49E09DDCF5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-3"/>
          <a:stretch/>
        </p:blipFill>
        <p:spPr bwMode="auto">
          <a:xfrm>
            <a:off x="505418" y="554151"/>
            <a:ext cx="5742189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37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55C859B-3E0B-FB94-2EF7-8E0420638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7715" y="2990818"/>
            <a:ext cx="4195673" cy="291387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altLang="zh-TW" dirty="0">
                <a:solidFill>
                  <a:schemeClr val="tx1">
                    <a:alpha val="80000"/>
                  </a:schemeClr>
                </a:solidFill>
                <a:ea typeface="+mn-ea"/>
              </a:rPr>
              <a:t>Fine </a:t>
            </a:r>
          </a:p>
          <a:p>
            <a:r>
              <a:rPr lang="en-US" altLang="zh-TW" dirty="0">
                <a:solidFill>
                  <a:schemeClr val="tx1">
                    <a:alpha val="80000"/>
                  </a:schemeClr>
                </a:solidFill>
                <a:ea typeface="+mn-ea"/>
              </a:rPr>
              <a:t>Good</a:t>
            </a:r>
          </a:p>
          <a:p>
            <a:r>
              <a:rPr lang="en-US" altLang="zh-TW" dirty="0">
                <a:solidFill>
                  <a:schemeClr val="tx1">
                    <a:alpha val="80000"/>
                  </a:schemeClr>
                </a:solidFill>
                <a:ea typeface="+mn-ea"/>
              </a:rPr>
              <a:t>Nice</a:t>
            </a:r>
          </a:p>
          <a:p>
            <a:r>
              <a:rPr lang="en-US" altLang="zh-TW" dirty="0">
                <a:solidFill>
                  <a:schemeClr val="tx1">
                    <a:alpha val="80000"/>
                  </a:schemeClr>
                </a:solidFill>
                <a:ea typeface="+mn-ea"/>
              </a:rPr>
              <a:t>OK</a:t>
            </a:r>
          </a:p>
          <a:p>
            <a:r>
              <a:rPr lang="en-US" altLang="zh-TW" dirty="0">
                <a:solidFill>
                  <a:schemeClr val="tx1">
                    <a:alpha val="80000"/>
                  </a:schemeClr>
                </a:solidFill>
                <a:ea typeface="+mn-ea"/>
              </a:rPr>
              <a:t>It’s settled</a:t>
            </a:r>
          </a:p>
          <a:p>
            <a:r>
              <a:rPr lang="en-US" altLang="zh-TW" dirty="0">
                <a:solidFill>
                  <a:schemeClr val="tx1">
                    <a:alpha val="80000"/>
                  </a:schemeClr>
                </a:solidFill>
                <a:ea typeface="+mn-ea"/>
              </a:rPr>
              <a:t>Yes</a:t>
            </a:r>
          </a:p>
        </p:txBody>
      </p:sp>
      <p:sp>
        <p:nvSpPr>
          <p:cNvPr id="1039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041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18790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1898</TotalTime>
  <Words>1731</Words>
  <Application>Microsoft Office PowerPoint</Application>
  <PresentationFormat>寬螢幕</PresentationFormat>
  <Paragraphs>401</Paragraphs>
  <Slides>29</Slides>
  <Notes>19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5" baseType="lpstr">
      <vt:lpstr>標楷體</vt:lpstr>
      <vt:lpstr>Arial</vt:lpstr>
      <vt:lpstr>Calibri</vt:lpstr>
      <vt:lpstr>Roboto</vt:lpstr>
      <vt:lpstr>Times New Roman</vt:lpstr>
      <vt:lpstr>Office 佈景主題</vt:lpstr>
      <vt:lpstr>Modern Chinese for non-major students I </vt:lpstr>
      <vt:lpstr>review</vt:lpstr>
      <vt:lpstr>Tone</vt:lpstr>
      <vt:lpstr>PowerPoint 簡報</vt:lpstr>
      <vt:lpstr>PowerPoint 簡報</vt:lpstr>
      <vt:lpstr>PowerPoint 簡報</vt:lpstr>
      <vt:lpstr>PowerPoint 簡報</vt:lpstr>
      <vt:lpstr>PowerPoint 簡報</vt:lpstr>
      <vt:lpstr>好 hǎo</vt:lpstr>
      <vt:lpstr>你 nǐ</vt:lpstr>
      <vt:lpstr>请 qǐng</vt:lpstr>
      <vt:lpstr>贵 guì</vt:lpstr>
      <vt:lpstr>姓 xìng</vt:lpstr>
      <vt:lpstr>姓 xìng</vt:lpstr>
      <vt:lpstr>姓 xìng</vt:lpstr>
      <vt:lpstr>姓 xìng</vt:lpstr>
      <vt:lpstr>姓 xìng</vt:lpstr>
      <vt:lpstr>姓 xìng</vt:lpstr>
      <vt:lpstr>姓 xìng</vt:lpstr>
      <vt:lpstr>姓 xìng</vt:lpstr>
      <vt:lpstr>呢 ne</vt:lpstr>
      <vt:lpstr>先生 xiānsheng</vt:lpstr>
      <vt:lpstr>呢 ne</vt:lpstr>
      <vt:lpstr>叫 jiào</vt:lpstr>
      <vt:lpstr>叫 jiào</vt:lpstr>
      <vt:lpstr>叫 jiào</vt:lpstr>
      <vt:lpstr>PowerPoint 簡報</vt:lpstr>
      <vt:lpstr>问好 wènhǎo</vt:lpstr>
      <vt:lpstr>Homework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施鑫午</dc:creator>
  <cp:lastModifiedBy>施鑫午</cp:lastModifiedBy>
  <cp:revision>45</cp:revision>
  <dcterms:created xsi:type="dcterms:W3CDTF">2023-09-17T14:07:53Z</dcterms:created>
  <dcterms:modified xsi:type="dcterms:W3CDTF">2023-10-03T20:38:41Z</dcterms:modified>
</cp:coreProperties>
</file>