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751" r:id="rId3"/>
    <p:sldId id="744" r:id="rId4"/>
    <p:sldId id="747" r:id="rId5"/>
    <p:sldId id="748" r:id="rId6"/>
    <p:sldId id="749" r:id="rId7"/>
    <p:sldId id="759" r:id="rId8"/>
    <p:sldId id="752" r:id="rId9"/>
    <p:sldId id="753" r:id="rId10"/>
    <p:sldId id="754" r:id="rId11"/>
    <p:sldId id="755" r:id="rId12"/>
    <p:sldId id="756" r:id="rId13"/>
    <p:sldId id="757" r:id="rId14"/>
    <p:sldId id="758" r:id="rId15"/>
    <p:sldId id="745" r:id="rId16"/>
    <p:sldId id="760" r:id="rId17"/>
    <p:sldId id="761" r:id="rId18"/>
    <p:sldId id="762" r:id="rId19"/>
    <p:sldId id="763" r:id="rId20"/>
    <p:sldId id="764" r:id="rId21"/>
    <p:sldId id="765" r:id="rId22"/>
    <p:sldId id="766" r:id="rId23"/>
    <p:sldId id="767" r:id="rId24"/>
    <p:sldId id="768" r:id="rId25"/>
    <p:sldId id="769" r:id="rId26"/>
    <p:sldId id="770" r:id="rId27"/>
    <p:sldId id="771" r:id="rId28"/>
    <p:sldId id="772" r:id="rId29"/>
    <p:sldId id="773" r:id="rId30"/>
    <p:sldId id="774" r:id="rId31"/>
    <p:sldId id="775" r:id="rId32"/>
    <p:sldId id="776" r:id="rId33"/>
    <p:sldId id="777" r:id="rId34"/>
    <p:sldId id="746" r:id="rId35"/>
    <p:sldId id="779" r:id="rId36"/>
    <p:sldId id="780" r:id="rId37"/>
    <p:sldId id="781" r:id="rId38"/>
    <p:sldId id="782" r:id="rId39"/>
    <p:sldId id="784" r:id="rId40"/>
    <p:sldId id="788" r:id="rId41"/>
    <p:sldId id="786" r:id="rId42"/>
    <p:sldId id="787" r:id="rId4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99" autoAdjust="0"/>
  </p:normalViewPr>
  <p:slideViewPr>
    <p:cSldViewPr snapToGrid="0">
      <p:cViewPr varScale="1">
        <p:scale>
          <a:sx n="75" d="100"/>
          <a:sy n="75" d="100"/>
        </p:scale>
        <p:origin x="9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341F9-6872-4FEA-8192-E1BA0BB50A09}" type="datetimeFigureOut">
              <a:rPr lang="zh-TW" altLang="en-US" smtClean="0"/>
              <a:t>2023/10/10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87EC2-8498-4738-A6C0-E856F0682A32}" type="slidenum">
              <a:rPr lang="zh-TW" altLang="en-US" smtClean="0"/>
              <a:t>‹#›</a:t>
            </a:fld>
            <a:endParaRPr lang="zh-TW" altLang="en-US"/>
          </a:p>
        </p:txBody>
      </p:sp>
    </p:spTree>
    <p:extLst>
      <p:ext uri="{BB962C8B-B14F-4D97-AF65-F5344CB8AC3E}">
        <p14:creationId xmlns:p14="http://schemas.microsoft.com/office/powerpoint/2010/main" val="25767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a:t>你好</a:t>
            </a:r>
            <a:endParaRPr lang="en-US" altLang="zh-TW" dirty="0"/>
          </a:p>
          <a:p>
            <a:pPr marL="228600" indent="-228600">
              <a:buFont typeface="+mj-lt"/>
              <a:buAutoNum type="arabicPeriod"/>
            </a:pPr>
            <a:r>
              <a:rPr lang="zh-TW" altLang="en-US" dirty="0"/>
              <a:t>請問</a:t>
            </a:r>
            <a:endParaRPr lang="en-US" altLang="zh-TW" dirty="0"/>
          </a:p>
          <a:p>
            <a:pPr marL="228600" indent="-228600">
              <a:buFont typeface="+mj-lt"/>
              <a:buAutoNum type="arabicPeriod"/>
            </a:pPr>
            <a:r>
              <a:rPr lang="zh-TW" altLang="en-US" dirty="0"/>
              <a:t>貴姓</a:t>
            </a:r>
            <a:endParaRPr lang="en-US" altLang="zh-TW" dirty="0"/>
          </a:p>
          <a:p>
            <a:pPr marL="228600" indent="-228600">
              <a:buFont typeface="+mj-lt"/>
              <a:buAutoNum type="arabicPeriod"/>
            </a:pPr>
            <a:r>
              <a:rPr lang="zh-TW" altLang="en-US" dirty="0"/>
              <a:t>小姐</a:t>
            </a:r>
            <a:endParaRPr lang="en-US" altLang="zh-TW" dirty="0"/>
          </a:p>
          <a:p>
            <a:pPr marL="228600" indent="-228600">
              <a:buFont typeface="+mj-lt"/>
              <a:buAutoNum type="arabicPeriod"/>
            </a:pPr>
            <a:r>
              <a:rPr lang="zh-TW" altLang="en-US" dirty="0"/>
              <a:t>先生</a:t>
            </a:r>
            <a:endParaRPr lang="en-US" altLang="zh-TW" dirty="0"/>
          </a:p>
          <a:p>
            <a:pPr marL="228600" indent="-228600">
              <a:buFont typeface="+mj-lt"/>
              <a:buAutoNum type="arabicPeriod"/>
            </a:pPr>
            <a:r>
              <a:rPr lang="zh-TW" altLang="en-US" dirty="0"/>
              <a:t>什麼</a:t>
            </a:r>
            <a:endParaRPr lang="en-US" altLang="zh-TW" dirty="0"/>
          </a:p>
          <a:p>
            <a:pPr marL="228600" indent="-228600">
              <a:buFont typeface="+mj-lt"/>
              <a:buAutoNum type="arabicPeriod"/>
            </a:pPr>
            <a:r>
              <a:rPr lang="zh-TW" altLang="en-US" dirty="0"/>
              <a:t>水壺</a:t>
            </a:r>
            <a:endParaRPr lang="en-US" altLang="zh-TW" dirty="0"/>
          </a:p>
          <a:p>
            <a:pPr marL="228600" indent="-228600">
              <a:buFont typeface="+mj-lt"/>
              <a:buAutoNum type="arabicPeriod"/>
            </a:pPr>
            <a:r>
              <a:rPr lang="zh-TW" altLang="en-US" dirty="0"/>
              <a:t>東西</a:t>
            </a:r>
            <a:endParaRPr lang="en-US" altLang="zh-TW" dirty="0"/>
          </a:p>
          <a:p>
            <a:pPr marL="228600" indent="-228600">
              <a:buFont typeface="+mj-lt"/>
              <a:buAutoNum type="arabicPeriod"/>
            </a:pPr>
            <a:r>
              <a:rPr lang="zh-TW" altLang="en-US" dirty="0"/>
              <a:t>大學</a:t>
            </a:r>
            <a:endParaRPr lang="en-US" altLang="zh-TW" dirty="0"/>
          </a:p>
          <a:p>
            <a:pPr marL="228600" indent="-228600">
              <a:buFont typeface="+mj-lt"/>
              <a:buAutoNum type="arabicPeriod"/>
            </a:pPr>
            <a:r>
              <a:rPr lang="zh-TW" altLang="en-US" dirty="0"/>
              <a:t>第一課</a:t>
            </a:r>
            <a:endParaRPr lang="en-US" altLang="zh-TW" dirty="0"/>
          </a:p>
          <a:p>
            <a:pPr marL="228600" indent="-228600">
              <a:buFont typeface="+mj-lt"/>
              <a:buAutoNum type="arabicPeriod"/>
            </a:pPr>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a:t>
            </a:fld>
            <a:endParaRPr lang="zh-TW" altLang="en-US"/>
          </a:p>
        </p:txBody>
      </p:sp>
    </p:spTree>
    <p:extLst>
      <p:ext uri="{BB962C8B-B14F-4D97-AF65-F5344CB8AC3E}">
        <p14:creationId xmlns:p14="http://schemas.microsoft.com/office/powerpoint/2010/main" val="314542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15</a:t>
            </a:fld>
            <a:endParaRPr lang="zh-TW" altLang="en-US"/>
          </a:p>
        </p:txBody>
      </p:sp>
    </p:spTree>
    <p:extLst>
      <p:ext uri="{BB962C8B-B14F-4D97-AF65-F5344CB8AC3E}">
        <p14:creationId xmlns:p14="http://schemas.microsoft.com/office/powerpoint/2010/main" val="82554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Give you 5 min to ask your </a:t>
            </a:r>
            <a:r>
              <a:rPr lang="zh-TW" altLang="en-US" dirty="0"/>
              <a:t>同學</a:t>
            </a:r>
            <a:r>
              <a:rPr lang="en-US" altLang="zh-TW" dirty="0"/>
              <a:t>. you and he are the same. </a:t>
            </a:r>
            <a:br>
              <a:rPr lang="en-US" altLang="zh-TW" dirty="0"/>
            </a:br>
            <a:r>
              <a:rPr lang="en-US" altLang="zh-TW" dirty="0"/>
              <a:t>Wait a minute, you're going to introduce him</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16</a:t>
            </a:fld>
            <a:endParaRPr lang="zh-TW" altLang="en-US"/>
          </a:p>
        </p:txBody>
      </p:sp>
    </p:spTree>
    <p:extLst>
      <p:ext uri="{BB962C8B-B14F-4D97-AF65-F5344CB8AC3E}">
        <p14:creationId xmlns:p14="http://schemas.microsoft.com/office/powerpoint/2010/main" val="391365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Give you 5 min to ask your </a:t>
            </a:r>
            <a:r>
              <a:rPr lang="zh-TW" altLang="en-US" dirty="0"/>
              <a:t>同學</a:t>
            </a:r>
            <a:r>
              <a:rPr lang="en-US" altLang="zh-TW" dirty="0"/>
              <a:t>. you and he are the same. </a:t>
            </a:r>
            <a:br>
              <a:rPr lang="en-US" altLang="zh-TW" dirty="0"/>
            </a:br>
            <a:r>
              <a:rPr lang="en-US" altLang="zh-TW" dirty="0"/>
              <a:t>Wait a minute, you're going to introduce him</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17</a:t>
            </a:fld>
            <a:endParaRPr lang="zh-TW" altLang="en-US"/>
          </a:p>
        </p:txBody>
      </p:sp>
    </p:spTree>
    <p:extLst>
      <p:ext uri="{BB962C8B-B14F-4D97-AF65-F5344CB8AC3E}">
        <p14:creationId xmlns:p14="http://schemas.microsoft.com/office/powerpoint/2010/main" val="84716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李友是美國人嗎？</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18</a:t>
            </a:fld>
            <a:endParaRPr lang="zh-TW" altLang="en-US"/>
          </a:p>
        </p:txBody>
      </p:sp>
    </p:spTree>
    <p:extLst>
      <p:ext uri="{BB962C8B-B14F-4D97-AF65-F5344CB8AC3E}">
        <p14:creationId xmlns:p14="http://schemas.microsoft.com/office/powerpoint/2010/main" val="300862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李先生叫李生嗎？</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22</a:t>
            </a:fld>
            <a:endParaRPr lang="zh-TW" altLang="en-US"/>
          </a:p>
        </p:txBody>
      </p:sp>
    </p:spTree>
    <p:extLst>
      <p:ext uri="{BB962C8B-B14F-4D97-AF65-F5344CB8AC3E}">
        <p14:creationId xmlns:p14="http://schemas.microsoft.com/office/powerpoint/2010/main" val="143552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王生是立陶宛人，李生也是立陶宛人嗎？</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26</a:t>
            </a:fld>
            <a:endParaRPr lang="zh-TW" altLang="en-US"/>
          </a:p>
        </p:txBody>
      </p:sp>
    </p:spTree>
    <p:extLst>
      <p:ext uri="{BB962C8B-B14F-4D97-AF65-F5344CB8AC3E}">
        <p14:creationId xmlns:p14="http://schemas.microsoft.com/office/powerpoint/2010/main" val="342996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28</a:t>
            </a:fld>
            <a:endParaRPr lang="zh-TW" altLang="en-US"/>
          </a:p>
        </p:txBody>
      </p:sp>
    </p:spTree>
    <p:extLst>
      <p:ext uri="{BB962C8B-B14F-4D97-AF65-F5344CB8AC3E}">
        <p14:creationId xmlns:p14="http://schemas.microsoft.com/office/powerpoint/2010/main" val="1678006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29</a:t>
            </a:fld>
            <a:endParaRPr lang="zh-TW" altLang="en-US"/>
          </a:p>
        </p:txBody>
      </p:sp>
    </p:spTree>
    <p:extLst>
      <p:ext uri="{BB962C8B-B14F-4D97-AF65-F5344CB8AC3E}">
        <p14:creationId xmlns:p14="http://schemas.microsoft.com/office/powerpoint/2010/main" val="13448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王生是立陶宛人，李生呢？</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30</a:t>
            </a:fld>
            <a:endParaRPr lang="zh-TW" altLang="en-US"/>
          </a:p>
        </p:txBody>
      </p:sp>
    </p:spTree>
    <p:extLst>
      <p:ext uri="{BB962C8B-B14F-4D97-AF65-F5344CB8AC3E}">
        <p14:creationId xmlns:p14="http://schemas.microsoft.com/office/powerpoint/2010/main" val="1644652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32</a:t>
            </a:fld>
            <a:endParaRPr lang="zh-TW" altLang="en-US"/>
          </a:p>
        </p:txBody>
      </p:sp>
    </p:spTree>
    <p:extLst>
      <p:ext uri="{BB962C8B-B14F-4D97-AF65-F5344CB8AC3E}">
        <p14:creationId xmlns:p14="http://schemas.microsoft.com/office/powerpoint/2010/main" val="378517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a:t>
            </a:fld>
            <a:endParaRPr lang="zh-TW" altLang="en-US"/>
          </a:p>
        </p:txBody>
      </p:sp>
    </p:spTree>
    <p:extLst>
      <p:ext uri="{BB962C8B-B14F-4D97-AF65-F5344CB8AC3E}">
        <p14:creationId xmlns:p14="http://schemas.microsoft.com/office/powerpoint/2010/main" val="161848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33</a:t>
            </a:fld>
            <a:endParaRPr lang="zh-TW" altLang="en-US"/>
          </a:p>
        </p:txBody>
      </p:sp>
    </p:spTree>
    <p:extLst>
      <p:ext uri="{BB962C8B-B14F-4D97-AF65-F5344CB8AC3E}">
        <p14:creationId xmlns:p14="http://schemas.microsoft.com/office/powerpoint/2010/main" val="371967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a:t>Who is the boy?</a:t>
            </a:r>
          </a:p>
          <a:p>
            <a:pPr marL="228600" indent="-228600">
              <a:buFont typeface="+mj-lt"/>
              <a:buAutoNum type="arabicPeriod"/>
            </a:pPr>
            <a:r>
              <a:rPr lang="en-US" altLang="zh-TW" dirty="0"/>
              <a:t>Who is the girl?</a:t>
            </a:r>
          </a:p>
          <a:p>
            <a:pPr marL="228600" indent="-228600">
              <a:buFont typeface="+mj-lt"/>
              <a:buAutoNum type="arabicPeriod"/>
            </a:pPr>
            <a:r>
              <a:rPr lang="en-US" altLang="zh-TW" dirty="0"/>
              <a:t>B</a:t>
            </a:r>
            <a:r>
              <a:rPr lang="zh-TW" altLang="en-US" dirty="0"/>
              <a:t> 姓什麼？叫什麼名字？</a:t>
            </a:r>
            <a:endParaRPr lang="en-US" altLang="zh-TW" dirty="0"/>
          </a:p>
          <a:p>
            <a:pPr marL="228600" indent="-228600">
              <a:buFont typeface="+mj-lt"/>
              <a:buAutoNum type="arabicPeriod"/>
            </a:pPr>
            <a:r>
              <a:rPr lang="en-US" altLang="zh-TW" dirty="0"/>
              <a:t>A</a:t>
            </a:r>
            <a:r>
              <a:rPr lang="zh-TW" altLang="en-US" dirty="0"/>
              <a:t> 姓什麼？</a:t>
            </a:r>
            <a:endParaRPr lang="en-US" altLang="zh-TW" dirty="0"/>
          </a:p>
          <a:p>
            <a:pPr marL="228600" indent="-228600">
              <a:buFont typeface="+mj-lt"/>
              <a:buAutoNum type="arabicPeriod"/>
            </a:pPr>
            <a:r>
              <a:rPr lang="en-US" altLang="zh-TW" dirty="0"/>
              <a:t>A </a:t>
            </a:r>
            <a:r>
              <a:rPr lang="zh-TW" altLang="en-US" dirty="0"/>
              <a:t>是老師嗎？</a:t>
            </a:r>
            <a:endParaRPr lang="en-US" altLang="zh-TW" dirty="0"/>
          </a:p>
          <a:p>
            <a:pPr marL="228600" indent="-228600">
              <a:buFont typeface="+mj-lt"/>
              <a:buAutoNum type="arabicPeriod"/>
            </a:pPr>
            <a:r>
              <a:rPr lang="en-US" altLang="zh-TW" dirty="0"/>
              <a:t>B</a:t>
            </a:r>
            <a:r>
              <a:rPr lang="zh-TW" altLang="en-US" dirty="0"/>
              <a:t> 是學生嗎？</a:t>
            </a:r>
            <a:endParaRPr lang="en-US" altLang="zh-TW" dirty="0"/>
          </a:p>
          <a:p>
            <a:pPr marL="228600" indent="-228600">
              <a:buFont typeface="+mj-lt"/>
              <a:buAutoNum type="arabicPeriod"/>
            </a:pPr>
            <a:r>
              <a:rPr lang="en-US" altLang="zh-TW" dirty="0"/>
              <a:t>A</a:t>
            </a:r>
            <a:r>
              <a:rPr lang="zh-TW" altLang="en-US" dirty="0"/>
              <a:t>是美國人嗎？</a:t>
            </a:r>
            <a:r>
              <a:rPr lang="en-US" altLang="zh-TW" dirty="0"/>
              <a:t>B</a:t>
            </a:r>
            <a:r>
              <a:rPr lang="zh-TW" altLang="en-US" dirty="0"/>
              <a:t>呢？</a:t>
            </a:r>
            <a:endParaRPr lang="en-US" altLang="zh-TW"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34</a:t>
            </a:fld>
            <a:endParaRPr lang="zh-TW" altLang="en-US"/>
          </a:p>
        </p:txBody>
      </p:sp>
    </p:spTree>
    <p:extLst>
      <p:ext uri="{BB962C8B-B14F-4D97-AF65-F5344CB8AC3E}">
        <p14:creationId xmlns:p14="http://schemas.microsoft.com/office/powerpoint/2010/main" val="178092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35</a:t>
            </a:fld>
            <a:endParaRPr lang="zh-TW" altLang="en-US"/>
          </a:p>
        </p:txBody>
      </p:sp>
    </p:spTree>
    <p:extLst>
      <p:ext uri="{BB962C8B-B14F-4D97-AF65-F5344CB8AC3E}">
        <p14:creationId xmlns:p14="http://schemas.microsoft.com/office/powerpoint/2010/main" val="1100577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38</a:t>
            </a:fld>
            <a:endParaRPr lang="zh-TW" altLang="en-US"/>
          </a:p>
        </p:txBody>
      </p:sp>
    </p:spTree>
    <p:extLst>
      <p:ext uri="{BB962C8B-B14F-4D97-AF65-F5344CB8AC3E}">
        <p14:creationId xmlns:p14="http://schemas.microsoft.com/office/powerpoint/2010/main" val="222348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39</a:t>
            </a:fld>
            <a:endParaRPr lang="zh-TW" altLang="en-US"/>
          </a:p>
        </p:txBody>
      </p:sp>
    </p:spTree>
    <p:extLst>
      <p:ext uri="{BB962C8B-B14F-4D97-AF65-F5344CB8AC3E}">
        <p14:creationId xmlns:p14="http://schemas.microsoft.com/office/powerpoint/2010/main" val="3743306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Print it down and write</a:t>
            </a:r>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40</a:t>
            </a:fld>
            <a:endParaRPr lang="zh-TW" altLang="en-US"/>
          </a:p>
        </p:txBody>
      </p:sp>
    </p:spTree>
    <p:extLst>
      <p:ext uri="{BB962C8B-B14F-4D97-AF65-F5344CB8AC3E}">
        <p14:creationId xmlns:p14="http://schemas.microsoft.com/office/powerpoint/2010/main" val="2967449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賓果</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42</a:t>
            </a:fld>
            <a:endParaRPr lang="zh-TW" altLang="en-US"/>
          </a:p>
        </p:txBody>
      </p:sp>
    </p:spTree>
    <p:extLst>
      <p:ext uri="{BB962C8B-B14F-4D97-AF65-F5344CB8AC3E}">
        <p14:creationId xmlns:p14="http://schemas.microsoft.com/office/powerpoint/2010/main" val="34556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4</a:t>
            </a:fld>
            <a:endParaRPr lang="zh-TW" altLang="en-US"/>
          </a:p>
        </p:txBody>
      </p:sp>
    </p:spTree>
    <p:extLst>
      <p:ext uri="{BB962C8B-B14F-4D97-AF65-F5344CB8AC3E}">
        <p14:creationId xmlns:p14="http://schemas.microsoft.com/office/powerpoint/2010/main" val="367596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5</a:t>
            </a:fld>
            <a:endParaRPr lang="zh-TW" altLang="en-US"/>
          </a:p>
        </p:txBody>
      </p:sp>
    </p:spTree>
    <p:extLst>
      <p:ext uri="{BB962C8B-B14F-4D97-AF65-F5344CB8AC3E}">
        <p14:creationId xmlns:p14="http://schemas.microsoft.com/office/powerpoint/2010/main" val="207419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6</a:t>
            </a:fld>
            <a:endParaRPr lang="zh-TW" altLang="en-US"/>
          </a:p>
        </p:txBody>
      </p:sp>
    </p:spTree>
    <p:extLst>
      <p:ext uri="{BB962C8B-B14F-4D97-AF65-F5344CB8AC3E}">
        <p14:creationId xmlns:p14="http://schemas.microsoft.com/office/powerpoint/2010/main" val="253926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問答</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7</a:t>
            </a:fld>
            <a:endParaRPr lang="zh-TW" altLang="en-US"/>
          </a:p>
        </p:txBody>
      </p:sp>
    </p:spTree>
    <p:extLst>
      <p:ext uri="{BB962C8B-B14F-4D97-AF65-F5344CB8AC3E}">
        <p14:creationId xmlns:p14="http://schemas.microsoft.com/office/powerpoint/2010/main" val="16911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問答</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12</a:t>
            </a:fld>
            <a:endParaRPr lang="zh-TW" altLang="en-US"/>
          </a:p>
        </p:txBody>
      </p:sp>
    </p:spTree>
    <p:extLst>
      <p:ext uri="{BB962C8B-B14F-4D97-AF65-F5344CB8AC3E}">
        <p14:creationId xmlns:p14="http://schemas.microsoft.com/office/powerpoint/2010/main" val="247429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問答</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13</a:t>
            </a:fld>
            <a:endParaRPr lang="zh-TW" altLang="en-US"/>
          </a:p>
        </p:txBody>
      </p:sp>
    </p:spTree>
    <p:extLst>
      <p:ext uri="{BB962C8B-B14F-4D97-AF65-F5344CB8AC3E}">
        <p14:creationId xmlns:p14="http://schemas.microsoft.com/office/powerpoint/2010/main" val="85421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問答</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a:t>是</a:t>
            </a:r>
            <a:r>
              <a:rPr lang="en-US" altLang="zh-TW" dirty="0"/>
              <a:t>…</a:t>
            </a:r>
            <a:r>
              <a:rPr lang="zh-TW" altLang="en-US" dirty="0"/>
              <a:t>人？</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a:t>姓</a:t>
            </a:r>
            <a:r>
              <a:rPr lang="en-US" altLang="zh-TW" dirty="0"/>
              <a:t>…</a:t>
            </a:r>
            <a:r>
              <a:rPr lang="zh-TW" altLang="en-US" dirty="0"/>
              <a:t>？</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a:t>叫</a:t>
            </a:r>
            <a:r>
              <a:rPr lang="en-US" altLang="zh-TW" dirty="0"/>
              <a:t>…</a:t>
            </a:r>
            <a:r>
              <a:rPr lang="zh-TW" altLang="en-US" dirty="0"/>
              <a:t>？</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a:t>是</a:t>
            </a:r>
            <a:r>
              <a:rPr lang="en-US" altLang="zh-TW" dirty="0"/>
              <a:t>…</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14</a:t>
            </a:fld>
            <a:endParaRPr lang="zh-TW" altLang="en-US"/>
          </a:p>
        </p:txBody>
      </p:sp>
    </p:spTree>
    <p:extLst>
      <p:ext uri="{BB962C8B-B14F-4D97-AF65-F5344CB8AC3E}">
        <p14:creationId xmlns:p14="http://schemas.microsoft.com/office/powerpoint/2010/main" val="3321878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839EFD28-8500-6CA4-7359-843DE3E93C47}"/>
              </a:ext>
            </a:extLst>
          </p:cNvPr>
          <p:cNvGrpSpPr/>
          <p:nvPr userDrawn="1"/>
        </p:nvGrpSpPr>
        <p:grpSpPr>
          <a:xfrm>
            <a:off x="0" y="0"/>
            <a:ext cx="12192000" cy="6858000"/>
            <a:chOff x="0" y="0"/>
            <a:chExt cx="12192000" cy="6858000"/>
          </a:xfrm>
        </p:grpSpPr>
        <p:sp>
          <p:nvSpPr>
            <p:cNvPr id="8" name="矩形 7">
              <a:extLst>
                <a:ext uri="{FF2B5EF4-FFF2-40B4-BE49-F238E27FC236}">
                  <a16:creationId xmlns:a16="http://schemas.microsoft.com/office/drawing/2014/main" id="{718A22A5-C4AC-7E29-8B47-2D1AB3DB1100}"/>
                </a:ext>
              </a:extLst>
            </p:cNvPr>
            <p:cNvSpPr/>
            <p:nvPr/>
          </p:nvSpPr>
          <p:spPr>
            <a:xfrm>
              <a:off x="0" y="0"/>
              <a:ext cx="12192000" cy="6858000"/>
            </a:xfrm>
            <a:prstGeom prst="rect">
              <a:avLst/>
            </a:prstGeom>
            <a:blipFill>
              <a:blip r:embed="rId2">
                <a:alphaModFix/>
              </a:blip>
              <a:tile tx="0" ty="0" sx="100000" sy="100000" flip="none" algn="tl"/>
            </a:bli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F388ADBC-5E64-A8AA-19B5-BEA51CAFEBE9}"/>
                </a:ext>
              </a:extLst>
            </p:cNvPr>
            <p:cNvSpPr/>
            <p:nvPr/>
          </p:nvSpPr>
          <p:spPr>
            <a:xfrm>
              <a:off x="1376218" y="1043709"/>
              <a:ext cx="9439564" cy="4770582"/>
            </a:xfrm>
            <a:custGeom>
              <a:avLst/>
              <a:gdLst>
                <a:gd name="connsiteX0" fmla="*/ 0 w 9439564"/>
                <a:gd name="connsiteY0" fmla="*/ 0 h 4770582"/>
                <a:gd name="connsiteX1" fmla="*/ 401181 w 9439564"/>
                <a:gd name="connsiteY1" fmla="*/ 0 h 4770582"/>
                <a:gd name="connsiteX2" fmla="*/ 802363 w 9439564"/>
                <a:gd name="connsiteY2" fmla="*/ 0 h 4770582"/>
                <a:gd name="connsiteX3" fmla="*/ 1109149 w 9439564"/>
                <a:gd name="connsiteY3" fmla="*/ 0 h 4770582"/>
                <a:gd name="connsiteX4" fmla="*/ 1793517 w 9439564"/>
                <a:gd name="connsiteY4" fmla="*/ 0 h 4770582"/>
                <a:gd name="connsiteX5" fmla="*/ 2572281 w 9439564"/>
                <a:gd name="connsiteY5" fmla="*/ 0 h 4770582"/>
                <a:gd name="connsiteX6" fmla="*/ 3351045 w 9439564"/>
                <a:gd name="connsiteY6" fmla="*/ 0 h 4770582"/>
                <a:gd name="connsiteX7" fmla="*/ 3846622 w 9439564"/>
                <a:gd name="connsiteY7" fmla="*/ 0 h 4770582"/>
                <a:gd name="connsiteX8" fmla="*/ 4436595 w 9439564"/>
                <a:gd name="connsiteY8" fmla="*/ 0 h 4770582"/>
                <a:gd name="connsiteX9" fmla="*/ 4837777 w 9439564"/>
                <a:gd name="connsiteY9" fmla="*/ 0 h 4770582"/>
                <a:gd name="connsiteX10" fmla="*/ 5427749 w 9439564"/>
                <a:gd name="connsiteY10" fmla="*/ 0 h 4770582"/>
                <a:gd name="connsiteX11" fmla="*/ 5923326 w 9439564"/>
                <a:gd name="connsiteY11" fmla="*/ 0 h 4770582"/>
                <a:gd name="connsiteX12" fmla="*/ 6324508 w 9439564"/>
                <a:gd name="connsiteY12" fmla="*/ 0 h 4770582"/>
                <a:gd name="connsiteX13" fmla="*/ 6914481 w 9439564"/>
                <a:gd name="connsiteY13" fmla="*/ 0 h 4770582"/>
                <a:gd name="connsiteX14" fmla="*/ 7598849 w 9439564"/>
                <a:gd name="connsiteY14" fmla="*/ 0 h 4770582"/>
                <a:gd name="connsiteX15" fmla="*/ 7905635 w 9439564"/>
                <a:gd name="connsiteY15" fmla="*/ 0 h 4770582"/>
                <a:gd name="connsiteX16" fmla="*/ 8684399 w 9439564"/>
                <a:gd name="connsiteY16" fmla="*/ 0 h 4770582"/>
                <a:gd name="connsiteX17" fmla="*/ 9439564 w 9439564"/>
                <a:gd name="connsiteY17" fmla="*/ 0 h 4770582"/>
                <a:gd name="connsiteX18" fmla="*/ 9439564 w 9439564"/>
                <a:gd name="connsiteY18" fmla="*/ 500911 h 4770582"/>
                <a:gd name="connsiteX19" fmla="*/ 9439564 w 9439564"/>
                <a:gd name="connsiteY19" fmla="*/ 1192646 h 4770582"/>
                <a:gd name="connsiteX20" fmla="*/ 9439564 w 9439564"/>
                <a:gd name="connsiteY20" fmla="*/ 1741262 h 4770582"/>
                <a:gd name="connsiteX21" fmla="*/ 9439564 w 9439564"/>
                <a:gd name="connsiteY21" fmla="*/ 2432997 h 4770582"/>
                <a:gd name="connsiteX22" fmla="*/ 9439564 w 9439564"/>
                <a:gd name="connsiteY22" fmla="*/ 3124731 h 4770582"/>
                <a:gd name="connsiteX23" fmla="*/ 9439564 w 9439564"/>
                <a:gd name="connsiteY23" fmla="*/ 3721054 h 4770582"/>
                <a:gd name="connsiteX24" fmla="*/ 9439564 w 9439564"/>
                <a:gd name="connsiteY24" fmla="*/ 4770582 h 4770582"/>
                <a:gd name="connsiteX25" fmla="*/ 8755196 w 9439564"/>
                <a:gd name="connsiteY25" fmla="*/ 4770582 h 4770582"/>
                <a:gd name="connsiteX26" fmla="*/ 8070827 w 9439564"/>
                <a:gd name="connsiteY26" fmla="*/ 4770582 h 4770582"/>
                <a:gd name="connsiteX27" fmla="*/ 7764041 w 9439564"/>
                <a:gd name="connsiteY27" fmla="*/ 4770582 h 4770582"/>
                <a:gd name="connsiteX28" fmla="*/ 7268464 w 9439564"/>
                <a:gd name="connsiteY28" fmla="*/ 4770582 h 4770582"/>
                <a:gd name="connsiteX29" fmla="*/ 6961678 w 9439564"/>
                <a:gd name="connsiteY29" fmla="*/ 4770582 h 4770582"/>
                <a:gd name="connsiteX30" fmla="*/ 6560497 w 9439564"/>
                <a:gd name="connsiteY30" fmla="*/ 4770582 h 4770582"/>
                <a:gd name="connsiteX31" fmla="*/ 5781733 w 9439564"/>
                <a:gd name="connsiteY31" fmla="*/ 4770582 h 4770582"/>
                <a:gd name="connsiteX32" fmla="*/ 5097365 w 9439564"/>
                <a:gd name="connsiteY32" fmla="*/ 4770582 h 4770582"/>
                <a:gd name="connsiteX33" fmla="*/ 4696183 w 9439564"/>
                <a:gd name="connsiteY33" fmla="*/ 4770582 h 4770582"/>
                <a:gd name="connsiteX34" fmla="*/ 4389397 w 9439564"/>
                <a:gd name="connsiteY34" fmla="*/ 4770582 h 4770582"/>
                <a:gd name="connsiteX35" fmla="*/ 3988216 w 9439564"/>
                <a:gd name="connsiteY35" fmla="*/ 4770582 h 4770582"/>
                <a:gd name="connsiteX36" fmla="*/ 3303847 w 9439564"/>
                <a:gd name="connsiteY36" fmla="*/ 4770582 h 4770582"/>
                <a:gd name="connsiteX37" fmla="*/ 2997062 w 9439564"/>
                <a:gd name="connsiteY37" fmla="*/ 4770582 h 4770582"/>
                <a:gd name="connsiteX38" fmla="*/ 2595880 w 9439564"/>
                <a:gd name="connsiteY38" fmla="*/ 4770582 h 4770582"/>
                <a:gd name="connsiteX39" fmla="*/ 1817116 w 9439564"/>
                <a:gd name="connsiteY39" fmla="*/ 4770582 h 4770582"/>
                <a:gd name="connsiteX40" fmla="*/ 1321539 w 9439564"/>
                <a:gd name="connsiteY40" fmla="*/ 4770582 h 4770582"/>
                <a:gd name="connsiteX41" fmla="*/ 920357 w 9439564"/>
                <a:gd name="connsiteY41" fmla="*/ 4770582 h 4770582"/>
                <a:gd name="connsiteX42" fmla="*/ 0 w 9439564"/>
                <a:gd name="connsiteY42" fmla="*/ 4770582 h 4770582"/>
                <a:gd name="connsiteX43" fmla="*/ 0 w 9439564"/>
                <a:gd name="connsiteY43" fmla="*/ 4221965 h 4770582"/>
                <a:gd name="connsiteX44" fmla="*/ 0 w 9439564"/>
                <a:gd name="connsiteY44" fmla="*/ 3530231 h 4770582"/>
                <a:gd name="connsiteX45" fmla="*/ 0 w 9439564"/>
                <a:gd name="connsiteY45" fmla="*/ 2838496 h 4770582"/>
                <a:gd name="connsiteX46" fmla="*/ 0 w 9439564"/>
                <a:gd name="connsiteY46" fmla="*/ 2194468 h 4770582"/>
                <a:gd name="connsiteX47" fmla="*/ 0 w 9439564"/>
                <a:gd name="connsiteY47" fmla="*/ 1598145 h 4770582"/>
                <a:gd name="connsiteX48" fmla="*/ 0 w 9439564"/>
                <a:gd name="connsiteY48" fmla="*/ 954116 h 4770582"/>
                <a:gd name="connsiteX49" fmla="*/ 0 w 9439564"/>
                <a:gd name="connsiteY49" fmla="*/ 0 h 47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439564" h="4770582" extrusionOk="0">
                  <a:moveTo>
                    <a:pt x="0" y="0"/>
                  </a:moveTo>
                  <a:cubicBezTo>
                    <a:pt x="162918" y="-27870"/>
                    <a:pt x="295787" y="26800"/>
                    <a:pt x="401181" y="0"/>
                  </a:cubicBezTo>
                  <a:cubicBezTo>
                    <a:pt x="506575" y="-26800"/>
                    <a:pt x="612058" y="46690"/>
                    <a:pt x="802363" y="0"/>
                  </a:cubicBezTo>
                  <a:cubicBezTo>
                    <a:pt x="992668" y="-46690"/>
                    <a:pt x="965318" y="22819"/>
                    <a:pt x="1109149" y="0"/>
                  </a:cubicBezTo>
                  <a:cubicBezTo>
                    <a:pt x="1252980" y="-22819"/>
                    <a:pt x="1641892" y="57460"/>
                    <a:pt x="1793517" y="0"/>
                  </a:cubicBezTo>
                  <a:cubicBezTo>
                    <a:pt x="1945142" y="-57460"/>
                    <a:pt x="2295771" y="85876"/>
                    <a:pt x="2572281" y="0"/>
                  </a:cubicBezTo>
                  <a:cubicBezTo>
                    <a:pt x="2848791" y="-85876"/>
                    <a:pt x="3061301" y="46424"/>
                    <a:pt x="3351045" y="0"/>
                  </a:cubicBezTo>
                  <a:cubicBezTo>
                    <a:pt x="3640789" y="-46424"/>
                    <a:pt x="3658787" y="8090"/>
                    <a:pt x="3846622" y="0"/>
                  </a:cubicBezTo>
                  <a:cubicBezTo>
                    <a:pt x="4034457" y="-8090"/>
                    <a:pt x="4310414" y="20414"/>
                    <a:pt x="4436595" y="0"/>
                  </a:cubicBezTo>
                  <a:cubicBezTo>
                    <a:pt x="4562776" y="-20414"/>
                    <a:pt x="4721599" y="36488"/>
                    <a:pt x="4837777" y="0"/>
                  </a:cubicBezTo>
                  <a:cubicBezTo>
                    <a:pt x="4953955" y="-36488"/>
                    <a:pt x="5179451" y="27936"/>
                    <a:pt x="5427749" y="0"/>
                  </a:cubicBezTo>
                  <a:cubicBezTo>
                    <a:pt x="5676047" y="-27936"/>
                    <a:pt x="5677179" y="30382"/>
                    <a:pt x="5923326" y="0"/>
                  </a:cubicBezTo>
                  <a:cubicBezTo>
                    <a:pt x="6169473" y="-30382"/>
                    <a:pt x="6138476" y="34159"/>
                    <a:pt x="6324508" y="0"/>
                  </a:cubicBezTo>
                  <a:cubicBezTo>
                    <a:pt x="6510540" y="-34159"/>
                    <a:pt x="6772635" y="24552"/>
                    <a:pt x="6914481" y="0"/>
                  </a:cubicBezTo>
                  <a:cubicBezTo>
                    <a:pt x="7056327" y="-24552"/>
                    <a:pt x="7310492" y="58711"/>
                    <a:pt x="7598849" y="0"/>
                  </a:cubicBezTo>
                  <a:cubicBezTo>
                    <a:pt x="7887206" y="-58711"/>
                    <a:pt x="7836777" y="7580"/>
                    <a:pt x="7905635" y="0"/>
                  </a:cubicBezTo>
                  <a:cubicBezTo>
                    <a:pt x="7974493" y="-7580"/>
                    <a:pt x="8422161" y="34812"/>
                    <a:pt x="8684399" y="0"/>
                  </a:cubicBezTo>
                  <a:cubicBezTo>
                    <a:pt x="8946637" y="-34812"/>
                    <a:pt x="9205860" y="82132"/>
                    <a:pt x="9439564" y="0"/>
                  </a:cubicBezTo>
                  <a:cubicBezTo>
                    <a:pt x="9457747" y="247004"/>
                    <a:pt x="9404392" y="321296"/>
                    <a:pt x="9439564" y="500911"/>
                  </a:cubicBezTo>
                  <a:cubicBezTo>
                    <a:pt x="9474736" y="680526"/>
                    <a:pt x="9398773" y="1011354"/>
                    <a:pt x="9439564" y="1192646"/>
                  </a:cubicBezTo>
                  <a:cubicBezTo>
                    <a:pt x="9480355" y="1373939"/>
                    <a:pt x="9375680" y="1501121"/>
                    <a:pt x="9439564" y="1741262"/>
                  </a:cubicBezTo>
                  <a:cubicBezTo>
                    <a:pt x="9503448" y="1981403"/>
                    <a:pt x="9386375" y="2273052"/>
                    <a:pt x="9439564" y="2432997"/>
                  </a:cubicBezTo>
                  <a:cubicBezTo>
                    <a:pt x="9492753" y="2592943"/>
                    <a:pt x="9404119" y="2894295"/>
                    <a:pt x="9439564" y="3124731"/>
                  </a:cubicBezTo>
                  <a:cubicBezTo>
                    <a:pt x="9475009" y="3355167"/>
                    <a:pt x="9429497" y="3506757"/>
                    <a:pt x="9439564" y="3721054"/>
                  </a:cubicBezTo>
                  <a:cubicBezTo>
                    <a:pt x="9449631" y="3935351"/>
                    <a:pt x="9378743" y="4363337"/>
                    <a:pt x="9439564" y="4770582"/>
                  </a:cubicBezTo>
                  <a:cubicBezTo>
                    <a:pt x="9214760" y="4845042"/>
                    <a:pt x="8961334" y="4738382"/>
                    <a:pt x="8755196" y="4770582"/>
                  </a:cubicBezTo>
                  <a:cubicBezTo>
                    <a:pt x="8549058" y="4802782"/>
                    <a:pt x="8340684" y="4729655"/>
                    <a:pt x="8070827" y="4770582"/>
                  </a:cubicBezTo>
                  <a:cubicBezTo>
                    <a:pt x="7800970" y="4811509"/>
                    <a:pt x="7908172" y="4749123"/>
                    <a:pt x="7764041" y="4770582"/>
                  </a:cubicBezTo>
                  <a:cubicBezTo>
                    <a:pt x="7619910" y="4792041"/>
                    <a:pt x="7506646" y="4739333"/>
                    <a:pt x="7268464" y="4770582"/>
                  </a:cubicBezTo>
                  <a:cubicBezTo>
                    <a:pt x="7030282" y="4801831"/>
                    <a:pt x="7082447" y="4751001"/>
                    <a:pt x="6961678" y="4770582"/>
                  </a:cubicBezTo>
                  <a:cubicBezTo>
                    <a:pt x="6840909" y="4790163"/>
                    <a:pt x="6679698" y="4739051"/>
                    <a:pt x="6560497" y="4770582"/>
                  </a:cubicBezTo>
                  <a:cubicBezTo>
                    <a:pt x="6441296" y="4802113"/>
                    <a:pt x="6116144" y="4707462"/>
                    <a:pt x="5781733" y="4770582"/>
                  </a:cubicBezTo>
                  <a:cubicBezTo>
                    <a:pt x="5447322" y="4833702"/>
                    <a:pt x="5368444" y="4767595"/>
                    <a:pt x="5097365" y="4770582"/>
                  </a:cubicBezTo>
                  <a:cubicBezTo>
                    <a:pt x="4826286" y="4773569"/>
                    <a:pt x="4794510" y="4749257"/>
                    <a:pt x="4696183" y="4770582"/>
                  </a:cubicBezTo>
                  <a:cubicBezTo>
                    <a:pt x="4597856" y="4791907"/>
                    <a:pt x="4485763" y="4753978"/>
                    <a:pt x="4389397" y="4770582"/>
                  </a:cubicBezTo>
                  <a:cubicBezTo>
                    <a:pt x="4293031" y="4787186"/>
                    <a:pt x="4129881" y="4739975"/>
                    <a:pt x="3988216" y="4770582"/>
                  </a:cubicBezTo>
                  <a:cubicBezTo>
                    <a:pt x="3846551" y="4801189"/>
                    <a:pt x="3610851" y="4770212"/>
                    <a:pt x="3303847" y="4770582"/>
                  </a:cubicBezTo>
                  <a:cubicBezTo>
                    <a:pt x="2996843" y="4770952"/>
                    <a:pt x="3147917" y="4764959"/>
                    <a:pt x="2997062" y="4770582"/>
                  </a:cubicBezTo>
                  <a:cubicBezTo>
                    <a:pt x="2846207" y="4776205"/>
                    <a:pt x="2717900" y="4723913"/>
                    <a:pt x="2595880" y="4770582"/>
                  </a:cubicBezTo>
                  <a:cubicBezTo>
                    <a:pt x="2473860" y="4817251"/>
                    <a:pt x="1999540" y="4677372"/>
                    <a:pt x="1817116" y="4770582"/>
                  </a:cubicBezTo>
                  <a:cubicBezTo>
                    <a:pt x="1634692" y="4863792"/>
                    <a:pt x="1526110" y="4741353"/>
                    <a:pt x="1321539" y="4770582"/>
                  </a:cubicBezTo>
                  <a:cubicBezTo>
                    <a:pt x="1116968" y="4799811"/>
                    <a:pt x="1103566" y="4733437"/>
                    <a:pt x="920357" y="4770582"/>
                  </a:cubicBezTo>
                  <a:cubicBezTo>
                    <a:pt x="737148" y="4807727"/>
                    <a:pt x="312102" y="4750414"/>
                    <a:pt x="0" y="4770582"/>
                  </a:cubicBezTo>
                  <a:cubicBezTo>
                    <a:pt x="-7808" y="4638902"/>
                    <a:pt x="42491" y="4366465"/>
                    <a:pt x="0" y="4221965"/>
                  </a:cubicBezTo>
                  <a:cubicBezTo>
                    <a:pt x="-42491" y="4077465"/>
                    <a:pt x="71576" y="3794993"/>
                    <a:pt x="0" y="3530231"/>
                  </a:cubicBezTo>
                  <a:cubicBezTo>
                    <a:pt x="-71576" y="3265469"/>
                    <a:pt x="58213" y="3106186"/>
                    <a:pt x="0" y="2838496"/>
                  </a:cubicBezTo>
                  <a:cubicBezTo>
                    <a:pt x="-58213" y="2570806"/>
                    <a:pt x="47558" y="2444513"/>
                    <a:pt x="0" y="2194468"/>
                  </a:cubicBezTo>
                  <a:cubicBezTo>
                    <a:pt x="-47558" y="1944423"/>
                    <a:pt x="23645" y="1722161"/>
                    <a:pt x="0" y="1598145"/>
                  </a:cubicBezTo>
                  <a:cubicBezTo>
                    <a:pt x="-23645" y="1474129"/>
                    <a:pt x="33012" y="1222679"/>
                    <a:pt x="0" y="954116"/>
                  </a:cubicBezTo>
                  <a:cubicBezTo>
                    <a:pt x="-33012" y="685553"/>
                    <a:pt x="100625" y="333205"/>
                    <a:pt x="0" y="0"/>
                  </a:cubicBezTo>
                  <a:close/>
                </a:path>
              </a:pathLst>
            </a:custGeom>
            <a:noFill/>
            <a:ln w="76200">
              <a:solidFill>
                <a:schemeClr val="bg1"/>
              </a:solidFill>
              <a:extLst>
                <a:ext uri="{C807C97D-BFC1-408E-A445-0C87EB9F89A2}">
                  <ask:lineSketchStyleProps xmlns:ask="http://schemas.microsoft.com/office/drawing/2018/sketchyshapes" sd="586869416">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a:extLst>
              <a:ext uri="{FF2B5EF4-FFF2-40B4-BE49-F238E27FC236}">
                <a16:creationId xmlns:a16="http://schemas.microsoft.com/office/drawing/2014/main" id="{5A157CBE-83FB-7B5B-A98D-A4E1A36BBE2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2A89609-0965-43C5-621E-2A2F8F248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DB11CD3-CE32-0D2D-438B-BC5234961D2E}"/>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5" name="頁尾版面配置區 4">
            <a:extLst>
              <a:ext uri="{FF2B5EF4-FFF2-40B4-BE49-F238E27FC236}">
                <a16:creationId xmlns:a16="http://schemas.microsoft.com/office/drawing/2014/main" id="{6E89ABD9-9E1A-CF59-6208-6C1E1344D38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BB47339-22EB-A11F-30A1-0ED08260D9F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38072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D1970A-0870-2AB8-DA86-E51D3D552A0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5D2B65C-58C7-33D7-6BE2-923774A9CE7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83D311B-3F74-D879-2607-7A0250E8417D}"/>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5" name="頁尾版面配置區 4">
            <a:extLst>
              <a:ext uri="{FF2B5EF4-FFF2-40B4-BE49-F238E27FC236}">
                <a16:creationId xmlns:a16="http://schemas.microsoft.com/office/drawing/2014/main" id="{AF38B536-5EC1-5250-FF8C-BD1D8848E80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BFC2301-B37D-058E-E2B8-29E6A7EB9456}"/>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328004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04C9A31-077F-1305-F8AD-56C031596EE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B82FBBA-FA26-48AA-F7E5-F580CE7E84C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5772872-D499-2F49-FF98-011A838E60CF}"/>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5" name="頁尾版面配置區 4">
            <a:extLst>
              <a:ext uri="{FF2B5EF4-FFF2-40B4-BE49-F238E27FC236}">
                <a16:creationId xmlns:a16="http://schemas.microsoft.com/office/drawing/2014/main" id="{F63A0C89-5366-A119-C492-3E97BD2EE3E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BEF40F8-BC7F-5D49-0BAF-F10818D3480A}"/>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43157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照片 - 水平">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AA8075-D0AF-8C1E-7B53-35185166C5A0}"/>
              </a:ext>
            </a:extLst>
          </p:cNvPr>
          <p:cNvSpPr>
            <a:spLocks noGrp="1"/>
          </p:cNvSpPr>
          <p:nvPr>
            <p:ph type="title"/>
          </p:nvPr>
        </p:nvSpPr>
        <p:spPr>
          <a:xfrm>
            <a:off x="838200" y="365125"/>
            <a:ext cx="10515600" cy="1325563"/>
          </a:xfr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FE0D891-3B24-4111-2593-D2955F3CA0D1}"/>
              </a:ext>
            </a:extLst>
          </p:cNvPr>
          <p:cNvSpPr>
            <a:spLocks noGrp="1"/>
          </p:cNvSpPr>
          <p:nvPr>
            <p:ph idx="1"/>
          </p:nvPr>
        </p:nvSpPr>
        <p:spPr>
          <a:xfrm>
            <a:off x="838200" y="1825625"/>
            <a:ext cx="10515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538180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3FA7E0FF-AD05-EB0C-E2AC-0C6B5EDA61AD}"/>
              </a:ext>
            </a:extLst>
          </p:cNvPr>
          <p:cNvGrpSpPr/>
          <p:nvPr userDrawn="1"/>
        </p:nvGrpSpPr>
        <p:grpSpPr>
          <a:xfrm>
            <a:off x="0" y="0"/>
            <a:ext cx="12192000" cy="6858000"/>
            <a:chOff x="0" y="0"/>
            <a:chExt cx="12192000" cy="6858000"/>
          </a:xfrm>
        </p:grpSpPr>
        <p:sp>
          <p:nvSpPr>
            <p:cNvPr id="8" name="矩形 7">
              <a:extLst>
                <a:ext uri="{FF2B5EF4-FFF2-40B4-BE49-F238E27FC236}">
                  <a16:creationId xmlns:a16="http://schemas.microsoft.com/office/drawing/2014/main" id="{ED4ED806-C514-A391-970D-AE72C8C7E235}"/>
                </a:ext>
              </a:extLst>
            </p:cNvPr>
            <p:cNvSpPr/>
            <p:nvPr/>
          </p:nvSpPr>
          <p:spPr>
            <a:xfrm>
              <a:off x="0" y="0"/>
              <a:ext cx="12192000" cy="6858000"/>
            </a:xfrm>
            <a:prstGeom prst="rect">
              <a:avLst/>
            </a:prstGeom>
            <a:blipFill>
              <a:blip r:embed="rId2">
                <a:alphaModFix/>
              </a:blip>
              <a:tile tx="0" ty="0" sx="100000" sy="100000" flip="none" algn="tl"/>
            </a:bli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5B26F8D-33F6-58B0-4486-909E193C39C0}"/>
                </a:ext>
              </a:extLst>
            </p:cNvPr>
            <p:cNvSpPr/>
            <p:nvPr/>
          </p:nvSpPr>
          <p:spPr>
            <a:xfrm>
              <a:off x="186813" y="181897"/>
              <a:ext cx="11818374" cy="6494206"/>
            </a:xfrm>
            <a:custGeom>
              <a:avLst/>
              <a:gdLst>
                <a:gd name="connsiteX0" fmla="*/ 0 w 11818374"/>
                <a:gd name="connsiteY0" fmla="*/ 0 h 6494206"/>
                <a:gd name="connsiteX1" fmla="*/ 827286 w 11818374"/>
                <a:gd name="connsiteY1" fmla="*/ 0 h 6494206"/>
                <a:gd name="connsiteX2" fmla="*/ 1300021 w 11818374"/>
                <a:gd name="connsiteY2" fmla="*/ 0 h 6494206"/>
                <a:gd name="connsiteX3" fmla="*/ 2127307 w 11818374"/>
                <a:gd name="connsiteY3" fmla="*/ 0 h 6494206"/>
                <a:gd name="connsiteX4" fmla="*/ 2600042 w 11818374"/>
                <a:gd name="connsiteY4" fmla="*/ 0 h 6494206"/>
                <a:gd name="connsiteX5" fmla="*/ 2954594 w 11818374"/>
                <a:gd name="connsiteY5" fmla="*/ 0 h 6494206"/>
                <a:gd name="connsiteX6" fmla="*/ 3781880 w 11818374"/>
                <a:gd name="connsiteY6" fmla="*/ 0 h 6494206"/>
                <a:gd name="connsiteX7" fmla="*/ 4254615 w 11818374"/>
                <a:gd name="connsiteY7" fmla="*/ 0 h 6494206"/>
                <a:gd name="connsiteX8" fmla="*/ 4727350 w 11818374"/>
                <a:gd name="connsiteY8" fmla="*/ 0 h 6494206"/>
                <a:gd name="connsiteX9" fmla="*/ 5200085 w 11818374"/>
                <a:gd name="connsiteY9" fmla="*/ 0 h 6494206"/>
                <a:gd name="connsiteX10" fmla="*/ 6027371 w 11818374"/>
                <a:gd name="connsiteY10" fmla="*/ 0 h 6494206"/>
                <a:gd name="connsiteX11" fmla="*/ 6263738 w 11818374"/>
                <a:gd name="connsiteY11" fmla="*/ 0 h 6494206"/>
                <a:gd name="connsiteX12" fmla="*/ 6736473 w 11818374"/>
                <a:gd name="connsiteY12" fmla="*/ 0 h 6494206"/>
                <a:gd name="connsiteX13" fmla="*/ 7445576 w 11818374"/>
                <a:gd name="connsiteY13" fmla="*/ 0 h 6494206"/>
                <a:gd name="connsiteX14" fmla="*/ 7800127 w 11818374"/>
                <a:gd name="connsiteY14" fmla="*/ 0 h 6494206"/>
                <a:gd name="connsiteX15" fmla="*/ 8391046 w 11818374"/>
                <a:gd name="connsiteY15" fmla="*/ 0 h 6494206"/>
                <a:gd name="connsiteX16" fmla="*/ 8981964 w 11818374"/>
                <a:gd name="connsiteY16" fmla="*/ 0 h 6494206"/>
                <a:gd name="connsiteX17" fmla="*/ 9336515 w 11818374"/>
                <a:gd name="connsiteY17" fmla="*/ 0 h 6494206"/>
                <a:gd name="connsiteX18" fmla="*/ 9572883 w 11818374"/>
                <a:gd name="connsiteY18" fmla="*/ 0 h 6494206"/>
                <a:gd name="connsiteX19" fmla="*/ 10281985 w 11818374"/>
                <a:gd name="connsiteY19" fmla="*/ 0 h 6494206"/>
                <a:gd name="connsiteX20" fmla="*/ 10636537 w 11818374"/>
                <a:gd name="connsiteY20" fmla="*/ 0 h 6494206"/>
                <a:gd name="connsiteX21" fmla="*/ 11818374 w 11818374"/>
                <a:gd name="connsiteY21" fmla="*/ 0 h 6494206"/>
                <a:gd name="connsiteX22" fmla="*/ 11818374 w 11818374"/>
                <a:gd name="connsiteY22" fmla="*/ 720266 h 6494206"/>
                <a:gd name="connsiteX23" fmla="*/ 11818374 w 11818374"/>
                <a:gd name="connsiteY23" fmla="*/ 1180765 h 6494206"/>
                <a:gd name="connsiteX24" fmla="*/ 11818374 w 11818374"/>
                <a:gd name="connsiteY24" fmla="*/ 1641263 h 6494206"/>
                <a:gd name="connsiteX25" fmla="*/ 11818374 w 11818374"/>
                <a:gd name="connsiteY25" fmla="*/ 2296587 h 6494206"/>
                <a:gd name="connsiteX26" fmla="*/ 11818374 w 11818374"/>
                <a:gd name="connsiteY26" fmla="*/ 3016854 h 6494206"/>
                <a:gd name="connsiteX27" fmla="*/ 11818374 w 11818374"/>
                <a:gd name="connsiteY27" fmla="*/ 3412410 h 6494206"/>
                <a:gd name="connsiteX28" fmla="*/ 11818374 w 11818374"/>
                <a:gd name="connsiteY28" fmla="*/ 4067734 h 6494206"/>
                <a:gd name="connsiteX29" fmla="*/ 11818374 w 11818374"/>
                <a:gd name="connsiteY29" fmla="*/ 4528233 h 6494206"/>
                <a:gd name="connsiteX30" fmla="*/ 11818374 w 11818374"/>
                <a:gd name="connsiteY30" fmla="*/ 4923789 h 6494206"/>
                <a:gd name="connsiteX31" fmla="*/ 11818374 w 11818374"/>
                <a:gd name="connsiteY31" fmla="*/ 5514171 h 6494206"/>
                <a:gd name="connsiteX32" fmla="*/ 11818374 w 11818374"/>
                <a:gd name="connsiteY32" fmla="*/ 6494206 h 6494206"/>
                <a:gd name="connsiteX33" fmla="*/ 11582007 w 11818374"/>
                <a:gd name="connsiteY33" fmla="*/ 6494206 h 6494206"/>
                <a:gd name="connsiteX34" fmla="*/ 11345639 w 11818374"/>
                <a:gd name="connsiteY34" fmla="*/ 6494206 h 6494206"/>
                <a:gd name="connsiteX35" fmla="*/ 10518353 w 11818374"/>
                <a:gd name="connsiteY35" fmla="*/ 6494206 h 6494206"/>
                <a:gd name="connsiteX36" fmla="*/ 9691067 w 11818374"/>
                <a:gd name="connsiteY36" fmla="*/ 6494206 h 6494206"/>
                <a:gd name="connsiteX37" fmla="*/ 8863781 w 11818374"/>
                <a:gd name="connsiteY37" fmla="*/ 6494206 h 6494206"/>
                <a:gd name="connsiteX38" fmla="*/ 8154678 w 11818374"/>
                <a:gd name="connsiteY38" fmla="*/ 6494206 h 6494206"/>
                <a:gd name="connsiteX39" fmla="*/ 7918311 w 11818374"/>
                <a:gd name="connsiteY39" fmla="*/ 6494206 h 6494206"/>
                <a:gd name="connsiteX40" fmla="*/ 7209208 w 11818374"/>
                <a:gd name="connsiteY40" fmla="*/ 6494206 h 6494206"/>
                <a:gd name="connsiteX41" fmla="*/ 6381922 w 11818374"/>
                <a:gd name="connsiteY41" fmla="*/ 6494206 h 6494206"/>
                <a:gd name="connsiteX42" fmla="*/ 5554636 w 11818374"/>
                <a:gd name="connsiteY42" fmla="*/ 6494206 h 6494206"/>
                <a:gd name="connsiteX43" fmla="*/ 5081901 w 11818374"/>
                <a:gd name="connsiteY43" fmla="*/ 6494206 h 6494206"/>
                <a:gd name="connsiteX44" fmla="*/ 4845533 w 11818374"/>
                <a:gd name="connsiteY44" fmla="*/ 6494206 h 6494206"/>
                <a:gd name="connsiteX45" fmla="*/ 4372798 w 11818374"/>
                <a:gd name="connsiteY45" fmla="*/ 6494206 h 6494206"/>
                <a:gd name="connsiteX46" fmla="*/ 3900063 w 11818374"/>
                <a:gd name="connsiteY46" fmla="*/ 6494206 h 6494206"/>
                <a:gd name="connsiteX47" fmla="*/ 3190961 w 11818374"/>
                <a:gd name="connsiteY47" fmla="*/ 6494206 h 6494206"/>
                <a:gd name="connsiteX48" fmla="*/ 2600042 w 11818374"/>
                <a:gd name="connsiteY48" fmla="*/ 6494206 h 6494206"/>
                <a:gd name="connsiteX49" fmla="*/ 1772756 w 11818374"/>
                <a:gd name="connsiteY49" fmla="*/ 6494206 h 6494206"/>
                <a:gd name="connsiteX50" fmla="*/ 1063654 w 11818374"/>
                <a:gd name="connsiteY50" fmla="*/ 6494206 h 6494206"/>
                <a:gd name="connsiteX51" fmla="*/ 0 w 11818374"/>
                <a:gd name="connsiteY51" fmla="*/ 6494206 h 6494206"/>
                <a:gd name="connsiteX52" fmla="*/ 0 w 11818374"/>
                <a:gd name="connsiteY52" fmla="*/ 5838882 h 6494206"/>
                <a:gd name="connsiteX53" fmla="*/ 0 w 11818374"/>
                <a:gd name="connsiteY53" fmla="*/ 5313441 h 6494206"/>
                <a:gd name="connsiteX54" fmla="*/ 0 w 11818374"/>
                <a:gd name="connsiteY54" fmla="*/ 4658117 h 6494206"/>
                <a:gd name="connsiteX55" fmla="*/ 0 w 11818374"/>
                <a:gd name="connsiteY55" fmla="*/ 4067734 h 6494206"/>
                <a:gd name="connsiteX56" fmla="*/ 0 w 11818374"/>
                <a:gd name="connsiteY56" fmla="*/ 3477352 h 6494206"/>
                <a:gd name="connsiteX57" fmla="*/ 0 w 11818374"/>
                <a:gd name="connsiteY57" fmla="*/ 2757086 h 6494206"/>
                <a:gd name="connsiteX58" fmla="*/ 0 w 11818374"/>
                <a:gd name="connsiteY58" fmla="*/ 2036819 h 6494206"/>
                <a:gd name="connsiteX59" fmla="*/ 0 w 11818374"/>
                <a:gd name="connsiteY59" fmla="*/ 1576321 h 6494206"/>
                <a:gd name="connsiteX60" fmla="*/ 0 w 11818374"/>
                <a:gd name="connsiteY60" fmla="*/ 920996 h 6494206"/>
                <a:gd name="connsiteX61" fmla="*/ 0 w 11818374"/>
                <a:gd name="connsiteY61" fmla="*/ 0 h 649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818374" h="6494206" extrusionOk="0">
                  <a:moveTo>
                    <a:pt x="0" y="0"/>
                  </a:moveTo>
                  <a:cubicBezTo>
                    <a:pt x="240609" y="-5712"/>
                    <a:pt x="519434" y="44987"/>
                    <a:pt x="827286" y="0"/>
                  </a:cubicBezTo>
                  <a:cubicBezTo>
                    <a:pt x="1135138" y="-44987"/>
                    <a:pt x="1153327" y="25401"/>
                    <a:pt x="1300021" y="0"/>
                  </a:cubicBezTo>
                  <a:cubicBezTo>
                    <a:pt x="1446715" y="-25401"/>
                    <a:pt x="1731082" y="12807"/>
                    <a:pt x="2127307" y="0"/>
                  </a:cubicBezTo>
                  <a:cubicBezTo>
                    <a:pt x="2523532" y="-12807"/>
                    <a:pt x="2449184" y="607"/>
                    <a:pt x="2600042" y="0"/>
                  </a:cubicBezTo>
                  <a:cubicBezTo>
                    <a:pt x="2750900" y="-607"/>
                    <a:pt x="2862954" y="11578"/>
                    <a:pt x="2954594" y="0"/>
                  </a:cubicBezTo>
                  <a:cubicBezTo>
                    <a:pt x="3046234" y="-11578"/>
                    <a:pt x="3457895" y="52655"/>
                    <a:pt x="3781880" y="0"/>
                  </a:cubicBezTo>
                  <a:cubicBezTo>
                    <a:pt x="4105865" y="-52655"/>
                    <a:pt x="4081558" y="55433"/>
                    <a:pt x="4254615" y="0"/>
                  </a:cubicBezTo>
                  <a:cubicBezTo>
                    <a:pt x="4427673" y="-55433"/>
                    <a:pt x="4589417" y="20565"/>
                    <a:pt x="4727350" y="0"/>
                  </a:cubicBezTo>
                  <a:cubicBezTo>
                    <a:pt x="4865284" y="-20565"/>
                    <a:pt x="4993640" y="12657"/>
                    <a:pt x="5200085" y="0"/>
                  </a:cubicBezTo>
                  <a:cubicBezTo>
                    <a:pt x="5406530" y="-12657"/>
                    <a:pt x="5710905" y="81887"/>
                    <a:pt x="6027371" y="0"/>
                  </a:cubicBezTo>
                  <a:cubicBezTo>
                    <a:pt x="6343837" y="-81887"/>
                    <a:pt x="6200030" y="6149"/>
                    <a:pt x="6263738" y="0"/>
                  </a:cubicBezTo>
                  <a:cubicBezTo>
                    <a:pt x="6327446" y="-6149"/>
                    <a:pt x="6552505" y="17008"/>
                    <a:pt x="6736473" y="0"/>
                  </a:cubicBezTo>
                  <a:cubicBezTo>
                    <a:pt x="6920442" y="-17008"/>
                    <a:pt x="7282636" y="35602"/>
                    <a:pt x="7445576" y="0"/>
                  </a:cubicBezTo>
                  <a:cubicBezTo>
                    <a:pt x="7608516" y="-35602"/>
                    <a:pt x="7629126" y="38154"/>
                    <a:pt x="7800127" y="0"/>
                  </a:cubicBezTo>
                  <a:cubicBezTo>
                    <a:pt x="7971128" y="-38154"/>
                    <a:pt x="8218681" y="1941"/>
                    <a:pt x="8391046" y="0"/>
                  </a:cubicBezTo>
                  <a:cubicBezTo>
                    <a:pt x="8563411" y="-1941"/>
                    <a:pt x="8829496" y="40501"/>
                    <a:pt x="8981964" y="0"/>
                  </a:cubicBezTo>
                  <a:cubicBezTo>
                    <a:pt x="9134432" y="-40501"/>
                    <a:pt x="9213216" y="26681"/>
                    <a:pt x="9336515" y="0"/>
                  </a:cubicBezTo>
                  <a:cubicBezTo>
                    <a:pt x="9459814" y="-26681"/>
                    <a:pt x="9510507" y="11017"/>
                    <a:pt x="9572883" y="0"/>
                  </a:cubicBezTo>
                  <a:cubicBezTo>
                    <a:pt x="9635259" y="-11017"/>
                    <a:pt x="10038301" y="71263"/>
                    <a:pt x="10281985" y="0"/>
                  </a:cubicBezTo>
                  <a:cubicBezTo>
                    <a:pt x="10525669" y="-71263"/>
                    <a:pt x="10466319" y="8037"/>
                    <a:pt x="10636537" y="0"/>
                  </a:cubicBezTo>
                  <a:cubicBezTo>
                    <a:pt x="10806755" y="-8037"/>
                    <a:pt x="11239051" y="5581"/>
                    <a:pt x="11818374" y="0"/>
                  </a:cubicBezTo>
                  <a:cubicBezTo>
                    <a:pt x="11840584" y="190176"/>
                    <a:pt x="11795021" y="375969"/>
                    <a:pt x="11818374" y="720266"/>
                  </a:cubicBezTo>
                  <a:cubicBezTo>
                    <a:pt x="11841727" y="1064563"/>
                    <a:pt x="11772919" y="955751"/>
                    <a:pt x="11818374" y="1180765"/>
                  </a:cubicBezTo>
                  <a:cubicBezTo>
                    <a:pt x="11863829" y="1405779"/>
                    <a:pt x="11807377" y="1520337"/>
                    <a:pt x="11818374" y="1641263"/>
                  </a:cubicBezTo>
                  <a:cubicBezTo>
                    <a:pt x="11829371" y="1762189"/>
                    <a:pt x="11744525" y="2028997"/>
                    <a:pt x="11818374" y="2296587"/>
                  </a:cubicBezTo>
                  <a:cubicBezTo>
                    <a:pt x="11892223" y="2564177"/>
                    <a:pt x="11781573" y="2720193"/>
                    <a:pt x="11818374" y="3016854"/>
                  </a:cubicBezTo>
                  <a:cubicBezTo>
                    <a:pt x="11855175" y="3313515"/>
                    <a:pt x="11777297" y="3285106"/>
                    <a:pt x="11818374" y="3412410"/>
                  </a:cubicBezTo>
                  <a:cubicBezTo>
                    <a:pt x="11859451" y="3539714"/>
                    <a:pt x="11761463" y="3756249"/>
                    <a:pt x="11818374" y="4067734"/>
                  </a:cubicBezTo>
                  <a:cubicBezTo>
                    <a:pt x="11875285" y="4379219"/>
                    <a:pt x="11778740" y="4434328"/>
                    <a:pt x="11818374" y="4528233"/>
                  </a:cubicBezTo>
                  <a:cubicBezTo>
                    <a:pt x="11858008" y="4622138"/>
                    <a:pt x="11786319" y="4760184"/>
                    <a:pt x="11818374" y="4923789"/>
                  </a:cubicBezTo>
                  <a:cubicBezTo>
                    <a:pt x="11850429" y="5087394"/>
                    <a:pt x="11755737" y="5256652"/>
                    <a:pt x="11818374" y="5514171"/>
                  </a:cubicBezTo>
                  <a:cubicBezTo>
                    <a:pt x="11881011" y="5771690"/>
                    <a:pt x="11710476" y="6183596"/>
                    <a:pt x="11818374" y="6494206"/>
                  </a:cubicBezTo>
                  <a:cubicBezTo>
                    <a:pt x="11707878" y="6508065"/>
                    <a:pt x="11681813" y="6481638"/>
                    <a:pt x="11582007" y="6494206"/>
                  </a:cubicBezTo>
                  <a:cubicBezTo>
                    <a:pt x="11482201" y="6506774"/>
                    <a:pt x="11445539" y="6480943"/>
                    <a:pt x="11345639" y="6494206"/>
                  </a:cubicBezTo>
                  <a:cubicBezTo>
                    <a:pt x="11245739" y="6507469"/>
                    <a:pt x="10889203" y="6430927"/>
                    <a:pt x="10518353" y="6494206"/>
                  </a:cubicBezTo>
                  <a:cubicBezTo>
                    <a:pt x="10147503" y="6557485"/>
                    <a:pt x="10066063" y="6466262"/>
                    <a:pt x="9691067" y="6494206"/>
                  </a:cubicBezTo>
                  <a:cubicBezTo>
                    <a:pt x="9316071" y="6522150"/>
                    <a:pt x="9036384" y="6396329"/>
                    <a:pt x="8863781" y="6494206"/>
                  </a:cubicBezTo>
                  <a:cubicBezTo>
                    <a:pt x="8691178" y="6592083"/>
                    <a:pt x="8472146" y="6473857"/>
                    <a:pt x="8154678" y="6494206"/>
                  </a:cubicBezTo>
                  <a:cubicBezTo>
                    <a:pt x="7837210" y="6514555"/>
                    <a:pt x="7991249" y="6492930"/>
                    <a:pt x="7918311" y="6494206"/>
                  </a:cubicBezTo>
                  <a:cubicBezTo>
                    <a:pt x="7845373" y="6495482"/>
                    <a:pt x="7367675" y="6446653"/>
                    <a:pt x="7209208" y="6494206"/>
                  </a:cubicBezTo>
                  <a:cubicBezTo>
                    <a:pt x="7050741" y="6541759"/>
                    <a:pt x="6782490" y="6420974"/>
                    <a:pt x="6381922" y="6494206"/>
                  </a:cubicBezTo>
                  <a:cubicBezTo>
                    <a:pt x="5981354" y="6567438"/>
                    <a:pt x="5831966" y="6438643"/>
                    <a:pt x="5554636" y="6494206"/>
                  </a:cubicBezTo>
                  <a:cubicBezTo>
                    <a:pt x="5277306" y="6549769"/>
                    <a:pt x="5235956" y="6485869"/>
                    <a:pt x="5081901" y="6494206"/>
                  </a:cubicBezTo>
                  <a:cubicBezTo>
                    <a:pt x="4927847" y="6502543"/>
                    <a:pt x="4957160" y="6487201"/>
                    <a:pt x="4845533" y="6494206"/>
                  </a:cubicBezTo>
                  <a:cubicBezTo>
                    <a:pt x="4733906" y="6501211"/>
                    <a:pt x="4514875" y="6460618"/>
                    <a:pt x="4372798" y="6494206"/>
                  </a:cubicBezTo>
                  <a:cubicBezTo>
                    <a:pt x="4230721" y="6527794"/>
                    <a:pt x="4046124" y="6488284"/>
                    <a:pt x="3900063" y="6494206"/>
                  </a:cubicBezTo>
                  <a:cubicBezTo>
                    <a:pt x="3754003" y="6500128"/>
                    <a:pt x="3470269" y="6445176"/>
                    <a:pt x="3190961" y="6494206"/>
                  </a:cubicBezTo>
                  <a:cubicBezTo>
                    <a:pt x="2911653" y="6543236"/>
                    <a:pt x="2809921" y="6486040"/>
                    <a:pt x="2600042" y="6494206"/>
                  </a:cubicBezTo>
                  <a:cubicBezTo>
                    <a:pt x="2390163" y="6502372"/>
                    <a:pt x="1965055" y="6402077"/>
                    <a:pt x="1772756" y="6494206"/>
                  </a:cubicBezTo>
                  <a:cubicBezTo>
                    <a:pt x="1580457" y="6586335"/>
                    <a:pt x="1228795" y="6481636"/>
                    <a:pt x="1063654" y="6494206"/>
                  </a:cubicBezTo>
                  <a:cubicBezTo>
                    <a:pt x="898513" y="6506776"/>
                    <a:pt x="351682" y="6478025"/>
                    <a:pt x="0" y="6494206"/>
                  </a:cubicBezTo>
                  <a:cubicBezTo>
                    <a:pt x="-1998" y="6224370"/>
                    <a:pt x="28410" y="6023845"/>
                    <a:pt x="0" y="5838882"/>
                  </a:cubicBezTo>
                  <a:cubicBezTo>
                    <a:pt x="-28410" y="5653919"/>
                    <a:pt x="57162" y="5546060"/>
                    <a:pt x="0" y="5313441"/>
                  </a:cubicBezTo>
                  <a:cubicBezTo>
                    <a:pt x="-57162" y="5080822"/>
                    <a:pt x="26528" y="4789996"/>
                    <a:pt x="0" y="4658117"/>
                  </a:cubicBezTo>
                  <a:cubicBezTo>
                    <a:pt x="-26528" y="4526238"/>
                    <a:pt x="3141" y="4297078"/>
                    <a:pt x="0" y="4067734"/>
                  </a:cubicBezTo>
                  <a:cubicBezTo>
                    <a:pt x="-3141" y="3838390"/>
                    <a:pt x="5678" y="3707648"/>
                    <a:pt x="0" y="3477352"/>
                  </a:cubicBezTo>
                  <a:cubicBezTo>
                    <a:pt x="-5678" y="3247056"/>
                    <a:pt x="16729" y="3052286"/>
                    <a:pt x="0" y="2757086"/>
                  </a:cubicBezTo>
                  <a:cubicBezTo>
                    <a:pt x="-16729" y="2461886"/>
                    <a:pt x="18711" y="2236302"/>
                    <a:pt x="0" y="2036819"/>
                  </a:cubicBezTo>
                  <a:cubicBezTo>
                    <a:pt x="-18711" y="1837336"/>
                    <a:pt x="6513" y="1771859"/>
                    <a:pt x="0" y="1576321"/>
                  </a:cubicBezTo>
                  <a:cubicBezTo>
                    <a:pt x="-6513" y="1380783"/>
                    <a:pt x="5117" y="1135592"/>
                    <a:pt x="0" y="920996"/>
                  </a:cubicBezTo>
                  <a:cubicBezTo>
                    <a:pt x="-5117" y="706400"/>
                    <a:pt x="88769" y="451648"/>
                    <a:pt x="0" y="0"/>
                  </a:cubicBezTo>
                  <a:close/>
                </a:path>
              </a:pathLst>
            </a:custGeom>
            <a:noFill/>
            <a:ln w="57150">
              <a:solidFill>
                <a:schemeClr val="bg1"/>
              </a:solidFill>
              <a:extLst>
                <a:ext uri="{C807C97D-BFC1-408E-A445-0C87EB9F89A2}">
                  <ask:lineSketchStyleProps xmlns:ask="http://schemas.microsoft.com/office/drawing/2018/sketchyshapes" sd="3712376537">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a:extLst>
              <a:ext uri="{FF2B5EF4-FFF2-40B4-BE49-F238E27FC236}">
                <a16:creationId xmlns:a16="http://schemas.microsoft.com/office/drawing/2014/main" id="{187E003B-E2FA-7CAC-8A76-99355CCFFB9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F90C204-82CD-E8CC-F0C9-089DDCC8D92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D20C7F0-7084-8CD8-0B2F-5FB5BF710728}"/>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5" name="頁尾版面配置區 4">
            <a:extLst>
              <a:ext uri="{FF2B5EF4-FFF2-40B4-BE49-F238E27FC236}">
                <a16:creationId xmlns:a16="http://schemas.microsoft.com/office/drawing/2014/main" id="{44E9CE87-E80D-4E42-3877-C3D0B7A1EAD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E2B8401-FFFB-F310-F0A0-BCBA562109AE}"/>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36555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180AF9-4204-2EBE-E1AE-82DFF22D109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6FAAACA-88C8-81B6-57BE-958E22AEE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E980A80-8291-D8B5-00DB-CC6A471E5DDE}"/>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5" name="頁尾版面配置區 4">
            <a:extLst>
              <a:ext uri="{FF2B5EF4-FFF2-40B4-BE49-F238E27FC236}">
                <a16:creationId xmlns:a16="http://schemas.microsoft.com/office/drawing/2014/main" id="{B707FAF5-E938-3721-FBF7-E281AD5189C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B21040C-9C22-CF15-C969-CDC54F4D3DB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28908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B3C9CE-C01B-2211-169F-69B7CF74817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543DFE8-4F26-0448-F6D1-177A8BE7050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7A8267E1-AEC1-6A93-2C67-1706DB2498C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2547307-BC5C-BD4A-EE66-B49F8D8423BD}"/>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6" name="頁尾版面配置區 5">
            <a:extLst>
              <a:ext uri="{FF2B5EF4-FFF2-40B4-BE49-F238E27FC236}">
                <a16:creationId xmlns:a16="http://schemas.microsoft.com/office/drawing/2014/main" id="{99C361DC-ECCF-FE90-B311-96A050B396B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CA5589F-7006-B8A0-105E-75FB5CBD193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81185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E8A8C6-7AD0-9153-A95F-A6D39E56DF2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D3C455F-1A3C-9CCC-B7DC-933759B70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2F15B3A-119D-B448-90E9-01671678B802}"/>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A63ABF1-F0B1-62DC-6390-0B3DBA351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405F43E-AF3F-3D37-E5E9-7F52987B1DE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5167122-C4AD-E0C2-E033-FC56DDB0AC17}"/>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8" name="頁尾版面配置區 7">
            <a:extLst>
              <a:ext uri="{FF2B5EF4-FFF2-40B4-BE49-F238E27FC236}">
                <a16:creationId xmlns:a16="http://schemas.microsoft.com/office/drawing/2014/main" id="{54FCFCD3-0DE3-0BD5-8F6C-101A17874CA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BDBF94A-24B0-305B-4C31-0EB18E61FBAE}"/>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90457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374EF6-7480-DCCD-912E-71D9208D120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36FF1A2-F03B-AFDB-4A03-81511A7147E6}"/>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4" name="頁尾版面配置區 3">
            <a:extLst>
              <a:ext uri="{FF2B5EF4-FFF2-40B4-BE49-F238E27FC236}">
                <a16:creationId xmlns:a16="http://schemas.microsoft.com/office/drawing/2014/main" id="{D255D586-ACF2-7ABD-C56D-760FE1C2ED1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24F37C4-B9D0-E30D-29A0-6E3E8EC9F7D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305043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58E32F3-6B40-80AC-0B97-AC1ECC956DFC}"/>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3" name="頁尾版面配置區 2">
            <a:extLst>
              <a:ext uri="{FF2B5EF4-FFF2-40B4-BE49-F238E27FC236}">
                <a16:creationId xmlns:a16="http://schemas.microsoft.com/office/drawing/2014/main" id="{D03C3FCB-346A-9B65-184E-41F9C5A3B64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F95BE11-AB26-C459-4E36-85C26DF3DC49}"/>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5511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C3815B-23DC-B2BC-CC8B-B198C3DF706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EE2D4AF-E804-8061-C5D6-45FD2EB76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8F64F89-8A19-D481-196F-ACAB49C2A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73EF9E9-14A5-D287-687B-8602DB9B2367}"/>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6" name="頁尾版面配置區 5">
            <a:extLst>
              <a:ext uri="{FF2B5EF4-FFF2-40B4-BE49-F238E27FC236}">
                <a16:creationId xmlns:a16="http://schemas.microsoft.com/office/drawing/2014/main" id="{D57DB7ED-E143-5B40-C32F-5D5D1782627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AB6A92-0ED8-2FC4-00A7-3BA79889FD7C}"/>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05645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6B4A58-C787-C4A7-52C1-98247659181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0947E0F-7CFD-183A-70A1-C66A86136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0EF9314-1C03-62DC-12A9-4C196040B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B1E9BFF-20D8-E236-F502-E157A980EC9B}"/>
              </a:ext>
            </a:extLst>
          </p:cNvPr>
          <p:cNvSpPr>
            <a:spLocks noGrp="1"/>
          </p:cNvSpPr>
          <p:nvPr>
            <p:ph type="dt" sz="half" idx="10"/>
          </p:nvPr>
        </p:nvSpPr>
        <p:spPr/>
        <p:txBody>
          <a:bodyPr/>
          <a:lstStyle/>
          <a:p>
            <a:fld id="{AD274828-FCAC-4158-8EE4-4574A72979B1}" type="datetimeFigureOut">
              <a:rPr lang="zh-TW" altLang="en-US" smtClean="0"/>
              <a:t>2023/10/10</a:t>
            </a:fld>
            <a:endParaRPr lang="zh-TW" altLang="en-US"/>
          </a:p>
        </p:txBody>
      </p:sp>
      <p:sp>
        <p:nvSpPr>
          <p:cNvPr id="6" name="頁尾版面配置區 5">
            <a:extLst>
              <a:ext uri="{FF2B5EF4-FFF2-40B4-BE49-F238E27FC236}">
                <a16:creationId xmlns:a16="http://schemas.microsoft.com/office/drawing/2014/main" id="{13E55743-BABF-DF43-4A8C-EDB1FD47D35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11F0F54-8ABF-E3D0-B8A9-3C7444DB7973}"/>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24712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43737C8-ADE5-5F5C-42F6-D5FC90DDA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414D4110-B833-3D56-4EC4-BAC2E5482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B72A62-E913-C7B2-6BE3-EE73DF640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stStyle>
          <a:p>
            <a:fld id="{AD274828-FCAC-4158-8EE4-4574A72979B1}" type="datetimeFigureOut">
              <a:rPr lang="zh-TW" altLang="en-US" smtClean="0"/>
              <a:pPr/>
              <a:t>2023/10/10</a:t>
            </a:fld>
            <a:endParaRPr lang="zh-TW" altLang="en-US"/>
          </a:p>
        </p:txBody>
      </p:sp>
      <p:sp>
        <p:nvSpPr>
          <p:cNvPr id="5" name="頁尾版面配置區 4">
            <a:extLst>
              <a:ext uri="{FF2B5EF4-FFF2-40B4-BE49-F238E27FC236}">
                <a16:creationId xmlns:a16="http://schemas.microsoft.com/office/drawing/2014/main" id="{A41E8047-9F2E-D414-A54B-CBCB743EE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E15A3E03-813A-6F35-701C-3A8E1BC31A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stStyle>
          <a:p>
            <a:fld id="{99A554B1-3C42-48EC-B05F-22671B746CCF}" type="slidenum">
              <a:rPr lang="zh-TW" altLang="en-US" smtClean="0"/>
              <a:pPr/>
              <a:t>‹#›</a:t>
            </a:fld>
            <a:endParaRPr lang="zh-TW" altLang="en-US"/>
          </a:p>
        </p:txBody>
      </p:sp>
    </p:spTree>
    <p:extLst>
      <p:ext uri="{BB962C8B-B14F-4D97-AF65-F5344CB8AC3E}">
        <p14:creationId xmlns:p14="http://schemas.microsoft.com/office/powerpoint/2010/main" val="299309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83FDB0-4854-78E8-A636-A15E06B28192}"/>
              </a:ext>
            </a:extLst>
          </p:cNvPr>
          <p:cNvSpPr>
            <a:spLocks noGrp="1"/>
          </p:cNvSpPr>
          <p:nvPr>
            <p:ph type="ctrTitle"/>
          </p:nvPr>
        </p:nvSpPr>
        <p:spPr>
          <a:xfrm>
            <a:off x="1524000" y="1122363"/>
            <a:ext cx="9144000" cy="2387600"/>
          </a:xfrm>
        </p:spPr>
        <p:txBody>
          <a:bodyPr/>
          <a:lstStyle/>
          <a:p>
            <a:r>
              <a:rPr lang="en-US" altLang="zh-TW" dirty="0">
                <a:latin typeface="Times New Roman" panose="02020603050405020304" pitchFamily="18" charset="0"/>
                <a:ea typeface="Tahoma" panose="020B0604030504040204" pitchFamily="34" charset="0"/>
                <a:cs typeface="Times New Roman" panose="02020603050405020304" pitchFamily="18" charset="0"/>
              </a:rPr>
              <a:t>Modern Chinese for non-major students I </a:t>
            </a:r>
            <a:endParaRPr lang="zh-TW" altLang="en-US"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64519B7F-327B-1C33-65DA-CFC65FC3E3CD}"/>
              </a:ext>
            </a:extLst>
          </p:cNvPr>
          <p:cNvSpPr>
            <a:spLocks noGrp="1"/>
          </p:cNvSpPr>
          <p:nvPr>
            <p:ph type="subTitle" idx="1"/>
          </p:nvPr>
        </p:nvSpPr>
        <p:spPr/>
        <p:txBody>
          <a:bodyPr anchor="ctr"/>
          <a:lstStyle/>
          <a:p>
            <a:r>
              <a:rPr lang="en-US" altLang="zh-TW" dirty="0"/>
              <a:t>Week 4</a:t>
            </a:r>
          </a:p>
        </p:txBody>
      </p:sp>
      <p:sp>
        <p:nvSpPr>
          <p:cNvPr id="4" name="標題 1">
            <a:extLst>
              <a:ext uri="{FF2B5EF4-FFF2-40B4-BE49-F238E27FC236}">
                <a16:creationId xmlns:a16="http://schemas.microsoft.com/office/drawing/2014/main" id="{21107B1B-F2F8-DB1B-8B83-5CD0E5E5376C}"/>
              </a:ext>
            </a:extLst>
          </p:cNvPr>
          <p:cNvSpPr txBox="1">
            <a:spLocks/>
          </p:cNvSpPr>
          <p:nvPr/>
        </p:nvSpPr>
        <p:spPr>
          <a:xfrm>
            <a:off x="8421511" y="5532437"/>
            <a:ext cx="550897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sz="4000" dirty="0"/>
              <a:t>记得点名</a:t>
            </a:r>
          </a:p>
        </p:txBody>
      </p:sp>
    </p:spTree>
    <p:extLst>
      <p:ext uri="{BB962C8B-B14F-4D97-AF65-F5344CB8AC3E}">
        <p14:creationId xmlns:p14="http://schemas.microsoft.com/office/powerpoint/2010/main" val="876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6C2A3709-8DCB-C0B2-0B6C-1DD83A3ADAF5}"/>
              </a:ext>
            </a:extLst>
          </p:cNvPr>
          <p:cNvSpPr txBox="1"/>
          <p:nvPr/>
        </p:nvSpPr>
        <p:spPr>
          <a:xfrm>
            <a:off x="2186266" y="214243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台湾</a:t>
            </a:r>
            <a:endParaRPr lang="en-US" altLang="zh-TW" sz="36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CBB1C71B-CEAD-5AB8-B6C7-D9ACB0B8BB8C}"/>
              </a:ext>
            </a:extLst>
          </p:cNvPr>
          <p:cNvSpPr txBox="1"/>
          <p:nvPr/>
        </p:nvSpPr>
        <p:spPr>
          <a:xfrm>
            <a:off x="4987945" y="214243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美国</a:t>
            </a:r>
            <a:endParaRPr lang="en-US" altLang="zh-TW" sz="36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FE34DEF7-CDBC-F4D9-8AA1-D07B4590BCA7}"/>
              </a:ext>
            </a:extLst>
          </p:cNvPr>
          <p:cNvSpPr txBox="1"/>
          <p:nvPr/>
        </p:nvSpPr>
        <p:spPr>
          <a:xfrm>
            <a:off x="7776962" y="214243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中国</a:t>
            </a:r>
            <a:endParaRPr lang="en-US" altLang="zh-TW" sz="3600" dirty="0">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54A345D3-2FA5-7522-1B46-1EA5F973CA41}"/>
              </a:ext>
            </a:extLst>
          </p:cNvPr>
          <p:cNvSpPr txBox="1"/>
          <p:nvPr/>
        </p:nvSpPr>
        <p:spPr>
          <a:xfrm>
            <a:off x="2198932" y="27710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Táiwān</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70A2C888-6D74-118C-7513-A8E3D5195A98}"/>
              </a:ext>
            </a:extLst>
          </p:cNvPr>
          <p:cNvSpPr txBox="1"/>
          <p:nvPr/>
        </p:nvSpPr>
        <p:spPr>
          <a:xfrm>
            <a:off x="7789628" y="27710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Zhōngguó</a:t>
            </a:r>
            <a:endParaRPr lang="en-US" altLang="zh-TW" sz="3600" dirty="0">
              <a:latin typeface="標楷體" panose="03000509000000000000" pitchFamily="65" charset="-120"/>
              <a:ea typeface="標楷體" panose="03000509000000000000" pitchFamily="65" charset="-120"/>
            </a:endParaRPr>
          </a:p>
        </p:txBody>
      </p:sp>
      <p:sp>
        <p:nvSpPr>
          <p:cNvPr id="10" name="矩形 9">
            <a:extLst>
              <a:ext uri="{FF2B5EF4-FFF2-40B4-BE49-F238E27FC236}">
                <a16:creationId xmlns:a16="http://schemas.microsoft.com/office/drawing/2014/main" id="{F4C1038E-5C73-00EC-3EA7-CE8FD46DFDB8}"/>
              </a:ext>
            </a:extLst>
          </p:cNvPr>
          <p:cNvSpPr/>
          <p:nvPr/>
        </p:nvSpPr>
        <p:spPr>
          <a:xfrm>
            <a:off x="2012898" y="3379357"/>
            <a:ext cx="2520000" cy="1800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70A2F4A1-6FB4-CAC9-9526-F9B36AE7020E}"/>
              </a:ext>
            </a:extLst>
          </p:cNvPr>
          <p:cNvSpPr/>
          <p:nvPr/>
        </p:nvSpPr>
        <p:spPr>
          <a:xfrm>
            <a:off x="4804797" y="3379356"/>
            <a:ext cx="2520000" cy="1800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0AECAD19-8B75-32A6-0E01-3F19A23E95DF}"/>
              </a:ext>
            </a:extLst>
          </p:cNvPr>
          <p:cNvSpPr/>
          <p:nvPr/>
        </p:nvSpPr>
        <p:spPr>
          <a:xfrm>
            <a:off x="7593813" y="3379356"/>
            <a:ext cx="2520000" cy="1800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78" name="Picture 6" descr="中華民國國旗定為紅地，左上角為青天白日圖案。">
            <a:extLst>
              <a:ext uri="{FF2B5EF4-FFF2-40B4-BE49-F238E27FC236}">
                <a16:creationId xmlns:a16="http://schemas.microsoft.com/office/drawing/2014/main" id="{F6E16871-8886-CE9A-DA84-926E4128718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6266" y="3587784"/>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美國國旗">
            <a:extLst>
              <a:ext uri="{FF2B5EF4-FFF2-40B4-BE49-F238E27FC236}">
                <a16:creationId xmlns:a16="http://schemas.microsoft.com/office/drawing/2014/main" id="{57F69E8A-1DF9-B83F-28C2-00130835EAD1}"/>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7945" y="3568967"/>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中華人民共和國國旗">
            <a:extLst>
              <a:ext uri="{FF2B5EF4-FFF2-40B4-BE49-F238E27FC236}">
                <a16:creationId xmlns:a16="http://schemas.microsoft.com/office/drawing/2014/main" id="{7514D98E-31E8-3F93-8C1B-26056692932B}"/>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78992" y="3587782"/>
            <a:ext cx="216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9B834C10-9255-A70D-8844-E017A526E655}"/>
              </a:ext>
            </a:extLst>
          </p:cNvPr>
          <p:cNvSpPr txBox="1"/>
          <p:nvPr/>
        </p:nvSpPr>
        <p:spPr>
          <a:xfrm>
            <a:off x="4856974" y="2771065"/>
            <a:ext cx="2390494"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Měiguó</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82030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5B56067-7518-3173-A2BD-113204000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75" r="36976" b="1"/>
          <a:stretch/>
        </p:blipFill>
        <p:spPr bwMode="auto">
          <a:xfrm>
            <a:off x="484632" y="1667356"/>
            <a:ext cx="3517119" cy="35171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75B3D3B-E6EF-F03E-996A-B5265F841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18" r="17833" b="1"/>
          <a:stretch/>
        </p:blipFill>
        <p:spPr bwMode="auto">
          <a:xfrm>
            <a:off x="4310676" y="1657242"/>
            <a:ext cx="3537345" cy="35373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516B7D0-71B7-F00C-1623-A6A14A6405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25" r="31526" b="1"/>
          <a:stretch/>
        </p:blipFill>
        <p:spPr bwMode="auto">
          <a:xfrm>
            <a:off x="8162336" y="1667356"/>
            <a:ext cx="3517120" cy="3517143"/>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F74FEB45-BB05-3489-C56C-EFB675668EE1}"/>
              </a:ext>
            </a:extLst>
          </p:cNvPr>
          <p:cNvSpPr txBox="1"/>
          <p:nvPr/>
        </p:nvSpPr>
        <p:spPr>
          <a:xfrm>
            <a:off x="1204912" y="29892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纽约</a:t>
            </a:r>
            <a:endParaRPr lang="en-US" altLang="zh-TW" sz="36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4EC33C36-B75C-95E1-4D06-C79F5DFC1D28}"/>
              </a:ext>
            </a:extLst>
          </p:cNvPr>
          <p:cNvSpPr txBox="1"/>
          <p:nvPr/>
        </p:nvSpPr>
        <p:spPr>
          <a:xfrm>
            <a:off x="4996470" y="29892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布尔诺</a:t>
            </a:r>
            <a:endParaRPr lang="en-US" altLang="zh-TW" sz="36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537047FF-2330-52F3-84AD-DE8D5F7F3EAE}"/>
              </a:ext>
            </a:extLst>
          </p:cNvPr>
          <p:cNvSpPr txBox="1"/>
          <p:nvPr/>
        </p:nvSpPr>
        <p:spPr>
          <a:xfrm>
            <a:off x="8920267" y="298923"/>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北京</a:t>
            </a:r>
            <a:endParaRPr lang="en-US" altLang="zh-TW" sz="3600" dirty="0">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BA034747-6567-1776-E35E-0F143036287C}"/>
              </a:ext>
            </a:extLst>
          </p:cNvPr>
          <p:cNvSpPr txBox="1"/>
          <p:nvPr/>
        </p:nvSpPr>
        <p:spPr>
          <a:xfrm>
            <a:off x="1217578" y="92755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Niǔyuē</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1A7EADB1-C1B8-5FC5-1A20-E19AD0C34C1D}"/>
              </a:ext>
            </a:extLst>
          </p:cNvPr>
          <p:cNvSpPr txBox="1"/>
          <p:nvPr/>
        </p:nvSpPr>
        <p:spPr>
          <a:xfrm>
            <a:off x="4865499" y="927555"/>
            <a:ext cx="2390494"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Bùěrnuò</a:t>
            </a:r>
            <a:endParaRPr lang="en-US" altLang="zh-TW" sz="3600" dirty="0">
              <a:latin typeface="標楷體" panose="03000509000000000000" pitchFamily="65" charset="-120"/>
              <a:ea typeface="標楷體" panose="03000509000000000000" pitchFamily="65" charset="-120"/>
            </a:endParaRPr>
          </a:p>
        </p:txBody>
      </p:sp>
      <p:sp>
        <p:nvSpPr>
          <p:cNvPr id="9" name="文字方塊 8">
            <a:extLst>
              <a:ext uri="{FF2B5EF4-FFF2-40B4-BE49-F238E27FC236}">
                <a16:creationId xmlns:a16="http://schemas.microsoft.com/office/drawing/2014/main" id="{D7A8C895-B511-436E-D665-9B9EFF30C122}"/>
              </a:ext>
            </a:extLst>
          </p:cNvPr>
          <p:cNvSpPr txBox="1"/>
          <p:nvPr/>
        </p:nvSpPr>
        <p:spPr>
          <a:xfrm>
            <a:off x="8932933" y="92755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Běijīng</a:t>
            </a:r>
            <a:endParaRPr lang="en-US" altLang="zh-TW" sz="3600" dirty="0">
              <a:latin typeface="標楷體" panose="03000509000000000000" pitchFamily="65" charset="-120"/>
              <a:ea typeface="標楷體" panose="03000509000000000000" pitchFamily="65" charset="-120"/>
            </a:endParaRPr>
          </a:p>
        </p:txBody>
      </p:sp>
      <p:sp>
        <p:nvSpPr>
          <p:cNvPr id="11" name="文字方塊 10">
            <a:extLst>
              <a:ext uri="{FF2B5EF4-FFF2-40B4-BE49-F238E27FC236}">
                <a16:creationId xmlns:a16="http://schemas.microsoft.com/office/drawing/2014/main" id="{A7D235AB-18ED-7B85-C3E9-D5D3775570FE}"/>
              </a:ext>
            </a:extLst>
          </p:cNvPr>
          <p:cNvSpPr txBox="1"/>
          <p:nvPr/>
        </p:nvSpPr>
        <p:spPr>
          <a:xfrm>
            <a:off x="4310675" y="5345670"/>
            <a:ext cx="3537345" cy="584775"/>
          </a:xfrm>
          <a:prstGeom prst="rect">
            <a:avLst/>
          </a:prstGeom>
          <a:noFill/>
        </p:spPr>
        <p:txBody>
          <a:bodyPr wrap="square">
            <a:spAutoFit/>
          </a:bodyPr>
          <a:lstStyle/>
          <a:p>
            <a:pPr algn="ctr"/>
            <a:r>
              <a:rPr lang="zh-TW" altLang="en-US" sz="3200" dirty="0">
                <a:latin typeface="Times New Roman" panose="02020603050405020304" pitchFamily="18" charset="0"/>
                <a:cs typeface="Times New Roman" panose="02020603050405020304" pitchFamily="18" charset="0"/>
              </a:rPr>
              <a:t>Brno</a:t>
            </a:r>
          </a:p>
        </p:txBody>
      </p:sp>
      <p:sp>
        <p:nvSpPr>
          <p:cNvPr id="12" name="文字方塊 11">
            <a:extLst>
              <a:ext uri="{FF2B5EF4-FFF2-40B4-BE49-F238E27FC236}">
                <a16:creationId xmlns:a16="http://schemas.microsoft.com/office/drawing/2014/main" id="{DDAB0829-F058-C6DB-4109-971CE463A452}"/>
              </a:ext>
            </a:extLst>
          </p:cNvPr>
          <p:cNvSpPr txBox="1"/>
          <p:nvPr/>
        </p:nvSpPr>
        <p:spPr>
          <a:xfrm>
            <a:off x="487848" y="5380064"/>
            <a:ext cx="3513903" cy="584775"/>
          </a:xfrm>
          <a:prstGeom prst="rect">
            <a:avLst/>
          </a:prstGeom>
          <a:noFill/>
        </p:spPr>
        <p:txBody>
          <a:bodyPr wrap="square">
            <a:spAutoFit/>
          </a:bodyPr>
          <a:lstStyle/>
          <a:p>
            <a:pPr algn="ctr"/>
            <a:r>
              <a:rPr lang="zh-TW" altLang="en-US" sz="3200" dirty="0">
                <a:latin typeface="Times New Roman" panose="02020603050405020304" pitchFamily="18" charset="0"/>
                <a:cs typeface="Times New Roman" panose="02020603050405020304" pitchFamily="18" charset="0"/>
              </a:rPr>
              <a:t>New York</a:t>
            </a:r>
          </a:p>
        </p:txBody>
      </p:sp>
      <p:sp>
        <p:nvSpPr>
          <p:cNvPr id="13" name="文字方塊 12">
            <a:extLst>
              <a:ext uri="{FF2B5EF4-FFF2-40B4-BE49-F238E27FC236}">
                <a16:creationId xmlns:a16="http://schemas.microsoft.com/office/drawing/2014/main" id="{B50B9820-F124-6599-2461-5410D7455D43}"/>
              </a:ext>
            </a:extLst>
          </p:cNvPr>
          <p:cNvSpPr txBox="1"/>
          <p:nvPr/>
        </p:nvSpPr>
        <p:spPr>
          <a:xfrm>
            <a:off x="8162336" y="5345669"/>
            <a:ext cx="3517120" cy="584775"/>
          </a:xfrm>
          <a:prstGeom prst="rect">
            <a:avLst/>
          </a:prstGeom>
          <a:noFill/>
        </p:spPr>
        <p:txBody>
          <a:bodyPr wrap="square">
            <a:spAutoFit/>
          </a:bodyPr>
          <a:lstStyle/>
          <a:p>
            <a:pPr algn="ctr"/>
            <a:r>
              <a:rPr lang="zh-TW" altLang="en-US" sz="3200" dirty="0">
                <a:latin typeface="Times New Roman" panose="02020603050405020304" pitchFamily="18" charset="0"/>
                <a:cs typeface="Times New Roman" panose="02020603050405020304" pitchFamily="18" charset="0"/>
              </a:rPr>
              <a:t>Beijing</a:t>
            </a:r>
          </a:p>
        </p:txBody>
      </p:sp>
    </p:spTree>
    <p:extLst>
      <p:ext uri="{BB962C8B-B14F-4D97-AF65-F5344CB8AC3E}">
        <p14:creationId xmlns:p14="http://schemas.microsoft.com/office/powerpoint/2010/main" val="29263399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838200" y="485422"/>
            <a:ext cx="10515600"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p:txBody>
          <a:bodyPr/>
          <a:lstStyle/>
          <a:p>
            <a:r>
              <a:rPr lang="zh-TW" altLang="en-US" dirty="0"/>
              <a:t>是 </a:t>
            </a:r>
            <a:r>
              <a:rPr lang="en-US" altLang="zh-TW" b="0" i="0" dirty="0" err="1">
                <a:solidFill>
                  <a:srgbClr val="666666"/>
                </a:solidFill>
                <a:effectLst/>
                <a:latin typeface="Roboto" panose="02000000000000000000" pitchFamily="2" charset="0"/>
              </a:rPr>
              <a:t>shì</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838200" y="1509215"/>
            <a:ext cx="10515600" cy="1448153"/>
          </a:xfrm>
        </p:spPr>
        <p:txBody>
          <a:bodyPr>
            <a:normAutofit fontScale="92500"/>
          </a:bodyPr>
          <a:lstStyle/>
          <a:p>
            <a:pPr marL="0" indent="0">
              <a:buNone/>
            </a:pPr>
            <a:r>
              <a:rPr lang="en-US" altLang="zh-TW" dirty="0"/>
              <a:t>To </a:t>
            </a:r>
            <a:r>
              <a:rPr lang="en-US" altLang="zh-TW" dirty="0" err="1"/>
              <a:t>be【Grammar</a:t>
            </a:r>
            <a:r>
              <a:rPr lang="en-US" altLang="zh-TW" dirty="0"/>
              <a:t> 4】</a:t>
            </a:r>
          </a:p>
          <a:p>
            <a:pPr marL="0" indent="0">
              <a:buNone/>
            </a:pPr>
            <a:r>
              <a:rPr lang="en-US" altLang="zh-TW" dirty="0"/>
              <a:t>In Chinese, </a:t>
            </a:r>
            <a:r>
              <a:rPr lang="zh-TW" altLang="en-US" dirty="0"/>
              <a:t>是 </a:t>
            </a:r>
            <a:r>
              <a:rPr lang="en-US" altLang="zh-TW" dirty="0"/>
              <a:t>is a verb which can be used to link two units that are in some way equivalent. There two units can be nouns, pronoun, or noun phrases.</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5959117" y="3252994"/>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我是捷克人。</a:t>
            </a:r>
          </a:p>
        </p:txBody>
      </p:sp>
      <p:sp>
        <p:nvSpPr>
          <p:cNvPr id="6" name="文字方塊 5">
            <a:extLst>
              <a:ext uri="{FF2B5EF4-FFF2-40B4-BE49-F238E27FC236}">
                <a16:creationId xmlns:a16="http://schemas.microsoft.com/office/drawing/2014/main" id="{648DBAC0-27B5-5240-7DEB-29E8E3DDE93E}"/>
              </a:ext>
            </a:extLst>
          </p:cNvPr>
          <p:cNvSpPr txBox="1"/>
          <p:nvPr/>
        </p:nvSpPr>
        <p:spPr>
          <a:xfrm>
            <a:off x="6091761" y="3125994"/>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shì</a:t>
            </a:r>
            <a:r>
              <a:rPr lang="en-US" altLang="zh-TW" sz="2800" dirty="0"/>
              <a:t> </a:t>
            </a:r>
            <a:r>
              <a:rPr lang="en-US" altLang="zh-TW" sz="2800" dirty="0" err="1"/>
              <a:t>Jiékèrén</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6008512" y="4216960"/>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Czech.</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838200" y="3915775"/>
            <a:ext cx="3709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你是捷克人吗？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970843" y="3639607"/>
            <a:ext cx="3364089"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Jiékèrén</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838200" y="4924425"/>
            <a:ext cx="3925711" cy="1448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Czech?</a:t>
            </a:r>
            <a:endParaRPr lang="zh-TW" altLang="en-US" dirty="0"/>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5978878" y="4986161"/>
            <a:ext cx="37098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我不是捷克人。</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6111523" y="4859161"/>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búshì</a:t>
            </a:r>
            <a:r>
              <a:rPr lang="en-US" altLang="zh-TW" sz="2800" dirty="0"/>
              <a:t> </a:t>
            </a:r>
            <a:r>
              <a:rPr lang="en-US" altLang="zh-TW" sz="2800" dirty="0" err="1"/>
              <a:t>Jiékèrén</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6028274" y="5950127"/>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Czech.</a:t>
            </a:r>
            <a:endParaRPr lang="zh-TW" altLang="en-US" dirty="0"/>
          </a:p>
        </p:txBody>
      </p:sp>
    </p:spTree>
    <p:extLst>
      <p:ext uri="{BB962C8B-B14F-4D97-AF65-F5344CB8AC3E}">
        <p14:creationId xmlns:p14="http://schemas.microsoft.com/office/powerpoint/2010/main" val="41404240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349956" y="485422"/>
            <a:ext cx="11492088"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a:xfrm>
            <a:off x="364067" y="151224"/>
            <a:ext cx="10515600" cy="1325563"/>
          </a:xfrm>
        </p:spPr>
        <p:txBody>
          <a:bodyPr/>
          <a:lstStyle/>
          <a:p>
            <a:r>
              <a:rPr lang="zh-TW" altLang="en-US"/>
              <a:t>吗 </a:t>
            </a:r>
            <a:r>
              <a:rPr lang="en-US" altLang="zh-TW" dirty="0"/>
              <a:t>ma</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364067" y="1343378"/>
            <a:ext cx="11463866" cy="1723849"/>
          </a:xfrm>
        </p:spPr>
        <p:txBody>
          <a:bodyPr>
            <a:normAutofit fontScale="92500" lnSpcReduction="20000"/>
          </a:bodyPr>
          <a:lstStyle/>
          <a:p>
            <a:pPr marL="0" indent="0">
              <a:buNone/>
            </a:pPr>
            <a:r>
              <a:rPr lang="en-US" altLang="zh-TW" dirty="0"/>
              <a:t>(question particle)  【 Grammar 5 】</a:t>
            </a:r>
          </a:p>
          <a:p>
            <a:pPr marL="0" indent="0">
              <a:buNone/>
            </a:pPr>
            <a:r>
              <a:rPr lang="en-US" altLang="zh-TW"/>
              <a:t>When </a:t>
            </a:r>
            <a:r>
              <a:rPr lang="zh-TW" altLang="en-US"/>
              <a:t>吗 </a:t>
            </a:r>
            <a:r>
              <a:rPr lang="en-US" altLang="zh-TW"/>
              <a:t>is </a:t>
            </a:r>
            <a:r>
              <a:rPr lang="en-US" altLang="zh-TW" dirty="0"/>
              <a:t>added to the end of a declarative statement, that statement is turned into a question. To answer the question in the affirmative, drop </a:t>
            </a:r>
            <a:r>
              <a:rPr lang="en-US" altLang="zh-TW"/>
              <a:t>the </a:t>
            </a:r>
            <a:r>
              <a:rPr lang="zh-TW" altLang="en-US"/>
              <a:t>吗 </a:t>
            </a:r>
            <a:r>
              <a:rPr lang="en-US" altLang="zh-TW"/>
              <a:t>from </a:t>
            </a:r>
            <a:r>
              <a:rPr lang="en-US" altLang="zh-TW" dirty="0"/>
              <a:t>the end of the question; to answer the question in the negative, drop </a:t>
            </a:r>
            <a:r>
              <a:rPr lang="en-US" altLang="zh-TW"/>
              <a:t>the </a:t>
            </a:r>
            <a:r>
              <a:rPr lang="zh-TW" altLang="en-US"/>
              <a:t>吗</a:t>
            </a:r>
            <a:r>
              <a:rPr lang="en-US" altLang="zh-TW"/>
              <a:t>, </a:t>
            </a:r>
            <a:r>
              <a:rPr lang="en-US" altLang="zh-TW" dirty="0"/>
              <a:t>and insert a negative adverb – usually </a:t>
            </a:r>
            <a:r>
              <a:rPr lang="zh-TW" altLang="en-US" dirty="0"/>
              <a:t>不 </a:t>
            </a:r>
            <a:r>
              <a:rPr lang="en-US" altLang="zh-TW" dirty="0"/>
              <a:t>-- before the verb.</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5959117" y="3252994"/>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我姓王。</a:t>
            </a:r>
          </a:p>
        </p:txBody>
      </p:sp>
      <p:sp>
        <p:nvSpPr>
          <p:cNvPr id="6" name="文字方塊 5">
            <a:extLst>
              <a:ext uri="{FF2B5EF4-FFF2-40B4-BE49-F238E27FC236}">
                <a16:creationId xmlns:a16="http://schemas.microsoft.com/office/drawing/2014/main" id="{648DBAC0-27B5-5240-7DEB-29E8E3DDE93E}"/>
              </a:ext>
            </a:extLst>
          </p:cNvPr>
          <p:cNvSpPr txBox="1"/>
          <p:nvPr/>
        </p:nvSpPr>
        <p:spPr>
          <a:xfrm>
            <a:off x="6091761" y="3125994"/>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xìng</a:t>
            </a:r>
            <a:r>
              <a:rPr lang="zh-TW" altLang="en-US" sz="2800" dirty="0"/>
              <a:t> </a:t>
            </a:r>
            <a:r>
              <a:rPr lang="en-US" altLang="zh-TW" sz="2800" dirty="0" err="1"/>
              <a:t>Wáng</a:t>
            </a:r>
            <a:r>
              <a:rPr lang="en-US" altLang="zh-TW" sz="2800" dirty="0"/>
              <a:t> .</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6008512" y="4216960"/>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Wang.</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838200" y="3915775"/>
            <a:ext cx="3709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你姓王吗？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970843" y="3639607"/>
            <a:ext cx="3364089"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xìng</a:t>
            </a:r>
            <a:r>
              <a:rPr lang="zh-TW" altLang="en-US" sz="2800" dirty="0"/>
              <a:t> </a:t>
            </a:r>
            <a:r>
              <a:rPr lang="en-US" altLang="zh-TW" sz="2800" dirty="0" err="1"/>
              <a:t>Wáng</a:t>
            </a:r>
            <a:r>
              <a:rPr lang="en-US" altLang="zh-TW" sz="2800" dirty="0"/>
              <a:t> 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838200" y="4924425"/>
            <a:ext cx="3925711" cy="1448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Is your surname Wang?</a:t>
            </a:r>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5978878" y="4986161"/>
            <a:ext cx="37098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我不姓王。</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6111523" y="4859161"/>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búxìng</a:t>
            </a:r>
            <a:r>
              <a:rPr lang="zh-TW" altLang="en-US" sz="2800" dirty="0"/>
              <a:t> </a:t>
            </a:r>
            <a:r>
              <a:rPr lang="en-US" altLang="zh-TW" sz="2800" dirty="0" err="1"/>
              <a:t>Wáng</a:t>
            </a:r>
            <a:r>
              <a:rPr lang="en-US" altLang="zh-TW" sz="2800" dirty="0"/>
              <a:t> .</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6028274" y="5950127"/>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Wang.</a:t>
            </a:r>
            <a:endParaRPr lang="zh-TW" altLang="en-US" dirty="0"/>
          </a:p>
        </p:txBody>
      </p:sp>
    </p:spTree>
    <p:extLst>
      <p:ext uri="{BB962C8B-B14F-4D97-AF65-F5344CB8AC3E}">
        <p14:creationId xmlns:p14="http://schemas.microsoft.com/office/powerpoint/2010/main" val="26545236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349956" y="485422"/>
            <a:ext cx="11492088"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a:xfrm>
            <a:off x="364067" y="151224"/>
            <a:ext cx="10515600" cy="1325563"/>
          </a:xfrm>
        </p:spPr>
        <p:txBody>
          <a:bodyPr/>
          <a:lstStyle/>
          <a:p>
            <a:r>
              <a:rPr lang="zh-TW" altLang="en-US" dirty="0"/>
              <a:t>不 </a:t>
            </a:r>
            <a:r>
              <a:rPr lang="en-US" altLang="zh-TW" dirty="0" err="1"/>
              <a:t>bù</a:t>
            </a:r>
            <a:r>
              <a:rPr lang="en-US" altLang="zh-TW" dirty="0"/>
              <a:t> /</a:t>
            </a:r>
            <a:r>
              <a:rPr lang="en-US" altLang="zh-TW" dirty="0" err="1"/>
              <a:t>bú</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364067" y="1343378"/>
            <a:ext cx="11463866" cy="1723849"/>
          </a:xfrm>
        </p:spPr>
        <p:txBody>
          <a:bodyPr>
            <a:normAutofit/>
          </a:bodyPr>
          <a:lstStyle/>
          <a:p>
            <a:pPr marL="0" indent="0">
              <a:buNone/>
            </a:pPr>
            <a:r>
              <a:rPr lang="en-US" altLang="zh-TW" dirty="0"/>
              <a:t>Not; no  【 Grammar 6 】</a:t>
            </a:r>
          </a:p>
          <a:p>
            <a:pPr marL="0" indent="0">
              <a:buNone/>
            </a:pPr>
            <a:r>
              <a:rPr lang="en-US" altLang="zh-TW" dirty="0"/>
              <a:t>In Chinese there are two main negative adverbs. One of the two, </a:t>
            </a:r>
            <a:r>
              <a:rPr lang="zh-TW" altLang="en-US" dirty="0"/>
              <a:t>不</a:t>
            </a:r>
            <a:r>
              <a:rPr lang="en-US" altLang="zh-TW" dirty="0"/>
              <a:t>, occurs in this lesson.</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5959117" y="3252994"/>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我是北京人。</a:t>
            </a:r>
          </a:p>
        </p:txBody>
      </p:sp>
      <p:sp>
        <p:nvSpPr>
          <p:cNvPr id="6" name="文字方塊 5">
            <a:extLst>
              <a:ext uri="{FF2B5EF4-FFF2-40B4-BE49-F238E27FC236}">
                <a16:creationId xmlns:a16="http://schemas.microsoft.com/office/drawing/2014/main" id="{648DBAC0-27B5-5240-7DEB-29E8E3DDE93E}"/>
              </a:ext>
            </a:extLst>
          </p:cNvPr>
          <p:cNvSpPr txBox="1"/>
          <p:nvPr/>
        </p:nvSpPr>
        <p:spPr>
          <a:xfrm>
            <a:off x="6091761" y="3125994"/>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shì</a:t>
            </a:r>
            <a:r>
              <a:rPr lang="en-US" altLang="zh-TW" sz="2800" dirty="0"/>
              <a:t> </a:t>
            </a:r>
            <a:r>
              <a:rPr lang="en-US" altLang="zh-TW" sz="2800" dirty="0" err="1"/>
              <a:t>běijīngrén</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6008512" y="4216960"/>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from Beijing.</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838200" y="3915775"/>
            <a:ext cx="3709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你是北京人吗？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970843" y="3639607"/>
            <a:ext cx="3364089"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běijīng</a:t>
            </a:r>
            <a:r>
              <a:rPr lang="zh-TW" altLang="en-US" sz="2800" dirty="0"/>
              <a:t> </a:t>
            </a:r>
            <a:r>
              <a:rPr lang="en-US" altLang="zh-TW" sz="2800" dirty="0" err="1"/>
              <a:t>rén</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838200" y="4924425"/>
            <a:ext cx="3925711" cy="1448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from Beijing?</a:t>
            </a:r>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5978878" y="4986161"/>
            <a:ext cx="37098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我不是北京人。</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6111523" y="4859161"/>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búshì</a:t>
            </a:r>
            <a:r>
              <a:rPr lang="en-US" altLang="zh-TW" sz="2800" dirty="0"/>
              <a:t> </a:t>
            </a:r>
            <a:r>
              <a:rPr lang="en-US" altLang="zh-TW" sz="2800" dirty="0" err="1"/>
              <a:t>běijīngrén</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6028274" y="5950127"/>
            <a:ext cx="3552606"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from Beijing.</a:t>
            </a:r>
            <a:endParaRPr lang="zh-TW" altLang="en-US" dirty="0"/>
          </a:p>
        </p:txBody>
      </p:sp>
    </p:spTree>
    <p:extLst>
      <p:ext uri="{BB962C8B-B14F-4D97-AF65-F5344CB8AC3E}">
        <p14:creationId xmlns:p14="http://schemas.microsoft.com/office/powerpoint/2010/main" val="1080040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E4126D0-F997-4268-CA79-71390510721F}"/>
              </a:ext>
            </a:extLst>
          </p:cNvPr>
          <p:cNvSpPr/>
          <p:nvPr/>
        </p:nvSpPr>
        <p:spPr>
          <a:xfrm>
            <a:off x="349956" y="485422"/>
            <a:ext cx="11492088" cy="957298"/>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2C9358D1-811B-F142-712F-A414FECAE035}"/>
              </a:ext>
            </a:extLst>
          </p:cNvPr>
          <p:cNvSpPr>
            <a:spLocks noGrp="1"/>
          </p:cNvSpPr>
          <p:nvPr>
            <p:ph type="title"/>
          </p:nvPr>
        </p:nvSpPr>
        <p:spPr/>
        <p:txBody>
          <a:bodyPr/>
          <a:lstStyle/>
          <a:p>
            <a:r>
              <a:rPr lang="zh-TW" altLang="en-US" sz="4800" dirty="0"/>
              <a:t>不</a:t>
            </a:r>
            <a:r>
              <a:rPr lang="zh-TW" altLang="en-US" dirty="0"/>
              <a:t> </a:t>
            </a:r>
            <a:r>
              <a:rPr lang="en-US" altLang="zh-TW" b="0" i="0" dirty="0" err="1">
                <a:solidFill>
                  <a:srgbClr val="666666"/>
                </a:solidFill>
                <a:effectLst/>
                <a:latin typeface="Roboto" panose="02000000000000000000" pitchFamily="2" charset="0"/>
              </a:rPr>
              <a:t>bù</a:t>
            </a:r>
            <a:r>
              <a:rPr lang="zh-TW" altLang="en-US" b="0" i="0" dirty="0">
                <a:solidFill>
                  <a:srgbClr val="666666"/>
                </a:solidFill>
                <a:effectLst/>
                <a:latin typeface="Roboto" panose="02000000000000000000" pitchFamily="2" charset="0"/>
              </a:rPr>
              <a:t> </a:t>
            </a:r>
            <a:r>
              <a:rPr lang="en-US" altLang="zh-TW" b="0" i="0" dirty="0">
                <a:solidFill>
                  <a:srgbClr val="666666"/>
                </a:solidFill>
                <a:effectLst/>
                <a:latin typeface="Roboto" panose="02000000000000000000" pitchFamily="2" charset="0"/>
              </a:rPr>
              <a:t>/</a:t>
            </a:r>
            <a:r>
              <a:rPr lang="en-US" altLang="zh-TW" b="0" i="0" dirty="0" err="1">
                <a:solidFill>
                  <a:srgbClr val="666666"/>
                </a:solidFill>
                <a:effectLst/>
                <a:latin typeface="Roboto" panose="02000000000000000000" pitchFamily="2" charset="0"/>
              </a:rPr>
              <a:t>bú</a:t>
            </a:r>
            <a:endParaRPr lang="zh-TW" altLang="en-US" dirty="0"/>
          </a:p>
        </p:txBody>
      </p:sp>
      <p:sp>
        <p:nvSpPr>
          <p:cNvPr id="3" name="內容版面配置區 2">
            <a:extLst>
              <a:ext uri="{FF2B5EF4-FFF2-40B4-BE49-F238E27FC236}">
                <a16:creationId xmlns:a16="http://schemas.microsoft.com/office/drawing/2014/main" id="{6D81DB61-B99E-CD61-E471-BEE12AAFF102}"/>
              </a:ext>
            </a:extLst>
          </p:cNvPr>
          <p:cNvSpPr>
            <a:spLocks noGrp="1"/>
          </p:cNvSpPr>
          <p:nvPr>
            <p:ph idx="1"/>
          </p:nvPr>
        </p:nvSpPr>
        <p:spPr/>
        <p:txBody>
          <a:bodyPr>
            <a:normAutofit/>
          </a:bodyPr>
          <a:lstStyle/>
          <a:p>
            <a:r>
              <a:rPr lang="en-US" altLang="zh-TW" sz="3600" dirty="0"/>
              <a:t>Tone</a:t>
            </a:r>
          </a:p>
          <a:p>
            <a:pPr lvl="1"/>
            <a:r>
              <a:rPr lang="en-US" altLang="zh-TW" sz="3200" dirty="0"/>
              <a:t>When the 123tone after the </a:t>
            </a:r>
            <a:r>
              <a:rPr lang="zh-TW" altLang="en-US" sz="3200" dirty="0"/>
              <a:t>不</a:t>
            </a:r>
            <a:r>
              <a:rPr lang="en-US" altLang="zh-TW" sz="3200" dirty="0"/>
              <a:t>, we need to say</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bù</a:t>
            </a:r>
            <a:r>
              <a:rPr lang="en-US" altLang="zh-TW" sz="3200" b="0" i="0" dirty="0">
                <a:solidFill>
                  <a:srgbClr val="666666"/>
                </a:solidFill>
                <a:effectLst/>
                <a:latin typeface="Roboto" panose="02000000000000000000" pitchFamily="2" charset="0"/>
              </a:rPr>
              <a:t>.</a:t>
            </a:r>
            <a:endParaRPr lang="en-US" altLang="zh-TW" sz="3200" dirty="0"/>
          </a:p>
          <a:p>
            <a:pPr lvl="1"/>
            <a:r>
              <a:rPr lang="en-US" altLang="zh-TW" sz="3200" dirty="0"/>
              <a:t>When the 4tone after the </a:t>
            </a:r>
            <a:r>
              <a:rPr lang="zh-TW" altLang="en-US" sz="3200" dirty="0"/>
              <a:t>不</a:t>
            </a:r>
            <a:r>
              <a:rPr lang="en-US" altLang="zh-TW" sz="3200" dirty="0"/>
              <a:t>, we need to say</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bú</a:t>
            </a:r>
            <a:r>
              <a:rPr lang="en-US" altLang="zh-TW" sz="3200" b="0" i="0" dirty="0">
                <a:solidFill>
                  <a:srgbClr val="666666"/>
                </a:solidFill>
                <a:effectLst/>
                <a:latin typeface="Roboto" panose="02000000000000000000" pitchFamily="2" charset="0"/>
              </a:rPr>
              <a:t>.</a:t>
            </a:r>
          </a:p>
          <a:p>
            <a:pPr lvl="2"/>
            <a:r>
              <a:rPr lang="en-US" altLang="zh-TW" sz="2800" b="0" i="0" dirty="0" err="1">
                <a:solidFill>
                  <a:srgbClr val="666666"/>
                </a:solidFill>
                <a:effectLst/>
                <a:latin typeface="Roboto" panose="02000000000000000000" pitchFamily="2" charset="0"/>
              </a:rPr>
              <a:t>bùjiāo</a:t>
            </a:r>
            <a:r>
              <a:rPr lang="en-US" altLang="zh-TW" sz="2800" b="0" i="0" dirty="0">
                <a:solidFill>
                  <a:srgbClr val="666666"/>
                </a:solidFill>
                <a:effectLst/>
                <a:latin typeface="Roboto" panose="02000000000000000000" pitchFamily="2" charset="0"/>
              </a:rPr>
              <a:t> </a:t>
            </a:r>
          </a:p>
          <a:p>
            <a:pPr lvl="2"/>
            <a:r>
              <a:rPr lang="en-US" altLang="zh-TW" sz="2800" b="0" i="0" dirty="0" err="1">
                <a:solidFill>
                  <a:srgbClr val="666666"/>
                </a:solidFill>
                <a:effectLst/>
                <a:latin typeface="Roboto" panose="02000000000000000000" pitchFamily="2" charset="0"/>
              </a:rPr>
              <a:t>bùxíng</a:t>
            </a:r>
            <a:r>
              <a:rPr lang="en-US" altLang="zh-TW" sz="2800" b="0" i="0" dirty="0">
                <a:solidFill>
                  <a:srgbClr val="666666"/>
                </a:solidFill>
                <a:effectLst/>
                <a:latin typeface="Roboto" panose="02000000000000000000" pitchFamily="2" charset="0"/>
              </a:rPr>
              <a:t> </a:t>
            </a:r>
          </a:p>
          <a:p>
            <a:pPr lvl="2"/>
            <a:r>
              <a:rPr lang="en-US" altLang="zh-TW" sz="2800" b="0" i="0" dirty="0" err="1">
                <a:solidFill>
                  <a:srgbClr val="666666"/>
                </a:solidFill>
                <a:effectLst/>
                <a:latin typeface="Roboto" panose="02000000000000000000" pitchFamily="2" charset="0"/>
              </a:rPr>
              <a:t>bùyǎo</a:t>
            </a:r>
            <a:r>
              <a:rPr lang="en-US" altLang="zh-TW" sz="2800" b="0" i="0" dirty="0">
                <a:solidFill>
                  <a:srgbClr val="666666"/>
                </a:solidFill>
                <a:effectLst/>
                <a:latin typeface="Roboto" panose="02000000000000000000" pitchFamily="2" charset="0"/>
              </a:rPr>
              <a:t> </a:t>
            </a:r>
          </a:p>
          <a:p>
            <a:pPr lvl="2"/>
            <a:r>
              <a:rPr lang="en-US" altLang="zh-TW" sz="2800" b="0" i="0" dirty="0" err="1">
                <a:solidFill>
                  <a:srgbClr val="666666"/>
                </a:solidFill>
                <a:effectLst/>
                <a:latin typeface="Roboto" panose="02000000000000000000" pitchFamily="2" charset="0"/>
              </a:rPr>
              <a:t>búshì</a:t>
            </a:r>
            <a:endParaRPr lang="en-US" altLang="zh-TW" sz="2800" b="0" i="0" dirty="0">
              <a:solidFill>
                <a:srgbClr val="666666"/>
              </a:solidFill>
              <a:effectLst/>
              <a:latin typeface="Roboto" panose="02000000000000000000" pitchFamily="2" charset="0"/>
            </a:endParaRPr>
          </a:p>
          <a:p>
            <a:pPr lvl="2"/>
            <a:endParaRPr lang="en-US" altLang="zh-TW" sz="2800" b="0" i="0" dirty="0">
              <a:solidFill>
                <a:srgbClr val="666666"/>
              </a:solidFill>
              <a:effectLst/>
              <a:latin typeface="Roboto" panose="02000000000000000000" pitchFamily="2" charset="0"/>
            </a:endParaRPr>
          </a:p>
        </p:txBody>
      </p:sp>
    </p:spTree>
    <p:extLst>
      <p:ext uri="{BB962C8B-B14F-4D97-AF65-F5344CB8AC3E}">
        <p14:creationId xmlns:p14="http://schemas.microsoft.com/office/powerpoint/2010/main" val="36935973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349956" y="485422"/>
            <a:ext cx="11492088"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a:xfrm>
            <a:off x="364067" y="151224"/>
            <a:ext cx="10515600" cy="1325563"/>
          </a:xfrm>
        </p:spPr>
        <p:txBody>
          <a:bodyPr/>
          <a:lstStyle/>
          <a:p>
            <a:r>
              <a:rPr lang="zh-TW" altLang="en-US" dirty="0"/>
              <a:t>也 </a:t>
            </a:r>
            <a:r>
              <a:rPr lang="en-US" altLang="zh-TW" dirty="0" err="1"/>
              <a:t>yě</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364066" y="1229360"/>
            <a:ext cx="11492088" cy="1837867"/>
          </a:xfrm>
        </p:spPr>
        <p:txBody>
          <a:bodyPr>
            <a:normAutofit fontScale="92500" lnSpcReduction="10000"/>
          </a:bodyPr>
          <a:lstStyle/>
          <a:p>
            <a:pPr marL="0" indent="0">
              <a:buNone/>
            </a:pPr>
            <a:r>
              <a:rPr lang="en-US" altLang="zh-TW" dirty="0"/>
              <a:t>Too; also  【 Grammar 7 】</a:t>
            </a:r>
          </a:p>
          <a:p>
            <a:pPr marL="0" indent="0">
              <a:buNone/>
            </a:pPr>
            <a:r>
              <a:rPr lang="en-US" altLang="zh-TW" dirty="0"/>
              <a:t>The adverb </a:t>
            </a:r>
            <a:r>
              <a:rPr lang="zh-TW" altLang="en-US" dirty="0"/>
              <a:t>也 </a:t>
            </a:r>
            <a:r>
              <a:rPr lang="en-US" altLang="zh-TW" dirty="0"/>
              <a:t>basically means “too” or “also.”  In Chinese, adverbs, especially one-syllable adverbs, normally appear after subjects and in front of verbs. They usually cannot precede subjects or follow verbs. The adverb </a:t>
            </a:r>
            <a:r>
              <a:rPr lang="zh-TW" altLang="en-US" dirty="0"/>
              <a:t>也 </a:t>
            </a:r>
            <a:r>
              <a:rPr lang="en-US" altLang="zh-TW" dirty="0"/>
              <a:t>cannot be put before the subject or at the very end of a sentence.</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6954518" y="3194551"/>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我是北京人。</a:t>
            </a:r>
          </a:p>
        </p:txBody>
      </p:sp>
      <p:sp>
        <p:nvSpPr>
          <p:cNvPr id="6" name="文字方塊 5">
            <a:extLst>
              <a:ext uri="{FF2B5EF4-FFF2-40B4-BE49-F238E27FC236}">
                <a16:creationId xmlns:a16="http://schemas.microsoft.com/office/drawing/2014/main" id="{648DBAC0-27B5-5240-7DEB-29E8E3DDE93E}"/>
              </a:ext>
            </a:extLst>
          </p:cNvPr>
          <p:cNvSpPr txBox="1"/>
          <p:nvPr/>
        </p:nvSpPr>
        <p:spPr>
          <a:xfrm>
            <a:off x="7087162" y="3067551"/>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shì</a:t>
            </a:r>
            <a:r>
              <a:rPr lang="en-US" altLang="zh-TW" sz="2800" dirty="0"/>
              <a:t> </a:t>
            </a:r>
            <a:r>
              <a:rPr lang="en-US" altLang="zh-TW" sz="2800" dirty="0" err="1"/>
              <a:t>běijīngrén</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7003913" y="4158517"/>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from Beijing.</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1011492" y="3345253"/>
            <a:ext cx="3709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你是北京人吗？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1144135" y="3069085"/>
            <a:ext cx="3364089"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běijīng</a:t>
            </a:r>
            <a:r>
              <a:rPr lang="zh-TW" altLang="en-US" sz="2800" dirty="0"/>
              <a:t> </a:t>
            </a:r>
            <a:r>
              <a:rPr lang="en-US" altLang="zh-TW" sz="2800" dirty="0" err="1"/>
              <a:t>rén</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1011492" y="4353904"/>
            <a:ext cx="3925711" cy="523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from Beijing?</a:t>
            </a:r>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962096" y="5287543"/>
            <a:ext cx="37098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我也是北京人。</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1094741" y="5160543"/>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yěshì</a:t>
            </a:r>
            <a:r>
              <a:rPr lang="en-US" altLang="zh-TW" sz="2800" dirty="0"/>
              <a:t> </a:t>
            </a:r>
            <a:r>
              <a:rPr lang="en-US" altLang="zh-TW" sz="2800" dirty="0" err="1"/>
              <a:t>běijīngrén</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1011492" y="6251509"/>
            <a:ext cx="3552606"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also from Beijing.</a:t>
            </a:r>
            <a:endParaRPr lang="zh-TW" altLang="en-US" dirty="0"/>
          </a:p>
        </p:txBody>
      </p:sp>
      <p:sp>
        <p:nvSpPr>
          <p:cNvPr id="18" name="文字方塊 17">
            <a:extLst>
              <a:ext uri="{FF2B5EF4-FFF2-40B4-BE49-F238E27FC236}">
                <a16:creationId xmlns:a16="http://schemas.microsoft.com/office/drawing/2014/main" id="{9225E3EF-67F7-6AEB-3C7C-1D8A2D26807A}"/>
              </a:ext>
            </a:extLst>
          </p:cNvPr>
          <p:cNvSpPr txBox="1"/>
          <p:nvPr/>
        </p:nvSpPr>
        <p:spPr>
          <a:xfrm>
            <a:off x="450417" y="2854126"/>
            <a:ext cx="511679" cy="769441"/>
          </a:xfrm>
          <a:prstGeom prst="rect">
            <a:avLst/>
          </a:prstGeom>
          <a:noFill/>
        </p:spPr>
        <p:txBody>
          <a:bodyPr wrap="none" rtlCol="0">
            <a:spAutoFit/>
          </a:bodyPr>
          <a:lstStyle/>
          <a:p>
            <a:r>
              <a:rPr lang="en-US" altLang="zh-TW" sz="4400" dirty="0">
                <a:solidFill>
                  <a:srgbClr val="FF0000"/>
                </a:solidFill>
              </a:rPr>
              <a:t>A</a:t>
            </a:r>
            <a:endParaRPr lang="zh-TW" altLang="en-US" sz="4400" dirty="0">
              <a:solidFill>
                <a:srgbClr val="FF0000"/>
              </a:solidFill>
            </a:endParaRPr>
          </a:p>
        </p:txBody>
      </p:sp>
      <p:sp>
        <p:nvSpPr>
          <p:cNvPr id="19" name="文字方塊 18">
            <a:extLst>
              <a:ext uri="{FF2B5EF4-FFF2-40B4-BE49-F238E27FC236}">
                <a16:creationId xmlns:a16="http://schemas.microsoft.com/office/drawing/2014/main" id="{81145EA0-2081-435F-C671-85F91D5F325B}"/>
              </a:ext>
            </a:extLst>
          </p:cNvPr>
          <p:cNvSpPr txBox="1"/>
          <p:nvPr/>
        </p:nvSpPr>
        <p:spPr>
          <a:xfrm>
            <a:off x="6540787" y="2821520"/>
            <a:ext cx="490840" cy="769441"/>
          </a:xfrm>
          <a:prstGeom prst="rect">
            <a:avLst/>
          </a:prstGeom>
          <a:noFill/>
        </p:spPr>
        <p:txBody>
          <a:bodyPr wrap="none" rtlCol="0">
            <a:spAutoFit/>
          </a:bodyPr>
          <a:lstStyle/>
          <a:p>
            <a:r>
              <a:rPr lang="en-US" altLang="zh-TW" sz="4400" dirty="0">
                <a:solidFill>
                  <a:srgbClr val="FF0000"/>
                </a:solidFill>
              </a:rPr>
              <a:t>B</a:t>
            </a:r>
            <a:endParaRPr lang="zh-TW" altLang="en-US" sz="4400" dirty="0">
              <a:solidFill>
                <a:srgbClr val="FF0000"/>
              </a:solidFill>
            </a:endParaRPr>
          </a:p>
        </p:txBody>
      </p:sp>
      <p:sp>
        <p:nvSpPr>
          <p:cNvPr id="20" name="標題 1">
            <a:extLst>
              <a:ext uri="{FF2B5EF4-FFF2-40B4-BE49-F238E27FC236}">
                <a16:creationId xmlns:a16="http://schemas.microsoft.com/office/drawing/2014/main" id="{770824B1-1CA2-68AF-6953-5E233BACEE57}"/>
              </a:ext>
            </a:extLst>
          </p:cNvPr>
          <p:cNvSpPr txBox="1">
            <a:spLocks/>
          </p:cNvSpPr>
          <p:nvPr/>
        </p:nvSpPr>
        <p:spPr>
          <a:xfrm>
            <a:off x="10417385" y="4788039"/>
            <a:ext cx="17339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他</a:t>
            </a:r>
            <a:r>
              <a:rPr lang="en-US" altLang="zh-TW" dirty="0"/>
              <a:t>/</a:t>
            </a:r>
            <a:r>
              <a:rPr lang="zh-TW" altLang="en-US" dirty="0"/>
              <a:t>她</a:t>
            </a:r>
          </a:p>
        </p:txBody>
      </p:sp>
      <p:sp>
        <p:nvSpPr>
          <p:cNvPr id="21" name="文字方塊 20">
            <a:extLst>
              <a:ext uri="{FF2B5EF4-FFF2-40B4-BE49-F238E27FC236}">
                <a16:creationId xmlns:a16="http://schemas.microsoft.com/office/drawing/2014/main" id="{AF450E81-F0D5-580C-8DB4-115DA3C1E778}"/>
              </a:ext>
            </a:extLst>
          </p:cNvPr>
          <p:cNvSpPr txBox="1"/>
          <p:nvPr/>
        </p:nvSpPr>
        <p:spPr>
          <a:xfrm>
            <a:off x="10876277" y="5606075"/>
            <a:ext cx="1275082" cy="646331"/>
          </a:xfrm>
          <a:prstGeom prst="rect">
            <a:avLst/>
          </a:prstGeom>
          <a:noFill/>
        </p:spPr>
        <p:txBody>
          <a:bodyPr wrap="square">
            <a:spAutoFit/>
          </a:bodyPr>
          <a:lstStyle/>
          <a:p>
            <a:r>
              <a:rPr lang="en-US" altLang="zh-TW" sz="3600" dirty="0" err="1"/>
              <a:t>tā</a:t>
            </a:r>
            <a:endParaRPr lang="zh-TW" altLang="en-US" sz="3600" dirty="0"/>
          </a:p>
        </p:txBody>
      </p:sp>
      <p:sp>
        <p:nvSpPr>
          <p:cNvPr id="22" name="內容版面配置區 2">
            <a:extLst>
              <a:ext uri="{FF2B5EF4-FFF2-40B4-BE49-F238E27FC236}">
                <a16:creationId xmlns:a16="http://schemas.microsoft.com/office/drawing/2014/main" id="{ACE7ED0E-8A2C-6E7C-9051-D87B145B76AC}"/>
              </a:ext>
            </a:extLst>
          </p:cNvPr>
          <p:cNvSpPr txBox="1">
            <a:spLocks/>
          </p:cNvSpPr>
          <p:nvPr/>
        </p:nvSpPr>
        <p:spPr>
          <a:xfrm>
            <a:off x="10417386" y="6251509"/>
            <a:ext cx="1438768"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TW" dirty="0"/>
              <a:t>He/she</a:t>
            </a:r>
            <a:endParaRPr lang="zh-TW" altLang="en-US" dirty="0"/>
          </a:p>
        </p:txBody>
      </p:sp>
    </p:spTree>
    <p:extLst>
      <p:ext uri="{BB962C8B-B14F-4D97-AF65-F5344CB8AC3E}">
        <p14:creationId xmlns:p14="http://schemas.microsoft.com/office/powerpoint/2010/main" val="18969782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349956" y="485422"/>
            <a:ext cx="11492088" cy="2197294"/>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a:xfrm>
            <a:off x="364067" y="151224"/>
            <a:ext cx="10515600" cy="1325563"/>
          </a:xfrm>
        </p:spPr>
        <p:txBody>
          <a:bodyPr/>
          <a:lstStyle/>
          <a:p>
            <a:r>
              <a:rPr lang="zh-TW" altLang="en-US" dirty="0"/>
              <a:t>也 </a:t>
            </a:r>
            <a:r>
              <a:rPr lang="en-US" altLang="zh-TW" dirty="0" err="1"/>
              <a:t>yě</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364066" y="1229360"/>
            <a:ext cx="11492088" cy="1548147"/>
          </a:xfrm>
        </p:spPr>
        <p:txBody>
          <a:bodyPr>
            <a:normAutofit/>
          </a:bodyPr>
          <a:lstStyle/>
          <a:p>
            <a:pPr marL="0" indent="0">
              <a:buNone/>
            </a:pPr>
            <a:r>
              <a:rPr lang="en-US" altLang="zh-TW" dirty="0"/>
              <a:t>Too; also  【 Grammar 7 】</a:t>
            </a:r>
          </a:p>
          <a:p>
            <a:pPr marL="0" indent="0">
              <a:buNone/>
            </a:pPr>
            <a:r>
              <a:rPr lang="en-US" altLang="zh-TW" dirty="0"/>
              <a:t>When the adverb </a:t>
            </a:r>
            <a:r>
              <a:rPr lang="zh-TW" altLang="en-US" dirty="0"/>
              <a:t>也 </a:t>
            </a:r>
            <a:r>
              <a:rPr lang="en-US" altLang="zh-TW" dirty="0"/>
              <a:t>is used together with the negative adverb </a:t>
            </a:r>
            <a:r>
              <a:rPr lang="zh-TW" altLang="en-US" dirty="0"/>
              <a:t>不</a:t>
            </a:r>
            <a:r>
              <a:rPr lang="en-US" altLang="zh-TW" dirty="0"/>
              <a:t>,  </a:t>
            </a:r>
            <a:r>
              <a:rPr lang="zh-TW" altLang="en-US" dirty="0"/>
              <a:t>也 </a:t>
            </a:r>
            <a:r>
              <a:rPr lang="en-US" altLang="zh-TW" dirty="0"/>
              <a:t>is placed before </a:t>
            </a:r>
            <a:r>
              <a:rPr lang="zh-TW" altLang="en-US" dirty="0"/>
              <a:t>不</a:t>
            </a:r>
            <a:r>
              <a:rPr lang="en-US" altLang="zh-TW" dirty="0"/>
              <a:t>.</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6954518" y="3194551"/>
            <a:ext cx="42259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我不是北京人。</a:t>
            </a:r>
          </a:p>
        </p:txBody>
      </p:sp>
      <p:sp>
        <p:nvSpPr>
          <p:cNvPr id="6" name="文字方塊 5">
            <a:extLst>
              <a:ext uri="{FF2B5EF4-FFF2-40B4-BE49-F238E27FC236}">
                <a16:creationId xmlns:a16="http://schemas.microsoft.com/office/drawing/2014/main" id="{648DBAC0-27B5-5240-7DEB-29E8E3DDE93E}"/>
              </a:ext>
            </a:extLst>
          </p:cNvPr>
          <p:cNvSpPr txBox="1"/>
          <p:nvPr/>
        </p:nvSpPr>
        <p:spPr>
          <a:xfrm>
            <a:off x="7087162" y="3067551"/>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búshì</a:t>
            </a:r>
            <a:r>
              <a:rPr lang="en-US" altLang="zh-TW" sz="2800" dirty="0"/>
              <a:t> </a:t>
            </a:r>
            <a:r>
              <a:rPr lang="en-US" altLang="zh-TW" sz="2800" dirty="0" err="1"/>
              <a:t>běijīngrén</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7003913" y="4158517"/>
            <a:ext cx="376568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from Beijing.</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1011492" y="3345253"/>
            <a:ext cx="3709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你是北京人吗？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1144135" y="3069085"/>
            <a:ext cx="3364089"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běijīng</a:t>
            </a:r>
            <a:r>
              <a:rPr lang="zh-TW" altLang="en-US" sz="2800" dirty="0"/>
              <a:t> </a:t>
            </a:r>
            <a:r>
              <a:rPr lang="en-US" altLang="zh-TW" sz="2800" dirty="0" err="1"/>
              <a:t>rén</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1011492" y="4353904"/>
            <a:ext cx="3925711" cy="523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from Beijing?</a:t>
            </a:r>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962096" y="5287543"/>
            <a:ext cx="41077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我也不是北京人。</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1094741" y="5160543"/>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yěbúshì</a:t>
            </a:r>
            <a:r>
              <a:rPr lang="en-US" altLang="zh-TW" sz="2800" dirty="0"/>
              <a:t> </a:t>
            </a:r>
            <a:r>
              <a:rPr lang="en-US" altLang="zh-TW" sz="2800" dirty="0" err="1"/>
              <a:t>běijīngrén</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1011492" y="6251509"/>
            <a:ext cx="4180268"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also not from Beijing.</a:t>
            </a:r>
            <a:endParaRPr lang="zh-TW" altLang="en-US" dirty="0"/>
          </a:p>
        </p:txBody>
      </p:sp>
      <p:sp>
        <p:nvSpPr>
          <p:cNvPr id="18" name="文字方塊 17">
            <a:extLst>
              <a:ext uri="{FF2B5EF4-FFF2-40B4-BE49-F238E27FC236}">
                <a16:creationId xmlns:a16="http://schemas.microsoft.com/office/drawing/2014/main" id="{9225E3EF-67F7-6AEB-3C7C-1D8A2D26807A}"/>
              </a:ext>
            </a:extLst>
          </p:cNvPr>
          <p:cNvSpPr txBox="1"/>
          <p:nvPr/>
        </p:nvSpPr>
        <p:spPr>
          <a:xfrm>
            <a:off x="450417" y="2854126"/>
            <a:ext cx="511679" cy="769441"/>
          </a:xfrm>
          <a:prstGeom prst="rect">
            <a:avLst/>
          </a:prstGeom>
          <a:noFill/>
        </p:spPr>
        <p:txBody>
          <a:bodyPr wrap="none" rtlCol="0">
            <a:spAutoFit/>
          </a:bodyPr>
          <a:lstStyle/>
          <a:p>
            <a:r>
              <a:rPr lang="en-US" altLang="zh-TW" sz="4400" dirty="0">
                <a:solidFill>
                  <a:srgbClr val="FF0000"/>
                </a:solidFill>
              </a:rPr>
              <a:t>A</a:t>
            </a:r>
            <a:endParaRPr lang="zh-TW" altLang="en-US" sz="4400" dirty="0">
              <a:solidFill>
                <a:srgbClr val="FF0000"/>
              </a:solidFill>
            </a:endParaRPr>
          </a:p>
        </p:txBody>
      </p:sp>
      <p:sp>
        <p:nvSpPr>
          <p:cNvPr id="19" name="文字方塊 18">
            <a:extLst>
              <a:ext uri="{FF2B5EF4-FFF2-40B4-BE49-F238E27FC236}">
                <a16:creationId xmlns:a16="http://schemas.microsoft.com/office/drawing/2014/main" id="{81145EA0-2081-435F-C671-85F91D5F325B}"/>
              </a:ext>
            </a:extLst>
          </p:cNvPr>
          <p:cNvSpPr txBox="1"/>
          <p:nvPr/>
        </p:nvSpPr>
        <p:spPr>
          <a:xfrm>
            <a:off x="6540787" y="2821520"/>
            <a:ext cx="490840" cy="769441"/>
          </a:xfrm>
          <a:prstGeom prst="rect">
            <a:avLst/>
          </a:prstGeom>
          <a:noFill/>
        </p:spPr>
        <p:txBody>
          <a:bodyPr wrap="none" rtlCol="0">
            <a:spAutoFit/>
          </a:bodyPr>
          <a:lstStyle/>
          <a:p>
            <a:r>
              <a:rPr lang="en-US" altLang="zh-TW" sz="4400" dirty="0">
                <a:solidFill>
                  <a:srgbClr val="FF0000"/>
                </a:solidFill>
              </a:rPr>
              <a:t>B</a:t>
            </a:r>
            <a:endParaRPr lang="zh-TW" altLang="en-US" sz="4400" dirty="0">
              <a:solidFill>
                <a:srgbClr val="FF0000"/>
              </a:solidFill>
            </a:endParaRPr>
          </a:p>
        </p:txBody>
      </p:sp>
      <p:sp>
        <p:nvSpPr>
          <p:cNvPr id="20" name="標題 1">
            <a:extLst>
              <a:ext uri="{FF2B5EF4-FFF2-40B4-BE49-F238E27FC236}">
                <a16:creationId xmlns:a16="http://schemas.microsoft.com/office/drawing/2014/main" id="{770824B1-1CA2-68AF-6953-5E233BACEE57}"/>
              </a:ext>
            </a:extLst>
          </p:cNvPr>
          <p:cNvSpPr txBox="1">
            <a:spLocks/>
          </p:cNvSpPr>
          <p:nvPr/>
        </p:nvSpPr>
        <p:spPr>
          <a:xfrm>
            <a:off x="10417385" y="4788039"/>
            <a:ext cx="17339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他</a:t>
            </a:r>
            <a:r>
              <a:rPr lang="en-US" altLang="zh-TW" dirty="0"/>
              <a:t>/</a:t>
            </a:r>
            <a:r>
              <a:rPr lang="zh-TW" altLang="en-US" dirty="0"/>
              <a:t>她</a:t>
            </a:r>
          </a:p>
        </p:txBody>
      </p:sp>
      <p:sp>
        <p:nvSpPr>
          <p:cNvPr id="21" name="文字方塊 20">
            <a:extLst>
              <a:ext uri="{FF2B5EF4-FFF2-40B4-BE49-F238E27FC236}">
                <a16:creationId xmlns:a16="http://schemas.microsoft.com/office/drawing/2014/main" id="{AF450E81-F0D5-580C-8DB4-115DA3C1E778}"/>
              </a:ext>
            </a:extLst>
          </p:cNvPr>
          <p:cNvSpPr txBox="1"/>
          <p:nvPr/>
        </p:nvSpPr>
        <p:spPr>
          <a:xfrm>
            <a:off x="10876277" y="5606075"/>
            <a:ext cx="1275082" cy="646331"/>
          </a:xfrm>
          <a:prstGeom prst="rect">
            <a:avLst/>
          </a:prstGeom>
          <a:noFill/>
        </p:spPr>
        <p:txBody>
          <a:bodyPr wrap="square">
            <a:spAutoFit/>
          </a:bodyPr>
          <a:lstStyle/>
          <a:p>
            <a:r>
              <a:rPr lang="en-US" altLang="zh-TW" sz="3600" dirty="0" err="1"/>
              <a:t>tā</a:t>
            </a:r>
            <a:endParaRPr lang="zh-TW" altLang="en-US" sz="3600" dirty="0"/>
          </a:p>
        </p:txBody>
      </p:sp>
      <p:sp>
        <p:nvSpPr>
          <p:cNvPr id="22" name="內容版面配置區 2">
            <a:extLst>
              <a:ext uri="{FF2B5EF4-FFF2-40B4-BE49-F238E27FC236}">
                <a16:creationId xmlns:a16="http://schemas.microsoft.com/office/drawing/2014/main" id="{ACE7ED0E-8A2C-6E7C-9051-D87B145B76AC}"/>
              </a:ext>
            </a:extLst>
          </p:cNvPr>
          <p:cNvSpPr txBox="1">
            <a:spLocks/>
          </p:cNvSpPr>
          <p:nvPr/>
        </p:nvSpPr>
        <p:spPr>
          <a:xfrm>
            <a:off x="10417386" y="6251509"/>
            <a:ext cx="1438768"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TW" dirty="0"/>
              <a:t>He/she</a:t>
            </a:r>
            <a:endParaRPr lang="zh-TW" altLang="en-US" dirty="0"/>
          </a:p>
        </p:txBody>
      </p:sp>
    </p:spTree>
    <p:extLst>
      <p:ext uri="{BB962C8B-B14F-4D97-AF65-F5344CB8AC3E}">
        <p14:creationId xmlns:p14="http://schemas.microsoft.com/office/powerpoint/2010/main" val="26983884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C84668A7-C1AF-0EFA-E45B-374CCD693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8" y="1553578"/>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1" name="Freeform: Shape 5130">
            <a:extLst>
              <a:ext uri="{FF2B5EF4-FFF2-40B4-BE49-F238E27FC236}">
                <a16:creationId xmlns:a16="http://schemas.microsoft.com/office/drawing/2014/main" id="{F0715E74-E09B-FEE8-2361-93B1D6897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男生圖片素材, 男生圖案免費下載- Lovepik">
            <a:extLst>
              <a:ext uri="{FF2B5EF4-FFF2-40B4-BE49-F238E27FC236}">
                <a16:creationId xmlns:a16="http://schemas.microsoft.com/office/drawing/2014/main" id="{0D948F83-CF63-13D3-835C-8D31E0DC3F7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200" r="-1" b="16502"/>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5133" name="Freeform: Shape 5132">
            <a:extLst>
              <a:ext uri="{FF2B5EF4-FFF2-40B4-BE49-F238E27FC236}">
                <a16:creationId xmlns:a16="http://schemas.microsoft.com/office/drawing/2014/main" id="{D5165BFA-E66E-63B6-EB60-90C08779F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691342" flipH="1">
            <a:off x="10377328" y="-2266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5" name="Freeform: Shape 5134">
            <a:extLst>
              <a:ext uri="{FF2B5EF4-FFF2-40B4-BE49-F238E27FC236}">
                <a16:creationId xmlns:a16="http://schemas.microsoft.com/office/drawing/2014/main" id="{DCA958C4-3098-E1EC-8CB0-92606B597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4" y="1559793"/>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7" name="Freeform: Shape 5136">
            <a:extLst>
              <a:ext uri="{FF2B5EF4-FFF2-40B4-BE49-F238E27FC236}">
                <a16:creationId xmlns:a16="http://schemas.microsoft.com/office/drawing/2014/main" id="{8397E5D6-4D7F-0F66-888F-1883E75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775645" y="4073460"/>
            <a:ext cx="435910" cy="42656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39" name="Group 5138">
            <a:extLst>
              <a:ext uri="{FF2B5EF4-FFF2-40B4-BE49-F238E27FC236}">
                <a16:creationId xmlns:a16="http://schemas.microsoft.com/office/drawing/2014/main" id="{B6554DE5-4EB6-37B0-5592-8BC98C2F4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81" y="4807207"/>
            <a:ext cx="918368" cy="1207049"/>
            <a:chOff x="-78390" y="3121814"/>
            <a:chExt cx="1118491" cy="1470079"/>
          </a:xfrm>
        </p:grpSpPr>
        <p:sp>
          <p:nvSpPr>
            <p:cNvPr id="5140" name="Freeform: Shape 5139">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8390" y="3123108"/>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B68D77E2-FC6B-1120-A088-078257E7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6382" y="3121814"/>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143" name="Freeform: Shape 5142">
            <a:extLst>
              <a:ext uri="{FF2B5EF4-FFF2-40B4-BE49-F238E27FC236}">
                <a16:creationId xmlns:a16="http://schemas.microsoft.com/office/drawing/2014/main" id="{CA434C8A-1FE7-78C7-2287-A4551C31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美國國旗">
            <a:extLst>
              <a:ext uri="{FF2B5EF4-FFF2-40B4-BE49-F238E27FC236}">
                <a16:creationId xmlns:a16="http://schemas.microsoft.com/office/drawing/2014/main" id="{38124B8E-D8D6-2CCC-F6F4-C621F2321FAA}"/>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12834" y="0"/>
            <a:ext cx="3179166" cy="182775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7D4A5D16-EB4A-E43D-125C-CEFCAB29C3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Tree>
    <p:extLst>
      <p:ext uri="{BB962C8B-B14F-4D97-AF65-F5344CB8AC3E}">
        <p14:creationId xmlns:p14="http://schemas.microsoft.com/office/powerpoint/2010/main" val="16980335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C84668A7-C1AF-0EFA-E45B-374CCD693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Shape 10248">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8" y="1553578"/>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1" name="Freeform: Shape 10250">
            <a:extLst>
              <a:ext uri="{FF2B5EF4-FFF2-40B4-BE49-F238E27FC236}">
                <a16:creationId xmlns:a16="http://schemas.microsoft.com/office/drawing/2014/main" id="{F0715E74-E09B-FEE8-2361-93B1D6897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男生圖片PNG去背圖| 矢量圖案素材| 免费下载| Pngtree">
            <a:extLst>
              <a:ext uri="{FF2B5EF4-FFF2-40B4-BE49-F238E27FC236}">
                <a16:creationId xmlns:a16="http://schemas.microsoft.com/office/drawing/2014/main" id="{D327E207-3444-6A7B-56E0-D05E2ACBE7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851" r="-1" b="851"/>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10253" name="Freeform: Shape 10252">
            <a:extLst>
              <a:ext uri="{FF2B5EF4-FFF2-40B4-BE49-F238E27FC236}">
                <a16:creationId xmlns:a16="http://schemas.microsoft.com/office/drawing/2014/main" id="{D5165BFA-E66E-63B6-EB60-90C08779F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691342" flipH="1">
            <a:off x="10377328" y="-2266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55" name="Freeform: Shape 10254">
            <a:extLst>
              <a:ext uri="{FF2B5EF4-FFF2-40B4-BE49-F238E27FC236}">
                <a16:creationId xmlns:a16="http://schemas.microsoft.com/office/drawing/2014/main" id="{DCA958C4-3098-E1EC-8CB0-92606B597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4" y="1559793"/>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7" name="Freeform: Shape 10256">
            <a:extLst>
              <a:ext uri="{FF2B5EF4-FFF2-40B4-BE49-F238E27FC236}">
                <a16:creationId xmlns:a16="http://schemas.microsoft.com/office/drawing/2014/main" id="{8397E5D6-4D7F-0F66-888F-1883E75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775645" y="4073460"/>
            <a:ext cx="435910" cy="42656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259" name="Group 10258">
            <a:extLst>
              <a:ext uri="{FF2B5EF4-FFF2-40B4-BE49-F238E27FC236}">
                <a16:creationId xmlns:a16="http://schemas.microsoft.com/office/drawing/2014/main" id="{B6554DE5-4EB6-37B0-5592-8BC98C2F4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81" y="4807207"/>
            <a:ext cx="918368" cy="1207049"/>
            <a:chOff x="-78390" y="3121814"/>
            <a:chExt cx="1118491" cy="1470079"/>
          </a:xfrm>
        </p:grpSpPr>
        <p:sp>
          <p:nvSpPr>
            <p:cNvPr id="10260" name="Freeform: Shape 10259">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8390" y="3123108"/>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61" name="Freeform: Shape 10260">
              <a:extLst>
                <a:ext uri="{FF2B5EF4-FFF2-40B4-BE49-F238E27FC236}">
                  <a16:creationId xmlns:a16="http://schemas.microsoft.com/office/drawing/2014/main" id="{B68D77E2-FC6B-1120-A088-078257E7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6382" y="3121814"/>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263" name="Freeform: Shape 10262">
            <a:extLst>
              <a:ext uri="{FF2B5EF4-FFF2-40B4-BE49-F238E27FC236}">
                <a16:creationId xmlns:a16="http://schemas.microsoft.com/office/drawing/2014/main" id="{CA434C8A-1FE7-78C7-2287-A4551C31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文字方塊 3">
            <a:extLst>
              <a:ext uri="{FF2B5EF4-FFF2-40B4-BE49-F238E27FC236}">
                <a16:creationId xmlns:a16="http://schemas.microsoft.com/office/drawing/2014/main" id="{C68C4370-DD57-B2C7-0CA1-FFA49FD28095}"/>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pic>
        <p:nvPicPr>
          <p:cNvPr id="5" name="Picture 4" descr="学生摄影图__儿童幼儿_人物图库_摄影图库_昵图网nipic.com">
            <a:extLst>
              <a:ext uri="{FF2B5EF4-FFF2-40B4-BE49-F238E27FC236}">
                <a16:creationId xmlns:a16="http://schemas.microsoft.com/office/drawing/2014/main" id="{70E17446-7C8D-6C16-5C95-62EEE7E31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942" y="0"/>
            <a:ext cx="4111058" cy="243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618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BA06E0-C685-B282-93C2-FDFC8746A79E}"/>
              </a:ext>
            </a:extLst>
          </p:cNvPr>
          <p:cNvSpPr>
            <a:spLocks noGrp="1"/>
          </p:cNvSpPr>
          <p:nvPr>
            <p:ph type="ctrTitle"/>
          </p:nvPr>
        </p:nvSpPr>
        <p:spPr/>
        <p:txBody>
          <a:bodyPr/>
          <a:lstStyle/>
          <a:p>
            <a:r>
              <a:rPr lang="en-US" altLang="zh-TW" dirty="0"/>
              <a:t>test</a:t>
            </a:r>
            <a:endParaRPr lang="zh-TW" altLang="en-US" dirty="0"/>
          </a:p>
        </p:txBody>
      </p:sp>
      <p:sp>
        <p:nvSpPr>
          <p:cNvPr id="3" name="副標題 2">
            <a:extLst>
              <a:ext uri="{FF2B5EF4-FFF2-40B4-BE49-F238E27FC236}">
                <a16:creationId xmlns:a16="http://schemas.microsoft.com/office/drawing/2014/main" id="{EE189AFF-4FAE-F309-0577-F9761237334D}"/>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00746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C84668A7-C1AF-0EFA-E45B-374CCD693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Freeform: Shape 11272">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8" y="1553578"/>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5" name="Freeform: Shape 11274">
            <a:extLst>
              <a:ext uri="{FF2B5EF4-FFF2-40B4-BE49-F238E27FC236}">
                <a16:creationId xmlns:a16="http://schemas.microsoft.com/office/drawing/2014/main" id="{F0715E74-E09B-FEE8-2361-93B1D6897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手绘女头像高冷- 搜狗图片搜索">
            <a:extLst>
              <a:ext uri="{FF2B5EF4-FFF2-40B4-BE49-F238E27FC236}">
                <a16:creationId xmlns:a16="http://schemas.microsoft.com/office/drawing/2014/main" id="{58045B3A-5896-F068-70F7-612E8A0156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01" r="-1" b="16601"/>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11277" name="Freeform: Shape 11276">
            <a:extLst>
              <a:ext uri="{FF2B5EF4-FFF2-40B4-BE49-F238E27FC236}">
                <a16:creationId xmlns:a16="http://schemas.microsoft.com/office/drawing/2014/main" id="{D5165BFA-E66E-63B6-EB60-90C08779F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691342" flipH="1">
            <a:off x="10377328" y="-2266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79" name="Freeform: Shape 11278">
            <a:extLst>
              <a:ext uri="{FF2B5EF4-FFF2-40B4-BE49-F238E27FC236}">
                <a16:creationId xmlns:a16="http://schemas.microsoft.com/office/drawing/2014/main" id="{DCA958C4-3098-E1EC-8CB0-92606B597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4" y="1559793"/>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81" name="Freeform: Shape 11280">
            <a:extLst>
              <a:ext uri="{FF2B5EF4-FFF2-40B4-BE49-F238E27FC236}">
                <a16:creationId xmlns:a16="http://schemas.microsoft.com/office/drawing/2014/main" id="{8397E5D6-4D7F-0F66-888F-1883E75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775645" y="4073460"/>
            <a:ext cx="435910" cy="42656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283" name="Group 11282">
            <a:extLst>
              <a:ext uri="{FF2B5EF4-FFF2-40B4-BE49-F238E27FC236}">
                <a16:creationId xmlns:a16="http://schemas.microsoft.com/office/drawing/2014/main" id="{B6554DE5-4EB6-37B0-5592-8BC98C2F4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81" y="4807207"/>
            <a:ext cx="918368" cy="1207049"/>
            <a:chOff x="-78390" y="3121814"/>
            <a:chExt cx="1118491" cy="1470079"/>
          </a:xfrm>
        </p:grpSpPr>
        <p:sp>
          <p:nvSpPr>
            <p:cNvPr id="11284" name="Freeform: Shape 11283">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8390" y="3123108"/>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85" name="Freeform: Shape 11284">
              <a:extLst>
                <a:ext uri="{FF2B5EF4-FFF2-40B4-BE49-F238E27FC236}">
                  <a16:creationId xmlns:a16="http://schemas.microsoft.com/office/drawing/2014/main" id="{B68D77E2-FC6B-1120-A088-078257E7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6382" y="3121814"/>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1287" name="Freeform: Shape 11286">
            <a:extLst>
              <a:ext uri="{FF2B5EF4-FFF2-40B4-BE49-F238E27FC236}">
                <a16:creationId xmlns:a16="http://schemas.microsoft.com/office/drawing/2014/main" id="{CA434C8A-1FE7-78C7-2287-A4551C31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文字方塊 3">
            <a:extLst>
              <a:ext uri="{FF2B5EF4-FFF2-40B4-BE49-F238E27FC236}">
                <a16:creationId xmlns:a16="http://schemas.microsoft.com/office/drawing/2014/main" id="{0E2E929F-2F6C-1D70-CB0E-2ACA4783D1EE}"/>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pic>
        <p:nvPicPr>
          <p:cNvPr id="5" name="Picture 4" descr="中華人民共和國國旗">
            <a:extLst>
              <a:ext uri="{FF2B5EF4-FFF2-40B4-BE49-F238E27FC236}">
                <a16:creationId xmlns:a16="http://schemas.microsoft.com/office/drawing/2014/main" id="{498BE8FE-BF22-37E6-BFCB-9A237B0082BB}"/>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9360" y="-5948"/>
            <a:ext cx="3342640" cy="217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5669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C84668A7-C1AF-0EFA-E45B-374CCD693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Freeform: Shape 13320">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8" y="1553578"/>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23" name="Freeform: Shape 13322">
            <a:extLst>
              <a:ext uri="{FF2B5EF4-FFF2-40B4-BE49-F238E27FC236}">
                <a16:creationId xmlns:a16="http://schemas.microsoft.com/office/drawing/2014/main" id="{F0715E74-E09B-FEE8-2361-93B1D6897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那些令人惊艳的手绘女生头像">
            <a:extLst>
              <a:ext uri="{FF2B5EF4-FFF2-40B4-BE49-F238E27FC236}">
                <a16:creationId xmlns:a16="http://schemas.microsoft.com/office/drawing/2014/main" id="{A4B2A99A-74D1-F310-5B4A-FDABFFC275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97" r="-1" b="33726"/>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13325" name="Freeform: Shape 13324">
            <a:extLst>
              <a:ext uri="{FF2B5EF4-FFF2-40B4-BE49-F238E27FC236}">
                <a16:creationId xmlns:a16="http://schemas.microsoft.com/office/drawing/2014/main" id="{D5165BFA-E66E-63B6-EB60-90C08779F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691342" flipH="1">
            <a:off x="10377328" y="-2266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27" name="Freeform: Shape 13326">
            <a:extLst>
              <a:ext uri="{FF2B5EF4-FFF2-40B4-BE49-F238E27FC236}">
                <a16:creationId xmlns:a16="http://schemas.microsoft.com/office/drawing/2014/main" id="{DCA958C4-3098-E1EC-8CB0-92606B597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4" y="1559793"/>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29" name="Freeform: Shape 13328">
            <a:extLst>
              <a:ext uri="{FF2B5EF4-FFF2-40B4-BE49-F238E27FC236}">
                <a16:creationId xmlns:a16="http://schemas.microsoft.com/office/drawing/2014/main" id="{8397E5D6-4D7F-0F66-888F-1883E75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775645" y="4073460"/>
            <a:ext cx="435910" cy="42656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331" name="Group 13330">
            <a:extLst>
              <a:ext uri="{FF2B5EF4-FFF2-40B4-BE49-F238E27FC236}">
                <a16:creationId xmlns:a16="http://schemas.microsoft.com/office/drawing/2014/main" id="{B6554DE5-4EB6-37B0-5592-8BC98C2F4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81" y="4807207"/>
            <a:ext cx="918368" cy="1207049"/>
            <a:chOff x="-78390" y="3121814"/>
            <a:chExt cx="1118491" cy="1470079"/>
          </a:xfrm>
        </p:grpSpPr>
        <p:sp>
          <p:nvSpPr>
            <p:cNvPr id="13332" name="Freeform: Shape 13331">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8390" y="3123108"/>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33" name="Freeform: Shape 13332">
              <a:extLst>
                <a:ext uri="{FF2B5EF4-FFF2-40B4-BE49-F238E27FC236}">
                  <a16:creationId xmlns:a16="http://schemas.microsoft.com/office/drawing/2014/main" id="{B68D77E2-FC6B-1120-A088-078257E7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6382" y="3121814"/>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335" name="Freeform: Shape 13334">
            <a:extLst>
              <a:ext uri="{FF2B5EF4-FFF2-40B4-BE49-F238E27FC236}">
                <a16:creationId xmlns:a16="http://schemas.microsoft.com/office/drawing/2014/main" id="{CA434C8A-1FE7-78C7-2287-A4551C31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文字方塊 3">
            <a:extLst>
              <a:ext uri="{FF2B5EF4-FFF2-40B4-BE49-F238E27FC236}">
                <a16:creationId xmlns:a16="http://schemas.microsoft.com/office/drawing/2014/main" id="{5BF61EFE-3455-5FFE-F529-6059EC039CF2}"/>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pic>
        <p:nvPicPr>
          <p:cNvPr id="6" name="Picture 2" descr="Departamento de Religión: Profesor viejo o Viejo profesor">
            <a:extLst>
              <a:ext uri="{FF2B5EF4-FFF2-40B4-BE49-F238E27FC236}">
                <a16:creationId xmlns:a16="http://schemas.microsoft.com/office/drawing/2014/main" id="{A2EF35B0-4A50-AE68-8CC7-8D84B4FBE295}"/>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11921" t="-1" r="22178" b="-5412"/>
          <a:stretch/>
        </p:blipFill>
        <p:spPr bwMode="auto">
          <a:xfrm>
            <a:off x="9022080" y="6203"/>
            <a:ext cx="316992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465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男生圖片素材, 男生圖案免費下載- Lovepik">
            <a:extLst>
              <a:ext uri="{FF2B5EF4-FFF2-40B4-BE49-F238E27FC236}">
                <a16:creationId xmlns:a16="http://schemas.microsoft.com/office/drawing/2014/main" id="{0D948F83-CF63-13D3-835C-8D31E0DC3F7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200" r="-1" b="16502"/>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7D4A5D16-EB4A-E43D-125C-CEFCAB29C363}"/>
              </a:ext>
            </a:extLst>
          </p:cNvPr>
          <p:cNvSpPr txBox="1"/>
          <p:nvPr/>
        </p:nvSpPr>
        <p:spPr>
          <a:xfrm>
            <a:off x="0" y="5383546"/>
            <a:ext cx="3262432"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李先生</a:t>
            </a:r>
          </a:p>
        </p:txBody>
      </p:sp>
      <p:sp>
        <p:nvSpPr>
          <p:cNvPr id="2" name="文字方塊 1">
            <a:extLst>
              <a:ext uri="{FF2B5EF4-FFF2-40B4-BE49-F238E27FC236}">
                <a16:creationId xmlns:a16="http://schemas.microsoft.com/office/drawing/2014/main" id="{E3339619-3F4A-9AC8-2913-C25711E9AB57}"/>
              </a:ext>
            </a:extLst>
          </p:cNvPr>
          <p:cNvSpPr txBox="1"/>
          <p:nvPr/>
        </p:nvSpPr>
        <p:spPr>
          <a:xfrm>
            <a:off x="8929568" y="0"/>
            <a:ext cx="3262432"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sp>
        <p:nvSpPr>
          <p:cNvPr id="3" name="文字方塊 2">
            <a:extLst>
              <a:ext uri="{FF2B5EF4-FFF2-40B4-BE49-F238E27FC236}">
                <a16:creationId xmlns:a16="http://schemas.microsoft.com/office/drawing/2014/main" id="{A2786E6A-27F8-99FF-7184-DFE75F6D6050}"/>
              </a:ext>
            </a:extLst>
          </p:cNvPr>
          <p:cNvSpPr txBox="1"/>
          <p:nvPr/>
        </p:nvSpPr>
        <p:spPr>
          <a:xfrm>
            <a:off x="9955490" y="5534551"/>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
        <p:nvSpPr>
          <p:cNvPr id="6" name="乘號 5">
            <a:extLst>
              <a:ext uri="{FF2B5EF4-FFF2-40B4-BE49-F238E27FC236}">
                <a16:creationId xmlns:a16="http://schemas.microsoft.com/office/drawing/2014/main" id="{4C960E7E-9D8E-BFCE-23AA-0D307AAA58D0}"/>
              </a:ext>
            </a:extLst>
          </p:cNvPr>
          <p:cNvSpPr/>
          <p:nvPr/>
        </p:nvSpPr>
        <p:spPr>
          <a:xfrm>
            <a:off x="8779957" y="81275"/>
            <a:ext cx="3081933" cy="1513845"/>
          </a:xfrm>
          <a:prstGeom prst="mathMultiply">
            <a:avLst>
              <a:gd name="adj1" fmla="val 1212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08815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男生圖片PNG去背圖| 矢量圖案素材| 免费下载| Pngtree">
            <a:extLst>
              <a:ext uri="{FF2B5EF4-FFF2-40B4-BE49-F238E27FC236}">
                <a16:creationId xmlns:a16="http://schemas.microsoft.com/office/drawing/2014/main" id="{D327E207-3444-6A7B-56E0-D05E2ACBE7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851" r="-1" b="851"/>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C68C4370-DD57-B2C7-0CA1-FFA49FD28095}"/>
              </a:ext>
            </a:extLst>
          </p:cNvPr>
          <p:cNvSpPr txBox="1"/>
          <p:nvPr/>
        </p:nvSpPr>
        <p:spPr>
          <a:xfrm>
            <a:off x="0" y="5383546"/>
            <a:ext cx="3262432"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王先生</a:t>
            </a:r>
          </a:p>
        </p:txBody>
      </p:sp>
      <p:sp>
        <p:nvSpPr>
          <p:cNvPr id="2" name="文字方塊 1">
            <a:extLst>
              <a:ext uri="{FF2B5EF4-FFF2-40B4-BE49-F238E27FC236}">
                <a16:creationId xmlns:a16="http://schemas.microsoft.com/office/drawing/2014/main" id="{0482FF41-60A8-0696-033C-FDDCD9A877F7}"/>
              </a:ext>
            </a:extLst>
          </p:cNvPr>
          <p:cNvSpPr txBox="1"/>
          <p:nvPr/>
        </p:nvSpPr>
        <p:spPr>
          <a:xfrm>
            <a:off x="8929568" y="0"/>
            <a:ext cx="3262432"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6" name="文字方塊 5">
            <a:extLst>
              <a:ext uri="{FF2B5EF4-FFF2-40B4-BE49-F238E27FC236}">
                <a16:creationId xmlns:a16="http://schemas.microsoft.com/office/drawing/2014/main" id="{707BA51C-CEED-9F33-8080-32D60CB711BB}"/>
              </a:ext>
            </a:extLst>
          </p:cNvPr>
          <p:cNvSpPr txBox="1"/>
          <p:nvPr/>
        </p:nvSpPr>
        <p:spPr>
          <a:xfrm>
            <a:off x="9955490" y="5534551"/>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sp>
        <p:nvSpPr>
          <p:cNvPr id="7" name="乘號 6">
            <a:extLst>
              <a:ext uri="{FF2B5EF4-FFF2-40B4-BE49-F238E27FC236}">
                <a16:creationId xmlns:a16="http://schemas.microsoft.com/office/drawing/2014/main" id="{E9BFCA41-32B8-FD05-4446-817214536C43}"/>
              </a:ext>
            </a:extLst>
          </p:cNvPr>
          <p:cNvSpPr/>
          <p:nvPr/>
        </p:nvSpPr>
        <p:spPr>
          <a:xfrm>
            <a:off x="8779957" y="0"/>
            <a:ext cx="3081933" cy="1513845"/>
          </a:xfrm>
          <a:prstGeom prst="mathMultiply">
            <a:avLst>
              <a:gd name="adj1" fmla="val 1212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854910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手绘女头像高冷- 搜狗图片搜索">
            <a:extLst>
              <a:ext uri="{FF2B5EF4-FFF2-40B4-BE49-F238E27FC236}">
                <a16:creationId xmlns:a16="http://schemas.microsoft.com/office/drawing/2014/main" id="{58045B3A-5896-F068-70F7-612E8A0156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01" r="-1" b="16601"/>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E2E929F-2F6C-1D70-CB0E-2ACA4783D1EE}"/>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pic>
        <p:nvPicPr>
          <p:cNvPr id="6" name="Picture 4" descr="斯洛伐克國旗">
            <a:extLst>
              <a:ext uri="{FF2B5EF4-FFF2-40B4-BE49-F238E27FC236}">
                <a16:creationId xmlns:a16="http://schemas.microsoft.com/office/drawing/2014/main" id="{E0186BB8-A9C3-8C3B-40AC-250F6E65DF21}"/>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8580915" y="0"/>
            <a:ext cx="3611085" cy="2397760"/>
          </a:xfrm>
          <a:prstGeom prst="rect">
            <a:avLst/>
          </a:prstGeom>
          <a:noFill/>
          <a:extLst>
            <a:ext uri="{909E8E84-426E-40DD-AFC4-6F175D3DCCD1}">
              <a14:hiddenFill xmlns:a14="http://schemas.microsoft.com/office/drawing/2010/main">
                <a:solidFill>
                  <a:srgbClr val="FFFFFF"/>
                </a:solidFill>
              </a14:hiddenFill>
            </a:ext>
          </a:extLst>
        </p:spPr>
      </p:pic>
      <p:sp>
        <p:nvSpPr>
          <p:cNvPr id="7" name="乘號 6">
            <a:extLst>
              <a:ext uri="{FF2B5EF4-FFF2-40B4-BE49-F238E27FC236}">
                <a16:creationId xmlns:a16="http://schemas.microsoft.com/office/drawing/2014/main" id="{E21566D5-C596-4147-5DF0-0DBAC905C6BD}"/>
              </a:ext>
            </a:extLst>
          </p:cNvPr>
          <p:cNvSpPr/>
          <p:nvPr/>
        </p:nvSpPr>
        <p:spPr>
          <a:xfrm>
            <a:off x="9869997" y="-314965"/>
            <a:ext cx="3081933" cy="1513845"/>
          </a:xfrm>
          <a:prstGeom prst="mathMultiply">
            <a:avLst>
              <a:gd name="adj1" fmla="val 1212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descr="捷克國旗">
            <a:extLst>
              <a:ext uri="{FF2B5EF4-FFF2-40B4-BE49-F238E27FC236}">
                <a16:creationId xmlns:a16="http://schemas.microsoft.com/office/drawing/2014/main" id="{94B5F679-8984-AB08-D5DA-7B2799630D95}"/>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tretch>
            <a:fillRect/>
          </a:stretch>
        </p:blipFill>
        <p:spPr bwMode="auto">
          <a:xfrm>
            <a:off x="8879841" y="4695265"/>
            <a:ext cx="3312160" cy="21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462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那些令人惊艳的手绘女生头像">
            <a:extLst>
              <a:ext uri="{FF2B5EF4-FFF2-40B4-BE49-F238E27FC236}">
                <a16:creationId xmlns:a16="http://schemas.microsoft.com/office/drawing/2014/main" id="{A4B2A99A-74D1-F310-5B4A-FDABFFC275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97" r="-1" b="33726"/>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5BF61EFE-3455-5FFE-F529-6059EC039CF2}"/>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pic>
        <p:nvPicPr>
          <p:cNvPr id="5" name="Picture 6" descr="荷蘭國旗">
            <a:extLst>
              <a:ext uri="{FF2B5EF4-FFF2-40B4-BE49-F238E27FC236}">
                <a16:creationId xmlns:a16="http://schemas.microsoft.com/office/drawing/2014/main" id="{BE6D12A3-5388-0FA5-55B4-299E73E1B4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7059" y="0"/>
            <a:ext cx="3044941" cy="2021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烏克蘭國旗">
            <a:extLst>
              <a:ext uri="{FF2B5EF4-FFF2-40B4-BE49-F238E27FC236}">
                <a16:creationId xmlns:a16="http://schemas.microsoft.com/office/drawing/2014/main" id="{4421444B-29DF-943D-A349-6F1E2039965B}"/>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7059" y="4937760"/>
            <a:ext cx="3044941" cy="1920240"/>
          </a:xfrm>
          <a:prstGeom prst="rect">
            <a:avLst/>
          </a:prstGeom>
          <a:noFill/>
          <a:extLst>
            <a:ext uri="{909E8E84-426E-40DD-AFC4-6F175D3DCCD1}">
              <a14:hiddenFill xmlns:a14="http://schemas.microsoft.com/office/drawing/2010/main">
                <a:solidFill>
                  <a:srgbClr val="FFFFFF"/>
                </a:solidFill>
              </a14:hiddenFill>
            </a:ext>
          </a:extLst>
        </p:spPr>
      </p:pic>
      <p:sp>
        <p:nvSpPr>
          <p:cNvPr id="9" name="乘號 8">
            <a:extLst>
              <a:ext uri="{FF2B5EF4-FFF2-40B4-BE49-F238E27FC236}">
                <a16:creationId xmlns:a16="http://schemas.microsoft.com/office/drawing/2014/main" id="{0061385F-FE68-DE65-BA6A-EA86DAB2ADE1}"/>
              </a:ext>
            </a:extLst>
          </p:cNvPr>
          <p:cNvSpPr/>
          <p:nvPr/>
        </p:nvSpPr>
        <p:spPr>
          <a:xfrm>
            <a:off x="9869997" y="-314965"/>
            <a:ext cx="3081933" cy="1513845"/>
          </a:xfrm>
          <a:prstGeom prst="mathMultiply">
            <a:avLst>
              <a:gd name="adj1" fmla="val 1212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530759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0" name="Picture 4" descr="手绘女生头像拿图留赞哦_随风资源网">
            <a:extLst>
              <a:ext uri="{FF2B5EF4-FFF2-40B4-BE49-F238E27FC236}">
                <a16:creationId xmlns:a16="http://schemas.microsoft.com/office/drawing/2014/main" id="{AC1A9242-1A3B-2E36-29F5-0354E6A9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一些很好看的手繪女生頭像、閨蜜頭像">
            <a:extLst>
              <a:ext uri="{FF2B5EF4-FFF2-40B4-BE49-F238E27FC236}">
                <a16:creationId xmlns:a16="http://schemas.microsoft.com/office/drawing/2014/main" id="{D3EB2D2E-6802-4787-EFA0-B92500727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0" r="502" b="2"/>
          <a:stretch/>
        </p:blipFill>
        <p:spPr bwMode="auto">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BD794B73-1BF2-095B-E24D-E93251AC6EDD}"/>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5" name="文字方塊 4">
            <a:extLst>
              <a:ext uri="{FF2B5EF4-FFF2-40B4-BE49-F238E27FC236}">
                <a16:creationId xmlns:a16="http://schemas.microsoft.com/office/drawing/2014/main" id="{5C8BCD38-AE56-0376-4486-B72BAB22EA75}"/>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pic>
        <p:nvPicPr>
          <p:cNvPr id="6" name="Picture 4" descr="立陶宛國旗">
            <a:extLst>
              <a:ext uri="{FF2B5EF4-FFF2-40B4-BE49-F238E27FC236}">
                <a16:creationId xmlns:a16="http://schemas.microsoft.com/office/drawing/2014/main" id="{104FBA64-61DC-D3E6-BBB5-14FF38900FF7}"/>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36000" y="0"/>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立陶宛國旗">
            <a:extLst>
              <a:ext uri="{FF2B5EF4-FFF2-40B4-BE49-F238E27FC236}">
                <a16:creationId xmlns:a16="http://schemas.microsoft.com/office/drawing/2014/main" id="{516CFB4F-F601-D38E-89A5-8097DC32BEFB}"/>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40973" y="0"/>
            <a:ext cx="216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42F38A0B-A318-69EA-2325-A39D20A6FC8A}"/>
              </a:ext>
            </a:extLst>
          </p:cNvPr>
          <p:cNvSpPr txBox="1"/>
          <p:nvPr/>
        </p:nvSpPr>
        <p:spPr>
          <a:xfrm rot="2353936">
            <a:off x="9463581" y="0"/>
            <a:ext cx="1314784" cy="1446550"/>
          </a:xfrm>
          <a:prstGeom prst="rect">
            <a:avLst/>
          </a:prstGeom>
          <a:noFill/>
        </p:spPr>
        <p:txBody>
          <a:bodyPr wrap="none" rtlCol="0">
            <a:spAutoFit/>
          </a:bodyPr>
          <a:lstStyle/>
          <a:p>
            <a:r>
              <a:rPr lang="zh-TW" altLang="en-US" sz="8800" b="1" dirty="0">
                <a:solidFill>
                  <a:srgbClr val="FF0000"/>
                </a:solidFill>
              </a:rPr>
              <a:t>？</a:t>
            </a:r>
          </a:p>
        </p:txBody>
      </p:sp>
      <p:sp>
        <p:nvSpPr>
          <p:cNvPr id="9" name="文字方塊 8">
            <a:extLst>
              <a:ext uri="{FF2B5EF4-FFF2-40B4-BE49-F238E27FC236}">
                <a16:creationId xmlns:a16="http://schemas.microsoft.com/office/drawing/2014/main" id="{B5242A58-1A82-E8D8-0CF6-E4F8811DFD3E}"/>
              </a:ext>
            </a:extLst>
          </p:cNvPr>
          <p:cNvSpPr txBox="1"/>
          <p:nvPr/>
        </p:nvSpPr>
        <p:spPr>
          <a:xfrm>
            <a:off x="-123588" y="-92767"/>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立陶宛</a:t>
            </a:r>
            <a:endParaRPr lang="en-US" altLang="zh-TW" sz="3600"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568D5770-81D0-161F-0BE6-FE78962CF3C6}"/>
              </a:ext>
            </a:extLst>
          </p:cNvPr>
          <p:cNvSpPr txBox="1"/>
          <p:nvPr/>
        </p:nvSpPr>
        <p:spPr>
          <a:xfrm>
            <a:off x="-110922" y="5358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Lìtáowǎn</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423845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学生摄影图__儿童幼儿_人物图库_摄影图库_昵图网nipic.com">
            <a:extLst>
              <a:ext uri="{FF2B5EF4-FFF2-40B4-BE49-F238E27FC236}">
                <a16:creationId xmlns:a16="http://schemas.microsoft.com/office/drawing/2014/main" id="{1721D974-2645-D501-31F0-1A4070F20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479" y="0"/>
            <a:ext cx="3037682" cy="1800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学生摄影图__儿童幼儿_人物图库_摄影图库_昵图网nipic.com">
            <a:extLst>
              <a:ext uri="{FF2B5EF4-FFF2-40B4-BE49-F238E27FC236}">
                <a16:creationId xmlns:a16="http://schemas.microsoft.com/office/drawing/2014/main" id="{25F2F4B7-77F1-918C-A54B-D2EE54A94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903" y="0"/>
            <a:ext cx="3037682" cy="18008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手绘女生头像拿图留赞哦_随风资源网">
            <a:extLst>
              <a:ext uri="{FF2B5EF4-FFF2-40B4-BE49-F238E27FC236}">
                <a16:creationId xmlns:a16="http://schemas.microsoft.com/office/drawing/2014/main" id="{AC1A9242-1A3B-2E36-29F5-0354E6A9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一些很好看的手繪女生頭像、閨蜜頭像">
            <a:extLst>
              <a:ext uri="{FF2B5EF4-FFF2-40B4-BE49-F238E27FC236}">
                <a16:creationId xmlns:a16="http://schemas.microsoft.com/office/drawing/2014/main" id="{D3EB2D2E-6802-4787-EFA0-B92500727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0" r="502" b="2"/>
          <a:stretch/>
        </p:blipFill>
        <p:spPr bwMode="auto">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BD794B73-1BF2-095B-E24D-E93251AC6EDD}"/>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5" name="文字方塊 4">
            <a:extLst>
              <a:ext uri="{FF2B5EF4-FFF2-40B4-BE49-F238E27FC236}">
                <a16:creationId xmlns:a16="http://schemas.microsoft.com/office/drawing/2014/main" id="{5C8BCD38-AE56-0376-4486-B72BAB22EA75}"/>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sp>
        <p:nvSpPr>
          <p:cNvPr id="8" name="文字方塊 7">
            <a:extLst>
              <a:ext uri="{FF2B5EF4-FFF2-40B4-BE49-F238E27FC236}">
                <a16:creationId xmlns:a16="http://schemas.microsoft.com/office/drawing/2014/main" id="{42F38A0B-A318-69EA-2325-A39D20A6FC8A}"/>
              </a:ext>
            </a:extLst>
          </p:cNvPr>
          <p:cNvSpPr txBox="1"/>
          <p:nvPr/>
        </p:nvSpPr>
        <p:spPr>
          <a:xfrm rot="2353936">
            <a:off x="4589991" y="-769874"/>
            <a:ext cx="1314784" cy="2646878"/>
          </a:xfrm>
          <a:prstGeom prst="rect">
            <a:avLst/>
          </a:prstGeom>
          <a:noFill/>
        </p:spPr>
        <p:txBody>
          <a:bodyPr wrap="square" rtlCol="0">
            <a:spAutoFit/>
          </a:bodyPr>
          <a:lstStyle/>
          <a:p>
            <a:r>
              <a:rPr lang="zh-TW" altLang="en-US" sz="16600" b="1" dirty="0">
                <a:solidFill>
                  <a:srgbClr val="FF0000"/>
                </a:solidFill>
              </a:rPr>
              <a:t>？</a:t>
            </a:r>
          </a:p>
        </p:txBody>
      </p:sp>
    </p:spTree>
    <p:extLst>
      <p:ext uri="{BB962C8B-B14F-4D97-AF65-F5344CB8AC3E}">
        <p14:creationId xmlns:p14="http://schemas.microsoft.com/office/powerpoint/2010/main" val="374050858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5" name="Rectangle 19464">
            <a:extLst>
              <a:ext uri="{FF2B5EF4-FFF2-40B4-BE49-F238E27FC236}">
                <a16:creationId xmlns:a16="http://schemas.microsoft.com/office/drawing/2014/main" id="{23F913F6-F63F-48B0-A7AF-926A7153D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pic>
        <p:nvPicPr>
          <p:cNvPr id="10" name="Picture 2" descr="墨西哥合眾國國旗">
            <a:extLst>
              <a:ext uri="{FF2B5EF4-FFF2-40B4-BE49-F238E27FC236}">
                <a16:creationId xmlns:a16="http://schemas.microsoft.com/office/drawing/2014/main" id="{E244382B-BC36-EEDC-6B0F-C369AD2C728D}"/>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9858" y="0"/>
            <a:ext cx="2956560" cy="18279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墨西哥合眾國國旗">
            <a:extLst>
              <a:ext uri="{FF2B5EF4-FFF2-40B4-BE49-F238E27FC236}">
                <a16:creationId xmlns:a16="http://schemas.microsoft.com/office/drawing/2014/main" id="{58048F37-4C75-A7E7-C974-9DA29B431C84}"/>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39909" y="0"/>
            <a:ext cx="2956560" cy="1827947"/>
          </a:xfrm>
          <a:prstGeom prst="rect">
            <a:avLst/>
          </a:prstGeom>
          <a:noFill/>
          <a:extLst>
            <a:ext uri="{909E8E84-426E-40DD-AFC4-6F175D3DCCD1}">
              <a14:hiddenFill xmlns:a14="http://schemas.microsoft.com/office/drawing/2010/main">
                <a:solidFill>
                  <a:srgbClr val="FFFFFF"/>
                </a:solidFill>
              </a14:hiddenFill>
            </a:ext>
          </a:extLst>
        </p:spPr>
      </p:pic>
      <p:sp>
        <p:nvSpPr>
          <p:cNvPr id="19476" name="Freeform: Shape 19466">
            <a:extLst>
              <a:ext uri="{FF2B5EF4-FFF2-40B4-BE49-F238E27FC236}">
                <a16:creationId xmlns:a16="http://schemas.microsoft.com/office/drawing/2014/main" id="{07BFFC13-2799-44A2-A567-CEE04002BD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7169" y="832514"/>
            <a:ext cx="5088830" cy="5008270"/>
          </a:xfrm>
          <a:custGeom>
            <a:avLst/>
            <a:gdLst>
              <a:gd name="connsiteX0" fmla="*/ 2149225 w 4906943"/>
              <a:gd name="connsiteY0" fmla="*/ 113 h 4573441"/>
              <a:gd name="connsiteX1" fmla="*/ 2935612 w 4906943"/>
              <a:gd name="connsiteY1" fmla="*/ 117837 h 4573441"/>
              <a:gd name="connsiteX2" fmla="*/ 3895086 w 4906943"/>
              <a:gd name="connsiteY2" fmla="*/ 580697 h 4573441"/>
              <a:gd name="connsiteX3" fmla="*/ 4594348 w 4906943"/>
              <a:gd name="connsiteY3" fmla="*/ 1307996 h 4573441"/>
              <a:gd name="connsiteX4" fmla="*/ 4902754 w 4906943"/>
              <a:gd name="connsiteY4" fmla="*/ 2198627 h 4573441"/>
              <a:gd name="connsiteX5" fmla="*/ 4598165 w 4906943"/>
              <a:gd name="connsiteY5" fmla="*/ 3077314 h 4573441"/>
              <a:gd name="connsiteX6" fmla="*/ 4430895 w 4906943"/>
              <a:gd name="connsiteY6" fmla="*/ 3362390 h 4573441"/>
              <a:gd name="connsiteX7" fmla="*/ 2732780 w 4906943"/>
              <a:gd name="connsiteY7" fmla="*/ 4568073 h 4573441"/>
              <a:gd name="connsiteX8" fmla="*/ 1317549 w 4906943"/>
              <a:gd name="connsiteY8" fmla="*/ 4041543 h 4573441"/>
              <a:gd name="connsiteX9" fmla="*/ 1140977 w 4906943"/>
              <a:gd name="connsiteY9" fmla="*/ 3927852 h 4573441"/>
              <a:gd name="connsiteX10" fmla="*/ 330268 w 4906943"/>
              <a:gd name="connsiteY10" fmla="*/ 3323684 h 4573441"/>
              <a:gd name="connsiteX11" fmla="*/ 13299 w 4906943"/>
              <a:gd name="connsiteY11" fmla="*/ 2626399 h 4573441"/>
              <a:gd name="connsiteX12" fmla="*/ 430069 w 4906943"/>
              <a:gd name="connsiteY12" fmla="*/ 822081 h 4573441"/>
              <a:gd name="connsiteX13" fmla="*/ 1028238 w 4906943"/>
              <a:gd name="connsiteY13" fmla="*/ 270645 h 4573441"/>
              <a:gd name="connsiteX14" fmla="*/ 1891755 w 4906943"/>
              <a:gd name="connsiteY14" fmla="*/ 10114 h 4573441"/>
              <a:gd name="connsiteX15" fmla="*/ 2149225 w 4906943"/>
              <a:gd name="connsiteY15" fmla="*/ 113 h 45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6943" h="4573441">
                <a:moveTo>
                  <a:pt x="2149225" y="113"/>
                </a:moveTo>
                <a:cubicBezTo>
                  <a:pt x="2408335" y="2466"/>
                  <a:pt x="2671888" y="41836"/>
                  <a:pt x="2935612" y="117837"/>
                </a:cubicBezTo>
                <a:cubicBezTo>
                  <a:pt x="3278006" y="216280"/>
                  <a:pt x="3609720" y="376366"/>
                  <a:pt x="3895086" y="580697"/>
                </a:cubicBezTo>
                <a:cubicBezTo>
                  <a:pt x="4185410" y="788510"/>
                  <a:pt x="4420710" y="1033285"/>
                  <a:pt x="4594348" y="1307996"/>
                </a:cubicBezTo>
                <a:cubicBezTo>
                  <a:pt x="4771800" y="1588822"/>
                  <a:pt x="4875618" y="1888468"/>
                  <a:pt x="4902754" y="2198627"/>
                </a:cubicBezTo>
                <a:cubicBezTo>
                  <a:pt x="4930082" y="2510992"/>
                  <a:pt x="4823176" y="2704163"/>
                  <a:pt x="4598165" y="3077314"/>
                </a:cubicBezTo>
                <a:cubicBezTo>
                  <a:pt x="4543872" y="3167312"/>
                  <a:pt x="4487736" y="3260430"/>
                  <a:pt x="4430895" y="3362390"/>
                </a:cubicBezTo>
                <a:cubicBezTo>
                  <a:pt x="3996526" y="4141379"/>
                  <a:pt x="3488653" y="4501943"/>
                  <a:pt x="2732780" y="4568073"/>
                </a:cubicBezTo>
                <a:cubicBezTo>
                  <a:pt x="2236701" y="4611475"/>
                  <a:pt x="1850359" y="4387739"/>
                  <a:pt x="1317549" y="4041543"/>
                </a:cubicBezTo>
                <a:cubicBezTo>
                  <a:pt x="1258025" y="4002859"/>
                  <a:pt x="1198545" y="3964699"/>
                  <a:pt x="1140977" y="3927852"/>
                </a:cubicBezTo>
                <a:cubicBezTo>
                  <a:pt x="828926" y="3727866"/>
                  <a:pt x="534229" y="3538946"/>
                  <a:pt x="330268" y="3323684"/>
                </a:cubicBezTo>
                <a:cubicBezTo>
                  <a:pt x="135278" y="3117898"/>
                  <a:pt x="37487" y="2902868"/>
                  <a:pt x="13299" y="2626399"/>
                </a:cubicBezTo>
                <a:cubicBezTo>
                  <a:pt x="-47327" y="1933444"/>
                  <a:pt x="100666" y="1292677"/>
                  <a:pt x="430069" y="822081"/>
                </a:cubicBezTo>
                <a:cubicBezTo>
                  <a:pt x="591251" y="591902"/>
                  <a:pt x="792497" y="406341"/>
                  <a:pt x="1028238" y="270645"/>
                </a:cubicBezTo>
                <a:cubicBezTo>
                  <a:pt x="1279791" y="125949"/>
                  <a:pt x="1570268" y="38240"/>
                  <a:pt x="1891755" y="10114"/>
                </a:cubicBezTo>
                <a:cubicBezTo>
                  <a:pt x="1976979" y="2658"/>
                  <a:pt x="2062855" y="-671"/>
                  <a:pt x="2149225" y="113"/>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圖片 4">
            <a:extLst>
              <a:ext uri="{FF2B5EF4-FFF2-40B4-BE49-F238E27FC236}">
                <a16:creationId xmlns:a16="http://schemas.microsoft.com/office/drawing/2014/main" id="{4FBB3C71-32FF-8CE8-B28F-F08834139E9D}"/>
              </a:ext>
            </a:extLst>
          </p:cNvPr>
          <p:cNvPicPr>
            <a:picLocks noChangeAspect="1"/>
          </p:cNvPicPr>
          <p:nvPr/>
        </p:nvPicPr>
        <p:blipFill rotWithShape="1">
          <a:blip r:embed="rId4"/>
          <a:srcRect t="60" r="3" b="1817"/>
          <a:stretch/>
        </p:blipFill>
        <p:spPr>
          <a:xfrm>
            <a:off x="1176644" y="1012068"/>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sp>
        <p:nvSpPr>
          <p:cNvPr id="19477" name="Freeform: Shape 19468">
            <a:extLst>
              <a:ext uri="{FF2B5EF4-FFF2-40B4-BE49-F238E27FC236}">
                <a16:creationId xmlns:a16="http://schemas.microsoft.com/office/drawing/2014/main" id="{0E7AFD98-0C20-4002-94A1-A343CE3E2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644" y="1012068"/>
            <a:ext cx="4749880" cy="4649163"/>
          </a:xfrm>
          <a:custGeom>
            <a:avLst/>
            <a:gdLst>
              <a:gd name="connsiteX0" fmla="*/ 2694989 w 4749880"/>
              <a:gd name="connsiteY0" fmla="*/ 165858 h 4649163"/>
              <a:gd name="connsiteX1" fmla="*/ 1748662 w 4749880"/>
              <a:gd name="connsiteY1" fmla="*/ 350839 h 4649163"/>
              <a:gd name="connsiteX2" fmla="*/ 907955 w 4749880"/>
              <a:gd name="connsiteY2" fmla="*/ 858996 h 4649163"/>
              <a:gd name="connsiteX3" fmla="*/ 326463 w 4749880"/>
              <a:gd name="connsiteY3" fmla="*/ 1591745 h 4649163"/>
              <a:gd name="connsiteX4" fmla="*/ 115608 w 4749880"/>
              <a:gd name="connsiteY4" fmla="*/ 2444504 h 4649163"/>
              <a:gd name="connsiteX5" fmla="*/ 464581 w 4749880"/>
              <a:gd name="connsiteY5" fmla="*/ 3236323 h 4649163"/>
              <a:gd name="connsiteX6" fmla="*/ 640421 w 4749880"/>
              <a:gd name="connsiteY6" fmla="*/ 3487650 h 4649163"/>
              <a:gd name="connsiteX7" fmla="*/ 2290401 w 4749880"/>
              <a:gd name="connsiteY7" fmla="*/ 4470054 h 4649163"/>
              <a:gd name="connsiteX8" fmla="*/ 3542950 w 4749880"/>
              <a:gd name="connsiteY8" fmla="*/ 3865672 h 4649163"/>
              <a:gd name="connsiteX9" fmla="*/ 3695384 w 4749880"/>
              <a:gd name="connsiteY9" fmla="*/ 3745660 h 4649163"/>
              <a:gd name="connsiteX10" fmla="*/ 4388687 w 4749880"/>
              <a:gd name="connsiteY10" fmla="*/ 3118278 h 4649163"/>
              <a:gd name="connsiteX11" fmla="*/ 4622850 w 4749880"/>
              <a:gd name="connsiteY11" fmla="*/ 2444504 h 4649163"/>
              <a:gd name="connsiteX12" fmla="*/ 4097166 w 4749880"/>
              <a:gd name="connsiteY12" fmla="*/ 801595 h 4649163"/>
              <a:gd name="connsiteX13" fmla="*/ 3505808 w 4749880"/>
              <a:gd name="connsiteY13" fmla="*/ 337767 h 4649163"/>
              <a:gd name="connsiteX14" fmla="*/ 2694989 w 4749880"/>
              <a:gd name="connsiteY14" fmla="*/ 165858 h 4649163"/>
              <a:gd name="connsiteX15" fmla="*/ 2718236 w 4749880"/>
              <a:gd name="connsiteY15" fmla="*/ 0 h 4649163"/>
              <a:gd name="connsiteX16" fmla="*/ 3572705 w 4749880"/>
              <a:gd name="connsiteY16" fmla="*/ 185687 h 4649163"/>
              <a:gd name="connsiteX17" fmla="*/ 4195896 w 4749880"/>
              <a:gd name="connsiteY17" fmla="*/ 686689 h 4649163"/>
              <a:gd name="connsiteX18" fmla="*/ 4749880 w 4749880"/>
              <a:gd name="connsiteY18" fmla="*/ 2461272 h 4649163"/>
              <a:gd name="connsiteX19" fmla="*/ 4503111 w 4749880"/>
              <a:gd name="connsiteY19" fmla="*/ 3189047 h 4649163"/>
              <a:gd name="connsiteX20" fmla="*/ 3772486 w 4749880"/>
              <a:gd name="connsiteY20" fmla="*/ 3866711 h 4649163"/>
              <a:gd name="connsiteX21" fmla="*/ 3611846 w 4749880"/>
              <a:gd name="connsiteY21" fmla="*/ 3996342 h 4649163"/>
              <a:gd name="connsiteX22" fmla="*/ 2291868 w 4749880"/>
              <a:gd name="connsiteY22" fmla="*/ 4649163 h 4649163"/>
              <a:gd name="connsiteX23" fmla="*/ 553065 w 4749880"/>
              <a:gd name="connsiteY23" fmla="*/ 3588023 h 4649163"/>
              <a:gd name="connsiteX24" fmla="*/ 367759 w 4749880"/>
              <a:gd name="connsiteY24" fmla="*/ 3316553 h 4649163"/>
              <a:gd name="connsiteX25" fmla="*/ 0 w 4749880"/>
              <a:gd name="connsiteY25" fmla="*/ 2461272 h 4649163"/>
              <a:gd name="connsiteX26" fmla="*/ 222205 w 4749880"/>
              <a:gd name="connsiteY26" fmla="*/ 1540167 h 4649163"/>
              <a:gd name="connsiteX27" fmla="*/ 835001 w 4749880"/>
              <a:gd name="connsiteY27" fmla="*/ 748690 h 4649163"/>
              <a:gd name="connsiteX28" fmla="*/ 1720966 w 4749880"/>
              <a:gd name="connsiteY28" fmla="*/ 199806 h 4649163"/>
              <a:gd name="connsiteX29" fmla="*/ 2718236 w 4749880"/>
              <a:gd name="connsiteY29" fmla="*/ 0 h 46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49880" h="4649163">
                <a:moveTo>
                  <a:pt x="2694989" y="165858"/>
                </a:moveTo>
                <a:cubicBezTo>
                  <a:pt x="2380739" y="165858"/>
                  <a:pt x="2062234" y="228077"/>
                  <a:pt x="1748662" y="350839"/>
                </a:cubicBezTo>
                <a:cubicBezTo>
                  <a:pt x="1443310" y="470163"/>
                  <a:pt x="1152661" y="645904"/>
                  <a:pt x="907955" y="858996"/>
                </a:cubicBezTo>
                <a:cubicBezTo>
                  <a:pt x="658991" y="1075725"/>
                  <a:pt x="463324" y="1322332"/>
                  <a:pt x="326463" y="1591745"/>
                </a:cubicBezTo>
                <a:cubicBezTo>
                  <a:pt x="186602" y="1867151"/>
                  <a:pt x="115608" y="2154059"/>
                  <a:pt x="115608" y="2444504"/>
                </a:cubicBezTo>
                <a:cubicBezTo>
                  <a:pt x="115608" y="2737014"/>
                  <a:pt x="228869" y="2907840"/>
                  <a:pt x="464581" y="3236323"/>
                </a:cubicBezTo>
                <a:cubicBezTo>
                  <a:pt x="521454" y="3315546"/>
                  <a:pt x="580261" y="3397518"/>
                  <a:pt x="640421" y="3487650"/>
                </a:cubicBezTo>
                <a:cubicBezTo>
                  <a:pt x="1100142" y="4176267"/>
                  <a:pt x="1593615" y="4470054"/>
                  <a:pt x="2290401" y="4470054"/>
                </a:cubicBezTo>
                <a:cubicBezTo>
                  <a:pt x="2747701" y="4470054"/>
                  <a:pt x="3083230" y="4230720"/>
                  <a:pt x="3542950" y="3865672"/>
                </a:cubicBezTo>
                <a:cubicBezTo>
                  <a:pt x="3594309" y="3824883"/>
                  <a:pt x="3645668" y="3784583"/>
                  <a:pt x="3695384" y="3745660"/>
                </a:cubicBezTo>
                <a:cubicBezTo>
                  <a:pt x="3964851" y="3534437"/>
                  <a:pt x="4219327" y="3334909"/>
                  <a:pt x="4388687" y="3118278"/>
                </a:cubicBezTo>
                <a:cubicBezTo>
                  <a:pt x="4550599" y="2911183"/>
                  <a:pt x="4622850" y="2703399"/>
                  <a:pt x="4622850" y="2444504"/>
                </a:cubicBezTo>
                <a:cubicBezTo>
                  <a:pt x="4622850" y="1795596"/>
                  <a:pt x="4436178" y="1212149"/>
                  <a:pt x="4097166" y="801595"/>
                </a:cubicBezTo>
                <a:cubicBezTo>
                  <a:pt x="3931289" y="600789"/>
                  <a:pt x="3732332" y="444706"/>
                  <a:pt x="3505808" y="337767"/>
                </a:cubicBezTo>
                <a:cubicBezTo>
                  <a:pt x="3264100" y="223751"/>
                  <a:pt x="2991345" y="165858"/>
                  <a:pt x="2694989" y="165858"/>
                </a:cubicBezTo>
                <a:close/>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69"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78" name="Freeform: Shape 19470">
            <a:extLst>
              <a:ext uri="{FF2B5EF4-FFF2-40B4-BE49-F238E27FC236}">
                <a16:creationId xmlns:a16="http://schemas.microsoft.com/office/drawing/2014/main" id="{C3EF5342-2828-4B40-9776-872CF7FCA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2460" y="944774"/>
            <a:ext cx="5132588" cy="4783750"/>
          </a:xfrm>
          <a:custGeom>
            <a:avLst/>
            <a:gdLst>
              <a:gd name="connsiteX0" fmla="*/ 2149225 w 4906943"/>
              <a:gd name="connsiteY0" fmla="*/ 113 h 4573441"/>
              <a:gd name="connsiteX1" fmla="*/ 2935612 w 4906943"/>
              <a:gd name="connsiteY1" fmla="*/ 117837 h 4573441"/>
              <a:gd name="connsiteX2" fmla="*/ 3895086 w 4906943"/>
              <a:gd name="connsiteY2" fmla="*/ 580697 h 4573441"/>
              <a:gd name="connsiteX3" fmla="*/ 4594348 w 4906943"/>
              <a:gd name="connsiteY3" fmla="*/ 1307996 h 4573441"/>
              <a:gd name="connsiteX4" fmla="*/ 4902754 w 4906943"/>
              <a:gd name="connsiteY4" fmla="*/ 2198627 h 4573441"/>
              <a:gd name="connsiteX5" fmla="*/ 4598165 w 4906943"/>
              <a:gd name="connsiteY5" fmla="*/ 3077314 h 4573441"/>
              <a:gd name="connsiteX6" fmla="*/ 4430895 w 4906943"/>
              <a:gd name="connsiteY6" fmla="*/ 3362390 h 4573441"/>
              <a:gd name="connsiteX7" fmla="*/ 2732780 w 4906943"/>
              <a:gd name="connsiteY7" fmla="*/ 4568073 h 4573441"/>
              <a:gd name="connsiteX8" fmla="*/ 1317549 w 4906943"/>
              <a:gd name="connsiteY8" fmla="*/ 4041543 h 4573441"/>
              <a:gd name="connsiteX9" fmla="*/ 1140977 w 4906943"/>
              <a:gd name="connsiteY9" fmla="*/ 3927852 h 4573441"/>
              <a:gd name="connsiteX10" fmla="*/ 330268 w 4906943"/>
              <a:gd name="connsiteY10" fmla="*/ 3323684 h 4573441"/>
              <a:gd name="connsiteX11" fmla="*/ 13299 w 4906943"/>
              <a:gd name="connsiteY11" fmla="*/ 2626399 h 4573441"/>
              <a:gd name="connsiteX12" fmla="*/ 430069 w 4906943"/>
              <a:gd name="connsiteY12" fmla="*/ 822081 h 4573441"/>
              <a:gd name="connsiteX13" fmla="*/ 1028238 w 4906943"/>
              <a:gd name="connsiteY13" fmla="*/ 270645 h 4573441"/>
              <a:gd name="connsiteX14" fmla="*/ 1891755 w 4906943"/>
              <a:gd name="connsiteY14" fmla="*/ 10114 h 4573441"/>
              <a:gd name="connsiteX15" fmla="*/ 2149225 w 4906943"/>
              <a:gd name="connsiteY15" fmla="*/ 113 h 45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6943" h="4573441">
                <a:moveTo>
                  <a:pt x="2149225" y="113"/>
                </a:moveTo>
                <a:cubicBezTo>
                  <a:pt x="2408335" y="2466"/>
                  <a:pt x="2671888" y="41836"/>
                  <a:pt x="2935612" y="117837"/>
                </a:cubicBezTo>
                <a:cubicBezTo>
                  <a:pt x="3278006" y="216280"/>
                  <a:pt x="3609720" y="376366"/>
                  <a:pt x="3895086" y="580697"/>
                </a:cubicBezTo>
                <a:cubicBezTo>
                  <a:pt x="4185410" y="788510"/>
                  <a:pt x="4420710" y="1033285"/>
                  <a:pt x="4594348" y="1307996"/>
                </a:cubicBezTo>
                <a:cubicBezTo>
                  <a:pt x="4771800" y="1588822"/>
                  <a:pt x="4875618" y="1888468"/>
                  <a:pt x="4902754" y="2198627"/>
                </a:cubicBezTo>
                <a:cubicBezTo>
                  <a:pt x="4930082" y="2510992"/>
                  <a:pt x="4823176" y="2704163"/>
                  <a:pt x="4598165" y="3077314"/>
                </a:cubicBezTo>
                <a:cubicBezTo>
                  <a:pt x="4543872" y="3167312"/>
                  <a:pt x="4487736" y="3260430"/>
                  <a:pt x="4430895" y="3362390"/>
                </a:cubicBezTo>
                <a:cubicBezTo>
                  <a:pt x="3996526" y="4141379"/>
                  <a:pt x="3488653" y="4501943"/>
                  <a:pt x="2732780" y="4568073"/>
                </a:cubicBezTo>
                <a:cubicBezTo>
                  <a:pt x="2236701" y="4611475"/>
                  <a:pt x="1850359" y="4387739"/>
                  <a:pt x="1317549" y="4041543"/>
                </a:cubicBezTo>
                <a:cubicBezTo>
                  <a:pt x="1258025" y="4002859"/>
                  <a:pt x="1198545" y="3964699"/>
                  <a:pt x="1140977" y="3927852"/>
                </a:cubicBezTo>
                <a:cubicBezTo>
                  <a:pt x="828926" y="3727866"/>
                  <a:pt x="534229" y="3538946"/>
                  <a:pt x="330268" y="3323684"/>
                </a:cubicBezTo>
                <a:cubicBezTo>
                  <a:pt x="135278" y="3117898"/>
                  <a:pt x="37487" y="2902868"/>
                  <a:pt x="13299" y="2626399"/>
                </a:cubicBezTo>
                <a:cubicBezTo>
                  <a:pt x="-47327" y="1933444"/>
                  <a:pt x="100666" y="1292677"/>
                  <a:pt x="430069" y="822081"/>
                </a:cubicBezTo>
                <a:cubicBezTo>
                  <a:pt x="591251" y="591902"/>
                  <a:pt x="792497" y="406341"/>
                  <a:pt x="1028238" y="270645"/>
                </a:cubicBezTo>
                <a:cubicBezTo>
                  <a:pt x="1279791" y="125949"/>
                  <a:pt x="1570268" y="38240"/>
                  <a:pt x="1891755" y="10114"/>
                </a:cubicBezTo>
                <a:cubicBezTo>
                  <a:pt x="1976979" y="2658"/>
                  <a:pt x="2062855" y="-671"/>
                  <a:pt x="2149225" y="113"/>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60" name="Picture 4" descr="手绘插画头像手绘在线制作手绘漫画头像男手绘男生头像帅气阳光手绘图片男生帅气男生简约头像手绘图片手绘男头真人手绘头像男头像图片手绘男-">
            <a:extLst>
              <a:ext uri="{FF2B5EF4-FFF2-40B4-BE49-F238E27FC236}">
                <a16:creationId xmlns:a16="http://schemas.microsoft.com/office/drawing/2014/main" id="{910C8145-5B0B-94EB-00D9-9115CCF04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7754"/>
          <a:stretch/>
        </p:blipFill>
        <p:spPr bwMode="auto">
          <a:xfrm>
            <a:off x="6577467" y="1073427"/>
            <a:ext cx="4790724" cy="4419318"/>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a:noFill/>
          <a:extLst>
            <a:ext uri="{909E8E84-426E-40DD-AFC4-6F175D3DCCD1}">
              <a14:hiddenFill xmlns:a14="http://schemas.microsoft.com/office/drawing/2010/main">
                <a:solidFill>
                  <a:srgbClr val="FFFFFF"/>
                </a:solidFill>
              </a14:hiddenFill>
            </a:ext>
          </a:extLst>
        </p:spPr>
      </p:pic>
      <p:sp>
        <p:nvSpPr>
          <p:cNvPr id="19479" name="Freeform: Shape 19472">
            <a:extLst>
              <a:ext uri="{FF2B5EF4-FFF2-40B4-BE49-F238E27FC236}">
                <a16:creationId xmlns:a16="http://schemas.microsoft.com/office/drawing/2014/main" id="{AE2D9032-6C33-4FC4-B12D-A43A532EF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67" y="1073427"/>
            <a:ext cx="4790724" cy="4419318"/>
          </a:xfrm>
          <a:custGeom>
            <a:avLst/>
            <a:gdLst>
              <a:gd name="connsiteX0" fmla="*/ 2696292 w 4790724"/>
              <a:gd name="connsiteY0" fmla="*/ 63611 h 4419318"/>
              <a:gd name="connsiteX1" fmla="*/ 3507209 w 4790724"/>
              <a:gd name="connsiteY1" fmla="*/ 230744 h 4419318"/>
              <a:gd name="connsiteX2" fmla="*/ 4098637 w 4790724"/>
              <a:gd name="connsiteY2" fmla="*/ 681688 h 4419318"/>
              <a:gd name="connsiteX3" fmla="*/ 4624385 w 4790724"/>
              <a:gd name="connsiteY3" fmla="*/ 2278959 h 4419318"/>
              <a:gd name="connsiteX4" fmla="*/ 4390193 w 4790724"/>
              <a:gd name="connsiteY4" fmla="*/ 2934017 h 4419318"/>
              <a:gd name="connsiteX5" fmla="*/ 3696808 w 4790724"/>
              <a:gd name="connsiteY5" fmla="*/ 3543971 h 4419318"/>
              <a:gd name="connsiteX6" fmla="*/ 3544356 w 4790724"/>
              <a:gd name="connsiteY6" fmla="*/ 3660651 h 4419318"/>
              <a:gd name="connsiteX7" fmla="*/ 2291656 w 4790724"/>
              <a:gd name="connsiteY7" fmla="*/ 4248243 h 4419318"/>
              <a:gd name="connsiteX8" fmla="*/ 641478 w 4790724"/>
              <a:gd name="connsiteY8" fmla="*/ 3293129 h 4419318"/>
              <a:gd name="connsiteX9" fmla="*/ 465617 w 4790724"/>
              <a:gd name="connsiteY9" fmla="*/ 3048783 h 4419318"/>
              <a:gd name="connsiteX10" fmla="*/ 116602 w 4790724"/>
              <a:gd name="connsiteY10" fmla="*/ 2278959 h 4419318"/>
              <a:gd name="connsiteX11" fmla="*/ 327481 w 4790724"/>
              <a:gd name="connsiteY11" fmla="*/ 1449889 h 4419318"/>
              <a:gd name="connsiteX12" fmla="*/ 909044 w 4790724"/>
              <a:gd name="connsiteY12" fmla="*/ 737494 h 4419318"/>
              <a:gd name="connsiteX13" fmla="*/ 1749852 w 4790724"/>
              <a:gd name="connsiteY13" fmla="*/ 243453 h 4419318"/>
              <a:gd name="connsiteX14" fmla="*/ 2696292 w 4790724"/>
              <a:gd name="connsiteY14" fmla="*/ 63611 h 4419318"/>
              <a:gd name="connsiteX15" fmla="*/ 2741610 w 4790724"/>
              <a:gd name="connsiteY15" fmla="*/ 0 h 4419318"/>
              <a:gd name="connsiteX16" fmla="*/ 1735764 w 4790724"/>
              <a:gd name="connsiteY16" fmla="*/ 189928 h 4419318"/>
              <a:gd name="connsiteX17" fmla="*/ 842181 w 4790724"/>
              <a:gd name="connsiteY17" fmla="*/ 711677 h 4419318"/>
              <a:gd name="connsiteX18" fmla="*/ 224116 w 4790724"/>
              <a:gd name="connsiteY18" fmla="*/ 1464024 h 4419318"/>
              <a:gd name="connsiteX19" fmla="*/ 0 w 4790724"/>
              <a:gd name="connsiteY19" fmla="*/ 2339591 h 4419318"/>
              <a:gd name="connsiteX20" fmla="*/ 370921 w 4790724"/>
              <a:gd name="connsiteY20" fmla="*/ 3152589 h 4419318"/>
              <a:gd name="connsiteX21" fmla="*/ 557821 w 4790724"/>
              <a:gd name="connsiteY21" fmla="*/ 3410638 h 4419318"/>
              <a:gd name="connsiteX22" fmla="*/ 2311576 w 4790724"/>
              <a:gd name="connsiteY22" fmla="*/ 4419318 h 4419318"/>
              <a:gd name="connsiteX23" fmla="*/ 3642904 w 4790724"/>
              <a:gd name="connsiteY23" fmla="*/ 3798771 h 4419318"/>
              <a:gd name="connsiteX24" fmla="*/ 3804925 w 4790724"/>
              <a:gd name="connsiteY24" fmla="*/ 3675549 h 4419318"/>
              <a:gd name="connsiteX25" fmla="*/ 4541833 w 4790724"/>
              <a:gd name="connsiteY25" fmla="*/ 3031387 h 4419318"/>
              <a:gd name="connsiteX26" fmla="*/ 4790724 w 4790724"/>
              <a:gd name="connsiteY26" fmla="*/ 2339591 h 4419318"/>
              <a:gd name="connsiteX27" fmla="*/ 4231976 w 4790724"/>
              <a:gd name="connsiteY27" fmla="*/ 652741 h 4419318"/>
              <a:gd name="connsiteX28" fmla="*/ 3603426 w 4790724"/>
              <a:gd name="connsiteY28" fmla="*/ 176507 h 4419318"/>
              <a:gd name="connsiteX29" fmla="*/ 2741610 w 4790724"/>
              <a:gd name="connsiteY29" fmla="*/ 0 h 441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90724" h="4419318">
                <a:moveTo>
                  <a:pt x="2696292" y="63611"/>
                </a:moveTo>
                <a:cubicBezTo>
                  <a:pt x="2992684" y="63611"/>
                  <a:pt x="3265472" y="119895"/>
                  <a:pt x="3507209" y="230744"/>
                </a:cubicBezTo>
                <a:cubicBezTo>
                  <a:pt x="3733760" y="334713"/>
                  <a:pt x="3932741" y="486461"/>
                  <a:pt x="4098637" y="681688"/>
                </a:cubicBezTo>
                <a:cubicBezTo>
                  <a:pt x="4437689" y="1080838"/>
                  <a:pt x="4624385" y="1648078"/>
                  <a:pt x="4624385" y="2278959"/>
                </a:cubicBezTo>
                <a:cubicBezTo>
                  <a:pt x="4624385" y="2530663"/>
                  <a:pt x="4552124" y="2732675"/>
                  <a:pt x="4390193" y="2934017"/>
                </a:cubicBezTo>
                <a:cubicBezTo>
                  <a:pt x="4220813" y="3144631"/>
                  <a:pt x="3966306" y="3338616"/>
                  <a:pt x="3696808" y="3543971"/>
                </a:cubicBezTo>
                <a:cubicBezTo>
                  <a:pt x="3647086" y="3581814"/>
                  <a:pt x="3595720" y="3620994"/>
                  <a:pt x="3544356" y="3660651"/>
                </a:cubicBezTo>
                <a:cubicBezTo>
                  <a:pt x="3084580" y="4015557"/>
                  <a:pt x="2749011" y="4248243"/>
                  <a:pt x="2291656" y="4248243"/>
                </a:cubicBezTo>
                <a:cubicBezTo>
                  <a:pt x="1594787" y="4248243"/>
                  <a:pt x="1101254" y="3962617"/>
                  <a:pt x="641478" y="3293129"/>
                </a:cubicBezTo>
                <a:cubicBezTo>
                  <a:pt x="581310" y="3205501"/>
                  <a:pt x="522496" y="3125806"/>
                  <a:pt x="465617" y="3048783"/>
                </a:cubicBezTo>
                <a:cubicBezTo>
                  <a:pt x="229877" y="2729425"/>
                  <a:pt x="116602" y="2563344"/>
                  <a:pt x="116602" y="2278959"/>
                </a:cubicBezTo>
                <a:cubicBezTo>
                  <a:pt x="116602" y="1996583"/>
                  <a:pt x="187604" y="1717645"/>
                  <a:pt x="327481" y="1449889"/>
                </a:cubicBezTo>
                <a:cubicBezTo>
                  <a:pt x="464359" y="1187960"/>
                  <a:pt x="660050" y="948204"/>
                  <a:pt x="909044" y="737494"/>
                </a:cubicBezTo>
                <a:cubicBezTo>
                  <a:pt x="1153780" y="530323"/>
                  <a:pt x="1444463" y="359463"/>
                  <a:pt x="1749852" y="243453"/>
                </a:cubicBezTo>
                <a:cubicBezTo>
                  <a:pt x="2063461" y="124101"/>
                  <a:pt x="2382005" y="63611"/>
                  <a:pt x="2696292" y="63611"/>
                </a:cubicBezTo>
                <a:close/>
                <a:moveTo>
                  <a:pt x="2741610" y="0"/>
                </a:moveTo>
                <a:cubicBezTo>
                  <a:pt x="2407596" y="0"/>
                  <a:pt x="2069058" y="63883"/>
                  <a:pt x="1735764" y="189928"/>
                </a:cubicBezTo>
                <a:cubicBezTo>
                  <a:pt x="1411207" y="312444"/>
                  <a:pt x="1102279" y="492885"/>
                  <a:pt x="842181" y="711677"/>
                </a:cubicBezTo>
                <a:cubicBezTo>
                  <a:pt x="577559" y="934203"/>
                  <a:pt x="369585" y="1187406"/>
                  <a:pt x="224116" y="1464024"/>
                </a:cubicBezTo>
                <a:cubicBezTo>
                  <a:pt x="75458" y="1746796"/>
                  <a:pt x="0" y="2041379"/>
                  <a:pt x="0" y="2339591"/>
                </a:cubicBezTo>
                <a:cubicBezTo>
                  <a:pt x="0" y="2639925"/>
                  <a:pt x="120385" y="2815320"/>
                  <a:pt x="370921" y="3152589"/>
                </a:cubicBezTo>
                <a:cubicBezTo>
                  <a:pt x="431371" y="3233931"/>
                  <a:pt x="493877" y="3318096"/>
                  <a:pt x="557821" y="3410638"/>
                </a:cubicBezTo>
                <a:cubicBezTo>
                  <a:pt x="1046456" y="4117673"/>
                  <a:pt x="1570966" y="4419318"/>
                  <a:pt x="2311576" y="4419318"/>
                </a:cubicBezTo>
                <a:cubicBezTo>
                  <a:pt x="2797638" y="4419318"/>
                  <a:pt x="3154270" y="4173582"/>
                  <a:pt x="3642904" y="3798771"/>
                </a:cubicBezTo>
                <a:cubicBezTo>
                  <a:pt x="3697493" y="3756891"/>
                  <a:pt x="3752083" y="3715513"/>
                  <a:pt x="3804925" y="3675549"/>
                </a:cubicBezTo>
                <a:cubicBezTo>
                  <a:pt x="4091340" y="3458676"/>
                  <a:pt x="4361821" y="3253812"/>
                  <a:pt x="4541833" y="3031387"/>
                </a:cubicBezTo>
                <a:cubicBezTo>
                  <a:pt x="4713928" y="2818753"/>
                  <a:pt x="4790724" y="2605411"/>
                  <a:pt x="4790724" y="2339591"/>
                </a:cubicBezTo>
                <a:cubicBezTo>
                  <a:pt x="4790724" y="1673328"/>
                  <a:pt x="4592311" y="1074276"/>
                  <a:pt x="4231976" y="652741"/>
                </a:cubicBezTo>
                <a:cubicBezTo>
                  <a:pt x="4055667" y="446564"/>
                  <a:pt x="3844197" y="286306"/>
                  <a:pt x="3603426" y="176507"/>
                </a:cubicBezTo>
                <a:cubicBezTo>
                  <a:pt x="3346516" y="59441"/>
                  <a:pt x="3056606" y="0"/>
                  <a:pt x="274161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文字方塊 5">
            <a:extLst>
              <a:ext uri="{FF2B5EF4-FFF2-40B4-BE49-F238E27FC236}">
                <a16:creationId xmlns:a16="http://schemas.microsoft.com/office/drawing/2014/main" id="{D7F38C05-065A-C083-5A9C-6979AE470A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sp>
        <p:nvSpPr>
          <p:cNvPr id="7" name="文字方塊 6">
            <a:extLst>
              <a:ext uri="{FF2B5EF4-FFF2-40B4-BE49-F238E27FC236}">
                <a16:creationId xmlns:a16="http://schemas.microsoft.com/office/drawing/2014/main" id="{43EBF978-4906-E63C-031B-54F27AA78A32}"/>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
        <p:nvSpPr>
          <p:cNvPr id="8" name="文字方塊 7">
            <a:extLst>
              <a:ext uri="{FF2B5EF4-FFF2-40B4-BE49-F238E27FC236}">
                <a16:creationId xmlns:a16="http://schemas.microsoft.com/office/drawing/2014/main" id="{6AB94BCA-123E-70EB-A6AA-300E8FE8380E}"/>
              </a:ext>
            </a:extLst>
          </p:cNvPr>
          <p:cNvSpPr txBox="1"/>
          <p:nvPr/>
        </p:nvSpPr>
        <p:spPr>
          <a:xfrm rot="2353936">
            <a:off x="10107364" y="-17052"/>
            <a:ext cx="1661032" cy="1862048"/>
          </a:xfrm>
          <a:prstGeom prst="rect">
            <a:avLst/>
          </a:prstGeom>
          <a:noFill/>
        </p:spPr>
        <p:txBody>
          <a:bodyPr wrap="none" rtlCol="0">
            <a:spAutoFit/>
          </a:bodyPr>
          <a:lstStyle/>
          <a:p>
            <a:r>
              <a:rPr lang="zh-TW" altLang="en-US" sz="11500" b="1" dirty="0">
                <a:solidFill>
                  <a:srgbClr val="FF0000"/>
                </a:solidFill>
              </a:rPr>
              <a:t>？</a:t>
            </a:r>
          </a:p>
        </p:txBody>
      </p:sp>
      <p:sp>
        <p:nvSpPr>
          <p:cNvPr id="11" name="文字方塊 10">
            <a:extLst>
              <a:ext uri="{FF2B5EF4-FFF2-40B4-BE49-F238E27FC236}">
                <a16:creationId xmlns:a16="http://schemas.microsoft.com/office/drawing/2014/main" id="{9F67593D-6FA0-C1DA-D35E-D12197EF15CE}"/>
              </a:ext>
            </a:extLst>
          </p:cNvPr>
          <p:cNvSpPr txBox="1"/>
          <p:nvPr/>
        </p:nvSpPr>
        <p:spPr>
          <a:xfrm>
            <a:off x="-43156" y="-23541"/>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墨西哥</a:t>
            </a:r>
            <a:endParaRPr lang="en-US" altLang="zh-TW" sz="3600" dirty="0">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a16="http://schemas.microsoft.com/office/drawing/2014/main" id="{62C982FB-F53D-472D-6CEF-B51C82F0622C}"/>
              </a:ext>
            </a:extLst>
          </p:cNvPr>
          <p:cNvSpPr txBox="1"/>
          <p:nvPr/>
        </p:nvSpPr>
        <p:spPr>
          <a:xfrm>
            <a:off x="-174127" y="605091"/>
            <a:ext cx="2390494"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Mòxīgē</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32925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partamento de Religión: Profesor viejo o Viejo profesor">
            <a:extLst>
              <a:ext uri="{FF2B5EF4-FFF2-40B4-BE49-F238E27FC236}">
                <a16:creationId xmlns:a16="http://schemas.microsoft.com/office/drawing/2014/main" id="{E9F433E6-94DF-F103-0CC3-3BF7D1DC7934}"/>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11921" t="-1" r="22178" b="-5412"/>
          <a:stretch/>
        </p:blipFill>
        <p:spPr bwMode="auto">
          <a:xfrm>
            <a:off x="4412195" y="0"/>
            <a:ext cx="2486269" cy="31048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epartamento de Religión: Profesor viejo o Viejo profesor">
            <a:extLst>
              <a:ext uri="{FF2B5EF4-FFF2-40B4-BE49-F238E27FC236}">
                <a16:creationId xmlns:a16="http://schemas.microsoft.com/office/drawing/2014/main" id="{F87F56CA-9B28-F5BF-AAE1-9EAD0CA4F8AF}"/>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11921" t="-1" r="22178" b="-5412"/>
          <a:stretch/>
        </p:blipFill>
        <p:spPr bwMode="auto">
          <a:xfrm>
            <a:off x="9705730" y="6203"/>
            <a:ext cx="2486269" cy="3104859"/>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4FBB3C71-32FF-8CE8-B28F-F08834139E9D}"/>
              </a:ext>
            </a:extLst>
          </p:cNvPr>
          <p:cNvPicPr>
            <a:picLocks noChangeAspect="1"/>
          </p:cNvPicPr>
          <p:nvPr/>
        </p:nvPicPr>
        <p:blipFill rotWithShape="1">
          <a:blip r:embed="rId4"/>
          <a:srcRect t="60" r="3" b="1817"/>
          <a:stretch/>
        </p:blipFill>
        <p:spPr>
          <a:xfrm>
            <a:off x="1176644" y="1012068"/>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pic>
        <p:nvPicPr>
          <p:cNvPr id="19460" name="Picture 4" descr="手绘插画头像手绘在线制作手绘漫画头像男手绘男生头像帅气阳光手绘图片男生帅气男生简约头像手绘图片手绘男头真人手绘头像男头像图片手绘男-">
            <a:extLst>
              <a:ext uri="{FF2B5EF4-FFF2-40B4-BE49-F238E27FC236}">
                <a16:creationId xmlns:a16="http://schemas.microsoft.com/office/drawing/2014/main" id="{910C8145-5B0B-94EB-00D9-9115CCF04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7754"/>
          <a:stretch/>
        </p:blipFill>
        <p:spPr bwMode="auto">
          <a:xfrm>
            <a:off x="6577467" y="1073427"/>
            <a:ext cx="4790724" cy="4419318"/>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D7F38C05-065A-C083-5A9C-6979AE470A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sp>
        <p:nvSpPr>
          <p:cNvPr id="7" name="文字方塊 6">
            <a:extLst>
              <a:ext uri="{FF2B5EF4-FFF2-40B4-BE49-F238E27FC236}">
                <a16:creationId xmlns:a16="http://schemas.microsoft.com/office/drawing/2014/main" id="{43EBF978-4906-E63C-031B-54F27AA78A32}"/>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
        <p:nvSpPr>
          <p:cNvPr id="8" name="文字方塊 7">
            <a:extLst>
              <a:ext uri="{FF2B5EF4-FFF2-40B4-BE49-F238E27FC236}">
                <a16:creationId xmlns:a16="http://schemas.microsoft.com/office/drawing/2014/main" id="{6AB94BCA-123E-70EB-A6AA-300E8FE8380E}"/>
              </a:ext>
            </a:extLst>
          </p:cNvPr>
          <p:cNvSpPr txBox="1"/>
          <p:nvPr/>
        </p:nvSpPr>
        <p:spPr>
          <a:xfrm rot="1061002">
            <a:off x="4596131" y="-250012"/>
            <a:ext cx="2315057" cy="2646878"/>
          </a:xfrm>
          <a:prstGeom prst="rect">
            <a:avLst/>
          </a:prstGeom>
          <a:noFill/>
        </p:spPr>
        <p:txBody>
          <a:bodyPr wrap="none" rtlCol="0">
            <a:spAutoFit/>
          </a:bodyPr>
          <a:lstStyle/>
          <a:p>
            <a:r>
              <a:rPr lang="zh-TW" altLang="en-US" sz="16600" b="1" dirty="0">
                <a:solidFill>
                  <a:srgbClr val="FF0000"/>
                </a:solidFill>
              </a:rPr>
              <a:t>？</a:t>
            </a:r>
          </a:p>
        </p:txBody>
      </p:sp>
    </p:spTree>
    <p:extLst>
      <p:ext uri="{BB962C8B-B14F-4D97-AF65-F5344CB8AC3E}">
        <p14:creationId xmlns:p14="http://schemas.microsoft.com/office/powerpoint/2010/main" val="1510286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E8387C-3520-1E78-0A58-8B0D37C85B8E}"/>
              </a:ext>
            </a:extLst>
          </p:cNvPr>
          <p:cNvSpPr>
            <a:spLocks noGrp="1"/>
          </p:cNvSpPr>
          <p:nvPr>
            <p:ph type="title"/>
          </p:nvPr>
        </p:nvSpPr>
        <p:spPr>
          <a:xfrm>
            <a:off x="736599" y="4461490"/>
            <a:ext cx="5427133" cy="1325563"/>
          </a:xfrm>
        </p:spPr>
        <p:txBody>
          <a:bodyPr/>
          <a:lstStyle/>
          <a:p>
            <a:r>
              <a:rPr lang="zh-TW" altLang="en-US" dirty="0"/>
              <a:t>老师 </a:t>
            </a:r>
            <a:r>
              <a:rPr lang="en-US" altLang="zh-TW" b="0" i="0" dirty="0" err="1">
                <a:solidFill>
                  <a:srgbClr val="666666"/>
                </a:solidFill>
                <a:effectLst/>
                <a:latin typeface="Roboto" panose="02000000000000000000" pitchFamily="2" charset="0"/>
              </a:rPr>
              <a:t>lǎoshī</a:t>
            </a:r>
            <a:endParaRPr lang="zh-TW" altLang="en-US" dirty="0"/>
          </a:p>
        </p:txBody>
      </p:sp>
      <p:sp>
        <p:nvSpPr>
          <p:cNvPr id="3" name="內容版面配置區 2">
            <a:extLst>
              <a:ext uri="{FF2B5EF4-FFF2-40B4-BE49-F238E27FC236}">
                <a16:creationId xmlns:a16="http://schemas.microsoft.com/office/drawing/2014/main" id="{055C859B-3E0B-FB94-2EF7-8E04206388FE}"/>
              </a:ext>
            </a:extLst>
          </p:cNvPr>
          <p:cNvSpPr>
            <a:spLocks noGrp="1"/>
          </p:cNvSpPr>
          <p:nvPr>
            <p:ph idx="1"/>
          </p:nvPr>
        </p:nvSpPr>
        <p:spPr>
          <a:xfrm>
            <a:off x="736600" y="5504921"/>
            <a:ext cx="4851400" cy="672042"/>
          </a:xfrm>
        </p:spPr>
        <p:txBody>
          <a:bodyPr/>
          <a:lstStyle/>
          <a:p>
            <a:r>
              <a:rPr lang="en-US" altLang="zh-TW" dirty="0"/>
              <a:t>teacher</a:t>
            </a:r>
          </a:p>
        </p:txBody>
      </p:sp>
      <p:sp>
        <p:nvSpPr>
          <p:cNvPr id="4" name="標題 1">
            <a:extLst>
              <a:ext uri="{FF2B5EF4-FFF2-40B4-BE49-F238E27FC236}">
                <a16:creationId xmlns:a16="http://schemas.microsoft.com/office/drawing/2014/main" id="{FCAE1A91-DF6E-22D7-27DC-936DAC46849D}"/>
              </a:ext>
            </a:extLst>
          </p:cNvPr>
          <p:cNvSpPr txBox="1">
            <a:spLocks/>
          </p:cNvSpPr>
          <p:nvPr/>
        </p:nvSpPr>
        <p:spPr>
          <a:xfrm>
            <a:off x="6604000" y="4461490"/>
            <a:ext cx="42756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学生 </a:t>
            </a:r>
            <a:r>
              <a:rPr lang="en-US" altLang="zh-TW" b="0" i="0" dirty="0" err="1">
                <a:solidFill>
                  <a:srgbClr val="666666"/>
                </a:solidFill>
                <a:effectLst/>
                <a:latin typeface="Roboto" panose="02000000000000000000" pitchFamily="2" charset="0"/>
              </a:rPr>
              <a:t>xuésheng</a:t>
            </a:r>
            <a:endParaRPr lang="zh-TW" altLang="en-US" dirty="0"/>
          </a:p>
        </p:txBody>
      </p:sp>
      <p:sp>
        <p:nvSpPr>
          <p:cNvPr id="5" name="內容版面配置區 2">
            <a:extLst>
              <a:ext uri="{FF2B5EF4-FFF2-40B4-BE49-F238E27FC236}">
                <a16:creationId xmlns:a16="http://schemas.microsoft.com/office/drawing/2014/main" id="{68AE76DD-AEE3-D084-53E2-1F82866744F2}"/>
              </a:ext>
            </a:extLst>
          </p:cNvPr>
          <p:cNvSpPr txBox="1">
            <a:spLocks/>
          </p:cNvSpPr>
          <p:nvPr/>
        </p:nvSpPr>
        <p:spPr>
          <a:xfrm>
            <a:off x="6265333" y="1825625"/>
            <a:ext cx="54271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dirty="0"/>
          </a:p>
        </p:txBody>
      </p:sp>
      <p:sp>
        <p:nvSpPr>
          <p:cNvPr id="6" name="內容版面配置區 2">
            <a:extLst>
              <a:ext uri="{FF2B5EF4-FFF2-40B4-BE49-F238E27FC236}">
                <a16:creationId xmlns:a16="http://schemas.microsoft.com/office/drawing/2014/main" id="{CCF86642-7B74-CFE9-DF91-A1AEC62A787C}"/>
              </a:ext>
            </a:extLst>
          </p:cNvPr>
          <p:cNvSpPr txBox="1">
            <a:spLocks/>
          </p:cNvSpPr>
          <p:nvPr/>
        </p:nvSpPr>
        <p:spPr>
          <a:xfrm>
            <a:off x="6604000" y="5517971"/>
            <a:ext cx="48514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student</a:t>
            </a:r>
            <a:endParaRPr lang="zh-TW" altLang="en-US" dirty="0"/>
          </a:p>
        </p:txBody>
      </p:sp>
      <p:pic>
        <p:nvPicPr>
          <p:cNvPr id="6146" name="Picture 2" descr="Departamento de Religión: Profesor viejo o Viejo profesor">
            <a:extLst>
              <a:ext uri="{FF2B5EF4-FFF2-40B4-BE49-F238E27FC236}">
                <a16:creationId xmlns:a16="http://schemas.microsoft.com/office/drawing/2014/main" id="{BD619F98-1824-2BB5-598A-9A6396455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6" y="187637"/>
            <a:ext cx="4810125" cy="4476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学生摄影图__儿童幼儿_人物图库_摄影图库_昵图网nipic.com">
            <a:extLst>
              <a:ext uri="{FF2B5EF4-FFF2-40B4-BE49-F238E27FC236}">
                <a16:creationId xmlns:a16="http://schemas.microsoft.com/office/drawing/2014/main" id="{14332877-BC41-CE45-E6B2-E0C1EFBEF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022" y="407903"/>
            <a:ext cx="7026814" cy="416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25434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手绘女生头像拿图留赞哦_随风资源网">
            <a:extLst>
              <a:ext uri="{FF2B5EF4-FFF2-40B4-BE49-F238E27FC236}">
                <a16:creationId xmlns:a16="http://schemas.microsoft.com/office/drawing/2014/main" id="{AC1A9242-1A3B-2E36-29F5-0354E6A9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一些很好看的手繪女生頭像、閨蜜頭像">
            <a:extLst>
              <a:ext uri="{FF2B5EF4-FFF2-40B4-BE49-F238E27FC236}">
                <a16:creationId xmlns:a16="http://schemas.microsoft.com/office/drawing/2014/main" id="{D3EB2D2E-6802-4787-EFA0-B92500727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0" r="502" b="2"/>
          <a:stretch/>
        </p:blipFill>
        <p:spPr bwMode="auto">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BD794B73-1BF2-095B-E24D-E93251AC6EDD}"/>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5" name="文字方塊 4">
            <a:extLst>
              <a:ext uri="{FF2B5EF4-FFF2-40B4-BE49-F238E27FC236}">
                <a16:creationId xmlns:a16="http://schemas.microsoft.com/office/drawing/2014/main" id="{5C8BCD38-AE56-0376-4486-B72BAB22EA75}"/>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pic>
        <p:nvPicPr>
          <p:cNvPr id="6" name="Picture 4" descr="立陶宛國旗">
            <a:extLst>
              <a:ext uri="{FF2B5EF4-FFF2-40B4-BE49-F238E27FC236}">
                <a16:creationId xmlns:a16="http://schemas.microsoft.com/office/drawing/2014/main" id="{104FBA64-61DC-D3E6-BBB5-14FF38900FF7}"/>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36000" y="0"/>
            <a:ext cx="216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42F38A0B-A318-69EA-2325-A39D20A6FC8A}"/>
              </a:ext>
            </a:extLst>
          </p:cNvPr>
          <p:cNvSpPr txBox="1"/>
          <p:nvPr/>
        </p:nvSpPr>
        <p:spPr>
          <a:xfrm rot="2353936">
            <a:off x="9463581" y="0"/>
            <a:ext cx="1314784" cy="1446550"/>
          </a:xfrm>
          <a:prstGeom prst="rect">
            <a:avLst/>
          </a:prstGeom>
          <a:noFill/>
        </p:spPr>
        <p:txBody>
          <a:bodyPr wrap="none" rtlCol="0">
            <a:spAutoFit/>
          </a:bodyPr>
          <a:lstStyle/>
          <a:p>
            <a:r>
              <a:rPr lang="zh-TW" altLang="en-US" sz="8800" b="1" dirty="0">
                <a:solidFill>
                  <a:srgbClr val="FF0000"/>
                </a:solidFill>
              </a:rPr>
              <a:t>？</a:t>
            </a:r>
          </a:p>
        </p:txBody>
      </p:sp>
      <p:sp>
        <p:nvSpPr>
          <p:cNvPr id="9" name="文字方塊 8">
            <a:extLst>
              <a:ext uri="{FF2B5EF4-FFF2-40B4-BE49-F238E27FC236}">
                <a16:creationId xmlns:a16="http://schemas.microsoft.com/office/drawing/2014/main" id="{B5242A58-1A82-E8D8-0CF6-E4F8811DFD3E}"/>
              </a:ext>
            </a:extLst>
          </p:cNvPr>
          <p:cNvSpPr txBox="1"/>
          <p:nvPr/>
        </p:nvSpPr>
        <p:spPr>
          <a:xfrm>
            <a:off x="-123588" y="-92767"/>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立陶宛</a:t>
            </a:r>
            <a:endParaRPr lang="en-US" altLang="zh-TW" sz="3600"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568D5770-81D0-161F-0BE6-FE78962CF3C6}"/>
              </a:ext>
            </a:extLst>
          </p:cNvPr>
          <p:cNvSpPr txBox="1"/>
          <p:nvPr/>
        </p:nvSpPr>
        <p:spPr>
          <a:xfrm>
            <a:off x="-110922" y="5358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Lìtáowǎn</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4633715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学生摄影图__儿童幼儿_人物图库_摄影图库_昵图网nipic.com">
            <a:extLst>
              <a:ext uri="{FF2B5EF4-FFF2-40B4-BE49-F238E27FC236}">
                <a16:creationId xmlns:a16="http://schemas.microsoft.com/office/drawing/2014/main" id="{25F2F4B7-77F1-918C-A54B-D2EE54A94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903" y="0"/>
            <a:ext cx="3037682" cy="18008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手绘女生头像拿图留赞哦_随风资源网">
            <a:extLst>
              <a:ext uri="{FF2B5EF4-FFF2-40B4-BE49-F238E27FC236}">
                <a16:creationId xmlns:a16="http://schemas.microsoft.com/office/drawing/2014/main" id="{AC1A9242-1A3B-2E36-29F5-0354E6A9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一些很好看的手繪女生頭像、閨蜜頭像">
            <a:extLst>
              <a:ext uri="{FF2B5EF4-FFF2-40B4-BE49-F238E27FC236}">
                <a16:creationId xmlns:a16="http://schemas.microsoft.com/office/drawing/2014/main" id="{D3EB2D2E-6802-4787-EFA0-B92500727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0" r="502" b="2"/>
          <a:stretch/>
        </p:blipFill>
        <p:spPr bwMode="auto">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BD794B73-1BF2-095B-E24D-E93251AC6EDD}"/>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5" name="文字方塊 4">
            <a:extLst>
              <a:ext uri="{FF2B5EF4-FFF2-40B4-BE49-F238E27FC236}">
                <a16:creationId xmlns:a16="http://schemas.microsoft.com/office/drawing/2014/main" id="{5C8BCD38-AE56-0376-4486-B72BAB22EA75}"/>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sp>
        <p:nvSpPr>
          <p:cNvPr id="8" name="文字方塊 7">
            <a:extLst>
              <a:ext uri="{FF2B5EF4-FFF2-40B4-BE49-F238E27FC236}">
                <a16:creationId xmlns:a16="http://schemas.microsoft.com/office/drawing/2014/main" id="{42F38A0B-A318-69EA-2325-A39D20A6FC8A}"/>
              </a:ext>
            </a:extLst>
          </p:cNvPr>
          <p:cNvSpPr txBox="1"/>
          <p:nvPr/>
        </p:nvSpPr>
        <p:spPr>
          <a:xfrm rot="2353936">
            <a:off x="4589991" y="-769874"/>
            <a:ext cx="1314784" cy="2646878"/>
          </a:xfrm>
          <a:prstGeom prst="rect">
            <a:avLst/>
          </a:prstGeom>
          <a:noFill/>
        </p:spPr>
        <p:txBody>
          <a:bodyPr wrap="square" rtlCol="0">
            <a:spAutoFit/>
          </a:bodyPr>
          <a:lstStyle/>
          <a:p>
            <a:r>
              <a:rPr lang="zh-TW" altLang="en-US" sz="16600" b="1" dirty="0">
                <a:solidFill>
                  <a:srgbClr val="FF0000"/>
                </a:solidFill>
              </a:rPr>
              <a:t>？</a:t>
            </a:r>
          </a:p>
        </p:txBody>
      </p:sp>
    </p:spTree>
    <p:extLst>
      <p:ext uri="{BB962C8B-B14F-4D97-AF65-F5344CB8AC3E}">
        <p14:creationId xmlns:p14="http://schemas.microsoft.com/office/powerpoint/2010/main" val="136623036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墨西哥合眾國國旗">
            <a:extLst>
              <a:ext uri="{FF2B5EF4-FFF2-40B4-BE49-F238E27FC236}">
                <a16:creationId xmlns:a16="http://schemas.microsoft.com/office/drawing/2014/main" id="{E244382B-BC36-EEDC-6B0F-C369AD2C728D}"/>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9858" y="0"/>
            <a:ext cx="2956560" cy="1827947"/>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4FBB3C71-32FF-8CE8-B28F-F08834139E9D}"/>
              </a:ext>
            </a:extLst>
          </p:cNvPr>
          <p:cNvPicPr>
            <a:picLocks noChangeAspect="1"/>
          </p:cNvPicPr>
          <p:nvPr/>
        </p:nvPicPr>
        <p:blipFill rotWithShape="1">
          <a:blip r:embed="rId4"/>
          <a:srcRect t="60" r="3" b="1817"/>
          <a:stretch/>
        </p:blipFill>
        <p:spPr>
          <a:xfrm>
            <a:off x="1176644" y="1012068"/>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pic>
        <p:nvPicPr>
          <p:cNvPr id="19460" name="Picture 4" descr="手绘插画头像手绘在线制作手绘漫画头像男手绘男生头像帅气阳光手绘图片男生帅气男生简约头像手绘图片手绘男头真人手绘头像男头像图片手绘男-">
            <a:extLst>
              <a:ext uri="{FF2B5EF4-FFF2-40B4-BE49-F238E27FC236}">
                <a16:creationId xmlns:a16="http://schemas.microsoft.com/office/drawing/2014/main" id="{910C8145-5B0B-94EB-00D9-9115CCF04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7754"/>
          <a:stretch/>
        </p:blipFill>
        <p:spPr bwMode="auto">
          <a:xfrm>
            <a:off x="6577467" y="1073427"/>
            <a:ext cx="4790724" cy="4419318"/>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D7F38C05-065A-C083-5A9C-6979AE470A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sp>
        <p:nvSpPr>
          <p:cNvPr id="7" name="文字方塊 6">
            <a:extLst>
              <a:ext uri="{FF2B5EF4-FFF2-40B4-BE49-F238E27FC236}">
                <a16:creationId xmlns:a16="http://schemas.microsoft.com/office/drawing/2014/main" id="{43EBF978-4906-E63C-031B-54F27AA78A32}"/>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
        <p:nvSpPr>
          <p:cNvPr id="8" name="文字方塊 7">
            <a:extLst>
              <a:ext uri="{FF2B5EF4-FFF2-40B4-BE49-F238E27FC236}">
                <a16:creationId xmlns:a16="http://schemas.microsoft.com/office/drawing/2014/main" id="{6AB94BCA-123E-70EB-A6AA-300E8FE8380E}"/>
              </a:ext>
            </a:extLst>
          </p:cNvPr>
          <p:cNvSpPr txBox="1"/>
          <p:nvPr/>
        </p:nvSpPr>
        <p:spPr>
          <a:xfrm rot="2353936">
            <a:off x="10107364" y="-17052"/>
            <a:ext cx="1661032" cy="1862048"/>
          </a:xfrm>
          <a:prstGeom prst="rect">
            <a:avLst/>
          </a:prstGeom>
          <a:noFill/>
        </p:spPr>
        <p:txBody>
          <a:bodyPr wrap="none" rtlCol="0">
            <a:spAutoFit/>
          </a:bodyPr>
          <a:lstStyle/>
          <a:p>
            <a:r>
              <a:rPr lang="zh-TW" altLang="en-US" sz="11500" b="1" dirty="0">
                <a:solidFill>
                  <a:srgbClr val="FF0000"/>
                </a:solidFill>
              </a:rPr>
              <a:t>？</a:t>
            </a:r>
          </a:p>
        </p:txBody>
      </p:sp>
      <p:sp>
        <p:nvSpPr>
          <p:cNvPr id="11" name="文字方塊 10">
            <a:extLst>
              <a:ext uri="{FF2B5EF4-FFF2-40B4-BE49-F238E27FC236}">
                <a16:creationId xmlns:a16="http://schemas.microsoft.com/office/drawing/2014/main" id="{9F67593D-6FA0-C1DA-D35E-D12197EF15CE}"/>
              </a:ext>
            </a:extLst>
          </p:cNvPr>
          <p:cNvSpPr txBox="1"/>
          <p:nvPr/>
        </p:nvSpPr>
        <p:spPr>
          <a:xfrm>
            <a:off x="-43156" y="-23541"/>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墨西哥</a:t>
            </a:r>
            <a:endParaRPr lang="en-US" altLang="zh-TW" sz="3600" dirty="0">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a16="http://schemas.microsoft.com/office/drawing/2014/main" id="{62C982FB-F53D-472D-6CEF-B51C82F0622C}"/>
              </a:ext>
            </a:extLst>
          </p:cNvPr>
          <p:cNvSpPr txBox="1"/>
          <p:nvPr/>
        </p:nvSpPr>
        <p:spPr>
          <a:xfrm>
            <a:off x="-174127" y="605091"/>
            <a:ext cx="2390494"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Mòxīgē</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329655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partamento de Religión: Profesor viejo o Viejo profesor">
            <a:extLst>
              <a:ext uri="{FF2B5EF4-FFF2-40B4-BE49-F238E27FC236}">
                <a16:creationId xmlns:a16="http://schemas.microsoft.com/office/drawing/2014/main" id="{F87F56CA-9B28-F5BF-AAE1-9EAD0CA4F8AF}"/>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11921" t="-1" r="22178" b="-5412"/>
          <a:stretch/>
        </p:blipFill>
        <p:spPr bwMode="auto">
          <a:xfrm>
            <a:off x="9705730" y="6203"/>
            <a:ext cx="2486269" cy="3104859"/>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4FBB3C71-32FF-8CE8-B28F-F08834139E9D}"/>
              </a:ext>
            </a:extLst>
          </p:cNvPr>
          <p:cNvPicPr>
            <a:picLocks noChangeAspect="1"/>
          </p:cNvPicPr>
          <p:nvPr/>
        </p:nvPicPr>
        <p:blipFill rotWithShape="1">
          <a:blip r:embed="rId4"/>
          <a:srcRect t="60" r="3" b="1817"/>
          <a:stretch/>
        </p:blipFill>
        <p:spPr>
          <a:xfrm>
            <a:off x="1176644" y="1012068"/>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pic>
        <p:nvPicPr>
          <p:cNvPr id="19460" name="Picture 4" descr="手绘插画头像手绘在线制作手绘漫画头像男手绘男生头像帅气阳光手绘图片男生帅气男生简约头像手绘图片手绘男头真人手绘头像男头像图片手绘男-">
            <a:extLst>
              <a:ext uri="{FF2B5EF4-FFF2-40B4-BE49-F238E27FC236}">
                <a16:creationId xmlns:a16="http://schemas.microsoft.com/office/drawing/2014/main" id="{910C8145-5B0B-94EB-00D9-9115CCF04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7754"/>
          <a:stretch/>
        </p:blipFill>
        <p:spPr bwMode="auto">
          <a:xfrm>
            <a:off x="6577467" y="1073427"/>
            <a:ext cx="4790724" cy="4419318"/>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D7F38C05-065A-C083-5A9C-6979AE470A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sp>
        <p:nvSpPr>
          <p:cNvPr id="7" name="文字方塊 6">
            <a:extLst>
              <a:ext uri="{FF2B5EF4-FFF2-40B4-BE49-F238E27FC236}">
                <a16:creationId xmlns:a16="http://schemas.microsoft.com/office/drawing/2014/main" id="{43EBF978-4906-E63C-031B-54F27AA78A32}"/>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
        <p:nvSpPr>
          <p:cNvPr id="8" name="文字方塊 7">
            <a:extLst>
              <a:ext uri="{FF2B5EF4-FFF2-40B4-BE49-F238E27FC236}">
                <a16:creationId xmlns:a16="http://schemas.microsoft.com/office/drawing/2014/main" id="{6AB94BCA-123E-70EB-A6AA-300E8FE8380E}"/>
              </a:ext>
            </a:extLst>
          </p:cNvPr>
          <p:cNvSpPr txBox="1"/>
          <p:nvPr/>
        </p:nvSpPr>
        <p:spPr>
          <a:xfrm rot="1061002">
            <a:off x="4596131" y="-250012"/>
            <a:ext cx="2315057" cy="2646878"/>
          </a:xfrm>
          <a:prstGeom prst="rect">
            <a:avLst/>
          </a:prstGeom>
          <a:noFill/>
        </p:spPr>
        <p:txBody>
          <a:bodyPr wrap="none" rtlCol="0">
            <a:spAutoFit/>
          </a:bodyPr>
          <a:lstStyle/>
          <a:p>
            <a:r>
              <a:rPr lang="zh-TW" altLang="en-US" sz="16600" b="1" dirty="0">
                <a:solidFill>
                  <a:srgbClr val="FF0000"/>
                </a:solidFill>
              </a:rPr>
              <a:t>？</a:t>
            </a:r>
          </a:p>
        </p:txBody>
      </p:sp>
      <p:sp>
        <p:nvSpPr>
          <p:cNvPr id="4" name="乘號 3">
            <a:extLst>
              <a:ext uri="{FF2B5EF4-FFF2-40B4-BE49-F238E27FC236}">
                <a16:creationId xmlns:a16="http://schemas.microsoft.com/office/drawing/2014/main" id="{D60BDFF9-4136-7164-E982-50D1F928125F}"/>
              </a:ext>
            </a:extLst>
          </p:cNvPr>
          <p:cNvSpPr/>
          <p:nvPr/>
        </p:nvSpPr>
        <p:spPr>
          <a:xfrm>
            <a:off x="9705730" y="316504"/>
            <a:ext cx="3081933" cy="1513845"/>
          </a:xfrm>
          <a:prstGeom prst="mathMultiply">
            <a:avLst>
              <a:gd name="adj1" fmla="val 1212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282096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該怎麼和異性交談？職業培訓師教你從「說、問、說」三部曲推進聊天的技巧！ | 姊妹淘 | NOWnews今日新聞">
            <a:extLst>
              <a:ext uri="{FF2B5EF4-FFF2-40B4-BE49-F238E27FC236}">
                <a16:creationId xmlns:a16="http://schemas.microsoft.com/office/drawing/2014/main" id="{7949D31D-8B1C-F7E1-E8F6-751E207CF2EC}"/>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92000" cy="6803438"/>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a:extLst>
              <a:ext uri="{FF2B5EF4-FFF2-40B4-BE49-F238E27FC236}">
                <a16:creationId xmlns:a16="http://schemas.microsoft.com/office/drawing/2014/main" id="{2E29D40A-FC4C-1EF6-38FA-CA6BDAB80852}"/>
              </a:ext>
            </a:extLst>
          </p:cNvPr>
          <p:cNvSpPr>
            <a:spLocks noGrp="1"/>
          </p:cNvSpPr>
          <p:nvPr>
            <p:ph idx="1"/>
          </p:nvPr>
        </p:nvSpPr>
        <p:spPr>
          <a:xfrm>
            <a:off x="736600" y="384763"/>
            <a:ext cx="10515600" cy="6445956"/>
          </a:xfrm>
        </p:spPr>
        <p:txBody>
          <a:bodyPr>
            <a:normAutofit/>
          </a:bodyPr>
          <a:lstStyle/>
          <a:p>
            <a:pPr marL="0" indent="0">
              <a:buNone/>
            </a:pPr>
            <a:r>
              <a:rPr lang="en-US" altLang="zh-TW" sz="3600"/>
              <a:t>A</a:t>
            </a:r>
            <a:r>
              <a:rPr lang="zh-TW" altLang="en-US" sz="3600"/>
              <a:t>：王先生，你是老师吗？</a:t>
            </a:r>
            <a:endParaRPr lang="en-US" altLang="zh-TW" sz="3600" dirty="0"/>
          </a:p>
          <a:p>
            <a:pPr marL="0" indent="0">
              <a:buNone/>
            </a:pPr>
            <a:endParaRPr lang="en-US" altLang="zh-TW" sz="3600" dirty="0"/>
          </a:p>
          <a:p>
            <a:pPr marL="0" indent="0">
              <a:buNone/>
            </a:pPr>
            <a:r>
              <a:rPr lang="en-US" altLang="zh-TW" sz="3600"/>
              <a:t>B</a:t>
            </a:r>
            <a:r>
              <a:rPr lang="zh-TW" altLang="en-US" sz="3600"/>
              <a:t>：我不是老师，我是学生。李友，你呢？</a:t>
            </a:r>
            <a:endParaRPr lang="en-US" altLang="zh-TW" sz="3600" dirty="0"/>
          </a:p>
          <a:p>
            <a:pPr marL="0" indent="0">
              <a:buNone/>
            </a:pPr>
            <a:endParaRPr lang="en-US" altLang="zh-TW" sz="3600" dirty="0"/>
          </a:p>
          <a:p>
            <a:pPr marL="0" indent="0">
              <a:buNone/>
            </a:pPr>
            <a:r>
              <a:rPr lang="en-US" altLang="zh-TW" sz="3600"/>
              <a:t>A</a:t>
            </a:r>
            <a:r>
              <a:rPr lang="zh-TW" altLang="en-US" sz="3600"/>
              <a:t>：我也是学生。你是中国人吗？</a:t>
            </a:r>
            <a:endParaRPr lang="en-US" altLang="zh-TW" sz="3600" dirty="0"/>
          </a:p>
          <a:p>
            <a:pPr marL="0" indent="0">
              <a:buNone/>
            </a:pPr>
            <a:endParaRPr lang="en-US" altLang="zh-TW" sz="3600" dirty="0"/>
          </a:p>
          <a:p>
            <a:pPr marL="0" indent="0">
              <a:buNone/>
            </a:pPr>
            <a:r>
              <a:rPr lang="en-US" altLang="zh-TW" sz="3600"/>
              <a:t>B</a:t>
            </a:r>
            <a:r>
              <a:rPr lang="zh-TW" altLang="en-US" sz="3600"/>
              <a:t>：是，我是北京人。你是美国人吗？</a:t>
            </a:r>
            <a:endParaRPr lang="en-US" altLang="zh-TW" sz="3600" dirty="0"/>
          </a:p>
          <a:p>
            <a:pPr marL="0" indent="0">
              <a:buNone/>
            </a:pPr>
            <a:endParaRPr lang="en-US" altLang="zh-TW" sz="3600" dirty="0"/>
          </a:p>
          <a:p>
            <a:pPr marL="0" indent="0">
              <a:buNone/>
            </a:pPr>
            <a:r>
              <a:rPr lang="en-US" altLang="zh-TW" sz="3600"/>
              <a:t>A</a:t>
            </a:r>
            <a:r>
              <a:rPr lang="zh-TW" altLang="en-US" sz="3600"/>
              <a:t>：是，我是纽约人。</a:t>
            </a:r>
            <a:endParaRPr lang="en-US" altLang="zh-TW" sz="3600" dirty="0"/>
          </a:p>
        </p:txBody>
      </p:sp>
      <p:sp>
        <p:nvSpPr>
          <p:cNvPr id="4" name="內容版面配置區 2">
            <a:extLst>
              <a:ext uri="{FF2B5EF4-FFF2-40B4-BE49-F238E27FC236}">
                <a16:creationId xmlns:a16="http://schemas.microsoft.com/office/drawing/2014/main" id="{F4A852D0-1295-93A1-8A25-FF34AB107D17}"/>
              </a:ext>
            </a:extLst>
          </p:cNvPr>
          <p:cNvSpPr txBox="1">
            <a:spLocks/>
          </p:cNvSpPr>
          <p:nvPr/>
        </p:nvSpPr>
        <p:spPr>
          <a:xfrm>
            <a:off x="939800" y="891823"/>
            <a:ext cx="10515600" cy="5712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TW" sz="3200" dirty="0"/>
              <a:t>A:Wáng </a:t>
            </a:r>
            <a:r>
              <a:rPr lang="en-US" altLang="zh-TW" sz="3200" dirty="0" err="1"/>
              <a:t>xiānsheng</a:t>
            </a:r>
            <a:r>
              <a:rPr lang="en-US" altLang="zh-TW" sz="3200" dirty="0"/>
              <a:t>, </a:t>
            </a:r>
            <a:r>
              <a:rPr lang="en-US" altLang="zh-TW" sz="3200" dirty="0" err="1"/>
              <a:t>nǐ</a:t>
            </a:r>
            <a:r>
              <a:rPr lang="en-US" altLang="zh-TW" sz="3200" dirty="0"/>
              <a:t> </a:t>
            </a:r>
            <a:r>
              <a:rPr lang="en-US" altLang="zh-TW" sz="3200" dirty="0" err="1"/>
              <a:t>shì</a:t>
            </a:r>
            <a:r>
              <a:rPr lang="en-US" altLang="zh-TW" sz="3200" dirty="0"/>
              <a:t> </a:t>
            </a:r>
            <a:r>
              <a:rPr lang="en-US" altLang="zh-TW" sz="3200" dirty="0" err="1"/>
              <a:t>lǎoshī</a:t>
            </a:r>
            <a:r>
              <a:rPr lang="en-US" altLang="zh-TW" sz="3200" dirty="0"/>
              <a:t> ma?</a:t>
            </a:r>
            <a:endParaRPr lang="zh-TW" altLang="en-US" sz="3200" dirty="0"/>
          </a:p>
          <a:p>
            <a:pPr marL="0" indent="0">
              <a:lnSpc>
                <a:spcPct val="100000"/>
              </a:lnSpc>
              <a:buFont typeface="Arial" panose="020B0604020202020204" pitchFamily="34" charset="0"/>
              <a:buNone/>
            </a:pPr>
            <a:endParaRPr lang="zh-TW" altLang="en-US" sz="3200" dirty="0"/>
          </a:p>
          <a:p>
            <a:pPr marL="0" indent="0">
              <a:lnSpc>
                <a:spcPct val="100000"/>
              </a:lnSpc>
              <a:buFont typeface="Arial" panose="020B0604020202020204" pitchFamily="34" charset="0"/>
              <a:buNone/>
            </a:pPr>
            <a:r>
              <a:rPr lang="en-US" altLang="zh-TW" sz="3200" dirty="0"/>
              <a:t>B:Wǒ </a:t>
            </a:r>
            <a:r>
              <a:rPr lang="en-US" altLang="zh-TW" sz="3200" dirty="0" err="1"/>
              <a:t>bùshì</a:t>
            </a:r>
            <a:r>
              <a:rPr lang="en-US" altLang="zh-TW" sz="3200" dirty="0"/>
              <a:t> </a:t>
            </a:r>
            <a:r>
              <a:rPr lang="en-US" altLang="zh-TW" sz="3200" dirty="0" err="1"/>
              <a:t>lǎoshī</a:t>
            </a:r>
            <a:r>
              <a:rPr lang="en-US" altLang="zh-TW" sz="3200" dirty="0"/>
              <a:t>, </a:t>
            </a:r>
            <a:r>
              <a:rPr lang="en-US" altLang="zh-TW" sz="3200" dirty="0" err="1"/>
              <a:t>wǒ</a:t>
            </a:r>
            <a:r>
              <a:rPr lang="en-US" altLang="zh-TW" sz="3200" dirty="0"/>
              <a:t> </a:t>
            </a:r>
            <a:r>
              <a:rPr lang="en-US" altLang="zh-TW" sz="3200" dirty="0" err="1"/>
              <a:t>shì</a:t>
            </a:r>
            <a:r>
              <a:rPr lang="en-US" altLang="zh-TW" sz="3200" dirty="0"/>
              <a:t> </a:t>
            </a:r>
            <a:r>
              <a:rPr lang="en-US" altLang="zh-TW" sz="3200" dirty="0" err="1"/>
              <a:t>xuésheng</a:t>
            </a:r>
            <a:r>
              <a:rPr lang="en-US" altLang="zh-TW" sz="3200" dirty="0"/>
              <a:t>. </a:t>
            </a:r>
            <a:r>
              <a:rPr lang="en-US" altLang="zh-TW" sz="3200" dirty="0" err="1"/>
              <a:t>LǐYǒu</a:t>
            </a:r>
            <a:r>
              <a:rPr lang="en-US" altLang="zh-TW" sz="3200" dirty="0"/>
              <a:t>, </a:t>
            </a:r>
            <a:r>
              <a:rPr lang="en-US" altLang="zh-TW" sz="3200" dirty="0" err="1"/>
              <a:t>nǐ</a:t>
            </a:r>
            <a:r>
              <a:rPr lang="en-US" altLang="zh-TW" sz="3200" dirty="0"/>
              <a:t> ne?</a:t>
            </a:r>
            <a:endParaRPr lang="zh-TW" altLang="en-US" sz="3200" dirty="0"/>
          </a:p>
          <a:p>
            <a:pPr marL="0" indent="0">
              <a:lnSpc>
                <a:spcPct val="100000"/>
              </a:lnSpc>
              <a:buFont typeface="Arial" panose="020B0604020202020204" pitchFamily="34" charset="0"/>
              <a:buNone/>
            </a:pPr>
            <a:endParaRPr lang="zh-TW" altLang="en-US" sz="3200" dirty="0"/>
          </a:p>
          <a:p>
            <a:pPr marL="0" indent="0">
              <a:lnSpc>
                <a:spcPct val="100000"/>
              </a:lnSpc>
              <a:buFont typeface="Arial" panose="020B0604020202020204" pitchFamily="34" charset="0"/>
              <a:buNone/>
            </a:pPr>
            <a:r>
              <a:rPr lang="en-US" altLang="zh-TW" sz="3200" dirty="0"/>
              <a:t>A:Wǒ </a:t>
            </a:r>
            <a:r>
              <a:rPr lang="en-US" altLang="zh-TW" sz="3200" dirty="0" err="1"/>
              <a:t>yě</a:t>
            </a:r>
            <a:r>
              <a:rPr lang="en-US" altLang="zh-TW" sz="3200" dirty="0"/>
              <a:t> </a:t>
            </a:r>
            <a:r>
              <a:rPr lang="en-US" altLang="zh-TW" sz="3200" dirty="0" err="1"/>
              <a:t>shì</a:t>
            </a:r>
            <a:r>
              <a:rPr lang="en-US" altLang="zh-TW" sz="3200" dirty="0"/>
              <a:t> </a:t>
            </a:r>
            <a:r>
              <a:rPr lang="en-US" altLang="zh-TW" sz="3200" dirty="0" err="1"/>
              <a:t>xuésheng</a:t>
            </a:r>
            <a:r>
              <a:rPr lang="en-US" altLang="zh-TW" sz="3200" dirty="0"/>
              <a:t>. </a:t>
            </a:r>
            <a:r>
              <a:rPr lang="en-US" altLang="zh-TW" sz="3200" dirty="0" err="1"/>
              <a:t>Nǐ</a:t>
            </a:r>
            <a:r>
              <a:rPr lang="en-US" altLang="zh-TW" sz="3200" dirty="0"/>
              <a:t> </a:t>
            </a:r>
            <a:r>
              <a:rPr lang="en-US" altLang="zh-TW" sz="3200" dirty="0" err="1"/>
              <a:t>shì</a:t>
            </a:r>
            <a:r>
              <a:rPr lang="en-US" altLang="zh-TW" sz="3200" dirty="0"/>
              <a:t> </a:t>
            </a:r>
            <a:r>
              <a:rPr lang="en-US" altLang="zh-TW" sz="3200" dirty="0" err="1"/>
              <a:t>Zhōngguó</a:t>
            </a:r>
            <a:r>
              <a:rPr lang="en-US" altLang="zh-TW" sz="3200" dirty="0"/>
              <a:t> </a:t>
            </a:r>
            <a:r>
              <a:rPr lang="en-US" altLang="zh-TW" sz="3200" dirty="0" err="1"/>
              <a:t>rén</a:t>
            </a:r>
            <a:r>
              <a:rPr lang="en-US" altLang="zh-TW" sz="3200" dirty="0"/>
              <a:t> ma?</a:t>
            </a:r>
            <a:endParaRPr lang="zh-TW" altLang="en-US" sz="3200" dirty="0"/>
          </a:p>
          <a:p>
            <a:pPr marL="0" indent="0">
              <a:lnSpc>
                <a:spcPct val="100000"/>
              </a:lnSpc>
              <a:buFont typeface="Arial" panose="020B0604020202020204" pitchFamily="34" charset="0"/>
              <a:buNone/>
            </a:pPr>
            <a:endParaRPr lang="zh-TW" altLang="en-US" sz="3200" dirty="0"/>
          </a:p>
          <a:p>
            <a:pPr marL="0" indent="0">
              <a:lnSpc>
                <a:spcPct val="100000"/>
              </a:lnSpc>
              <a:buFont typeface="Arial" panose="020B0604020202020204" pitchFamily="34" charset="0"/>
              <a:buNone/>
            </a:pPr>
            <a:r>
              <a:rPr lang="en-US" altLang="zh-TW" sz="3200" dirty="0"/>
              <a:t>B:Shì, </a:t>
            </a:r>
            <a:r>
              <a:rPr lang="en-US" altLang="zh-TW" sz="3200" dirty="0" err="1"/>
              <a:t>wǒ</a:t>
            </a:r>
            <a:r>
              <a:rPr lang="en-US" altLang="zh-TW" sz="3200" dirty="0"/>
              <a:t> </a:t>
            </a:r>
            <a:r>
              <a:rPr lang="en-US" altLang="zh-TW" sz="3200" dirty="0" err="1"/>
              <a:t>shì</a:t>
            </a:r>
            <a:r>
              <a:rPr lang="en-US" altLang="zh-TW" sz="3200" dirty="0"/>
              <a:t> </a:t>
            </a:r>
            <a:r>
              <a:rPr lang="en-US" altLang="zh-TW" sz="3200" dirty="0" err="1"/>
              <a:t>Běijīng</a:t>
            </a:r>
            <a:r>
              <a:rPr lang="en-US" altLang="zh-TW" sz="3200" dirty="0"/>
              <a:t> </a:t>
            </a:r>
            <a:r>
              <a:rPr lang="en-US" altLang="zh-TW" sz="3200" dirty="0" err="1"/>
              <a:t>rén</a:t>
            </a:r>
            <a:r>
              <a:rPr lang="en-US" altLang="zh-TW" sz="3200" dirty="0"/>
              <a:t>. </a:t>
            </a:r>
            <a:r>
              <a:rPr lang="en-US" altLang="zh-TW" sz="3200" dirty="0" err="1"/>
              <a:t>Nǐ</a:t>
            </a:r>
            <a:r>
              <a:rPr lang="en-US" altLang="zh-TW" sz="3200" dirty="0"/>
              <a:t> </a:t>
            </a:r>
            <a:r>
              <a:rPr lang="en-US" altLang="zh-TW" sz="3200" dirty="0" err="1"/>
              <a:t>shì</a:t>
            </a:r>
            <a:r>
              <a:rPr lang="en-US" altLang="zh-TW" sz="3200" dirty="0"/>
              <a:t> </a:t>
            </a:r>
            <a:r>
              <a:rPr lang="en-US" altLang="zh-TW" sz="3200" dirty="0" err="1"/>
              <a:t>Měiguó</a:t>
            </a:r>
            <a:r>
              <a:rPr lang="en-US" altLang="zh-TW" sz="3200" dirty="0"/>
              <a:t> </a:t>
            </a:r>
            <a:r>
              <a:rPr lang="en-US" altLang="zh-TW" sz="3200" dirty="0" err="1"/>
              <a:t>rén</a:t>
            </a:r>
            <a:r>
              <a:rPr lang="en-US" altLang="zh-TW" sz="3200" dirty="0"/>
              <a:t> ma?</a:t>
            </a:r>
          </a:p>
          <a:p>
            <a:pPr marL="0" indent="0">
              <a:lnSpc>
                <a:spcPct val="100000"/>
              </a:lnSpc>
              <a:buFont typeface="Arial" panose="020B0604020202020204" pitchFamily="34" charset="0"/>
              <a:buNone/>
            </a:pPr>
            <a:endParaRPr lang="zh-TW" altLang="en-US" sz="3200" dirty="0"/>
          </a:p>
          <a:p>
            <a:pPr marL="0" indent="0">
              <a:lnSpc>
                <a:spcPct val="100000"/>
              </a:lnSpc>
              <a:buFont typeface="Arial" panose="020B0604020202020204" pitchFamily="34" charset="0"/>
              <a:buNone/>
            </a:pPr>
            <a:r>
              <a:rPr lang="en-US" altLang="zh-TW" sz="3200" dirty="0"/>
              <a:t>A:Shì, </a:t>
            </a:r>
            <a:r>
              <a:rPr lang="en-US" altLang="zh-TW" sz="3200" dirty="0" err="1"/>
              <a:t>wǒ</a:t>
            </a:r>
            <a:r>
              <a:rPr lang="en-US" altLang="zh-TW" sz="3200" dirty="0"/>
              <a:t> </a:t>
            </a:r>
            <a:r>
              <a:rPr lang="en-US" altLang="zh-TW" sz="3200" dirty="0" err="1"/>
              <a:t>shì</a:t>
            </a:r>
            <a:r>
              <a:rPr lang="en-US" altLang="zh-TW" sz="3200" dirty="0"/>
              <a:t> </a:t>
            </a:r>
            <a:r>
              <a:rPr lang="en-US" altLang="zh-TW" sz="3200" dirty="0" err="1"/>
              <a:t>NiǔYuē</a:t>
            </a:r>
            <a:r>
              <a:rPr lang="en-US" altLang="zh-TW" sz="3200" dirty="0"/>
              <a:t> </a:t>
            </a:r>
            <a:r>
              <a:rPr lang="en-US" altLang="zh-TW" sz="3200" dirty="0" err="1"/>
              <a:t>rén</a:t>
            </a:r>
            <a:r>
              <a:rPr lang="en-US" altLang="zh-TW" sz="3200" dirty="0"/>
              <a:t>.</a:t>
            </a:r>
            <a:endParaRPr lang="zh-TW" altLang="en-US" sz="3200" dirty="0"/>
          </a:p>
        </p:txBody>
      </p:sp>
    </p:spTree>
    <p:extLst>
      <p:ext uri="{BB962C8B-B14F-4D97-AF65-F5344CB8AC3E}">
        <p14:creationId xmlns:p14="http://schemas.microsoft.com/office/powerpoint/2010/main" val="63086024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7233E8F2-405E-697A-3ABA-5984320E9F48}"/>
              </a:ext>
            </a:extLst>
          </p:cNvPr>
          <p:cNvSpPr/>
          <p:nvPr/>
        </p:nvSpPr>
        <p:spPr>
          <a:xfrm>
            <a:off x="7355840" y="203200"/>
            <a:ext cx="4043680" cy="65430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B361AA2-1F00-5F09-8185-55068410CA84}"/>
              </a:ext>
            </a:extLst>
          </p:cNvPr>
          <p:cNvSpPr>
            <a:spLocks noGrp="1"/>
          </p:cNvSpPr>
          <p:nvPr>
            <p:ph type="title"/>
          </p:nvPr>
        </p:nvSpPr>
        <p:spPr>
          <a:xfrm>
            <a:off x="409528" y="2851988"/>
            <a:ext cx="3604656" cy="2867085"/>
          </a:xfrm>
        </p:spPr>
        <p:txBody>
          <a:bodyPr vert="horz" lIns="91440" tIns="45720" rIns="91440" bIns="45720" rtlCol="0" anchor="ctr">
            <a:normAutofit/>
          </a:bodyPr>
          <a:lstStyle/>
          <a:p>
            <a:r>
              <a:rPr lang="en-US" altLang="zh-TW" sz="4800" b="1" u="sng" dirty="0">
                <a:solidFill>
                  <a:schemeClr val="tx2"/>
                </a:solidFill>
                <a:latin typeface="+mj-lt"/>
                <a:ea typeface="+mj-ea"/>
                <a:cs typeface="+mj-cs"/>
              </a:rPr>
              <a:t>supplement</a:t>
            </a:r>
          </a:p>
        </p:txBody>
      </p:sp>
      <p:pic>
        <p:nvPicPr>
          <p:cNvPr id="21510" name="Picture 6" descr="德國國旗">
            <a:extLst>
              <a:ext uri="{FF2B5EF4-FFF2-40B4-BE49-F238E27FC236}">
                <a16:creationId xmlns:a16="http://schemas.microsoft.com/office/drawing/2014/main" id="{DBF21FA0-CB15-7755-CCBB-98E7B212FA18}"/>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9665" y="592870"/>
            <a:ext cx="288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21515" name="Freeform: Shape 21514">
            <a:extLst>
              <a:ext uri="{FF2B5EF4-FFF2-40B4-BE49-F238E27FC236}">
                <a16:creationId xmlns:a16="http://schemas.microsoft.com/office/drawing/2014/main" id="{2C155400-9339-9028-B8B1-E094EDB54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347083" y="1386009"/>
            <a:ext cx="419417" cy="417629"/>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81"/>
              <a:gd name="connsiteY0" fmla="*/ -2 h 4963945"/>
              <a:gd name="connsiteX1" fmla="*/ 4735908 w 4849481"/>
              <a:gd name="connsiteY1" fmla="*/ 1905904 h 4963945"/>
              <a:gd name="connsiteX2" fmla="*/ 4451030 w 4849481"/>
              <a:gd name="connsiteY2" fmla="*/ 3809085 h 4963945"/>
              <a:gd name="connsiteX3" fmla="*/ 3419865 w 4849481"/>
              <a:gd name="connsiteY3" fmla="*/ 4844853 h 4963945"/>
              <a:gd name="connsiteX4" fmla="*/ 1074535 w 4849481"/>
              <a:gd name="connsiteY4" fmla="*/ 4657234 h 4963945"/>
              <a:gd name="connsiteX5" fmla="*/ 33359 w 4849481"/>
              <a:gd name="connsiteY5" fmla="*/ 2995663 h 4963945"/>
              <a:gd name="connsiteX6" fmla="*/ 592137 w 4849481"/>
              <a:gd name="connsiteY6" fmla="*/ 805854 h 4963945"/>
              <a:gd name="connsiteX7" fmla="*/ 2649000 w 4849481"/>
              <a:gd name="connsiteY7" fmla="*/ -2 h 4963945"/>
              <a:gd name="connsiteX0" fmla="*/ 2649000 w 4749146"/>
              <a:gd name="connsiteY0" fmla="*/ -2 h 5069043"/>
              <a:gd name="connsiteX1" fmla="*/ 4735908 w 4749146"/>
              <a:gd name="connsiteY1" fmla="*/ 1905904 h 5069043"/>
              <a:gd name="connsiteX2" fmla="*/ 3419865 w 4749146"/>
              <a:gd name="connsiteY2" fmla="*/ 4844853 h 5069043"/>
              <a:gd name="connsiteX3" fmla="*/ 1074535 w 4749146"/>
              <a:gd name="connsiteY3" fmla="*/ 4657234 h 5069043"/>
              <a:gd name="connsiteX4" fmla="*/ 33359 w 4749146"/>
              <a:gd name="connsiteY4" fmla="*/ 2995663 h 5069043"/>
              <a:gd name="connsiteX5" fmla="*/ 592137 w 4749146"/>
              <a:gd name="connsiteY5" fmla="*/ 805854 h 5069043"/>
              <a:gd name="connsiteX6" fmla="*/ 2649000 w 4749146"/>
              <a:gd name="connsiteY6" fmla="*/ -2 h 5069043"/>
              <a:gd name="connsiteX0" fmla="*/ 2649000 w 4768568"/>
              <a:gd name="connsiteY0" fmla="*/ -2 h 4783398"/>
              <a:gd name="connsiteX1" fmla="*/ 4735908 w 4768568"/>
              <a:gd name="connsiteY1" fmla="*/ 1905904 h 4783398"/>
              <a:gd name="connsiteX2" fmla="*/ 4002392 w 4768568"/>
              <a:gd name="connsiteY2" fmla="*/ 4358059 h 4783398"/>
              <a:gd name="connsiteX3" fmla="*/ 1074535 w 4768568"/>
              <a:gd name="connsiteY3" fmla="*/ 4657234 h 4783398"/>
              <a:gd name="connsiteX4" fmla="*/ 33359 w 4768568"/>
              <a:gd name="connsiteY4" fmla="*/ 2995663 h 4783398"/>
              <a:gd name="connsiteX5" fmla="*/ 592137 w 4768568"/>
              <a:gd name="connsiteY5" fmla="*/ 805854 h 4783398"/>
              <a:gd name="connsiteX6" fmla="*/ 2649000 w 4768568"/>
              <a:gd name="connsiteY6" fmla="*/ -2 h 4783398"/>
              <a:gd name="connsiteX0" fmla="*/ 2649000 w 4768568"/>
              <a:gd name="connsiteY0" fmla="*/ -2 h 4785029"/>
              <a:gd name="connsiteX1" fmla="*/ 4735908 w 4768568"/>
              <a:gd name="connsiteY1" fmla="*/ 1905904 h 4785029"/>
              <a:gd name="connsiteX2" fmla="*/ 4002392 w 4768568"/>
              <a:gd name="connsiteY2" fmla="*/ 4358059 h 4785029"/>
              <a:gd name="connsiteX3" fmla="*/ 1606586 w 4768568"/>
              <a:gd name="connsiteY3" fmla="*/ 4659573 h 4785029"/>
              <a:gd name="connsiteX4" fmla="*/ 33359 w 4768568"/>
              <a:gd name="connsiteY4" fmla="*/ 2995663 h 4785029"/>
              <a:gd name="connsiteX5" fmla="*/ 592137 w 4768568"/>
              <a:gd name="connsiteY5" fmla="*/ 805854 h 4785029"/>
              <a:gd name="connsiteX6" fmla="*/ 2649000 w 4768568"/>
              <a:gd name="connsiteY6" fmla="*/ -2 h 4785029"/>
              <a:gd name="connsiteX0" fmla="*/ 2649000 w 4768568"/>
              <a:gd name="connsiteY0" fmla="*/ -2 h 4881625"/>
              <a:gd name="connsiteX1" fmla="*/ 4735908 w 4768568"/>
              <a:gd name="connsiteY1" fmla="*/ 1905904 h 4881625"/>
              <a:gd name="connsiteX2" fmla="*/ 4002392 w 4768568"/>
              <a:gd name="connsiteY2" fmla="*/ 4358059 h 4881625"/>
              <a:gd name="connsiteX3" fmla="*/ 1693107 w 4768568"/>
              <a:gd name="connsiteY3" fmla="*/ 4787180 h 4881625"/>
              <a:gd name="connsiteX4" fmla="*/ 33359 w 4768568"/>
              <a:gd name="connsiteY4" fmla="*/ 2995663 h 4881625"/>
              <a:gd name="connsiteX5" fmla="*/ 592137 w 4768568"/>
              <a:gd name="connsiteY5" fmla="*/ 805854 h 4881625"/>
              <a:gd name="connsiteX6" fmla="*/ 2649000 w 4768568"/>
              <a:gd name="connsiteY6" fmla="*/ -2 h 4881625"/>
              <a:gd name="connsiteX0" fmla="*/ 2635153 w 4754721"/>
              <a:gd name="connsiteY0" fmla="*/ -2 h 4881625"/>
              <a:gd name="connsiteX1" fmla="*/ 4722061 w 4754721"/>
              <a:gd name="connsiteY1" fmla="*/ 1905904 h 4881625"/>
              <a:gd name="connsiteX2" fmla="*/ 3988545 w 4754721"/>
              <a:gd name="connsiteY2" fmla="*/ 4358059 h 4881625"/>
              <a:gd name="connsiteX3" fmla="*/ 1679260 w 4754721"/>
              <a:gd name="connsiteY3" fmla="*/ 4787180 h 4881625"/>
              <a:gd name="connsiteX4" fmla="*/ 19512 w 4754721"/>
              <a:gd name="connsiteY4" fmla="*/ 2995663 h 4881625"/>
              <a:gd name="connsiteX5" fmla="*/ 578290 w 4754721"/>
              <a:gd name="connsiteY5" fmla="*/ 805854 h 4881625"/>
              <a:gd name="connsiteX6" fmla="*/ 2635153 w 4754721"/>
              <a:gd name="connsiteY6" fmla="*/ -2 h 4881625"/>
              <a:gd name="connsiteX0" fmla="*/ 2615641 w 4735209"/>
              <a:gd name="connsiteY0" fmla="*/ 17420 h 4899047"/>
              <a:gd name="connsiteX1" fmla="*/ 4702549 w 4735209"/>
              <a:gd name="connsiteY1" fmla="*/ 1923326 h 4899047"/>
              <a:gd name="connsiteX2" fmla="*/ 3969033 w 4735209"/>
              <a:gd name="connsiteY2" fmla="*/ 4375481 h 4899047"/>
              <a:gd name="connsiteX3" fmla="*/ 1659748 w 4735209"/>
              <a:gd name="connsiteY3" fmla="*/ 4804602 h 4899047"/>
              <a:gd name="connsiteX4" fmla="*/ 0 w 4735209"/>
              <a:gd name="connsiteY4" fmla="*/ 3013085 h 4899047"/>
              <a:gd name="connsiteX5" fmla="*/ 2615641 w 4735209"/>
              <a:gd name="connsiteY5" fmla="*/ 17420 h 4899047"/>
              <a:gd name="connsiteX0" fmla="*/ 1954456 w 4815946"/>
              <a:gd name="connsiteY0" fmla="*/ 18393 h 4714803"/>
              <a:gd name="connsiteX1" fmla="*/ 4702549 w 4815946"/>
              <a:gd name="connsiteY1" fmla="*/ 1739082 h 4714803"/>
              <a:gd name="connsiteX2" fmla="*/ 3969033 w 4815946"/>
              <a:gd name="connsiteY2" fmla="*/ 4191237 h 4714803"/>
              <a:gd name="connsiteX3" fmla="*/ 1659748 w 4815946"/>
              <a:gd name="connsiteY3" fmla="*/ 4620358 h 4714803"/>
              <a:gd name="connsiteX4" fmla="*/ 0 w 4815946"/>
              <a:gd name="connsiteY4" fmla="*/ 2828841 h 4714803"/>
              <a:gd name="connsiteX5" fmla="*/ 1954456 w 4815946"/>
              <a:gd name="connsiteY5" fmla="*/ 18393 h 4714803"/>
              <a:gd name="connsiteX0" fmla="*/ 1954456 w 4794998"/>
              <a:gd name="connsiteY0" fmla="*/ 18393 h 4808799"/>
              <a:gd name="connsiteX1" fmla="*/ 4702549 w 4794998"/>
              <a:gd name="connsiteY1" fmla="*/ 1739082 h 4808799"/>
              <a:gd name="connsiteX2" fmla="*/ 3969033 w 4794998"/>
              <a:gd name="connsiteY2" fmla="*/ 4191237 h 4808799"/>
              <a:gd name="connsiteX3" fmla="*/ 2223529 w 4794998"/>
              <a:gd name="connsiteY3" fmla="*/ 4726622 h 4808799"/>
              <a:gd name="connsiteX4" fmla="*/ 0 w 4794998"/>
              <a:gd name="connsiteY4" fmla="*/ 2828841 h 4808799"/>
              <a:gd name="connsiteX5" fmla="*/ 1954456 w 4794998"/>
              <a:gd name="connsiteY5" fmla="*/ 18393 h 4808799"/>
              <a:gd name="connsiteX0" fmla="*/ 1954456 w 4780113"/>
              <a:gd name="connsiteY0" fmla="*/ 25023 h 4815417"/>
              <a:gd name="connsiteX1" fmla="*/ 4702549 w 4780113"/>
              <a:gd name="connsiteY1" fmla="*/ 1745712 h 4815417"/>
              <a:gd name="connsiteX2" fmla="*/ 3969033 w 4780113"/>
              <a:gd name="connsiteY2" fmla="*/ 4197867 h 4815417"/>
              <a:gd name="connsiteX3" fmla="*/ 2223529 w 4780113"/>
              <a:gd name="connsiteY3" fmla="*/ 4733252 h 4815417"/>
              <a:gd name="connsiteX4" fmla="*/ 0 w 4780113"/>
              <a:gd name="connsiteY4" fmla="*/ 2835471 h 4815417"/>
              <a:gd name="connsiteX5" fmla="*/ 1954456 w 4780113"/>
              <a:gd name="connsiteY5" fmla="*/ 25023 h 481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0113" h="4815417">
                <a:moveTo>
                  <a:pt x="1954456" y="25023"/>
                </a:moveTo>
                <a:cubicBezTo>
                  <a:pt x="2738214" y="-156603"/>
                  <a:pt x="4406877" y="674177"/>
                  <a:pt x="4702549" y="1745712"/>
                </a:cubicBezTo>
                <a:cubicBezTo>
                  <a:pt x="4998221" y="2817247"/>
                  <a:pt x="4382203" y="3699944"/>
                  <a:pt x="3969033" y="4197867"/>
                </a:cubicBezTo>
                <a:cubicBezTo>
                  <a:pt x="3555863" y="4695790"/>
                  <a:pt x="2885035" y="4960318"/>
                  <a:pt x="2223529" y="4733252"/>
                </a:cubicBezTo>
                <a:cubicBezTo>
                  <a:pt x="1562023" y="4506186"/>
                  <a:pt x="111837" y="3464706"/>
                  <a:pt x="0" y="2835471"/>
                </a:cubicBezTo>
                <a:cubicBezTo>
                  <a:pt x="159316" y="2037607"/>
                  <a:pt x="1170698" y="206649"/>
                  <a:pt x="1954456" y="2502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506" name="Picture 2" descr="藍底，上為白邊紅色聖喬治十字以及紅白交錯的聖安得魯十字">
            <a:extLst>
              <a:ext uri="{FF2B5EF4-FFF2-40B4-BE49-F238E27FC236}">
                <a16:creationId xmlns:a16="http://schemas.microsoft.com/office/drawing/2014/main" id="{ACDFF91A-03E0-07C2-4C08-7E64A7A3A6B7}"/>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99665" y="2547575"/>
            <a:ext cx="288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法國國旗">
            <a:extLst>
              <a:ext uri="{FF2B5EF4-FFF2-40B4-BE49-F238E27FC236}">
                <a16:creationId xmlns:a16="http://schemas.microsoft.com/office/drawing/2014/main" id="{D9A93993-114E-BD74-536F-226E4B58BC76}"/>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99665" y="4502280"/>
            <a:ext cx="288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21517" name="Freeform: Shape 21516">
            <a:extLst>
              <a:ext uri="{FF2B5EF4-FFF2-40B4-BE49-F238E27FC236}">
                <a16:creationId xmlns:a16="http://schemas.microsoft.com/office/drawing/2014/main" id="{CF6EF814-02F0-2220-691C-248540190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076095">
            <a:off x="11056282" y="2033630"/>
            <a:ext cx="1431533" cy="490271"/>
          </a:xfrm>
          <a:custGeom>
            <a:avLst/>
            <a:gdLst>
              <a:gd name="connsiteX0" fmla="*/ 1431533 w 1431533"/>
              <a:gd name="connsiteY0" fmla="*/ 301803 h 490271"/>
              <a:gd name="connsiteX1" fmla="*/ 1121169 w 1431533"/>
              <a:gd name="connsiteY1" fmla="*/ 490271 h 490271"/>
              <a:gd name="connsiteX2" fmla="*/ 1041919 w 1431533"/>
              <a:gd name="connsiteY2" fmla="*/ 479937 h 490271"/>
              <a:gd name="connsiteX3" fmla="*/ 537888 w 1431533"/>
              <a:gd name="connsiteY3" fmla="*/ 391976 h 490271"/>
              <a:gd name="connsiteX4" fmla="*/ 15700 w 1431533"/>
              <a:gd name="connsiteY4" fmla="*/ 314102 h 490271"/>
              <a:gd name="connsiteX5" fmla="*/ 24751 w 1431533"/>
              <a:gd name="connsiteY5" fmla="*/ 267469 h 490271"/>
              <a:gd name="connsiteX6" fmla="*/ 170289 w 1431533"/>
              <a:gd name="connsiteY6" fmla="*/ 0 h 490271"/>
              <a:gd name="connsiteX7" fmla="*/ 294364 w 1431533"/>
              <a:gd name="connsiteY7" fmla="*/ 27455 h 490271"/>
              <a:gd name="connsiteX8" fmla="*/ 1425564 w 1431533"/>
              <a:gd name="connsiteY8" fmla="*/ 300035 h 49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33" h="490271">
                <a:moveTo>
                  <a:pt x="1431533" y="301803"/>
                </a:moveTo>
                <a:lnTo>
                  <a:pt x="1121169" y="490271"/>
                </a:lnTo>
                <a:lnTo>
                  <a:pt x="1041919" y="479937"/>
                </a:lnTo>
                <a:cubicBezTo>
                  <a:pt x="846817" y="453456"/>
                  <a:pt x="632127" y="419826"/>
                  <a:pt x="537888" y="391976"/>
                </a:cubicBezTo>
                <a:cubicBezTo>
                  <a:pt x="322345" y="358859"/>
                  <a:pt x="136731" y="343182"/>
                  <a:pt x="15700" y="314102"/>
                </a:cubicBezTo>
                <a:cubicBezTo>
                  <a:pt x="2005" y="303257"/>
                  <a:pt x="-15187" y="311887"/>
                  <a:pt x="24751" y="267469"/>
                </a:cubicBezTo>
                <a:lnTo>
                  <a:pt x="170289" y="0"/>
                </a:lnTo>
                <a:lnTo>
                  <a:pt x="294364" y="27455"/>
                </a:lnTo>
                <a:cubicBezTo>
                  <a:pt x="640307" y="110063"/>
                  <a:pt x="1252530" y="251552"/>
                  <a:pt x="1425564" y="30003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19" name="Group 21518">
            <a:extLst>
              <a:ext uri="{FF2B5EF4-FFF2-40B4-BE49-F238E27FC236}">
                <a16:creationId xmlns:a16="http://schemas.microsoft.com/office/drawing/2014/main" id="{59CFC40A-1C19-2168-93BD-FFAAD5C9E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70160" y="5357724"/>
            <a:ext cx="1150359" cy="1673699"/>
            <a:chOff x="6670160" y="5357724"/>
            <a:chExt cx="1150359" cy="1673699"/>
          </a:xfrm>
        </p:grpSpPr>
        <p:sp>
          <p:nvSpPr>
            <p:cNvPr id="21520" name="Freeform: Shape 21519">
              <a:extLst>
                <a:ext uri="{FF2B5EF4-FFF2-40B4-BE49-F238E27FC236}">
                  <a16:creationId xmlns:a16="http://schemas.microsoft.com/office/drawing/2014/main" id="{22C05B0D-9827-A4C5-918B-7946EC669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555029" flipH="1">
              <a:off x="6670160" y="5357724"/>
              <a:ext cx="1150359" cy="1673699"/>
            </a:xfrm>
            <a:custGeom>
              <a:avLst/>
              <a:gdLst>
                <a:gd name="connsiteX0" fmla="*/ 372726 w 1150359"/>
                <a:gd name="connsiteY0" fmla="*/ 0 h 1673699"/>
                <a:gd name="connsiteX1" fmla="*/ 274778 w 1150359"/>
                <a:gd name="connsiteY1" fmla="*/ 100074 h 1673699"/>
                <a:gd name="connsiteX2" fmla="*/ 178770 w 1150359"/>
                <a:gd name="connsiteY2" fmla="*/ 251263 h 1673699"/>
                <a:gd name="connsiteX3" fmla="*/ 69637 w 1150359"/>
                <a:gd name="connsiteY3" fmla="*/ 526723 h 1673699"/>
                <a:gd name="connsiteX4" fmla="*/ 116 w 1150359"/>
                <a:gd name="connsiteY4" fmla="*/ 980680 h 1673699"/>
                <a:gd name="connsiteX5" fmla="*/ 36723 w 1150359"/>
                <a:gd name="connsiteY5" fmla="*/ 1371114 h 1673699"/>
                <a:gd name="connsiteX6" fmla="*/ 82794 w 1150359"/>
                <a:gd name="connsiteY6" fmla="*/ 1555136 h 1673699"/>
                <a:gd name="connsiteX7" fmla="*/ 123952 w 1150359"/>
                <a:gd name="connsiteY7" fmla="*/ 1673699 h 1673699"/>
                <a:gd name="connsiteX8" fmla="*/ 301096 w 1150359"/>
                <a:gd name="connsiteY8" fmla="*/ 1618130 h 1673699"/>
                <a:gd name="connsiteX9" fmla="*/ 295327 w 1150359"/>
                <a:gd name="connsiteY9" fmla="*/ 1602340 h 1673699"/>
                <a:gd name="connsiteX10" fmla="*/ 230213 w 1150359"/>
                <a:gd name="connsiteY10" fmla="*/ 1362734 h 1673699"/>
                <a:gd name="connsiteX11" fmla="*/ 198914 w 1150359"/>
                <a:gd name="connsiteY11" fmla="*/ 1158975 h 1673699"/>
                <a:gd name="connsiteX12" fmla="*/ 204045 w 1150359"/>
                <a:gd name="connsiteY12" fmla="*/ 1130901 h 1673699"/>
                <a:gd name="connsiteX13" fmla="*/ 353008 w 1150359"/>
                <a:gd name="connsiteY13" fmla="*/ 1211895 h 1673699"/>
                <a:gd name="connsiteX14" fmla="*/ 560152 w 1150359"/>
                <a:gd name="connsiteY14" fmla="*/ 1273434 h 1673699"/>
                <a:gd name="connsiteX15" fmla="*/ 744221 w 1150359"/>
                <a:gd name="connsiteY15" fmla="*/ 1280890 h 1673699"/>
                <a:gd name="connsiteX16" fmla="*/ 976309 w 1150359"/>
                <a:gd name="connsiteY16" fmla="*/ 1221813 h 1673699"/>
                <a:gd name="connsiteX17" fmla="*/ 1123063 w 1150359"/>
                <a:gd name="connsiteY17" fmla="*/ 1127665 h 1673699"/>
                <a:gd name="connsiteX18" fmla="*/ 1138218 w 1150359"/>
                <a:gd name="connsiteY18" fmla="*/ 1082561 h 1673699"/>
                <a:gd name="connsiteX19" fmla="*/ 988969 w 1150359"/>
                <a:gd name="connsiteY19" fmla="*/ 1015044 h 1673699"/>
                <a:gd name="connsiteX20" fmla="*/ 756881 w 1150359"/>
                <a:gd name="connsiteY20" fmla="*/ 960187 h 1673699"/>
                <a:gd name="connsiteX21" fmla="*/ 445019 w 1150359"/>
                <a:gd name="connsiteY21" fmla="*/ 959126 h 1673699"/>
                <a:gd name="connsiteX22" fmla="*/ 346203 w 1150359"/>
                <a:gd name="connsiteY22" fmla="*/ 946842 h 1673699"/>
                <a:gd name="connsiteX23" fmla="*/ 544743 w 1150359"/>
                <a:gd name="connsiteY23" fmla="*/ 841458 h 1673699"/>
                <a:gd name="connsiteX24" fmla="*/ 707678 w 1150359"/>
                <a:gd name="connsiteY24" fmla="*/ 703719 h 1673699"/>
                <a:gd name="connsiteX25" fmla="*/ 835995 w 1150359"/>
                <a:gd name="connsiteY25" fmla="*/ 533570 h 1673699"/>
                <a:gd name="connsiteX26" fmla="*/ 872304 w 1150359"/>
                <a:gd name="connsiteY26" fmla="*/ 410933 h 1673699"/>
                <a:gd name="connsiteX27" fmla="*/ 864994 w 1150359"/>
                <a:gd name="connsiteY27" fmla="*/ 406820 h 1673699"/>
                <a:gd name="connsiteX28" fmla="*/ 579363 w 1150359"/>
                <a:gd name="connsiteY28" fmla="*/ 471840 h 1673699"/>
                <a:gd name="connsiteX29" fmla="*/ 336459 w 1150359"/>
                <a:gd name="connsiteY29" fmla="*/ 609005 h 1673699"/>
                <a:gd name="connsiteX30" fmla="*/ 335024 w 1150359"/>
                <a:gd name="connsiteY30" fmla="*/ 583444 h 1673699"/>
                <a:gd name="connsiteX31" fmla="*/ 437759 w 1150359"/>
                <a:gd name="connsiteY31" fmla="*/ 393348 h 1673699"/>
                <a:gd name="connsiteX32" fmla="*/ 441885 w 1150359"/>
                <a:gd name="connsiteY32" fmla="*/ 192621 h 1673699"/>
                <a:gd name="connsiteX33" fmla="*/ 372726 w 1150359"/>
                <a:gd name="connsiteY33" fmla="*/ 0 h 16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50359" h="1673699">
                  <a:moveTo>
                    <a:pt x="372726" y="0"/>
                  </a:moveTo>
                  <a:cubicBezTo>
                    <a:pt x="345216" y="10215"/>
                    <a:pt x="304656" y="63200"/>
                    <a:pt x="274778" y="100074"/>
                  </a:cubicBezTo>
                  <a:cubicBezTo>
                    <a:pt x="240632" y="142216"/>
                    <a:pt x="212960" y="180155"/>
                    <a:pt x="178770" y="251263"/>
                  </a:cubicBezTo>
                  <a:cubicBezTo>
                    <a:pt x="144580" y="322371"/>
                    <a:pt x="99414" y="405154"/>
                    <a:pt x="69637" y="526723"/>
                  </a:cubicBezTo>
                  <a:cubicBezTo>
                    <a:pt x="39862" y="648293"/>
                    <a:pt x="1659" y="842089"/>
                    <a:pt x="116" y="980680"/>
                  </a:cubicBezTo>
                  <a:cubicBezTo>
                    <a:pt x="-1428" y="1119270"/>
                    <a:pt x="12518" y="1245338"/>
                    <a:pt x="36723" y="1371114"/>
                  </a:cubicBezTo>
                  <a:cubicBezTo>
                    <a:pt x="48825" y="1434001"/>
                    <a:pt x="64436" y="1494887"/>
                    <a:pt x="82794" y="1555136"/>
                  </a:cubicBezTo>
                  <a:lnTo>
                    <a:pt x="123952" y="1673699"/>
                  </a:lnTo>
                  <a:lnTo>
                    <a:pt x="301096" y="1618130"/>
                  </a:lnTo>
                  <a:lnTo>
                    <a:pt x="295327" y="1602340"/>
                  </a:lnTo>
                  <a:cubicBezTo>
                    <a:pt x="271326" y="1531418"/>
                    <a:pt x="246282" y="1436629"/>
                    <a:pt x="230213" y="1362734"/>
                  </a:cubicBezTo>
                  <a:cubicBezTo>
                    <a:pt x="214144" y="1288840"/>
                    <a:pt x="203275" y="1197614"/>
                    <a:pt x="198914" y="1158975"/>
                  </a:cubicBezTo>
                  <a:cubicBezTo>
                    <a:pt x="194553" y="1120335"/>
                    <a:pt x="194057" y="1123954"/>
                    <a:pt x="204045" y="1130901"/>
                  </a:cubicBezTo>
                  <a:cubicBezTo>
                    <a:pt x="214033" y="1137849"/>
                    <a:pt x="293657" y="1188140"/>
                    <a:pt x="353008" y="1211895"/>
                  </a:cubicBezTo>
                  <a:cubicBezTo>
                    <a:pt x="412358" y="1235649"/>
                    <a:pt x="494949" y="1261935"/>
                    <a:pt x="560152" y="1273434"/>
                  </a:cubicBezTo>
                  <a:cubicBezTo>
                    <a:pt x="625353" y="1284933"/>
                    <a:pt x="674861" y="1289493"/>
                    <a:pt x="744221" y="1280890"/>
                  </a:cubicBezTo>
                  <a:cubicBezTo>
                    <a:pt x="813581" y="1272287"/>
                    <a:pt x="913169" y="1247351"/>
                    <a:pt x="976309" y="1221813"/>
                  </a:cubicBezTo>
                  <a:cubicBezTo>
                    <a:pt x="1039449" y="1196276"/>
                    <a:pt x="1096078" y="1150874"/>
                    <a:pt x="1123063" y="1127665"/>
                  </a:cubicBezTo>
                  <a:cubicBezTo>
                    <a:pt x="1150048" y="1104456"/>
                    <a:pt x="1160567" y="1101331"/>
                    <a:pt x="1138218" y="1082561"/>
                  </a:cubicBezTo>
                  <a:cubicBezTo>
                    <a:pt x="1115869" y="1063791"/>
                    <a:pt x="1052524" y="1035439"/>
                    <a:pt x="988969" y="1015044"/>
                  </a:cubicBezTo>
                  <a:cubicBezTo>
                    <a:pt x="925412" y="994649"/>
                    <a:pt x="847539" y="969507"/>
                    <a:pt x="756881" y="960187"/>
                  </a:cubicBezTo>
                  <a:cubicBezTo>
                    <a:pt x="666223" y="950868"/>
                    <a:pt x="513466" y="961350"/>
                    <a:pt x="445019" y="959126"/>
                  </a:cubicBezTo>
                  <a:cubicBezTo>
                    <a:pt x="376572" y="956902"/>
                    <a:pt x="340673" y="953544"/>
                    <a:pt x="346203" y="946842"/>
                  </a:cubicBezTo>
                  <a:cubicBezTo>
                    <a:pt x="351732" y="940141"/>
                    <a:pt x="484498" y="881979"/>
                    <a:pt x="544743" y="841458"/>
                  </a:cubicBezTo>
                  <a:cubicBezTo>
                    <a:pt x="604989" y="800938"/>
                    <a:pt x="659137" y="755034"/>
                    <a:pt x="707678" y="703719"/>
                  </a:cubicBezTo>
                  <a:cubicBezTo>
                    <a:pt x="756220" y="652405"/>
                    <a:pt x="809776" y="583054"/>
                    <a:pt x="835995" y="533570"/>
                  </a:cubicBezTo>
                  <a:cubicBezTo>
                    <a:pt x="858937" y="490273"/>
                    <a:pt x="883883" y="427559"/>
                    <a:pt x="872304" y="410933"/>
                  </a:cubicBezTo>
                  <a:cubicBezTo>
                    <a:pt x="870651" y="408558"/>
                    <a:pt x="868251" y="407123"/>
                    <a:pt x="864994" y="406820"/>
                  </a:cubicBezTo>
                  <a:cubicBezTo>
                    <a:pt x="838936" y="404398"/>
                    <a:pt x="667452" y="438143"/>
                    <a:pt x="579363" y="471840"/>
                  </a:cubicBezTo>
                  <a:cubicBezTo>
                    <a:pt x="491274" y="505538"/>
                    <a:pt x="377183" y="590405"/>
                    <a:pt x="336459" y="609005"/>
                  </a:cubicBezTo>
                  <a:cubicBezTo>
                    <a:pt x="295737" y="627605"/>
                    <a:pt x="318141" y="619386"/>
                    <a:pt x="335024" y="583444"/>
                  </a:cubicBezTo>
                  <a:cubicBezTo>
                    <a:pt x="351907" y="547500"/>
                    <a:pt x="422010" y="470421"/>
                    <a:pt x="437759" y="393348"/>
                  </a:cubicBezTo>
                  <a:cubicBezTo>
                    <a:pt x="453207" y="317741"/>
                    <a:pt x="453031" y="277218"/>
                    <a:pt x="441885" y="192621"/>
                  </a:cubicBezTo>
                  <a:cubicBezTo>
                    <a:pt x="428098" y="121856"/>
                    <a:pt x="411603" y="66914"/>
                    <a:pt x="372726" y="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21" name="Freeform: Shape 21520">
              <a:extLst>
                <a:ext uri="{FF2B5EF4-FFF2-40B4-BE49-F238E27FC236}">
                  <a16:creationId xmlns:a16="http://schemas.microsoft.com/office/drawing/2014/main" id="{39C17962-D42A-4B4E-2611-912B4989B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555029" flipH="1">
              <a:off x="6670160" y="5357724"/>
              <a:ext cx="1150359" cy="1673699"/>
            </a:xfrm>
            <a:custGeom>
              <a:avLst/>
              <a:gdLst>
                <a:gd name="connsiteX0" fmla="*/ 372726 w 1150359"/>
                <a:gd name="connsiteY0" fmla="*/ 0 h 1673699"/>
                <a:gd name="connsiteX1" fmla="*/ 274778 w 1150359"/>
                <a:gd name="connsiteY1" fmla="*/ 100074 h 1673699"/>
                <a:gd name="connsiteX2" fmla="*/ 178770 w 1150359"/>
                <a:gd name="connsiteY2" fmla="*/ 251263 h 1673699"/>
                <a:gd name="connsiteX3" fmla="*/ 69637 w 1150359"/>
                <a:gd name="connsiteY3" fmla="*/ 526723 h 1673699"/>
                <a:gd name="connsiteX4" fmla="*/ 116 w 1150359"/>
                <a:gd name="connsiteY4" fmla="*/ 980680 h 1673699"/>
                <a:gd name="connsiteX5" fmla="*/ 36723 w 1150359"/>
                <a:gd name="connsiteY5" fmla="*/ 1371114 h 1673699"/>
                <a:gd name="connsiteX6" fmla="*/ 82794 w 1150359"/>
                <a:gd name="connsiteY6" fmla="*/ 1555136 h 1673699"/>
                <a:gd name="connsiteX7" fmla="*/ 123952 w 1150359"/>
                <a:gd name="connsiteY7" fmla="*/ 1673699 h 1673699"/>
                <a:gd name="connsiteX8" fmla="*/ 301096 w 1150359"/>
                <a:gd name="connsiteY8" fmla="*/ 1618130 h 1673699"/>
                <a:gd name="connsiteX9" fmla="*/ 295327 w 1150359"/>
                <a:gd name="connsiteY9" fmla="*/ 1602340 h 1673699"/>
                <a:gd name="connsiteX10" fmla="*/ 230213 w 1150359"/>
                <a:gd name="connsiteY10" fmla="*/ 1362734 h 1673699"/>
                <a:gd name="connsiteX11" fmla="*/ 198914 w 1150359"/>
                <a:gd name="connsiteY11" fmla="*/ 1158975 h 1673699"/>
                <a:gd name="connsiteX12" fmla="*/ 204045 w 1150359"/>
                <a:gd name="connsiteY12" fmla="*/ 1130901 h 1673699"/>
                <a:gd name="connsiteX13" fmla="*/ 353008 w 1150359"/>
                <a:gd name="connsiteY13" fmla="*/ 1211895 h 1673699"/>
                <a:gd name="connsiteX14" fmla="*/ 560152 w 1150359"/>
                <a:gd name="connsiteY14" fmla="*/ 1273434 h 1673699"/>
                <a:gd name="connsiteX15" fmla="*/ 744221 w 1150359"/>
                <a:gd name="connsiteY15" fmla="*/ 1280890 h 1673699"/>
                <a:gd name="connsiteX16" fmla="*/ 976309 w 1150359"/>
                <a:gd name="connsiteY16" fmla="*/ 1221813 h 1673699"/>
                <a:gd name="connsiteX17" fmla="*/ 1123063 w 1150359"/>
                <a:gd name="connsiteY17" fmla="*/ 1127665 h 1673699"/>
                <a:gd name="connsiteX18" fmla="*/ 1138218 w 1150359"/>
                <a:gd name="connsiteY18" fmla="*/ 1082561 h 1673699"/>
                <a:gd name="connsiteX19" fmla="*/ 988969 w 1150359"/>
                <a:gd name="connsiteY19" fmla="*/ 1015044 h 1673699"/>
                <a:gd name="connsiteX20" fmla="*/ 756881 w 1150359"/>
                <a:gd name="connsiteY20" fmla="*/ 960187 h 1673699"/>
                <a:gd name="connsiteX21" fmla="*/ 445019 w 1150359"/>
                <a:gd name="connsiteY21" fmla="*/ 959126 h 1673699"/>
                <a:gd name="connsiteX22" fmla="*/ 346203 w 1150359"/>
                <a:gd name="connsiteY22" fmla="*/ 946842 h 1673699"/>
                <a:gd name="connsiteX23" fmla="*/ 544743 w 1150359"/>
                <a:gd name="connsiteY23" fmla="*/ 841458 h 1673699"/>
                <a:gd name="connsiteX24" fmla="*/ 707678 w 1150359"/>
                <a:gd name="connsiteY24" fmla="*/ 703719 h 1673699"/>
                <a:gd name="connsiteX25" fmla="*/ 835995 w 1150359"/>
                <a:gd name="connsiteY25" fmla="*/ 533570 h 1673699"/>
                <a:gd name="connsiteX26" fmla="*/ 872304 w 1150359"/>
                <a:gd name="connsiteY26" fmla="*/ 410933 h 1673699"/>
                <a:gd name="connsiteX27" fmla="*/ 864994 w 1150359"/>
                <a:gd name="connsiteY27" fmla="*/ 406820 h 1673699"/>
                <a:gd name="connsiteX28" fmla="*/ 579363 w 1150359"/>
                <a:gd name="connsiteY28" fmla="*/ 471840 h 1673699"/>
                <a:gd name="connsiteX29" fmla="*/ 336459 w 1150359"/>
                <a:gd name="connsiteY29" fmla="*/ 609005 h 1673699"/>
                <a:gd name="connsiteX30" fmla="*/ 335024 w 1150359"/>
                <a:gd name="connsiteY30" fmla="*/ 583444 h 1673699"/>
                <a:gd name="connsiteX31" fmla="*/ 437759 w 1150359"/>
                <a:gd name="connsiteY31" fmla="*/ 393348 h 1673699"/>
                <a:gd name="connsiteX32" fmla="*/ 441885 w 1150359"/>
                <a:gd name="connsiteY32" fmla="*/ 192621 h 1673699"/>
                <a:gd name="connsiteX33" fmla="*/ 372726 w 1150359"/>
                <a:gd name="connsiteY33" fmla="*/ 0 h 16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50359" h="1673699">
                  <a:moveTo>
                    <a:pt x="372726" y="0"/>
                  </a:moveTo>
                  <a:cubicBezTo>
                    <a:pt x="345216" y="10215"/>
                    <a:pt x="304656" y="63200"/>
                    <a:pt x="274778" y="100074"/>
                  </a:cubicBezTo>
                  <a:cubicBezTo>
                    <a:pt x="240632" y="142216"/>
                    <a:pt x="212960" y="180155"/>
                    <a:pt x="178770" y="251263"/>
                  </a:cubicBezTo>
                  <a:cubicBezTo>
                    <a:pt x="144580" y="322371"/>
                    <a:pt x="99414" y="405154"/>
                    <a:pt x="69637" y="526723"/>
                  </a:cubicBezTo>
                  <a:cubicBezTo>
                    <a:pt x="39862" y="648293"/>
                    <a:pt x="1659" y="842089"/>
                    <a:pt x="116" y="980680"/>
                  </a:cubicBezTo>
                  <a:cubicBezTo>
                    <a:pt x="-1428" y="1119270"/>
                    <a:pt x="12518" y="1245338"/>
                    <a:pt x="36723" y="1371114"/>
                  </a:cubicBezTo>
                  <a:cubicBezTo>
                    <a:pt x="48825" y="1434001"/>
                    <a:pt x="64436" y="1494887"/>
                    <a:pt x="82794" y="1555136"/>
                  </a:cubicBezTo>
                  <a:lnTo>
                    <a:pt x="123952" y="1673699"/>
                  </a:lnTo>
                  <a:lnTo>
                    <a:pt x="301096" y="1618130"/>
                  </a:lnTo>
                  <a:lnTo>
                    <a:pt x="295327" y="1602340"/>
                  </a:lnTo>
                  <a:cubicBezTo>
                    <a:pt x="271326" y="1531418"/>
                    <a:pt x="246282" y="1436629"/>
                    <a:pt x="230213" y="1362734"/>
                  </a:cubicBezTo>
                  <a:cubicBezTo>
                    <a:pt x="214144" y="1288840"/>
                    <a:pt x="203275" y="1197614"/>
                    <a:pt x="198914" y="1158975"/>
                  </a:cubicBezTo>
                  <a:cubicBezTo>
                    <a:pt x="194553" y="1120335"/>
                    <a:pt x="194057" y="1123954"/>
                    <a:pt x="204045" y="1130901"/>
                  </a:cubicBezTo>
                  <a:cubicBezTo>
                    <a:pt x="214033" y="1137849"/>
                    <a:pt x="293657" y="1188140"/>
                    <a:pt x="353008" y="1211895"/>
                  </a:cubicBezTo>
                  <a:cubicBezTo>
                    <a:pt x="412358" y="1235649"/>
                    <a:pt x="494949" y="1261935"/>
                    <a:pt x="560152" y="1273434"/>
                  </a:cubicBezTo>
                  <a:cubicBezTo>
                    <a:pt x="625353" y="1284933"/>
                    <a:pt x="674861" y="1289493"/>
                    <a:pt x="744221" y="1280890"/>
                  </a:cubicBezTo>
                  <a:cubicBezTo>
                    <a:pt x="813581" y="1272287"/>
                    <a:pt x="913169" y="1247351"/>
                    <a:pt x="976309" y="1221813"/>
                  </a:cubicBezTo>
                  <a:cubicBezTo>
                    <a:pt x="1039449" y="1196276"/>
                    <a:pt x="1096078" y="1150874"/>
                    <a:pt x="1123063" y="1127665"/>
                  </a:cubicBezTo>
                  <a:cubicBezTo>
                    <a:pt x="1150048" y="1104456"/>
                    <a:pt x="1160567" y="1101331"/>
                    <a:pt x="1138218" y="1082561"/>
                  </a:cubicBezTo>
                  <a:cubicBezTo>
                    <a:pt x="1115869" y="1063791"/>
                    <a:pt x="1052524" y="1035439"/>
                    <a:pt x="988969" y="1015044"/>
                  </a:cubicBezTo>
                  <a:cubicBezTo>
                    <a:pt x="925412" y="994649"/>
                    <a:pt x="847539" y="969507"/>
                    <a:pt x="756881" y="960187"/>
                  </a:cubicBezTo>
                  <a:cubicBezTo>
                    <a:pt x="666223" y="950868"/>
                    <a:pt x="513466" y="961350"/>
                    <a:pt x="445019" y="959126"/>
                  </a:cubicBezTo>
                  <a:cubicBezTo>
                    <a:pt x="376572" y="956902"/>
                    <a:pt x="340673" y="953544"/>
                    <a:pt x="346203" y="946842"/>
                  </a:cubicBezTo>
                  <a:cubicBezTo>
                    <a:pt x="351732" y="940141"/>
                    <a:pt x="484498" y="881979"/>
                    <a:pt x="544743" y="841458"/>
                  </a:cubicBezTo>
                  <a:cubicBezTo>
                    <a:pt x="604989" y="800938"/>
                    <a:pt x="659137" y="755034"/>
                    <a:pt x="707678" y="703719"/>
                  </a:cubicBezTo>
                  <a:cubicBezTo>
                    <a:pt x="756220" y="652405"/>
                    <a:pt x="809776" y="583054"/>
                    <a:pt x="835995" y="533570"/>
                  </a:cubicBezTo>
                  <a:cubicBezTo>
                    <a:pt x="858937" y="490273"/>
                    <a:pt x="883883" y="427559"/>
                    <a:pt x="872304" y="410933"/>
                  </a:cubicBezTo>
                  <a:cubicBezTo>
                    <a:pt x="870651" y="408558"/>
                    <a:pt x="868251" y="407123"/>
                    <a:pt x="864994" y="406820"/>
                  </a:cubicBezTo>
                  <a:cubicBezTo>
                    <a:pt x="838936" y="404398"/>
                    <a:pt x="667452" y="438143"/>
                    <a:pt x="579363" y="471840"/>
                  </a:cubicBezTo>
                  <a:cubicBezTo>
                    <a:pt x="491274" y="505538"/>
                    <a:pt x="377183" y="590405"/>
                    <a:pt x="336459" y="609005"/>
                  </a:cubicBezTo>
                  <a:cubicBezTo>
                    <a:pt x="295737" y="627605"/>
                    <a:pt x="318141" y="619386"/>
                    <a:pt x="335024" y="583444"/>
                  </a:cubicBezTo>
                  <a:cubicBezTo>
                    <a:pt x="351907" y="547500"/>
                    <a:pt x="422010" y="470421"/>
                    <a:pt x="437759" y="393348"/>
                  </a:cubicBezTo>
                  <a:cubicBezTo>
                    <a:pt x="453207" y="317741"/>
                    <a:pt x="453031" y="277218"/>
                    <a:pt x="441885" y="192621"/>
                  </a:cubicBezTo>
                  <a:cubicBezTo>
                    <a:pt x="428098" y="121856"/>
                    <a:pt x="411603" y="66914"/>
                    <a:pt x="372726" y="0"/>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文字方塊 4">
            <a:extLst>
              <a:ext uri="{FF2B5EF4-FFF2-40B4-BE49-F238E27FC236}">
                <a16:creationId xmlns:a16="http://schemas.microsoft.com/office/drawing/2014/main" id="{26CEBAEE-65D5-C4AF-2923-673BFB9DA4DA}"/>
              </a:ext>
            </a:extLst>
          </p:cNvPr>
          <p:cNvSpPr txBox="1"/>
          <p:nvPr/>
        </p:nvSpPr>
        <p:spPr>
          <a:xfrm>
            <a:off x="4303675" y="1138927"/>
            <a:ext cx="3740954"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德国 </a:t>
            </a:r>
          </a:p>
        </p:txBody>
      </p:sp>
      <p:sp>
        <p:nvSpPr>
          <p:cNvPr id="6" name="文字方塊 5">
            <a:extLst>
              <a:ext uri="{FF2B5EF4-FFF2-40B4-BE49-F238E27FC236}">
                <a16:creationId xmlns:a16="http://schemas.microsoft.com/office/drawing/2014/main" id="{95B1B4F8-42C1-E9E8-D409-263B95112F56}"/>
              </a:ext>
            </a:extLst>
          </p:cNvPr>
          <p:cNvSpPr txBox="1"/>
          <p:nvPr/>
        </p:nvSpPr>
        <p:spPr>
          <a:xfrm>
            <a:off x="4225523" y="3075057"/>
            <a:ext cx="3740954"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英国</a:t>
            </a:r>
          </a:p>
        </p:txBody>
      </p:sp>
      <p:sp>
        <p:nvSpPr>
          <p:cNvPr id="7" name="文字方塊 6">
            <a:extLst>
              <a:ext uri="{FF2B5EF4-FFF2-40B4-BE49-F238E27FC236}">
                <a16:creationId xmlns:a16="http://schemas.microsoft.com/office/drawing/2014/main" id="{7646D27B-E000-1F6F-981E-47A6D2A18B1D}"/>
              </a:ext>
            </a:extLst>
          </p:cNvPr>
          <p:cNvSpPr txBox="1"/>
          <p:nvPr/>
        </p:nvSpPr>
        <p:spPr>
          <a:xfrm>
            <a:off x="4225523" y="5048337"/>
            <a:ext cx="3740954"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法国</a:t>
            </a:r>
          </a:p>
        </p:txBody>
      </p:sp>
      <p:sp>
        <p:nvSpPr>
          <p:cNvPr id="9" name="文字方塊 8">
            <a:extLst>
              <a:ext uri="{FF2B5EF4-FFF2-40B4-BE49-F238E27FC236}">
                <a16:creationId xmlns:a16="http://schemas.microsoft.com/office/drawing/2014/main" id="{AE792F88-0BB5-DB3F-F58E-696B005B7357}"/>
              </a:ext>
            </a:extLst>
          </p:cNvPr>
          <p:cNvSpPr txBox="1"/>
          <p:nvPr/>
        </p:nvSpPr>
        <p:spPr>
          <a:xfrm>
            <a:off x="3495040" y="1163332"/>
            <a:ext cx="5538684"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Déguó</a:t>
            </a:r>
            <a:r>
              <a:rPr lang="en-US" altLang="zh-TW" sz="3600" b="0" i="0" dirty="0">
                <a:effectLst/>
                <a:latin typeface="Times New Roman" panose="02020603050405020304" pitchFamily="18" charset="0"/>
                <a:cs typeface="Times New Roman" panose="02020603050405020304" pitchFamily="18" charset="0"/>
              </a:rPr>
              <a:t> </a:t>
            </a:r>
            <a:endParaRPr lang="zh-TW" altLang="en-US" sz="36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F3CD7F09-7DD4-5EF8-D129-10C2E694AA34}"/>
              </a:ext>
            </a:extLst>
          </p:cNvPr>
          <p:cNvSpPr txBox="1"/>
          <p:nvPr/>
        </p:nvSpPr>
        <p:spPr>
          <a:xfrm>
            <a:off x="3605315" y="3112207"/>
            <a:ext cx="5538685"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Yīngguó</a:t>
            </a:r>
            <a:endParaRPr lang="zh-TW" altLang="en-US" sz="3600"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3D4B5A95-0170-BD19-7482-70A997F1E29C}"/>
              </a:ext>
            </a:extLst>
          </p:cNvPr>
          <p:cNvSpPr txBox="1"/>
          <p:nvPr/>
        </p:nvSpPr>
        <p:spPr>
          <a:xfrm>
            <a:off x="3261360" y="5072742"/>
            <a:ext cx="5892799"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Fǎguó</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0665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52136CB-84DE-08EF-CAC5-D7C1CC367470}"/>
              </a:ext>
            </a:extLst>
          </p:cNvPr>
          <p:cNvSpPr/>
          <p:nvPr/>
        </p:nvSpPr>
        <p:spPr>
          <a:xfrm>
            <a:off x="7355840" y="203200"/>
            <a:ext cx="4043680" cy="65430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3D4B5A95-0170-BD19-7482-70A997F1E29C}"/>
              </a:ext>
            </a:extLst>
          </p:cNvPr>
          <p:cNvSpPr txBox="1"/>
          <p:nvPr/>
        </p:nvSpPr>
        <p:spPr>
          <a:xfrm>
            <a:off x="3261360" y="5072742"/>
            <a:ext cx="5892799"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Jiānádà</a:t>
            </a:r>
            <a:endParaRPr lang="zh-TW" altLang="en-US" sz="36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F3CD7F09-7DD4-5EF8-D129-10C2E694AA34}"/>
              </a:ext>
            </a:extLst>
          </p:cNvPr>
          <p:cNvSpPr txBox="1"/>
          <p:nvPr/>
        </p:nvSpPr>
        <p:spPr>
          <a:xfrm>
            <a:off x="3605315" y="3112207"/>
            <a:ext cx="5538685"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Hánguó</a:t>
            </a:r>
            <a:endParaRPr lang="zh-TW" altLang="en-US" sz="3600"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AE792F88-0BB5-DB3F-F58E-696B005B7357}"/>
              </a:ext>
            </a:extLst>
          </p:cNvPr>
          <p:cNvSpPr txBox="1"/>
          <p:nvPr/>
        </p:nvSpPr>
        <p:spPr>
          <a:xfrm>
            <a:off x="3495040" y="1163332"/>
            <a:ext cx="5538684"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Rìběn</a:t>
            </a:r>
            <a:endParaRPr lang="zh-TW" altLang="en-US" sz="3600" dirty="0">
              <a:latin typeface="Times New Roman" panose="02020603050405020304" pitchFamily="18" charset="0"/>
              <a:cs typeface="Times New Roman" panose="02020603050405020304" pitchFamily="18" charset="0"/>
            </a:endParaRPr>
          </a:p>
        </p:txBody>
      </p:sp>
      <p:sp>
        <p:nvSpPr>
          <p:cNvPr id="2" name="標題 1">
            <a:extLst>
              <a:ext uri="{FF2B5EF4-FFF2-40B4-BE49-F238E27FC236}">
                <a16:creationId xmlns:a16="http://schemas.microsoft.com/office/drawing/2014/main" id="{EB361AA2-1F00-5F09-8185-55068410CA84}"/>
              </a:ext>
            </a:extLst>
          </p:cNvPr>
          <p:cNvSpPr>
            <a:spLocks noGrp="1"/>
          </p:cNvSpPr>
          <p:nvPr>
            <p:ph type="title"/>
          </p:nvPr>
        </p:nvSpPr>
        <p:spPr>
          <a:xfrm>
            <a:off x="409528" y="2851988"/>
            <a:ext cx="3604656" cy="2867085"/>
          </a:xfrm>
        </p:spPr>
        <p:txBody>
          <a:bodyPr vert="horz" lIns="91440" tIns="45720" rIns="91440" bIns="45720" rtlCol="0" anchor="ctr">
            <a:normAutofit/>
          </a:bodyPr>
          <a:lstStyle/>
          <a:p>
            <a:r>
              <a:rPr lang="en-US" altLang="zh-TW" sz="4800" b="1" u="sng" dirty="0">
                <a:solidFill>
                  <a:schemeClr val="tx2"/>
                </a:solidFill>
                <a:latin typeface="+mj-lt"/>
                <a:ea typeface="+mj-ea"/>
                <a:cs typeface="+mj-cs"/>
              </a:rPr>
              <a:t>supplement</a:t>
            </a:r>
          </a:p>
        </p:txBody>
      </p:sp>
      <p:sp>
        <p:nvSpPr>
          <p:cNvPr id="5" name="文字方塊 4">
            <a:extLst>
              <a:ext uri="{FF2B5EF4-FFF2-40B4-BE49-F238E27FC236}">
                <a16:creationId xmlns:a16="http://schemas.microsoft.com/office/drawing/2014/main" id="{26CEBAEE-65D5-C4AF-2923-673BFB9DA4DA}"/>
              </a:ext>
            </a:extLst>
          </p:cNvPr>
          <p:cNvSpPr txBox="1"/>
          <p:nvPr/>
        </p:nvSpPr>
        <p:spPr>
          <a:xfrm>
            <a:off x="4303675" y="1138927"/>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日本</a:t>
            </a:r>
          </a:p>
        </p:txBody>
      </p:sp>
      <p:sp>
        <p:nvSpPr>
          <p:cNvPr id="6" name="文字方塊 5">
            <a:extLst>
              <a:ext uri="{FF2B5EF4-FFF2-40B4-BE49-F238E27FC236}">
                <a16:creationId xmlns:a16="http://schemas.microsoft.com/office/drawing/2014/main" id="{95B1B4F8-42C1-E9E8-D409-263B95112F56}"/>
              </a:ext>
            </a:extLst>
          </p:cNvPr>
          <p:cNvSpPr txBox="1"/>
          <p:nvPr/>
        </p:nvSpPr>
        <p:spPr>
          <a:xfrm>
            <a:off x="4225523" y="3075057"/>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韓國</a:t>
            </a:r>
          </a:p>
        </p:txBody>
      </p:sp>
      <p:sp>
        <p:nvSpPr>
          <p:cNvPr id="7" name="文字方塊 6">
            <a:extLst>
              <a:ext uri="{FF2B5EF4-FFF2-40B4-BE49-F238E27FC236}">
                <a16:creationId xmlns:a16="http://schemas.microsoft.com/office/drawing/2014/main" id="{7646D27B-E000-1F6F-981E-47A6D2A18B1D}"/>
              </a:ext>
            </a:extLst>
          </p:cNvPr>
          <p:cNvSpPr txBox="1"/>
          <p:nvPr/>
        </p:nvSpPr>
        <p:spPr>
          <a:xfrm>
            <a:off x="3810036" y="5011187"/>
            <a:ext cx="1747484"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加拿大</a:t>
            </a:r>
          </a:p>
        </p:txBody>
      </p:sp>
      <p:pic>
        <p:nvPicPr>
          <p:cNvPr id="27650" name="Picture 2" descr="日本國旗">
            <a:extLst>
              <a:ext uri="{FF2B5EF4-FFF2-40B4-BE49-F238E27FC236}">
                <a16:creationId xmlns:a16="http://schemas.microsoft.com/office/drawing/2014/main" id="{0976956D-4CF9-D1BF-36E9-7594AAFFA4C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671" y="548208"/>
            <a:ext cx="288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韓國國旗">
            <a:extLst>
              <a:ext uri="{FF2B5EF4-FFF2-40B4-BE49-F238E27FC236}">
                <a16:creationId xmlns:a16="http://schemas.microsoft.com/office/drawing/2014/main" id="{C4AE796C-6439-0ACE-C0E8-83A1F83BF56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339" y="2576770"/>
            <a:ext cx="288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紅白二色三條縱旗，中央有紅色的楓葉標誌">
            <a:extLst>
              <a:ext uri="{FF2B5EF4-FFF2-40B4-BE49-F238E27FC236}">
                <a16:creationId xmlns:a16="http://schemas.microsoft.com/office/drawing/2014/main" id="{6D7FFC4A-BA3B-4A56-5B6F-5237501AD2B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151" y="4605331"/>
            <a:ext cx="288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0464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52136CB-84DE-08EF-CAC5-D7C1CC367470}"/>
              </a:ext>
            </a:extLst>
          </p:cNvPr>
          <p:cNvSpPr/>
          <p:nvPr/>
        </p:nvSpPr>
        <p:spPr>
          <a:xfrm>
            <a:off x="7355840" y="203200"/>
            <a:ext cx="4043680" cy="65430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3CD7F09-7DD4-5EF8-D129-10C2E694AA34}"/>
              </a:ext>
            </a:extLst>
          </p:cNvPr>
          <p:cNvSpPr txBox="1"/>
          <p:nvPr/>
        </p:nvSpPr>
        <p:spPr>
          <a:xfrm>
            <a:off x="3529522" y="4844440"/>
            <a:ext cx="5538685"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Yuènán</a:t>
            </a:r>
            <a:endParaRPr lang="zh-TW" altLang="en-US" sz="3600"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AE792F88-0BB5-DB3F-F58E-696B005B7357}"/>
              </a:ext>
            </a:extLst>
          </p:cNvPr>
          <p:cNvSpPr txBox="1"/>
          <p:nvPr/>
        </p:nvSpPr>
        <p:spPr>
          <a:xfrm>
            <a:off x="3452915" y="1932936"/>
            <a:ext cx="5538684"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Yìndù</a:t>
            </a:r>
            <a:endParaRPr lang="zh-TW" altLang="en-US" sz="3600" dirty="0">
              <a:latin typeface="Times New Roman" panose="02020603050405020304" pitchFamily="18" charset="0"/>
              <a:cs typeface="Times New Roman" panose="02020603050405020304" pitchFamily="18" charset="0"/>
            </a:endParaRPr>
          </a:p>
        </p:txBody>
      </p:sp>
      <p:sp>
        <p:nvSpPr>
          <p:cNvPr id="2" name="標題 1">
            <a:extLst>
              <a:ext uri="{FF2B5EF4-FFF2-40B4-BE49-F238E27FC236}">
                <a16:creationId xmlns:a16="http://schemas.microsoft.com/office/drawing/2014/main" id="{EB361AA2-1F00-5F09-8185-55068410CA84}"/>
              </a:ext>
            </a:extLst>
          </p:cNvPr>
          <p:cNvSpPr>
            <a:spLocks noGrp="1"/>
          </p:cNvSpPr>
          <p:nvPr>
            <p:ph type="title"/>
          </p:nvPr>
        </p:nvSpPr>
        <p:spPr>
          <a:xfrm>
            <a:off x="409528" y="2851988"/>
            <a:ext cx="3604656" cy="2867085"/>
          </a:xfrm>
        </p:spPr>
        <p:txBody>
          <a:bodyPr vert="horz" lIns="91440" tIns="45720" rIns="91440" bIns="45720" rtlCol="0" anchor="ctr">
            <a:normAutofit/>
          </a:bodyPr>
          <a:lstStyle/>
          <a:p>
            <a:r>
              <a:rPr lang="en-US" altLang="zh-TW" sz="4800" b="1" u="sng" dirty="0">
                <a:solidFill>
                  <a:schemeClr val="tx2"/>
                </a:solidFill>
                <a:latin typeface="+mj-lt"/>
                <a:ea typeface="+mj-ea"/>
                <a:cs typeface="+mj-cs"/>
              </a:rPr>
              <a:t>supplement</a:t>
            </a:r>
          </a:p>
        </p:txBody>
      </p:sp>
      <p:sp>
        <p:nvSpPr>
          <p:cNvPr id="5" name="文字方塊 4">
            <a:extLst>
              <a:ext uri="{FF2B5EF4-FFF2-40B4-BE49-F238E27FC236}">
                <a16:creationId xmlns:a16="http://schemas.microsoft.com/office/drawing/2014/main" id="{26CEBAEE-65D5-C4AF-2923-673BFB9DA4DA}"/>
              </a:ext>
            </a:extLst>
          </p:cNvPr>
          <p:cNvSpPr txBox="1"/>
          <p:nvPr/>
        </p:nvSpPr>
        <p:spPr>
          <a:xfrm>
            <a:off x="4261550" y="1908531"/>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印度</a:t>
            </a:r>
          </a:p>
        </p:txBody>
      </p:sp>
      <p:sp>
        <p:nvSpPr>
          <p:cNvPr id="6" name="文字方塊 5">
            <a:extLst>
              <a:ext uri="{FF2B5EF4-FFF2-40B4-BE49-F238E27FC236}">
                <a16:creationId xmlns:a16="http://schemas.microsoft.com/office/drawing/2014/main" id="{95B1B4F8-42C1-E9E8-D409-263B95112F56}"/>
              </a:ext>
            </a:extLst>
          </p:cNvPr>
          <p:cNvSpPr txBox="1"/>
          <p:nvPr/>
        </p:nvSpPr>
        <p:spPr>
          <a:xfrm>
            <a:off x="4149730" y="4807290"/>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越南</a:t>
            </a:r>
          </a:p>
        </p:txBody>
      </p:sp>
      <p:pic>
        <p:nvPicPr>
          <p:cNvPr id="1026" name="Picture 2" descr="越南國旗">
            <a:extLst>
              <a:ext uri="{FF2B5EF4-FFF2-40B4-BE49-F238E27FC236}">
                <a16:creationId xmlns:a16="http://schemas.microsoft.com/office/drawing/2014/main" id="{3834C5F3-FEB0-3DD3-A0CA-13C2C67FD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680" y="4254895"/>
            <a:ext cx="2520000" cy="1673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印度國旗">
            <a:extLst>
              <a:ext uri="{FF2B5EF4-FFF2-40B4-BE49-F238E27FC236}">
                <a16:creationId xmlns:a16="http://schemas.microsoft.com/office/drawing/2014/main" id="{21310A20-0BFB-BB21-A4F7-60FE40D91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680" y="1326146"/>
            <a:ext cx="2520000" cy="167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8279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52136CB-84DE-08EF-CAC5-D7C1CC367470}"/>
              </a:ext>
            </a:extLst>
          </p:cNvPr>
          <p:cNvSpPr/>
          <p:nvPr/>
        </p:nvSpPr>
        <p:spPr>
          <a:xfrm>
            <a:off x="7355840" y="203200"/>
            <a:ext cx="4043680" cy="65430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3D4B5A95-0170-BD19-7482-70A997F1E29C}"/>
              </a:ext>
            </a:extLst>
          </p:cNvPr>
          <p:cNvSpPr txBox="1"/>
          <p:nvPr/>
        </p:nvSpPr>
        <p:spPr>
          <a:xfrm>
            <a:off x="3605315" y="5072742"/>
            <a:ext cx="5548844"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Xiàwēiyí</a:t>
            </a:r>
            <a:endParaRPr lang="zh-TW" altLang="en-US" sz="36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F3CD7F09-7DD4-5EF8-D129-10C2E694AA34}"/>
              </a:ext>
            </a:extLst>
          </p:cNvPr>
          <p:cNvSpPr txBox="1"/>
          <p:nvPr/>
        </p:nvSpPr>
        <p:spPr>
          <a:xfrm>
            <a:off x="3605315" y="3112207"/>
            <a:ext cx="5538685"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Shànghǎi</a:t>
            </a:r>
            <a:endParaRPr lang="zh-TW" altLang="en-US" sz="3600"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AE792F88-0BB5-DB3F-F58E-696B005B7357}"/>
              </a:ext>
            </a:extLst>
          </p:cNvPr>
          <p:cNvSpPr txBox="1"/>
          <p:nvPr/>
        </p:nvSpPr>
        <p:spPr>
          <a:xfrm>
            <a:off x="3495040" y="1163332"/>
            <a:ext cx="5538684"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Jiāzhōu</a:t>
            </a:r>
            <a:endParaRPr lang="en-US" altLang="zh-TW" sz="3600" b="0" i="0" dirty="0">
              <a:effectLst/>
              <a:latin typeface="Times New Roman" panose="02020603050405020304" pitchFamily="18" charset="0"/>
              <a:cs typeface="Times New Roman" panose="02020603050405020304" pitchFamily="18" charset="0"/>
            </a:endParaRPr>
          </a:p>
        </p:txBody>
      </p:sp>
      <p:sp>
        <p:nvSpPr>
          <p:cNvPr id="2" name="標題 1">
            <a:extLst>
              <a:ext uri="{FF2B5EF4-FFF2-40B4-BE49-F238E27FC236}">
                <a16:creationId xmlns:a16="http://schemas.microsoft.com/office/drawing/2014/main" id="{EB361AA2-1F00-5F09-8185-55068410CA84}"/>
              </a:ext>
            </a:extLst>
          </p:cNvPr>
          <p:cNvSpPr>
            <a:spLocks noGrp="1"/>
          </p:cNvSpPr>
          <p:nvPr>
            <p:ph type="title"/>
          </p:nvPr>
        </p:nvSpPr>
        <p:spPr>
          <a:xfrm>
            <a:off x="409528" y="2851988"/>
            <a:ext cx="3604656" cy="2867085"/>
          </a:xfrm>
        </p:spPr>
        <p:txBody>
          <a:bodyPr vert="horz" lIns="91440" tIns="45720" rIns="91440" bIns="45720" rtlCol="0" anchor="ctr">
            <a:normAutofit/>
          </a:bodyPr>
          <a:lstStyle/>
          <a:p>
            <a:r>
              <a:rPr lang="en-US" altLang="zh-TW" sz="4800" b="1" u="sng" dirty="0">
                <a:solidFill>
                  <a:schemeClr val="tx2"/>
                </a:solidFill>
                <a:latin typeface="+mj-lt"/>
                <a:ea typeface="+mj-ea"/>
                <a:cs typeface="+mj-cs"/>
              </a:rPr>
              <a:t>supplement</a:t>
            </a:r>
          </a:p>
        </p:txBody>
      </p:sp>
      <p:sp>
        <p:nvSpPr>
          <p:cNvPr id="5" name="文字方塊 4">
            <a:extLst>
              <a:ext uri="{FF2B5EF4-FFF2-40B4-BE49-F238E27FC236}">
                <a16:creationId xmlns:a16="http://schemas.microsoft.com/office/drawing/2014/main" id="{26CEBAEE-65D5-C4AF-2923-673BFB9DA4DA}"/>
              </a:ext>
            </a:extLst>
          </p:cNvPr>
          <p:cNvSpPr txBox="1"/>
          <p:nvPr/>
        </p:nvSpPr>
        <p:spPr>
          <a:xfrm>
            <a:off x="4303675" y="1138927"/>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加州</a:t>
            </a:r>
          </a:p>
        </p:txBody>
      </p:sp>
      <p:sp>
        <p:nvSpPr>
          <p:cNvPr id="6" name="文字方塊 5">
            <a:extLst>
              <a:ext uri="{FF2B5EF4-FFF2-40B4-BE49-F238E27FC236}">
                <a16:creationId xmlns:a16="http://schemas.microsoft.com/office/drawing/2014/main" id="{95B1B4F8-42C1-E9E8-D409-263B95112F56}"/>
              </a:ext>
            </a:extLst>
          </p:cNvPr>
          <p:cNvSpPr txBox="1"/>
          <p:nvPr/>
        </p:nvSpPr>
        <p:spPr>
          <a:xfrm>
            <a:off x="4225523" y="3075057"/>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上海</a:t>
            </a:r>
          </a:p>
        </p:txBody>
      </p:sp>
      <p:sp>
        <p:nvSpPr>
          <p:cNvPr id="7" name="文字方塊 6">
            <a:extLst>
              <a:ext uri="{FF2B5EF4-FFF2-40B4-BE49-F238E27FC236}">
                <a16:creationId xmlns:a16="http://schemas.microsoft.com/office/drawing/2014/main" id="{7646D27B-E000-1F6F-981E-47A6D2A18B1D}"/>
              </a:ext>
            </a:extLst>
          </p:cNvPr>
          <p:cNvSpPr txBox="1"/>
          <p:nvPr/>
        </p:nvSpPr>
        <p:spPr>
          <a:xfrm>
            <a:off x="3810036" y="5011187"/>
            <a:ext cx="1747484"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夏威夷</a:t>
            </a:r>
          </a:p>
        </p:txBody>
      </p:sp>
      <p:sp>
        <p:nvSpPr>
          <p:cNvPr id="8" name="文字方塊 7">
            <a:extLst>
              <a:ext uri="{FF2B5EF4-FFF2-40B4-BE49-F238E27FC236}">
                <a16:creationId xmlns:a16="http://schemas.microsoft.com/office/drawing/2014/main" id="{287685A1-3FFF-B9DC-F132-19A98AB5B379}"/>
              </a:ext>
            </a:extLst>
          </p:cNvPr>
          <p:cNvSpPr txBox="1"/>
          <p:nvPr/>
        </p:nvSpPr>
        <p:spPr>
          <a:xfrm>
            <a:off x="4769652" y="1746716"/>
            <a:ext cx="2474170" cy="646331"/>
          </a:xfrm>
          <a:prstGeom prst="rect">
            <a:avLst/>
          </a:prstGeom>
          <a:noFill/>
        </p:spPr>
        <p:txBody>
          <a:bodyPr wrap="square">
            <a:spAutoFit/>
          </a:bodyPr>
          <a:lstStyle/>
          <a:p>
            <a:r>
              <a:rPr lang="zh-TW" altLang="en-US" sz="3600" dirty="0">
                <a:latin typeface="Times New Roman" panose="02020603050405020304" pitchFamily="18" charset="0"/>
                <a:cs typeface="Times New Roman" panose="02020603050405020304" pitchFamily="18" charset="0"/>
              </a:rPr>
              <a:t>California</a:t>
            </a:r>
          </a:p>
        </p:txBody>
      </p:sp>
      <p:sp>
        <p:nvSpPr>
          <p:cNvPr id="16" name="文字方塊 15">
            <a:extLst>
              <a:ext uri="{FF2B5EF4-FFF2-40B4-BE49-F238E27FC236}">
                <a16:creationId xmlns:a16="http://schemas.microsoft.com/office/drawing/2014/main" id="{7237F4C9-74D1-83D4-E6DD-6F8C28CDD9C5}"/>
              </a:ext>
            </a:extLst>
          </p:cNvPr>
          <p:cNvSpPr txBox="1"/>
          <p:nvPr/>
        </p:nvSpPr>
        <p:spPr>
          <a:xfrm>
            <a:off x="4769652" y="3835586"/>
            <a:ext cx="2474170" cy="646331"/>
          </a:xfrm>
          <a:prstGeom prst="rect">
            <a:avLst/>
          </a:prstGeom>
          <a:noFill/>
        </p:spPr>
        <p:txBody>
          <a:bodyPr wrap="square">
            <a:spAutoFit/>
          </a:bodyPr>
          <a:lstStyle/>
          <a:p>
            <a:r>
              <a:rPr lang="zh-TW" altLang="en-US" sz="3600" dirty="0">
                <a:latin typeface="Times New Roman" panose="02020603050405020304" pitchFamily="18" charset="0"/>
                <a:cs typeface="Times New Roman" panose="02020603050405020304" pitchFamily="18" charset="0"/>
              </a:rPr>
              <a:t>Shanghai </a:t>
            </a:r>
          </a:p>
        </p:txBody>
      </p:sp>
      <p:sp>
        <p:nvSpPr>
          <p:cNvPr id="17" name="文字方塊 16">
            <a:extLst>
              <a:ext uri="{FF2B5EF4-FFF2-40B4-BE49-F238E27FC236}">
                <a16:creationId xmlns:a16="http://schemas.microsoft.com/office/drawing/2014/main" id="{60403203-21FC-6FD6-338A-0838DDA8140E}"/>
              </a:ext>
            </a:extLst>
          </p:cNvPr>
          <p:cNvSpPr txBox="1"/>
          <p:nvPr/>
        </p:nvSpPr>
        <p:spPr>
          <a:xfrm>
            <a:off x="4766612" y="5863318"/>
            <a:ext cx="2474170" cy="646331"/>
          </a:xfrm>
          <a:prstGeom prst="rect">
            <a:avLst/>
          </a:prstGeom>
          <a:noFill/>
        </p:spPr>
        <p:txBody>
          <a:bodyPr wrap="square">
            <a:spAutoFit/>
          </a:bodyPr>
          <a:lstStyle/>
          <a:p>
            <a:r>
              <a:rPr lang="zh-TW" altLang="en-US" sz="3600" dirty="0">
                <a:latin typeface="Times New Roman" panose="02020603050405020304" pitchFamily="18" charset="0"/>
                <a:cs typeface="Times New Roman" panose="02020603050405020304" pitchFamily="18" charset="0"/>
              </a:rPr>
              <a:t>Hawaii</a:t>
            </a:r>
          </a:p>
        </p:txBody>
      </p:sp>
      <p:pic>
        <p:nvPicPr>
          <p:cNvPr id="28674" name="Picture 2">
            <a:extLst>
              <a:ext uri="{FF2B5EF4-FFF2-40B4-BE49-F238E27FC236}">
                <a16:creationId xmlns:a16="http://schemas.microsoft.com/office/drawing/2014/main" id="{F21BBF63-E567-2156-6A54-A01791A35E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596" y="203200"/>
            <a:ext cx="32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上海自由行必讀：上海沒有海！應該怎麼玩？ 上海旅遊8大必去景點和自由行攻略- Skyscanner台灣">
            <a:extLst>
              <a:ext uri="{FF2B5EF4-FFF2-40B4-BE49-F238E27FC236}">
                <a16:creationId xmlns:a16="http://schemas.microsoft.com/office/drawing/2014/main" id="{8AB6B97B-3205-1E47-F11C-C35C4412FEC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596" y="2385061"/>
            <a:ext cx="32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Randy體驗記錄] 夏威夷可愛島(Kauai) 知名景點介紹與餐飲體驗分享| TripPlus">
            <a:extLst>
              <a:ext uri="{FF2B5EF4-FFF2-40B4-BE49-F238E27FC236}">
                <a16:creationId xmlns:a16="http://schemas.microsoft.com/office/drawing/2014/main" id="{36128712-6A47-EC94-C973-C309C121534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596" y="4566922"/>
            <a:ext cx="324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8459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BA06E0-C685-B282-93C2-FDFC8746A79E}"/>
              </a:ext>
            </a:extLst>
          </p:cNvPr>
          <p:cNvSpPr>
            <a:spLocks noGrp="1"/>
          </p:cNvSpPr>
          <p:nvPr>
            <p:ph type="ctrTitle"/>
          </p:nvPr>
        </p:nvSpPr>
        <p:spPr/>
        <p:txBody>
          <a:bodyPr/>
          <a:lstStyle/>
          <a:p>
            <a:r>
              <a:rPr lang="zh-TW" altLang="en-US" dirty="0"/>
              <a:t>🎉</a:t>
            </a:r>
            <a:r>
              <a:rPr lang="en-US" altLang="zh-TW" dirty="0"/>
              <a:t>Lesson 1 finish</a:t>
            </a:r>
            <a:r>
              <a:rPr lang="zh-TW" altLang="en-US" dirty="0"/>
              <a:t>🎉</a:t>
            </a:r>
          </a:p>
        </p:txBody>
      </p:sp>
      <p:sp>
        <p:nvSpPr>
          <p:cNvPr id="3" name="副標題 2">
            <a:extLst>
              <a:ext uri="{FF2B5EF4-FFF2-40B4-BE49-F238E27FC236}">
                <a16:creationId xmlns:a16="http://schemas.microsoft.com/office/drawing/2014/main" id="{EE189AFF-4FAE-F309-0577-F9761237334D}"/>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0338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838200" y="485422"/>
            <a:ext cx="10515600"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p:txBody>
          <a:bodyPr/>
          <a:lstStyle/>
          <a:p>
            <a:r>
              <a:rPr lang="zh-TW" altLang="en-US" dirty="0"/>
              <a:t>是 </a:t>
            </a:r>
            <a:r>
              <a:rPr lang="en-US" altLang="zh-TW" b="0" i="0" dirty="0" err="1">
                <a:solidFill>
                  <a:srgbClr val="666666"/>
                </a:solidFill>
                <a:effectLst/>
                <a:latin typeface="Roboto" panose="02000000000000000000" pitchFamily="2" charset="0"/>
              </a:rPr>
              <a:t>shì</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838200" y="1509215"/>
            <a:ext cx="10515600" cy="1448153"/>
          </a:xfrm>
        </p:spPr>
        <p:txBody>
          <a:bodyPr>
            <a:normAutofit fontScale="92500"/>
          </a:bodyPr>
          <a:lstStyle/>
          <a:p>
            <a:pPr marL="0" indent="0">
              <a:buNone/>
            </a:pPr>
            <a:r>
              <a:rPr lang="en-US" altLang="zh-TW" dirty="0"/>
              <a:t>To </a:t>
            </a:r>
            <a:r>
              <a:rPr lang="en-US" altLang="zh-TW" dirty="0" err="1"/>
              <a:t>be【Grammar</a:t>
            </a:r>
            <a:r>
              <a:rPr lang="en-US" altLang="zh-TW" dirty="0"/>
              <a:t> 4】</a:t>
            </a:r>
          </a:p>
          <a:p>
            <a:pPr marL="0" indent="0">
              <a:buNone/>
            </a:pPr>
            <a:r>
              <a:rPr lang="en-US" altLang="zh-TW" dirty="0"/>
              <a:t>In Chinese, </a:t>
            </a:r>
            <a:r>
              <a:rPr lang="zh-TW" altLang="en-US" dirty="0"/>
              <a:t>是 </a:t>
            </a:r>
            <a:r>
              <a:rPr lang="en-US" altLang="zh-TW" dirty="0"/>
              <a:t>is a verb which can be used to link two units that are in some way equivalent. There two units can be nouns, pronoun, or noun phrases.</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5959117" y="3252994"/>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a:t>我是老師。</a:t>
            </a:r>
            <a:endParaRPr lang="zh-TW" altLang="en-US" dirty="0"/>
          </a:p>
        </p:txBody>
      </p:sp>
      <p:sp>
        <p:nvSpPr>
          <p:cNvPr id="6" name="文字方塊 5">
            <a:extLst>
              <a:ext uri="{FF2B5EF4-FFF2-40B4-BE49-F238E27FC236}">
                <a16:creationId xmlns:a16="http://schemas.microsoft.com/office/drawing/2014/main" id="{648DBAC0-27B5-5240-7DEB-29E8E3DDE93E}"/>
              </a:ext>
            </a:extLst>
          </p:cNvPr>
          <p:cNvSpPr txBox="1"/>
          <p:nvPr/>
        </p:nvSpPr>
        <p:spPr>
          <a:xfrm>
            <a:off x="6091761" y="3125994"/>
            <a:ext cx="2460978"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shì</a:t>
            </a:r>
            <a:r>
              <a:rPr lang="en-US" altLang="zh-TW" sz="2800" dirty="0"/>
              <a:t> </a:t>
            </a:r>
            <a:r>
              <a:rPr lang="en-US" altLang="zh-TW" sz="2800" dirty="0" err="1"/>
              <a:t>lǎoshī</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6008512" y="4216960"/>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a teacher.</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838200" y="3915775"/>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你是老師吗？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970844" y="3639607"/>
            <a:ext cx="2460978"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lǎoshī</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838200" y="4924425"/>
            <a:ext cx="5325534" cy="1448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a teacher?</a:t>
            </a:r>
            <a:endParaRPr lang="zh-TW" altLang="en-US" dirty="0"/>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5978879" y="4986161"/>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我不是老師。</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6111523" y="4859161"/>
            <a:ext cx="291535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búshì</a:t>
            </a:r>
            <a:r>
              <a:rPr lang="en-US" altLang="zh-TW" sz="2800" dirty="0"/>
              <a:t> </a:t>
            </a:r>
            <a:r>
              <a:rPr lang="en-US" altLang="zh-TW" sz="2800" dirty="0" err="1"/>
              <a:t>lǎoshī</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6028274" y="5950127"/>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a teacher.</a:t>
            </a:r>
            <a:endParaRPr lang="zh-TW" altLang="en-US" dirty="0"/>
          </a:p>
        </p:txBody>
      </p:sp>
    </p:spTree>
    <p:extLst>
      <p:ext uri="{BB962C8B-B14F-4D97-AF65-F5344CB8AC3E}">
        <p14:creationId xmlns:p14="http://schemas.microsoft.com/office/powerpoint/2010/main" val="62085072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02B551-0A8C-BF90-5B47-50EE0B226B5F}"/>
              </a:ext>
            </a:extLst>
          </p:cNvPr>
          <p:cNvSpPr>
            <a:spLocks noGrp="1"/>
          </p:cNvSpPr>
          <p:nvPr>
            <p:ph type="title"/>
          </p:nvPr>
        </p:nvSpPr>
        <p:spPr/>
        <p:txBody>
          <a:bodyPr/>
          <a:lstStyle/>
          <a:p>
            <a:pPr algn="ctr"/>
            <a:r>
              <a:rPr lang="en-US" altLang="zh-TW" b="1" u="sng" dirty="0"/>
              <a:t>Homework</a:t>
            </a:r>
            <a:r>
              <a:rPr lang="en-US" altLang="zh-TW" dirty="0"/>
              <a:t> or </a:t>
            </a:r>
            <a:r>
              <a:rPr lang="en-US" altLang="zh-TW" b="1" u="sng" dirty="0"/>
              <a:t>Test</a:t>
            </a:r>
            <a:endParaRPr lang="zh-TW" altLang="en-US" b="1" u="sng" dirty="0"/>
          </a:p>
        </p:txBody>
      </p:sp>
      <p:sp>
        <p:nvSpPr>
          <p:cNvPr id="3" name="內容版面配置區 2">
            <a:extLst>
              <a:ext uri="{FF2B5EF4-FFF2-40B4-BE49-F238E27FC236}">
                <a16:creationId xmlns:a16="http://schemas.microsoft.com/office/drawing/2014/main" id="{EA41854E-648E-1E5B-5413-4ACB1276861D}"/>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2574995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30AD47-181A-1B09-0E5D-5523F6288D57}"/>
              </a:ext>
            </a:extLst>
          </p:cNvPr>
          <p:cNvSpPr>
            <a:spLocks noGrp="1"/>
          </p:cNvSpPr>
          <p:nvPr>
            <p:ph type="ctrTitle"/>
          </p:nvPr>
        </p:nvSpPr>
        <p:spPr/>
        <p:txBody>
          <a:bodyPr/>
          <a:lstStyle/>
          <a:p>
            <a:r>
              <a:rPr lang="zh-TW" altLang="en-US" dirty="0"/>
              <a:t>第二课</a:t>
            </a:r>
            <a:r>
              <a:rPr lang="en-US" altLang="zh-TW" dirty="0"/>
              <a:t>–</a:t>
            </a:r>
            <a:r>
              <a:rPr lang="zh-TW" altLang="en-US" dirty="0"/>
              <a:t>家庭</a:t>
            </a:r>
          </a:p>
        </p:txBody>
      </p:sp>
      <p:sp>
        <p:nvSpPr>
          <p:cNvPr id="3" name="副標題 2">
            <a:extLst>
              <a:ext uri="{FF2B5EF4-FFF2-40B4-BE49-F238E27FC236}">
                <a16:creationId xmlns:a16="http://schemas.microsoft.com/office/drawing/2014/main" id="{3974C815-BBD0-5244-7368-3EE9BAC363BE}"/>
              </a:ext>
            </a:extLst>
          </p:cNvPr>
          <p:cNvSpPr>
            <a:spLocks noGrp="1"/>
          </p:cNvSpPr>
          <p:nvPr>
            <p:ph type="subTitle" idx="1"/>
          </p:nvPr>
        </p:nvSpPr>
        <p:spPr/>
        <p:txBody>
          <a:bodyPr>
            <a:normAutofit/>
          </a:bodyPr>
          <a:lstStyle/>
          <a:p>
            <a:r>
              <a:rPr lang="en-US" altLang="zh-TW" sz="4000" dirty="0"/>
              <a:t>Lesson 2</a:t>
            </a:r>
            <a:r>
              <a:rPr lang="zh-TW" altLang="en-US" sz="4000" dirty="0"/>
              <a:t> </a:t>
            </a:r>
            <a:r>
              <a:rPr lang="en-US" altLang="zh-TW" sz="4000" dirty="0"/>
              <a:t>--</a:t>
            </a:r>
            <a:r>
              <a:rPr lang="zh-TW" altLang="en-US" sz="4000" dirty="0"/>
              <a:t> </a:t>
            </a:r>
            <a:r>
              <a:rPr lang="en-US" altLang="zh-TW" sz="4000" dirty="0"/>
              <a:t>family</a:t>
            </a:r>
            <a:endParaRPr lang="zh-TW" altLang="en-US" sz="4000" dirty="0"/>
          </a:p>
        </p:txBody>
      </p:sp>
      <p:sp>
        <p:nvSpPr>
          <p:cNvPr id="5" name="文字方塊 4">
            <a:extLst>
              <a:ext uri="{FF2B5EF4-FFF2-40B4-BE49-F238E27FC236}">
                <a16:creationId xmlns:a16="http://schemas.microsoft.com/office/drawing/2014/main" id="{F822656F-6F89-BC60-664A-A029CD5183B8}"/>
              </a:ext>
            </a:extLst>
          </p:cNvPr>
          <p:cNvSpPr txBox="1"/>
          <p:nvPr/>
        </p:nvSpPr>
        <p:spPr>
          <a:xfrm>
            <a:off x="4368800" y="1962220"/>
            <a:ext cx="3931920" cy="707886"/>
          </a:xfrm>
          <a:prstGeom prst="rect">
            <a:avLst/>
          </a:prstGeom>
          <a:noFill/>
        </p:spPr>
        <p:txBody>
          <a:bodyPr wrap="square">
            <a:spAutoFit/>
          </a:bodyPr>
          <a:lstStyle/>
          <a:p>
            <a:r>
              <a:rPr lang="en-US" altLang="zh-TW" sz="4000" b="0" i="0" dirty="0" err="1">
                <a:solidFill>
                  <a:srgbClr val="666666"/>
                </a:solidFill>
                <a:effectLst/>
                <a:latin typeface="Roboto" panose="02000000000000000000" pitchFamily="2" charset="0"/>
              </a:rPr>
              <a:t>dìèrkè</a:t>
            </a:r>
            <a:r>
              <a:rPr lang="en-US" altLang="zh-TW" sz="4000" b="0" i="0" dirty="0">
                <a:solidFill>
                  <a:srgbClr val="666666"/>
                </a:solidFill>
                <a:effectLst/>
                <a:latin typeface="Roboto" panose="02000000000000000000" pitchFamily="2" charset="0"/>
              </a:rPr>
              <a:t>  –   </a:t>
            </a:r>
            <a:r>
              <a:rPr lang="en-US" altLang="zh-TW" sz="4000" b="0" i="0" dirty="0" err="1">
                <a:solidFill>
                  <a:srgbClr val="666666"/>
                </a:solidFill>
                <a:effectLst/>
                <a:latin typeface="Roboto" panose="02000000000000000000" pitchFamily="2" charset="0"/>
              </a:rPr>
              <a:t>jiātíng</a:t>
            </a:r>
            <a:endParaRPr lang="zh-TW" altLang="en-US" sz="4000" dirty="0"/>
          </a:p>
        </p:txBody>
      </p:sp>
    </p:spTree>
    <p:extLst>
      <p:ext uri="{BB962C8B-B14F-4D97-AF65-F5344CB8AC3E}">
        <p14:creationId xmlns:p14="http://schemas.microsoft.com/office/powerpoint/2010/main" val="3667504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42EBF1D-A0D8-C23B-05F3-FC9D65DB2B9D}"/>
              </a:ext>
            </a:extLst>
          </p:cNvPr>
          <p:cNvGraphicFramePr>
            <a:graphicFrameLocks noGrp="1"/>
          </p:cNvGraphicFramePr>
          <p:nvPr>
            <p:extLst>
              <p:ext uri="{D42A27DB-BD31-4B8C-83A1-F6EECF244321}">
                <p14:modId xmlns:p14="http://schemas.microsoft.com/office/powerpoint/2010/main" val="2181381078"/>
              </p:ext>
            </p:extLst>
          </p:nvPr>
        </p:nvGraphicFramePr>
        <p:xfrm>
          <a:off x="391160" y="1143000"/>
          <a:ext cx="11409680" cy="4572000"/>
        </p:xfrm>
        <a:graphic>
          <a:graphicData uri="http://schemas.openxmlformats.org/drawingml/2006/table">
            <a:tbl>
              <a:tblPr firstRow="1" bandRow="1">
                <a:tableStyleId>{5C22544A-7EE6-4342-B048-85BDC9FD1C3A}</a:tableStyleId>
              </a:tblPr>
              <a:tblGrid>
                <a:gridCol w="1401889">
                  <a:extLst>
                    <a:ext uri="{9D8B030D-6E8A-4147-A177-3AD203B41FA5}">
                      <a16:colId xmlns:a16="http://schemas.microsoft.com/office/drawing/2014/main" val="3704280802"/>
                    </a:ext>
                  </a:extLst>
                </a:gridCol>
                <a:gridCol w="1316926">
                  <a:extLst>
                    <a:ext uri="{9D8B030D-6E8A-4147-A177-3AD203B41FA5}">
                      <a16:colId xmlns:a16="http://schemas.microsoft.com/office/drawing/2014/main" val="738091621"/>
                    </a:ext>
                  </a:extLst>
                </a:gridCol>
                <a:gridCol w="1600136">
                  <a:extLst>
                    <a:ext uri="{9D8B030D-6E8A-4147-A177-3AD203B41FA5}">
                      <a16:colId xmlns:a16="http://schemas.microsoft.com/office/drawing/2014/main" val="3521392884"/>
                    </a:ext>
                  </a:extLst>
                </a:gridCol>
                <a:gridCol w="3331529">
                  <a:extLst>
                    <a:ext uri="{9D8B030D-6E8A-4147-A177-3AD203B41FA5}">
                      <a16:colId xmlns:a16="http://schemas.microsoft.com/office/drawing/2014/main" val="1990698649"/>
                    </a:ext>
                  </a:extLst>
                </a:gridCol>
                <a:gridCol w="1564640">
                  <a:extLst>
                    <a:ext uri="{9D8B030D-6E8A-4147-A177-3AD203B41FA5}">
                      <a16:colId xmlns:a16="http://schemas.microsoft.com/office/drawing/2014/main" val="684852247"/>
                    </a:ext>
                  </a:extLst>
                </a:gridCol>
                <a:gridCol w="2194560">
                  <a:extLst>
                    <a:ext uri="{9D8B030D-6E8A-4147-A177-3AD203B41FA5}">
                      <a16:colId xmlns:a16="http://schemas.microsoft.com/office/drawing/2014/main" val="3647833772"/>
                    </a:ext>
                  </a:extLst>
                </a:gridCol>
              </a:tblGrid>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nà</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nǚér</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zhè</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zhàopiàn</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māma</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méiyǒu</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0657809"/>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gè</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jiā</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náns</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gāowénzhōng</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bàba</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zuò</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26646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jǐ</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huí</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dàgē</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háizi</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mèimei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2958031"/>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nǚ</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kǒu</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erzi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gēge</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jiějie</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gōngzuò</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3503639"/>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liǎng</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dàjiě</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hé</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dàxuéshēng</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dìdi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yīngwén</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320484"/>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lǜshī</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èrjiě</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dàxué</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Báiyīng’ài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dōu</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yīshēng</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33086"/>
                  </a:ext>
                </a:extLst>
              </a:tr>
            </a:tbl>
          </a:graphicData>
        </a:graphic>
      </p:graphicFrame>
      <p:sp>
        <p:nvSpPr>
          <p:cNvPr id="6" name="矩形 5">
            <a:extLst>
              <a:ext uri="{FF2B5EF4-FFF2-40B4-BE49-F238E27FC236}">
                <a16:creationId xmlns:a16="http://schemas.microsoft.com/office/drawing/2014/main" id="{74DA2CBD-8BBE-C1A2-1F60-56CB5D0B9F4B}"/>
              </a:ext>
            </a:extLst>
          </p:cNvPr>
          <p:cNvSpPr/>
          <p:nvPr/>
        </p:nvSpPr>
        <p:spPr>
          <a:xfrm>
            <a:off x="391160" y="11430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a:t>
            </a:r>
            <a:endParaRPr lang="zh-TW" altLang="en-US" sz="6600" dirty="0">
              <a:solidFill>
                <a:sysClr val="windowText" lastClr="000000"/>
              </a:solidFill>
              <a:cs typeface="Times New Roman" panose="02020603050405020304" pitchFamily="18" charset="0"/>
            </a:endParaRPr>
          </a:p>
        </p:txBody>
      </p:sp>
      <p:sp>
        <p:nvSpPr>
          <p:cNvPr id="7" name="矩形 6">
            <a:extLst>
              <a:ext uri="{FF2B5EF4-FFF2-40B4-BE49-F238E27FC236}">
                <a16:creationId xmlns:a16="http://schemas.microsoft.com/office/drawing/2014/main" id="{345CB6E0-2F98-5850-5814-547B40CD4A38}"/>
              </a:ext>
            </a:extLst>
          </p:cNvPr>
          <p:cNvSpPr/>
          <p:nvPr/>
        </p:nvSpPr>
        <p:spPr>
          <a:xfrm>
            <a:off x="1737360" y="11430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a:t>
            </a:r>
            <a:endParaRPr lang="zh-TW" altLang="en-US" sz="6600" dirty="0">
              <a:solidFill>
                <a:sysClr val="windowText" lastClr="000000"/>
              </a:solidFill>
              <a:cs typeface="Times New Roman" panose="02020603050405020304" pitchFamily="18" charset="0"/>
            </a:endParaRPr>
          </a:p>
        </p:txBody>
      </p:sp>
      <p:sp>
        <p:nvSpPr>
          <p:cNvPr id="8" name="矩形 7">
            <a:extLst>
              <a:ext uri="{FF2B5EF4-FFF2-40B4-BE49-F238E27FC236}">
                <a16:creationId xmlns:a16="http://schemas.microsoft.com/office/drawing/2014/main" id="{AEDD733C-124A-C542-E059-9CB54687B9C6}"/>
              </a:ext>
            </a:extLst>
          </p:cNvPr>
          <p:cNvSpPr/>
          <p:nvPr/>
        </p:nvSpPr>
        <p:spPr>
          <a:xfrm>
            <a:off x="3083560" y="114300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a:t>
            </a:r>
            <a:endParaRPr lang="zh-TW" altLang="en-US" sz="6600" dirty="0">
              <a:solidFill>
                <a:sysClr val="windowText" lastClr="000000"/>
              </a:solidFill>
              <a:cs typeface="Times New Roman" panose="02020603050405020304" pitchFamily="18" charset="0"/>
            </a:endParaRPr>
          </a:p>
        </p:txBody>
      </p:sp>
      <p:sp>
        <p:nvSpPr>
          <p:cNvPr id="9" name="矩形 8">
            <a:extLst>
              <a:ext uri="{FF2B5EF4-FFF2-40B4-BE49-F238E27FC236}">
                <a16:creationId xmlns:a16="http://schemas.microsoft.com/office/drawing/2014/main" id="{DED0BDB0-A298-B06F-4C22-575232520979}"/>
              </a:ext>
            </a:extLst>
          </p:cNvPr>
          <p:cNvSpPr/>
          <p:nvPr/>
        </p:nvSpPr>
        <p:spPr>
          <a:xfrm>
            <a:off x="4714240" y="11430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4</a:t>
            </a:r>
            <a:endParaRPr lang="zh-TW" altLang="en-US" sz="6600" dirty="0">
              <a:solidFill>
                <a:sysClr val="windowText" lastClr="000000"/>
              </a:solidFill>
              <a:cs typeface="Times New Roman" panose="02020603050405020304" pitchFamily="18" charset="0"/>
            </a:endParaRPr>
          </a:p>
        </p:txBody>
      </p:sp>
      <p:sp>
        <p:nvSpPr>
          <p:cNvPr id="10" name="矩形 9">
            <a:extLst>
              <a:ext uri="{FF2B5EF4-FFF2-40B4-BE49-F238E27FC236}">
                <a16:creationId xmlns:a16="http://schemas.microsoft.com/office/drawing/2014/main" id="{F169AB8A-528E-3609-3636-7E3A9B021D10}"/>
              </a:ext>
            </a:extLst>
          </p:cNvPr>
          <p:cNvSpPr/>
          <p:nvPr/>
        </p:nvSpPr>
        <p:spPr>
          <a:xfrm>
            <a:off x="8026400" y="11430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5</a:t>
            </a:r>
            <a:endParaRPr lang="zh-TW" altLang="en-US" sz="6600" dirty="0">
              <a:solidFill>
                <a:sysClr val="windowText" lastClr="000000"/>
              </a:solidFill>
              <a:cs typeface="Times New Roman" panose="02020603050405020304" pitchFamily="18" charset="0"/>
            </a:endParaRPr>
          </a:p>
        </p:txBody>
      </p:sp>
      <p:sp>
        <p:nvSpPr>
          <p:cNvPr id="11" name="矩形 10">
            <a:extLst>
              <a:ext uri="{FF2B5EF4-FFF2-40B4-BE49-F238E27FC236}">
                <a16:creationId xmlns:a16="http://schemas.microsoft.com/office/drawing/2014/main" id="{EBAB6066-2555-165C-44B3-54A8E78F9B30}"/>
              </a:ext>
            </a:extLst>
          </p:cNvPr>
          <p:cNvSpPr/>
          <p:nvPr/>
        </p:nvSpPr>
        <p:spPr>
          <a:xfrm>
            <a:off x="9560560" y="11430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6</a:t>
            </a:r>
            <a:endParaRPr lang="zh-TW" altLang="en-US" sz="6600" dirty="0">
              <a:solidFill>
                <a:sysClr val="windowText" lastClr="000000"/>
              </a:solidFill>
              <a:cs typeface="Times New Roman" panose="02020603050405020304" pitchFamily="18" charset="0"/>
            </a:endParaRPr>
          </a:p>
        </p:txBody>
      </p:sp>
      <p:sp>
        <p:nvSpPr>
          <p:cNvPr id="12" name="矩形 11">
            <a:extLst>
              <a:ext uri="{FF2B5EF4-FFF2-40B4-BE49-F238E27FC236}">
                <a16:creationId xmlns:a16="http://schemas.microsoft.com/office/drawing/2014/main" id="{CC695B3F-315D-1478-8ACD-7E4C6C734DB8}"/>
              </a:ext>
            </a:extLst>
          </p:cNvPr>
          <p:cNvSpPr/>
          <p:nvPr/>
        </p:nvSpPr>
        <p:spPr>
          <a:xfrm>
            <a:off x="391160" y="18796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7</a:t>
            </a:r>
            <a:endParaRPr lang="zh-TW" altLang="en-US" sz="6600" dirty="0">
              <a:solidFill>
                <a:sysClr val="windowText" lastClr="000000"/>
              </a:solidFill>
              <a:cs typeface="Times New Roman" panose="02020603050405020304" pitchFamily="18" charset="0"/>
            </a:endParaRPr>
          </a:p>
        </p:txBody>
      </p:sp>
      <p:sp>
        <p:nvSpPr>
          <p:cNvPr id="13" name="矩形 12">
            <a:extLst>
              <a:ext uri="{FF2B5EF4-FFF2-40B4-BE49-F238E27FC236}">
                <a16:creationId xmlns:a16="http://schemas.microsoft.com/office/drawing/2014/main" id="{78D9EB88-1F19-E92F-0471-D972BCF475DE}"/>
              </a:ext>
            </a:extLst>
          </p:cNvPr>
          <p:cNvSpPr/>
          <p:nvPr/>
        </p:nvSpPr>
        <p:spPr>
          <a:xfrm>
            <a:off x="1737360" y="18796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8</a:t>
            </a:r>
            <a:endParaRPr lang="zh-TW" altLang="en-US" sz="6600" dirty="0">
              <a:solidFill>
                <a:sysClr val="windowText" lastClr="000000"/>
              </a:solidFill>
              <a:cs typeface="Times New Roman" panose="02020603050405020304" pitchFamily="18" charset="0"/>
            </a:endParaRPr>
          </a:p>
        </p:txBody>
      </p:sp>
      <p:sp>
        <p:nvSpPr>
          <p:cNvPr id="14" name="矩形 13">
            <a:extLst>
              <a:ext uri="{FF2B5EF4-FFF2-40B4-BE49-F238E27FC236}">
                <a16:creationId xmlns:a16="http://schemas.microsoft.com/office/drawing/2014/main" id="{47B17EE6-C6AD-DE8C-8096-7AC8BBC14694}"/>
              </a:ext>
            </a:extLst>
          </p:cNvPr>
          <p:cNvSpPr/>
          <p:nvPr/>
        </p:nvSpPr>
        <p:spPr>
          <a:xfrm>
            <a:off x="3083560" y="187960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9</a:t>
            </a:r>
            <a:endParaRPr lang="zh-TW" altLang="en-US" sz="6600" dirty="0">
              <a:solidFill>
                <a:sysClr val="windowText" lastClr="000000"/>
              </a:solidFill>
              <a:cs typeface="Times New Roman" panose="02020603050405020304" pitchFamily="18" charset="0"/>
            </a:endParaRPr>
          </a:p>
        </p:txBody>
      </p:sp>
      <p:sp>
        <p:nvSpPr>
          <p:cNvPr id="15" name="矩形 14">
            <a:extLst>
              <a:ext uri="{FF2B5EF4-FFF2-40B4-BE49-F238E27FC236}">
                <a16:creationId xmlns:a16="http://schemas.microsoft.com/office/drawing/2014/main" id="{1DAE3BCC-0E2F-224A-2237-C9B44F93F946}"/>
              </a:ext>
            </a:extLst>
          </p:cNvPr>
          <p:cNvSpPr/>
          <p:nvPr/>
        </p:nvSpPr>
        <p:spPr>
          <a:xfrm>
            <a:off x="4714240" y="18796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10</a:t>
            </a:r>
            <a:endParaRPr lang="zh-TW" altLang="en-US" sz="6600" dirty="0">
              <a:solidFill>
                <a:sysClr val="windowText" lastClr="000000"/>
              </a:solidFill>
              <a:cs typeface="Times New Roman" panose="02020603050405020304" pitchFamily="18" charset="0"/>
            </a:endParaRPr>
          </a:p>
        </p:txBody>
      </p:sp>
      <p:sp>
        <p:nvSpPr>
          <p:cNvPr id="16" name="矩形 15">
            <a:extLst>
              <a:ext uri="{FF2B5EF4-FFF2-40B4-BE49-F238E27FC236}">
                <a16:creationId xmlns:a16="http://schemas.microsoft.com/office/drawing/2014/main" id="{38C70EF5-EA69-39CC-1168-07FEC6A474F1}"/>
              </a:ext>
            </a:extLst>
          </p:cNvPr>
          <p:cNvSpPr/>
          <p:nvPr/>
        </p:nvSpPr>
        <p:spPr>
          <a:xfrm>
            <a:off x="8026400" y="18796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11</a:t>
            </a:r>
            <a:endParaRPr lang="zh-TW" altLang="en-US" sz="6600" dirty="0">
              <a:solidFill>
                <a:sysClr val="windowText" lastClr="000000"/>
              </a:solidFill>
              <a:cs typeface="Times New Roman" panose="02020603050405020304" pitchFamily="18" charset="0"/>
            </a:endParaRPr>
          </a:p>
        </p:txBody>
      </p:sp>
      <p:sp>
        <p:nvSpPr>
          <p:cNvPr id="17" name="矩形 16">
            <a:extLst>
              <a:ext uri="{FF2B5EF4-FFF2-40B4-BE49-F238E27FC236}">
                <a16:creationId xmlns:a16="http://schemas.microsoft.com/office/drawing/2014/main" id="{ED122979-E42F-025F-A650-3A2278D11BFC}"/>
              </a:ext>
            </a:extLst>
          </p:cNvPr>
          <p:cNvSpPr/>
          <p:nvPr/>
        </p:nvSpPr>
        <p:spPr>
          <a:xfrm>
            <a:off x="9560560" y="18796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12</a:t>
            </a:r>
            <a:endParaRPr lang="zh-TW" altLang="en-US" sz="6600" dirty="0">
              <a:solidFill>
                <a:sysClr val="windowText" lastClr="000000"/>
              </a:solidFill>
              <a:cs typeface="Times New Roman" panose="02020603050405020304" pitchFamily="18" charset="0"/>
            </a:endParaRPr>
          </a:p>
        </p:txBody>
      </p:sp>
      <p:sp>
        <p:nvSpPr>
          <p:cNvPr id="18" name="矩形 17">
            <a:extLst>
              <a:ext uri="{FF2B5EF4-FFF2-40B4-BE49-F238E27FC236}">
                <a16:creationId xmlns:a16="http://schemas.microsoft.com/office/drawing/2014/main" id="{8C8202CF-A5B3-6A07-AB60-6195505FFB3F}"/>
              </a:ext>
            </a:extLst>
          </p:cNvPr>
          <p:cNvSpPr/>
          <p:nvPr/>
        </p:nvSpPr>
        <p:spPr>
          <a:xfrm>
            <a:off x="391160" y="26924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13</a:t>
            </a:r>
            <a:endParaRPr lang="zh-TW" altLang="en-US" sz="6600" dirty="0">
              <a:solidFill>
                <a:sysClr val="windowText" lastClr="000000"/>
              </a:solidFill>
              <a:cs typeface="Times New Roman" panose="02020603050405020304" pitchFamily="18" charset="0"/>
            </a:endParaRPr>
          </a:p>
        </p:txBody>
      </p:sp>
      <p:sp>
        <p:nvSpPr>
          <p:cNvPr id="19" name="矩形 18">
            <a:extLst>
              <a:ext uri="{FF2B5EF4-FFF2-40B4-BE49-F238E27FC236}">
                <a16:creationId xmlns:a16="http://schemas.microsoft.com/office/drawing/2014/main" id="{5B07DE28-3D63-52CD-A450-490525C93B33}"/>
              </a:ext>
            </a:extLst>
          </p:cNvPr>
          <p:cNvSpPr/>
          <p:nvPr/>
        </p:nvSpPr>
        <p:spPr>
          <a:xfrm>
            <a:off x="1737360" y="26924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14</a:t>
            </a:r>
            <a:endParaRPr lang="zh-TW" altLang="en-US" sz="6600" dirty="0">
              <a:solidFill>
                <a:sysClr val="windowText" lastClr="000000"/>
              </a:solidFill>
              <a:cs typeface="Times New Roman" panose="02020603050405020304" pitchFamily="18" charset="0"/>
            </a:endParaRPr>
          </a:p>
        </p:txBody>
      </p:sp>
      <p:sp>
        <p:nvSpPr>
          <p:cNvPr id="20" name="矩形 19">
            <a:extLst>
              <a:ext uri="{FF2B5EF4-FFF2-40B4-BE49-F238E27FC236}">
                <a16:creationId xmlns:a16="http://schemas.microsoft.com/office/drawing/2014/main" id="{90155EC5-BB6A-3FE0-D301-18142D9FE973}"/>
              </a:ext>
            </a:extLst>
          </p:cNvPr>
          <p:cNvSpPr/>
          <p:nvPr/>
        </p:nvSpPr>
        <p:spPr>
          <a:xfrm>
            <a:off x="3083560" y="269240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15</a:t>
            </a:r>
            <a:endParaRPr lang="zh-TW" altLang="en-US" sz="6600" dirty="0">
              <a:solidFill>
                <a:sysClr val="windowText" lastClr="000000"/>
              </a:solidFill>
              <a:cs typeface="Times New Roman" panose="02020603050405020304" pitchFamily="18" charset="0"/>
            </a:endParaRPr>
          </a:p>
        </p:txBody>
      </p:sp>
      <p:sp>
        <p:nvSpPr>
          <p:cNvPr id="21" name="矩形 20">
            <a:extLst>
              <a:ext uri="{FF2B5EF4-FFF2-40B4-BE49-F238E27FC236}">
                <a16:creationId xmlns:a16="http://schemas.microsoft.com/office/drawing/2014/main" id="{8618B701-FA78-467F-7F5A-4A3BEAB04BA7}"/>
              </a:ext>
            </a:extLst>
          </p:cNvPr>
          <p:cNvSpPr/>
          <p:nvPr/>
        </p:nvSpPr>
        <p:spPr>
          <a:xfrm>
            <a:off x="4714240" y="26924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16</a:t>
            </a:r>
            <a:endParaRPr lang="zh-TW" altLang="en-US" sz="6600" dirty="0">
              <a:solidFill>
                <a:sysClr val="windowText" lastClr="000000"/>
              </a:solidFill>
              <a:cs typeface="Times New Roman" panose="02020603050405020304" pitchFamily="18" charset="0"/>
            </a:endParaRPr>
          </a:p>
        </p:txBody>
      </p:sp>
      <p:sp>
        <p:nvSpPr>
          <p:cNvPr id="22" name="矩形 21">
            <a:extLst>
              <a:ext uri="{FF2B5EF4-FFF2-40B4-BE49-F238E27FC236}">
                <a16:creationId xmlns:a16="http://schemas.microsoft.com/office/drawing/2014/main" id="{21E68705-FE82-BD4F-A815-0B3EA0DB78AA}"/>
              </a:ext>
            </a:extLst>
          </p:cNvPr>
          <p:cNvSpPr/>
          <p:nvPr/>
        </p:nvSpPr>
        <p:spPr>
          <a:xfrm>
            <a:off x="8026400" y="26924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17</a:t>
            </a:r>
            <a:endParaRPr lang="zh-TW" altLang="en-US" sz="6600" dirty="0">
              <a:solidFill>
                <a:sysClr val="windowText" lastClr="000000"/>
              </a:solidFill>
              <a:cs typeface="Times New Roman" panose="02020603050405020304" pitchFamily="18" charset="0"/>
            </a:endParaRPr>
          </a:p>
        </p:txBody>
      </p:sp>
      <p:sp>
        <p:nvSpPr>
          <p:cNvPr id="23" name="矩形 22">
            <a:extLst>
              <a:ext uri="{FF2B5EF4-FFF2-40B4-BE49-F238E27FC236}">
                <a16:creationId xmlns:a16="http://schemas.microsoft.com/office/drawing/2014/main" id="{74F431FD-7E41-5AB5-258B-37F8A525BBA5}"/>
              </a:ext>
            </a:extLst>
          </p:cNvPr>
          <p:cNvSpPr/>
          <p:nvPr/>
        </p:nvSpPr>
        <p:spPr>
          <a:xfrm>
            <a:off x="9560560" y="26924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18</a:t>
            </a:r>
            <a:endParaRPr lang="zh-TW" altLang="en-US" sz="6600" dirty="0">
              <a:solidFill>
                <a:sysClr val="windowText" lastClr="000000"/>
              </a:solidFill>
              <a:cs typeface="Times New Roman" panose="02020603050405020304" pitchFamily="18" charset="0"/>
            </a:endParaRPr>
          </a:p>
        </p:txBody>
      </p:sp>
      <p:sp>
        <p:nvSpPr>
          <p:cNvPr id="24" name="矩形 23">
            <a:extLst>
              <a:ext uri="{FF2B5EF4-FFF2-40B4-BE49-F238E27FC236}">
                <a16:creationId xmlns:a16="http://schemas.microsoft.com/office/drawing/2014/main" id="{1097B844-36D7-7940-C22E-D1AB78F12BBC}"/>
              </a:ext>
            </a:extLst>
          </p:cNvPr>
          <p:cNvSpPr/>
          <p:nvPr/>
        </p:nvSpPr>
        <p:spPr>
          <a:xfrm>
            <a:off x="391160" y="34671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19</a:t>
            </a:r>
            <a:endParaRPr lang="zh-TW" altLang="en-US" sz="6600" dirty="0">
              <a:solidFill>
                <a:sysClr val="windowText" lastClr="000000"/>
              </a:solidFill>
              <a:cs typeface="Times New Roman" panose="02020603050405020304" pitchFamily="18" charset="0"/>
            </a:endParaRPr>
          </a:p>
        </p:txBody>
      </p:sp>
      <p:sp>
        <p:nvSpPr>
          <p:cNvPr id="25" name="矩形 24">
            <a:extLst>
              <a:ext uri="{FF2B5EF4-FFF2-40B4-BE49-F238E27FC236}">
                <a16:creationId xmlns:a16="http://schemas.microsoft.com/office/drawing/2014/main" id="{8C3F96CA-1D20-CD8D-5F6F-1E307D3EB2EF}"/>
              </a:ext>
            </a:extLst>
          </p:cNvPr>
          <p:cNvSpPr/>
          <p:nvPr/>
        </p:nvSpPr>
        <p:spPr>
          <a:xfrm>
            <a:off x="1737360" y="34671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20</a:t>
            </a:r>
            <a:endParaRPr lang="zh-TW" altLang="en-US" sz="6600" dirty="0">
              <a:solidFill>
                <a:sysClr val="windowText" lastClr="000000"/>
              </a:solidFill>
              <a:cs typeface="Times New Roman" panose="02020603050405020304" pitchFamily="18" charset="0"/>
            </a:endParaRPr>
          </a:p>
        </p:txBody>
      </p:sp>
      <p:sp>
        <p:nvSpPr>
          <p:cNvPr id="26" name="矩形 25">
            <a:extLst>
              <a:ext uri="{FF2B5EF4-FFF2-40B4-BE49-F238E27FC236}">
                <a16:creationId xmlns:a16="http://schemas.microsoft.com/office/drawing/2014/main" id="{EB9CC073-D3B2-03AC-45EC-C1F4A986E554}"/>
              </a:ext>
            </a:extLst>
          </p:cNvPr>
          <p:cNvSpPr/>
          <p:nvPr/>
        </p:nvSpPr>
        <p:spPr>
          <a:xfrm>
            <a:off x="3083560" y="346710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21</a:t>
            </a:r>
            <a:endParaRPr lang="zh-TW" altLang="en-US" sz="6600" dirty="0">
              <a:solidFill>
                <a:sysClr val="windowText" lastClr="000000"/>
              </a:solidFill>
              <a:cs typeface="Times New Roman" panose="02020603050405020304" pitchFamily="18" charset="0"/>
            </a:endParaRPr>
          </a:p>
        </p:txBody>
      </p:sp>
      <p:sp>
        <p:nvSpPr>
          <p:cNvPr id="27" name="矩形 26">
            <a:extLst>
              <a:ext uri="{FF2B5EF4-FFF2-40B4-BE49-F238E27FC236}">
                <a16:creationId xmlns:a16="http://schemas.microsoft.com/office/drawing/2014/main" id="{DC494F70-FA72-7EBD-F637-A0271CCC1742}"/>
              </a:ext>
            </a:extLst>
          </p:cNvPr>
          <p:cNvSpPr/>
          <p:nvPr/>
        </p:nvSpPr>
        <p:spPr>
          <a:xfrm>
            <a:off x="4714240" y="34671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22</a:t>
            </a:r>
            <a:endParaRPr lang="zh-TW" altLang="en-US" sz="6600" dirty="0">
              <a:solidFill>
                <a:sysClr val="windowText" lastClr="000000"/>
              </a:solidFill>
              <a:cs typeface="Times New Roman" panose="02020603050405020304" pitchFamily="18" charset="0"/>
            </a:endParaRPr>
          </a:p>
        </p:txBody>
      </p:sp>
      <p:sp>
        <p:nvSpPr>
          <p:cNvPr id="28" name="矩形 27">
            <a:extLst>
              <a:ext uri="{FF2B5EF4-FFF2-40B4-BE49-F238E27FC236}">
                <a16:creationId xmlns:a16="http://schemas.microsoft.com/office/drawing/2014/main" id="{B38A5212-C7C1-20DA-C77C-4C9D4154A6A0}"/>
              </a:ext>
            </a:extLst>
          </p:cNvPr>
          <p:cNvSpPr/>
          <p:nvPr/>
        </p:nvSpPr>
        <p:spPr>
          <a:xfrm>
            <a:off x="8026400" y="34671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23</a:t>
            </a:r>
            <a:endParaRPr lang="zh-TW" altLang="en-US" sz="6600" dirty="0">
              <a:solidFill>
                <a:sysClr val="windowText" lastClr="000000"/>
              </a:solidFill>
              <a:cs typeface="Times New Roman" panose="02020603050405020304" pitchFamily="18" charset="0"/>
            </a:endParaRPr>
          </a:p>
        </p:txBody>
      </p:sp>
      <p:sp>
        <p:nvSpPr>
          <p:cNvPr id="29" name="矩形 28">
            <a:extLst>
              <a:ext uri="{FF2B5EF4-FFF2-40B4-BE49-F238E27FC236}">
                <a16:creationId xmlns:a16="http://schemas.microsoft.com/office/drawing/2014/main" id="{76161389-949A-6D13-B07D-632C6D0B8FD5}"/>
              </a:ext>
            </a:extLst>
          </p:cNvPr>
          <p:cNvSpPr/>
          <p:nvPr/>
        </p:nvSpPr>
        <p:spPr>
          <a:xfrm>
            <a:off x="9560560" y="34671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24</a:t>
            </a:r>
            <a:endParaRPr lang="zh-TW" altLang="en-US" sz="6600" dirty="0">
              <a:solidFill>
                <a:sysClr val="windowText" lastClr="000000"/>
              </a:solidFill>
              <a:cs typeface="Times New Roman" panose="02020603050405020304" pitchFamily="18" charset="0"/>
            </a:endParaRPr>
          </a:p>
        </p:txBody>
      </p:sp>
      <p:sp>
        <p:nvSpPr>
          <p:cNvPr id="30" name="矩形 29">
            <a:extLst>
              <a:ext uri="{FF2B5EF4-FFF2-40B4-BE49-F238E27FC236}">
                <a16:creationId xmlns:a16="http://schemas.microsoft.com/office/drawing/2014/main" id="{7C5F9D66-7E50-4313-A1E1-94D8307FB325}"/>
              </a:ext>
            </a:extLst>
          </p:cNvPr>
          <p:cNvSpPr/>
          <p:nvPr/>
        </p:nvSpPr>
        <p:spPr>
          <a:xfrm>
            <a:off x="391160" y="422275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25</a:t>
            </a:r>
            <a:endParaRPr lang="zh-TW" altLang="en-US" sz="6600" dirty="0">
              <a:solidFill>
                <a:sysClr val="windowText" lastClr="000000"/>
              </a:solidFill>
              <a:cs typeface="Times New Roman" panose="02020603050405020304" pitchFamily="18" charset="0"/>
            </a:endParaRPr>
          </a:p>
        </p:txBody>
      </p:sp>
      <p:sp>
        <p:nvSpPr>
          <p:cNvPr id="31" name="矩形 30">
            <a:extLst>
              <a:ext uri="{FF2B5EF4-FFF2-40B4-BE49-F238E27FC236}">
                <a16:creationId xmlns:a16="http://schemas.microsoft.com/office/drawing/2014/main" id="{88CC07D0-B184-7C83-82C6-96E67CEF89FF}"/>
              </a:ext>
            </a:extLst>
          </p:cNvPr>
          <p:cNvSpPr/>
          <p:nvPr/>
        </p:nvSpPr>
        <p:spPr>
          <a:xfrm>
            <a:off x="1737360" y="422275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26</a:t>
            </a:r>
            <a:endParaRPr lang="zh-TW" altLang="en-US" sz="6600" dirty="0">
              <a:solidFill>
                <a:sysClr val="windowText" lastClr="000000"/>
              </a:solidFill>
              <a:cs typeface="Times New Roman" panose="02020603050405020304" pitchFamily="18" charset="0"/>
            </a:endParaRPr>
          </a:p>
        </p:txBody>
      </p:sp>
      <p:sp>
        <p:nvSpPr>
          <p:cNvPr id="32" name="矩形 31">
            <a:extLst>
              <a:ext uri="{FF2B5EF4-FFF2-40B4-BE49-F238E27FC236}">
                <a16:creationId xmlns:a16="http://schemas.microsoft.com/office/drawing/2014/main" id="{A3A3D42E-94A2-622B-80E2-D665BFEB0662}"/>
              </a:ext>
            </a:extLst>
          </p:cNvPr>
          <p:cNvSpPr/>
          <p:nvPr/>
        </p:nvSpPr>
        <p:spPr>
          <a:xfrm>
            <a:off x="3083560" y="422275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27</a:t>
            </a:r>
            <a:endParaRPr lang="zh-TW" altLang="en-US" sz="6600" dirty="0">
              <a:solidFill>
                <a:sysClr val="windowText" lastClr="000000"/>
              </a:solidFill>
              <a:cs typeface="Times New Roman" panose="02020603050405020304" pitchFamily="18" charset="0"/>
            </a:endParaRPr>
          </a:p>
        </p:txBody>
      </p:sp>
      <p:sp>
        <p:nvSpPr>
          <p:cNvPr id="33" name="矩形 32">
            <a:extLst>
              <a:ext uri="{FF2B5EF4-FFF2-40B4-BE49-F238E27FC236}">
                <a16:creationId xmlns:a16="http://schemas.microsoft.com/office/drawing/2014/main" id="{2A29A176-2DA6-B02D-2D23-7162F55DEA8C}"/>
              </a:ext>
            </a:extLst>
          </p:cNvPr>
          <p:cNvSpPr/>
          <p:nvPr/>
        </p:nvSpPr>
        <p:spPr>
          <a:xfrm>
            <a:off x="4714240" y="422275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28</a:t>
            </a:r>
            <a:endParaRPr lang="zh-TW" altLang="en-US" sz="6600" dirty="0">
              <a:solidFill>
                <a:sysClr val="windowText" lastClr="000000"/>
              </a:solidFill>
              <a:cs typeface="Times New Roman" panose="02020603050405020304" pitchFamily="18" charset="0"/>
            </a:endParaRPr>
          </a:p>
        </p:txBody>
      </p:sp>
      <p:sp>
        <p:nvSpPr>
          <p:cNvPr id="34" name="矩形 33">
            <a:extLst>
              <a:ext uri="{FF2B5EF4-FFF2-40B4-BE49-F238E27FC236}">
                <a16:creationId xmlns:a16="http://schemas.microsoft.com/office/drawing/2014/main" id="{379F6501-FC73-8659-3C4D-D00B256B63D4}"/>
              </a:ext>
            </a:extLst>
          </p:cNvPr>
          <p:cNvSpPr/>
          <p:nvPr/>
        </p:nvSpPr>
        <p:spPr>
          <a:xfrm>
            <a:off x="8026400" y="422275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29</a:t>
            </a:r>
            <a:endParaRPr lang="zh-TW" altLang="en-US" sz="6600" dirty="0">
              <a:solidFill>
                <a:sysClr val="windowText" lastClr="000000"/>
              </a:solidFill>
              <a:cs typeface="Times New Roman" panose="02020603050405020304" pitchFamily="18" charset="0"/>
            </a:endParaRPr>
          </a:p>
        </p:txBody>
      </p:sp>
      <p:sp>
        <p:nvSpPr>
          <p:cNvPr id="35" name="矩形 34">
            <a:extLst>
              <a:ext uri="{FF2B5EF4-FFF2-40B4-BE49-F238E27FC236}">
                <a16:creationId xmlns:a16="http://schemas.microsoft.com/office/drawing/2014/main" id="{A5F11464-CF5A-2E69-427B-FCEC1EB8B335}"/>
              </a:ext>
            </a:extLst>
          </p:cNvPr>
          <p:cNvSpPr/>
          <p:nvPr/>
        </p:nvSpPr>
        <p:spPr>
          <a:xfrm>
            <a:off x="9560560" y="422275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30</a:t>
            </a:r>
            <a:endParaRPr lang="zh-TW" altLang="en-US" sz="6600" dirty="0">
              <a:solidFill>
                <a:sysClr val="windowText" lastClr="000000"/>
              </a:solidFill>
              <a:cs typeface="Times New Roman" panose="02020603050405020304" pitchFamily="18" charset="0"/>
            </a:endParaRPr>
          </a:p>
        </p:txBody>
      </p:sp>
      <p:sp>
        <p:nvSpPr>
          <p:cNvPr id="36" name="矩形 35">
            <a:extLst>
              <a:ext uri="{FF2B5EF4-FFF2-40B4-BE49-F238E27FC236}">
                <a16:creationId xmlns:a16="http://schemas.microsoft.com/office/drawing/2014/main" id="{5736F324-488A-FF88-170E-165696A918D1}"/>
              </a:ext>
            </a:extLst>
          </p:cNvPr>
          <p:cNvSpPr/>
          <p:nvPr/>
        </p:nvSpPr>
        <p:spPr>
          <a:xfrm>
            <a:off x="391160" y="4968875"/>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31</a:t>
            </a:r>
            <a:endParaRPr lang="zh-TW" altLang="en-US" sz="6600" dirty="0">
              <a:solidFill>
                <a:sysClr val="windowText" lastClr="000000"/>
              </a:solidFill>
              <a:cs typeface="Times New Roman" panose="02020603050405020304" pitchFamily="18" charset="0"/>
            </a:endParaRPr>
          </a:p>
        </p:txBody>
      </p:sp>
      <p:sp>
        <p:nvSpPr>
          <p:cNvPr id="37" name="矩形 36">
            <a:extLst>
              <a:ext uri="{FF2B5EF4-FFF2-40B4-BE49-F238E27FC236}">
                <a16:creationId xmlns:a16="http://schemas.microsoft.com/office/drawing/2014/main" id="{6D3B8E7C-EBFE-4BCE-F678-3E73FBC2AF9A}"/>
              </a:ext>
            </a:extLst>
          </p:cNvPr>
          <p:cNvSpPr/>
          <p:nvPr/>
        </p:nvSpPr>
        <p:spPr>
          <a:xfrm>
            <a:off x="1737360" y="4968875"/>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32</a:t>
            </a:r>
            <a:endParaRPr lang="zh-TW" altLang="en-US" sz="6600" dirty="0">
              <a:solidFill>
                <a:sysClr val="windowText" lastClr="000000"/>
              </a:solidFill>
              <a:cs typeface="Times New Roman" panose="02020603050405020304" pitchFamily="18" charset="0"/>
            </a:endParaRPr>
          </a:p>
        </p:txBody>
      </p:sp>
      <p:sp>
        <p:nvSpPr>
          <p:cNvPr id="38" name="矩形 37">
            <a:extLst>
              <a:ext uri="{FF2B5EF4-FFF2-40B4-BE49-F238E27FC236}">
                <a16:creationId xmlns:a16="http://schemas.microsoft.com/office/drawing/2014/main" id="{A12A510D-EB86-65A0-5F95-F3079C3CDBF2}"/>
              </a:ext>
            </a:extLst>
          </p:cNvPr>
          <p:cNvSpPr/>
          <p:nvPr/>
        </p:nvSpPr>
        <p:spPr>
          <a:xfrm>
            <a:off x="3083560" y="4968875"/>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33</a:t>
            </a:r>
            <a:endParaRPr lang="zh-TW" altLang="en-US" sz="6600" dirty="0">
              <a:solidFill>
                <a:sysClr val="windowText" lastClr="000000"/>
              </a:solidFill>
              <a:cs typeface="Times New Roman" panose="02020603050405020304" pitchFamily="18" charset="0"/>
            </a:endParaRPr>
          </a:p>
        </p:txBody>
      </p:sp>
      <p:sp>
        <p:nvSpPr>
          <p:cNvPr id="39" name="矩形 38">
            <a:extLst>
              <a:ext uri="{FF2B5EF4-FFF2-40B4-BE49-F238E27FC236}">
                <a16:creationId xmlns:a16="http://schemas.microsoft.com/office/drawing/2014/main" id="{44DE1ADB-9263-A5EC-C778-3C44C7C3C1A4}"/>
              </a:ext>
            </a:extLst>
          </p:cNvPr>
          <p:cNvSpPr/>
          <p:nvPr/>
        </p:nvSpPr>
        <p:spPr>
          <a:xfrm>
            <a:off x="4714240" y="4968875"/>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34</a:t>
            </a:r>
            <a:endParaRPr lang="zh-TW" altLang="en-US" sz="6600" dirty="0">
              <a:solidFill>
                <a:sysClr val="windowText" lastClr="000000"/>
              </a:solidFill>
              <a:cs typeface="Times New Roman" panose="02020603050405020304" pitchFamily="18" charset="0"/>
            </a:endParaRPr>
          </a:p>
        </p:txBody>
      </p:sp>
      <p:sp>
        <p:nvSpPr>
          <p:cNvPr id="40" name="矩形 39">
            <a:extLst>
              <a:ext uri="{FF2B5EF4-FFF2-40B4-BE49-F238E27FC236}">
                <a16:creationId xmlns:a16="http://schemas.microsoft.com/office/drawing/2014/main" id="{AE9EAC46-EBF9-E187-E4C2-6162F6569CA7}"/>
              </a:ext>
            </a:extLst>
          </p:cNvPr>
          <p:cNvSpPr/>
          <p:nvPr/>
        </p:nvSpPr>
        <p:spPr>
          <a:xfrm>
            <a:off x="8026400" y="4968875"/>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35</a:t>
            </a:r>
            <a:endParaRPr lang="zh-TW" altLang="en-US" sz="6600" dirty="0">
              <a:solidFill>
                <a:sysClr val="windowText" lastClr="000000"/>
              </a:solidFill>
              <a:cs typeface="Times New Roman" panose="02020603050405020304" pitchFamily="18" charset="0"/>
            </a:endParaRPr>
          </a:p>
        </p:txBody>
      </p:sp>
      <p:sp>
        <p:nvSpPr>
          <p:cNvPr id="41" name="矩形 40">
            <a:extLst>
              <a:ext uri="{FF2B5EF4-FFF2-40B4-BE49-F238E27FC236}">
                <a16:creationId xmlns:a16="http://schemas.microsoft.com/office/drawing/2014/main" id="{5D5AFE6F-112D-02CF-1E34-7E2289607201}"/>
              </a:ext>
            </a:extLst>
          </p:cNvPr>
          <p:cNvSpPr/>
          <p:nvPr/>
        </p:nvSpPr>
        <p:spPr>
          <a:xfrm>
            <a:off x="9560560" y="4968875"/>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36</a:t>
            </a:r>
            <a:endParaRPr lang="zh-TW" altLang="en-US" sz="6600" dirty="0">
              <a:solidFill>
                <a:sysClr val="windowText" lastClr="000000"/>
              </a:solidFill>
              <a:cs typeface="Times New Roman" panose="02020603050405020304" pitchFamily="18" charset="0"/>
            </a:endParaRPr>
          </a:p>
        </p:txBody>
      </p:sp>
    </p:spTree>
    <p:extLst>
      <p:ext uri="{BB962C8B-B14F-4D97-AF65-F5344CB8AC3E}">
        <p14:creationId xmlns:p14="http://schemas.microsoft.com/office/powerpoint/2010/main" val="3807930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1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1"/>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23"/>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7" restart="whenNotActive" fill="hold" evtFilter="cancelBubble" nodeType="interactiveSeq">
                <p:stCondLst>
                  <p:cond evt="onClick" delay="0">
                    <p:tgtEl>
                      <p:spTgt spid="25"/>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2" restart="whenNotActive" fill="hold" evtFilter="cancelBubble" nodeType="interactiveSeq">
                <p:stCondLst>
                  <p:cond evt="onClick" delay="0">
                    <p:tgtEl>
                      <p:spTgt spid="26"/>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7" restart="whenNotActive" fill="hold" evtFilter="cancelBubble" nodeType="interactiveSeq">
                <p:stCondLst>
                  <p:cond evt="onClick" delay="0">
                    <p:tgtEl>
                      <p:spTgt spid="27"/>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2" restart="whenNotActive" fill="hold" evtFilter="cancelBubble" nodeType="interactiveSeq">
                <p:stCondLst>
                  <p:cond evt="onClick" delay="0">
                    <p:tgtEl>
                      <p:spTgt spid="28"/>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7" restart="whenNotActive" fill="hold" evtFilter="cancelBubble" nodeType="interactiveSeq">
                <p:stCondLst>
                  <p:cond evt="onClick" delay="0">
                    <p:tgtEl>
                      <p:spTgt spid="29"/>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0" nodeType="clickEffect">
                                  <p:stCondLst>
                                    <p:cond delay="0"/>
                                  </p:stCondLst>
                                  <p:childTnLst>
                                    <p:set>
                                      <p:cBhvr>
                                        <p:cTn id="12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7" restart="whenNotActive" fill="hold" evtFilter="cancelBubble" nodeType="interactiveSeq">
                <p:stCondLst>
                  <p:cond evt="onClick" delay="0">
                    <p:tgtEl>
                      <p:spTgt spid="31"/>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2" restart="whenNotActive" fill="hold" evtFilter="cancelBubble" nodeType="interactiveSeq">
                <p:stCondLst>
                  <p:cond evt="onClick" delay="0">
                    <p:tgtEl>
                      <p:spTgt spid="32"/>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grpId="0" nodeType="clickEffect">
                                  <p:stCondLst>
                                    <p:cond delay="0"/>
                                  </p:stCondLst>
                                  <p:childTnLst>
                                    <p:set>
                                      <p:cBhvr>
                                        <p:cTn id="13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37" restart="whenNotActive" fill="hold" evtFilter="cancelBubble" nodeType="interactiveSeq">
                <p:stCondLst>
                  <p:cond evt="onClick" delay="0">
                    <p:tgtEl>
                      <p:spTgt spid="33"/>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0" nodeType="clickEffect">
                                  <p:stCondLst>
                                    <p:cond delay="0"/>
                                  </p:stCondLst>
                                  <p:childTnLst>
                                    <p:set>
                                      <p:cBhvr>
                                        <p:cTn id="14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2" restart="whenNotActive" fill="hold" evtFilter="cancelBubble" nodeType="interactiveSeq">
                <p:stCondLst>
                  <p:cond evt="onClick" delay="0">
                    <p:tgtEl>
                      <p:spTgt spid="34"/>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7" restart="whenNotActive" fill="hold" evtFilter="cancelBubble" nodeType="interactiveSeq">
                <p:stCondLst>
                  <p:cond evt="onClick" delay="0">
                    <p:tgtEl>
                      <p:spTgt spid="35"/>
                    </p:tgtEl>
                  </p:cond>
                </p:stCondLst>
                <p:endSync evt="end" delay="0">
                  <p:rtn val="all"/>
                </p:endSync>
                <p:childTnLst>
                  <p:par>
                    <p:cTn id="148" fill="hold">
                      <p:stCondLst>
                        <p:cond delay="0"/>
                      </p:stCondLst>
                      <p:childTnLst>
                        <p:par>
                          <p:cTn id="149" fill="hold">
                            <p:stCondLst>
                              <p:cond delay="0"/>
                            </p:stCondLst>
                            <p:childTnLst>
                              <p:par>
                                <p:cTn id="150" presetID="1" presetClass="exit" presetSubtype="0" fill="hold" grpId="0" nodeType="clickEffect">
                                  <p:stCondLst>
                                    <p:cond delay="0"/>
                                  </p:stCondLst>
                                  <p:childTnLst>
                                    <p:set>
                                      <p:cBhvr>
                                        <p:cTn id="15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52" restart="whenNotActive" fill="hold" evtFilter="cancelBubble" nodeType="interactiveSeq">
                <p:stCondLst>
                  <p:cond evt="onClick" delay="0">
                    <p:tgtEl>
                      <p:spTgt spid="36"/>
                    </p:tgtEl>
                  </p:cond>
                </p:stCondLst>
                <p:endSync evt="end" delay="0">
                  <p:rtn val="all"/>
                </p:endSync>
                <p:childTnLst>
                  <p:par>
                    <p:cTn id="153" fill="hold">
                      <p:stCondLst>
                        <p:cond delay="0"/>
                      </p:stCondLst>
                      <p:childTnLst>
                        <p:par>
                          <p:cTn id="154" fill="hold">
                            <p:stCondLst>
                              <p:cond delay="0"/>
                            </p:stCondLst>
                            <p:childTnLst>
                              <p:par>
                                <p:cTn id="155" presetID="1" presetClass="exit" presetSubtype="0" fill="hold" grpId="0" nodeType="clickEffect">
                                  <p:stCondLst>
                                    <p:cond delay="0"/>
                                  </p:stCondLst>
                                  <p:childTnLst>
                                    <p:set>
                                      <p:cBhvr>
                                        <p:cTn id="15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7" restart="whenNotActive" fill="hold" evtFilter="cancelBubble" nodeType="interactiveSeq">
                <p:stCondLst>
                  <p:cond evt="onClick" delay="0">
                    <p:tgtEl>
                      <p:spTgt spid="37"/>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grpId="0" nodeType="clickEffect">
                                  <p:stCondLst>
                                    <p:cond delay="0"/>
                                  </p:stCondLst>
                                  <p:childTnLst>
                                    <p:set>
                                      <p:cBhvr>
                                        <p:cTn id="16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2" restart="whenNotActive" fill="hold" evtFilter="cancelBubble" nodeType="interactiveSeq">
                <p:stCondLst>
                  <p:cond evt="onClick" delay="0">
                    <p:tgtEl>
                      <p:spTgt spid="38"/>
                    </p:tgtEl>
                  </p:cond>
                </p:stCondLst>
                <p:endSync evt="end" delay="0">
                  <p:rtn val="all"/>
                </p:endSync>
                <p:childTnLst>
                  <p:par>
                    <p:cTn id="163" fill="hold">
                      <p:stCondLst>
                        <p:cond delay="0"/>
                      </p:stCondLst>
                      <p:childTnLst>
                        <p:par>
                          <p:cTn id="164" fill="hold">
                            <p:stCondLst>
                              <p:cond delay="0"/>
                            </p:stCondLst>
                            <p:childTnLst>
                              <p:par>
                                <p:cTn id="165" presetID="1" presetClass="exit" presetSubtype="0" fill="hold" grpId="0" nodeType="clickEffect">
                                  <p:stCondLst>
                                    <p:cond delay="0"/>
                                  </p:stCondLst>
                                  <p:childTnLst>
                                    <p:set>
                                      <p:cBhvr>
                                        <p:cTn id="166"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7" restart="whenNotActive" fill="hold" evtFilter="cancelBubble" nodeType="interactiveSeq">
                <p:stCondLst>
                  <p:cond evt="onClick" delay="0">
                    <p:tgtEl>
                      <p:spTgt spid="39"/>
                    </p:tgtEl>
                  </p:cond>
                </p:stCondLst>
                <p:endSync evt="end" delay="0">
                  <p:rtn val="all"/>
                </p:endSync>
                <p:childTnLst>
                  <p:par>
                    <p:cTn id="168" fill="hold">
                      <p:stCondLst>
                        <p:cond delay="0"/>
                      </p:stCondLst>
                      <p:childTnLst>
                        <p:par>
                          <p:cTn id="169" fill="hold">
                            <p:stCondLst>
                              <p:cond delay="0"/>
                            </p:stCondLst>
                            <p:childTnLst>
                              <p:par>
                                <p:cTn id="170" presetID="1" presetClass="exit" presetSubtype="0" fill="hold" grpId="0" nodeType="clickEffect">
                                  <p:stCondLst>
                                    <p:cond delay="0"/>
                                  </p:stCondLst>
                                  <p:childTnLst>
                                    <p:set>
                                      <p:cBhvr>
                                        <p:cTn id="171"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72" restart="whenNotActive" fill="hold" evtFilter="cancelBubble" nodeType="interactiveSeq">
                <p:stCondLst>
                  <p:cond evt="onClick" delay="0">
                    <p:tgtEl>
                      <p:spTgt spid="40"/>
                    </p:tgtEl>
                  </p:cond>
                </p:stCondLst>
                <p:endSync evt="end" delay="0">
                  <p:rtn val="all"/>
                </p:endSync>
                <p:childTnLst>
                  <p:par>
                    <p:cTn id="173" fill="hold">
                      <p:stCondLst>
                        <p:cond delay="0"/>
                      </p:stCondLst>
                      <p:childTnLst>
                        <p:par>
                          <p:cTn id="174" fill="hold">
                            <p:stCondLst>
                              <p:cond delay="0"/>
                            </p:stCondLst>
                            <p:childTnLst>
                              <p:par>
                                <p:cTn id="175" presetID="1" presetClass="exit" presetSubtype="0" fill="hold" grpId="0" nodeType="clickEffect">
                                  <p:stCondLst>
                                    <p:cond delay="0"/>
                                  </p:stCondLst>
                                  <p:childTnLst>
                                    <p:set>
                                      <p:cBhvr>
                                        <p:cTn id="17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7" restart="whenNotActive" fill="hold" evtFilter="cancelBubble" nodeType="interactiveSeq">
                <p:stCondLst>
                  <p:cond evt="onClick" delay="0">
                    <p:tgtEl>
                      <p:spTgt spid="41"/>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grpId="0" nodeType="clickEffect">
                                  <p:stCondLst>
                                    <p:cond delay="0"/>
                                  </p:stCondLst>
                                  <p:childTnLst>
                                    <p:set>
                                      <p:cBhvr>
                                        <p:cTn id="18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838200" y="485422"/>
            <a:ext cx="10515600"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p:txBody>
          <a:bodyPr/>
          <a:lstStyle/>
          <a:p>
            <a:r>
              <a:rPr lang="zh-TW" altLang="en-US" dirty="0"/>
              <a:t>是 </a:t>
            </a:r>
            <a:r>
              <a:rPr lang="en-US" altLang="zh-TW" b="0" i="0" dirty="0" err="1">
                <a:solidFill>
                  <a:srgbClr val="666666"/>
                </a:solidFill>
                <a:effectLst/>
                <a:latin typeface="Roboto" panose="02000000000000000000" pitchFamily="2" charset="0"/>
              </a:rPr>
              <a:t>shì</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838200" y="1509215"/>
            <a:ext cx="10515600" cy="1448153"/>
          </a:xfrm>
        </p:spPr>
        <p:txBody>
          <a:bodyPr>
            <a:normAutofit fontScale="92500"/>
          </a:bodyPr>
          <a:lstStyle/>
          <a:p>
            <a:pPr marL="0" indent="0">
              <a:buNone/>
            </a:pPr>
            <a:r>
              <a:rPr lang="en-US" altLang="zh-TW" dirty="0"/>
              <a:t>To </a:t>
            </a:r>
            <a:r>
              <a:rPr lang="en-US" altLang="zh-TW" dirty="0" err="1"/>
              <a:t>be【Grammar</a:t>
            </a:r>
            <a:r>
              <a:rPr lang="en-US" altLang="zh-TW" dirty="0"/>
              <a:t> 4】</a:t>
            </a:r>
          </a:p>
          <a:p>
            <a:pPr marL="0" indent="0">
              <a:buNone/>
            </a:pPr>
            <a:r>
              <a:rPr lang="en-US" altLang="zh-TW" dirty="0"/>
              <a:t>In Chinese, </a:t>
            </a:r>
            <a:r>
              <a:rPr lang="zh-TW" altLang="en-US" dirty="0"/>
              <a:t>是 </a:t>
            </a:r>
            <a:r>
              <a:rPr lang="en-US" altLang="zh-TW" dirty="0"/>
              <a:t>is a verb which can be used to link two units that are in some way equivalent. There two units can be nouns, pronoun, or noun phrases.</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5959117" y="3252994"/>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a:t>我是学生。</a:t>
            </a:r>
            <a:endParaRPr lang="zh-TW" altLang="en-US" dirty="0"/>
          </a:p>
        </p:txBody>
      </p:sp>
      <p:sp>
        <p:nvSpPr>
          <p:cNvPr id="6" name="文字方塊 5">
            <a:extLst>
              <a:ext uri="{FF2B5EF4-FFF2-40B4-BE49-F238E27FC236}">
                <a16:creationId xmlns:a16="http://schemas.microsoft.com/office/drawing/2014/main" id="{648DBAC0-27B5-5240-7DEB-29E8E3DDE93E}"/>
              </a:ext>
            </a:extLst>
          </p:cNvPr>
          <p:cNvSpPr txBox="1"/>
          <p:nvPr/>
        </p:nvSpPr>
        <p:spPr>
          <a:xfrm>
            <a:off x="6091761" y="3125994"/>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shì</a:t>
            </a:r>
            <a:r>
              <a:rPr lang="en-US" altLang="zh-TW" sz="2800" dirty="0"/>
              <a:t> </a:t>
            </a:r>
            <a:r>
              <a:rPr lang="en-US" altLang="zh-TW" sz="2800" dirty="0" err="1"/>
              <a:t>xuésheng</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6008512" y="4216960"/>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a student.</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838200" y="3915775"/>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a:t>你是学生吗？</a:t>
            </a:r>
            <a:endParaRPr lang="zh-TW" altLang="en-US" dirty="0"/>
          </a:p>
        </p:txBody>
      </p:sp>
      <p:sp>
        <p:nvSpPr>
          <p:cNvPr id="7" name="文字方塊 6">
            <a:extLst>
              <a:ext uri="{FF2B5EF4-FFF2-40B4-BE49-F238E27FC236}">
                <a16:creationId xmlns:a16="http://schemas.microsoft.com/office/drawing/2014/main" id="{8109AC43-3956-8427-484C-7576EC839DD7}"/>
              </a:ext>
            </a:extLst>
          </p:cNvPr>
          <p:cNvSpPr txBox="1"/>
          <p:nvPr/>
        </p:nvSpPr>
        <p:spPr>
          <a:xfrm>
            <a:off x="970843" y="3639607"/>
            <a:ext cx="3364089"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xuésheng</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838200" y="4924425"/>
            <a:ext cx="5325534" cy="1448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a student?</a:t>
            </a:r>
            <a:endParaRPr lang="zh-TW" altLang="en-US" dirty="0"/>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5978879" y="4986161"/>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a:t>我不是学生。</a:t>
            </a:r>
            <a:endParaRPr lang="zh-TW" altLang="en-US" dirty="0"/>
          </a:p>
        </p:txBody>
      </p:sp>
      <p:sp>
        <p:nvSpPr>
          <p:cNvPr id="15" name="文字方塊 14">
            <a:extLst>
              <a:ext uri="{FF2B5EF4-FFF2-40B4-BE49-F238E27FC236}">
                <a16:creationId xmlns:a16="http://schemas.microsoft.com/office/drawing/2014/main" id="{C43EF297-306A-C9BA-182C-9A9D4116421D}"/>
              </a:ext>
            </a:extLst>
          </p:cNvPr>
          <p:cNvSpPr txBox="1"/>
          <p:nvPr/>
        </p:nvSpPr>
        <p:spPr>
          <a:xfrm>
            <a:off x="6111523" y="4859161"/>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búshì</a:t>
            </a:r>
            <a:r>
              <a:rPr lang="en-US" altLang="zh-TW" sz="2800" dirty="0"/>
              <a:t> </a:t>
            </a:r>
            <a:r>
              <a:rPr lang="en-US" altLang="zh-TW" sz="2800" dirty="0" err="1"/>
              <a:t>xuésheng</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6028274" y="5950127"/>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a student.</a:t>
            </a:r>
            <a:endParaRPr lang="zh-TW" altLang="en-US" dirty="0"/>
          </a:p>
        </p:txBody>
      </p:sp>
    </p:spTree>
    <p:extLst>
      <p:ext uri="{BB962C8B-B14F-4D97-AF65-F5344CB8AC3E}">
        <p14:creationId xmlns:p14="http://schemas.microsoft.com/office/powerpoint/2010/main" val="9264693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838200" y="485422"/>
            <a:ext cx="10515600"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p:txBody>
          <a:bodyPr/>
          <a:lstStyle/>
          <a:p>
            <a:r>
              <a:rPr lang="zh-TW" altLang="en-US" dirty="0"/>
              <a:t>是 </a:t>
            </a:r>
            <a:r>
              <a:rPr lang="en-US" altLang="zh-TW" b="0" i="0" dirty="0" err="1">
                <a:solidFill>
                  <a:srgbClr val="666666"/>
                </a:solidFill>
                <a:effectLst/>
                <a:latin typeface="Roboto" panose="02000000000000000000" pitchFamily="2" charset="0"/>
              </a:rPr>
              <a:t>shì</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838200" y="1509215"/>
            <a:ext cx="10515600" cy="1448153"/>
          </a:xfrm>
        </p:spPr>
        <p:txBody>
          <a:bodyPr>
            <a:normAutofit fontScale="92500"/>
          </a:bodyPr>
          <a:lstStyle/>
          <a:p>
            <a:pPr marL="0" indent="0">
              <a:buNone/>
            </a:pPr>
            <a:r>
              <a:rPr lang="en-US" altLang="zh-TW" dirty="0"/>
              <a:t>To </a:t>
            </a:r>
            <a:r>
              <a:rPr lang="en-US" altLang="zh-TW" dirty="0" err="1"/>
              <a:t>be【Grammar</a:t>
            </a:r>
            <a:r>
              <a:rPr lang="en-US" altLang="zh-TW" dirty="0"/>
              <a:t> 4】</a:t>
            </a:r>
          </a:p>
          <a:p>
            <a:pPr marL="0" indent="0">
              <a:buNone/>
            </a:pPr>
            <a:r>
              <a:rPr lang="en-US" altLang="zh-TW" dirty="0"/>
              <a:t>In Chinese, </a:t>
            </a:r>
            <a:r>
              <a:rPr lang="zh-TW" altLang="en-US" dirty="0"/>
              <a:t>是 </a:t>
            </a:r>
            <a:r>
              <a:rPr lang="en-US" altLang="zh-TW" dirty="0"/>
              <a:t>is a verb which can be used to link two units that are in some way equivalent. There two units can be nouns, pronoun, or noun phrases.</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5959117" y="3252994"/>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我是王朋。</a:t>
            </a:r>
          </a:p>
        </p:txBody>
      </p:sp>
      <p:sp>
        <p:nvSpPr>
          <p:cNvPr id="6" name="文字方塊 5">
            <a:extLst>
              <a:ext uri="{FF2B5EF4-FFF2-40B4-BE49-F238E27FC236}">
                <a16:creationId xmlns:a16="http://schemas.microsoft.com/office/drawing/2014/main" id="{648DBAC0-27B5-5240-7DEB-29E8E3DDE93E}"/>
              </a:ext>
            </a:extLst>
          </p:cNvPr>
          <p:cNvSpPr txBox="1"/>
          <p:nvPr/>
        </p:nvSpPr>
        <p:spPr>
          <a:xfrm>
            <a:off x="6091761" y="3125994"/>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shì</a:t>
            </a:r>
            <a:r>
              <a:rPr lang="en-US" altLang="zh-TW" sz="2800" dirty="0"/>
              <a:t> </a:t>
            </a:r>
            <a:r>
              <a:rPr lang="en-US" altLang="zh-TW" sz="2800" dirty="0" err="1"/>
              <a:t>WángPéng</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6008512" y="4216960"/>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a:t>
            </a:r>
            <a:r>
              <a:rPr lang="en-US" altLang="zh-TW" dirty="0" err="1"/>
              <a:t>WangPeng</a:t>
            </a:r>
            <a:r>
              <a:rPr lang="en-US" altLang="zh-TW" dirty="0"/>
              <a:t>.</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838200" y="3915775"/>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你是王朋吗？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970843" y="3639607"/>
            <a:ext cx="3364089"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WángPéng</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838200" y="4924425"/>
            <a:ext cx="5325534" cy="1448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a </a:t>
            </a:r>
            <a:r>
              <a:rPr lang="en-US" altLang="zh-TW" dirty="0" err="1"/>
              <a:t>WangPeng</a:t>
            </a:r>
            <a:r>
              <a:rPr lang="en-US" altLang="zh-TW" dirty="0"/>
              <a:t>?</a:t>
            </a:r>
            <a:endParaRPr lang="zh-TW" altLang="en-US" dirty="0"/>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5978879" y="4986161"/>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我不是王朋。</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6111523" y="4859161"/>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búshì</a:t>
            </a:r>
            <a:r>
              <a:rPr lang="en-US" altLang="zh-TW" sz="2800" dirty="0"/>
              <a:t> </a:t>
            </a:r>
            <a:r>
              <a:rPr lang="en-US" altLang="zh-TW" sz="2800" dirty="0" err="1"/>
              <a:t>WángPéng</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6028274" y="5950127"/>
            <a:ext cx="2853267" cy="7231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a:t>
            </a:r>
            <a:r>
              <a:rPr lang="en-US" altLang="zh-TW" dirty="0" err="1"/>
              <a:t>WangPeng</a:t>
            </a:r>
            <a:r>
              <a:rPr lang="en-US" altLang="zh-TW" dirty="0"/>
              <a:t>.</a:t>
            </a:r>
            <a:endParaRPr lang="zh-TW" altLang="en-US" dirty="0"/>
          </a:p>
        </p:txBody>
      </p:sp>
    </p:spTree>
    <p:extLst>
      <p:ext uri="{BB962C8B-B14F-4D97-AF65-F5344CB8AC3E}">
        <p14:creationId xmlns:p14="http://schemas.microsoft.com/office/powerpoint/2010/main" val="30869071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2C1C92D-5154-C509-5C38-5BA18D5D73D8}"/>
              </a:ext>
            </a:extLst>
          </p:cNvPr>
          <p:cNvSpPr/>
          <p:nvPr/>
        </p:nvSpPr>
        <p:spPr>
          <a:xfrm>
            <a:off x="838200" y="485422"/>
            <a:ext cx="10515600" cy="258180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31259AE-5339-E51E-A962-C4D4A07F0B6C}"/>
              </a:ext>
            </a:extLst>
          </p:cNvPr>
          <p:cNvSpPr>
            <a:spLocks noGrp="1"/>
          </p:cNvSpPr>
          <p:nvPr>
            <p:ph type="title"/>
          </p:nvPr>
        </p:nvSpPr>
        <p:spPr/>
        <p:txBody>
          <a:bodyPr/>
          <a:lstStyle/>
          <a:p>
            <a:r>
              <a:rPr lang="zh-TW" altLang="en-US" dirty="0"/>
              <a:t>是 </a:t>
            </a:r>
            <a:r>
              <a:rPr lang="en-US" altLang="zh-TW" b="0" i="0" dirty="0" err="1">
                <a:solidFill>
                  <a:srgbClr val="666666"/>
                </a:solidFill>
                <a:effectLst/>
                <a:latin typeface="Roboto" panose="02000000000000000000" pitchFamily="2" charset="0"/>
              </a:rPr>
              <a:t>shì</a:t>
            </a:r>
            <a:endParaRPr lang="zh-TW" altLang="en-US" dirty="0"/>
          </a:p>
        </p:txBody>
      </p:sp>
      <p:sp>
        <p:nvSpPr>
          <p:cNvPr id="3" name="內容版面配置區 2">
            <a:extLst>
              <a:ext uri="{FF2B5EF4-FFF2-40B4-BE49-F238E27FC236}">
                <a16:creationId xmlns:a16="http://schemas.microsoft.com/office/drawing/2014/main" id="{10D532BB-263B-CA6B-9186-00D16EE5B400}"/>
              </a:ext>
            </a:extLst>
          </p:cNvPr>
          <p:cNvSpPr>
            <a:spLocks noGrp="1"/>
          </p:cNvSpPr>
          <p:nvPr>
            <p:ph idx="1"/>
          </p:nvPr>
        </p:nvSpPr>
        <p:spPr>
          <a:xfrm>
            <a:off x="838200" y="1509215"/>
            <a:ext cx="10515600" cy="1448153"/>
          </a:xfrm>
        </p:spPr>
        <p:txBody>
          <a:bodyPr>
            <a:normAutofit fontScale="92500"/>
          </a:bodyPr>
          <a:lstStyle/>
          <a:p>
            <a:pPr marL="0" indent="0">
              <a:buNone/>
            </a:pPr>
            <a:r>
              <a:rPr lang="en-US" altLang="zh-TW" dirty="0"/>
              <a:t>To </a:t>
            </a:r>
            <a:r>
              <a:rPr lang="en-US" altLang="zh-TW" dirty="0" err="1"/>
              <a:t>be【Grammar</a:t>
            </a:r>
            <a:r>
              <a:rPr lang="en-US" altLang="zh-TW" dirty="0"/>
              <a:t> 4】</a:t>
            </a:r>
          </a:p>
          <a:p>
            <a:pPr marL="0" indent="0">
              <a:buNone/>
            </a:pPr>
            <a:r>
              <a:rPr lang="en-US" altLang="zh-TW" dirty="0"/>
              <a:t>In Chinese, </a:t>
            </a:r>
            <a:r>
              <a:rPr lang="zh-TW" altLang="en-US" dirty="0"/>
              <a:t>是 </a:t>
            </a:r>
            <a:r>
              <a:rPr lang="en-US" altLang="zh-TW" dirty="0"/>
              <a:t>is a verb which can be used to link two units that are in some way equivalent. There two units can be nouns, pronoun, or noun phrases.</a:t>
            </a:r>
            <a:endParaRPr lang="zh-TW" altLang="en-US" dirty="0"/>
          </a:p>
        </p:txBody>
      </p:sp>
      <p:sp>
        <p:nvSpPr>
          <p:cNvPr id="4" name="標題 1">
            <a:extLst>
              <a:ext uri="{FF2B5EF4-FFF2-40B4-BE49-F238E27FC236}">
                <a16:creationId xmlns:a16="http://schemas.microsoft.com/office/drawing/2014/main" id="{3951401A-06E4-DE98-143C-D668E8029F6D}"/>
              </a:ext>
            </a:extLst>
          </p:cNvPr>
          <p:cNvSpPr txBox="1">
            <a:spLocks/>
          </p:cNvSpPr>
          <p:nvPr/>
        </p:nvSpPr>
        <p:spPr>
          <a:xfrm>
            <a:off x="5959117" y="3252994"/>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我是王朋。</a:t>
            </a:r>
          </a:p>
        </p:txBody>
      </p:sp>
      <p:sp>
        <p:nvSpPr>
          <p:cNvPr id="6" name="文字方塊 5">
            <a:extLst>
              <a:ext uri="{FF2B5EF4-FFF2-40B4-BE49-F238E27FC236}">
                <a16:creationId xmlns:a16="http://schemas.microsoft.com/office/drawing/2014/main" id="{648DBAC0-27B5-5240-7DEB-29E8E3DDE93E}"/>
              </a:ext>
            </a:extLst>
          </p:cNvPr>
          <p:cNvSpPr txBox="1"/>
          <p:nvPr/>
        </p:nvSpPr>
        <p:spPr>
          <a:xfrm>
            <a:off x="6091761" y="3125994"/>
            <a:ext cx="3067756"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shì</a:t>
            </a:r>
            <a:r>
              <a:rPr lang="en-US" altLang="zh-TW" sz="2800" dirty="0"/>
              <a:t> </a:t>
            </a:r>
            <a:r>
              <a:rPr lang="en-US" altLang="zh-TW" sz="2800" dirty="0" err="1"/>
              <a:t>WángPéng</a:t>
            </a:r>
            <a:r>
              <a:rPr lang="en-US" altLang="zh-TW" sz="2800" dirty="0"/>
              <a:t>.</a:t>
            </a:r>
            <a:endParaRPr lang="zh-TW" altLang="en-US" sz="2800" dirty="0"/>
          </a:p>
        </p:txBody>
      </p:sp>
      <p:sp>
        <p:nvSpPr>
          <p:cNvPr id="9" name="內容版面配置區 2">
            <a:extLst>
              <a:ext uri="{FF2B5EF4-FFF2-40B4-BE49-F238E27FC236}">
                <a16:creationId xmlns:a16="http://schemas.microsoft.com/office/drawing/2014/main" id="{8D09CB76-9DA9-0581-23FE-EF3AB8C2DB07}"/>
              </a:ext>
            </a:extLst>
          </p:cNvPr>
          <p:cNvSpPr txBox="1">
            <a:spLocks/>
          </p:cNvSpPr>
          <p:nvPr/>
        </p:nvSpPr>
        <p:spPr>
          <a:xfrm>
            <a:off x="6008512" y="4216960"/>
            <a:ext cx="2853267" cy="723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a:t>
            </a:r>
            <a:r>
              <a:rPr lang="en-US" altLang="zh-TW" dirty="0" err="1"/>
              <a:t>WangPeng</a:t>
            </a:r>
            <a:r>
              <a:rPr lang="en-US" altLang="zh-TW" dirty="0"/>
              <a:t>.</a:t>
            </a:r>
            <a:endParaRPr lang="zh-TW" altLang="en-US" dirty="0"/>
          </a:p>
        </p:txBody>
      </p:sp>
      <p:sp>
        <p:nvSpPr>
          <p:cNvPr id="5" name="標題 1">
            <a:extLst>
              <a:ext uri="{FF2B5EF4-FFF2-40B4-BE49-F238E27FC236}">
                <a16:creationId xmlns:a16="http://schemas.microsoft.com/office/drawing/2014/main" id="{3717AFFA-2D7F-76C8-2A97-342A2AD457B0}"/>
              </a:ext>
            </a:extLst>
          </p:cNvPr>
          <p:cNvSpPr txBox="1">
            <a:spLocks/>
          </p:cNvSpPr>
          <p:nvPr/>
        </p:nvSpPr>
        <p:spPr>
          <a:xfrm>
            <a:off x="838200" y="3915775"/>
            <a:ext cx="45161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你是王朋同学吗？</a:t>
            </a:r>
          </a:p>
        </p:txBody>
      </p:sp>
      <p:sp>
        <p:nvSpPr>
          <p:cNvPr id="7" name="文字方塊 6">
            <a:extLst>
              <a:ext uri="{FF2B5EF4-FFF2-40B4-BE49-F238E27FC236}">
                <a16:creationId xmlns:a16="http://schemas.microsoft.com/office/drawing/2014/main" id="{8109AC43-3956-8427-484C-7576EC839DD7}"/>
              </a:ext>
            </a:extLst>
          </p:cNvPr>
          <p:cNvSpPr txBox="1"/>
          <p:nvPr/>
        </p:nvSpPr>
        <p:spPr>
          <a:xfrm>
            <a:off x="970843" y="3639607"/>
            <a:ext cx="4988274" cy="523220"/>
          </a:xfrm>
          <a:prstGeom prst="rect">
            <a:avLst/>
          </a:prstGeom>
          <a:noFill/>
        </p:spPr>
        <p:txBody>
          <a:bodyPr wrap="square">
            <a:spAutoFit/>
          </a:bodyPr>
          <a:lstStyle/>
          <a:p>
            <a:r>
              <a:rPr lang="en-US" altLang="zh-TW" sz="2800" dirty="0" err="1"/>
              <a:t>nǐ</a:t>
            </a:r>
            <a:r>
              <a:rPr lang="en-US" altLang="zh-TW" sz="2800" dirty="0"/>
              <a:t> </a:t>
            </a:r>
            <a:r>
              <a:rPr lang="en-US" altLang="zh-TW" sz="2800" dirty="0" err="1"/>
              <a:t>shì</a:t>
            </a:r>
            <a:r>
              <a:rPr lang="en-US" altLang="zh-TW" sz="2800" dirty="0"/>
              <a:t> </a:t>
            </a:r>
            <a:r>
              <a:rPr lang="en-US" altLang="zh-TW" sz="2800" dirty="0" err="1"/>
              <a:t>WángPéng</a:t>
            </a:r>
            <a:r>
              <a:rPr lang="zh-TW" altLang="en-US" sz="2800" dirty="0"/>
              <a:t> </a:t>
            </a:r>
            <a:r>
              <a:rPr lang="en-US" altLang="zh-TW" sz="2800" dirty="0" err="1"/>
              <a:t>tóngxué</a:t>
            </a:r>
            <a:r>
              <a:rPr lang="zh-TW" altLang="en-US" sz="2800" dirty="0"/>
              <a:t> </a:t>
            </a:r>
            <a:r>
              <a:rPr lang="en-US" altLang="zh-TW" sz="2800" dirty="0"/>
              <a:t>ma?</a:t>
            </a:r>
            <a:endParaRPr lang="zh-TW" altLang="en-US" sz="2800" dirty="0"/>
          </a:p>
        </p:txBody>
      </p:sp>
      <p:sp>
        <p:nvSpPr>
          <p:cNvPr id="8" name="內容版面配置區 2">
            <a:extLst>
              <a:ext uri="{FF2B5EF4-FFF2-40B4-BE49-F238E27FC236}">
                <a16:creationId xmlns:a16="http://schemas.microsoft.com/office/drawing/2014/main" id="{40E63B14-E6FD-21B9-F404-7E642DBB1C2F}"/>
              </a:ext>
            </a:extLst>
          </p:cNvPr>
          <p:cNvSpPr txBox="1">
            <a:spLocks/>
          </p:cNvSpPr>
          <p:nvPr/>
        </p:nvSpPr>
        <p:spPr>
          <a:xfrm>
            <a:off x="838200" y="4924425"/>
            <a:ext cx="5325534" cy="1448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Are you Wang Peng?</a:t>
            </a:r>
            <a:endParaRPr lang="zh-TW" altLang="en-US" dirty="0"/>
          </a:p>
        </p:txBody>
      </p:sp>
      <p:sp>
        <p:nvSpPr>
          <p:cNvPr id="14" name="標題 1">
            <a:extLst>
              <a:ext uri="{FF2B5EF4-FFF2-40B4-BE49-F238E27FC236}">
                <a16:creationId xmlns:a16="http://schemas.microsoft.com/office/drawing/2014/main" id="{BDECAD70-D015-DE6C-DFFD-7D787FC665B2}"/>
              </a:ext>
            </a:extLst>
          </p:cNvPr>
          <p:cNvSpPr txBox="1">
            <a:spLocks/>
          </p:cNvSpPr>
          <p:nvPr/>
        </p:nvSpPr>
        <p:spPr>
          <a:xfrm>
            <a:off x="5978879" y="4986161"/>
            <a:ext cx="3067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我不是王朋。</a:t>
            </a:r>
          </a:p>
        </p:txBody>
      </p:sp>
      <p:sp>
        <p:nvSpPr>
          <p:cNvPr id="15" name="文字方塊 14">
            <a:extLst>
              <a:ext uri="{FF2B5EF4-FFF2-40B4-BE49-F238E27FC236}">
                <a16:creationId xmlns:a16="http://schemas.microsoft.com/office/drawing/2014/main" id="{C43EF297-306A-C9BA-182C-9A9D4116421D}"/>
              </a:ext>
            </a:extLst>
          </p:cNvPr>
          <p:cNvSpPr txBox="1"/>
          <p:nvPr/>
        </p:nvSpPr>
        <p:spPr>
          <a:xfrm>
            <a:off x="6111523" y="4859161"/>
            <a:ext cx="3709810" cy="523220"/>
          </a:xfrm>
          <a:prstGeom prst="rect">
            <a:avLst/>
          </a:prstGeom>
          <a:noFill/>
        </p:spPr>
        <p:txBody>
          <a:bodyPr wrap="square">
            <a:spAutoFit/>
          </a:bodyPr>
          <a:lstStyle/>
          <a:p>
            <a:r>
              <a:rPr lang="en-US" altLang="zh-TW" sz="2800" dirty="0" err="1"/>
              <a:t>wǒ</a:t>
            </a:r>
            <a:r>
              <a:rPr lang="en-US" altLang="zh-TW" sz="2800" dirty="0"/>
              <a:t> </a:t>
            </a:r>
            <a:r>
              <a:rPr lang="en-US" altLang="zh-TW" sz="2800" dirty="0" err="1"/>
              <a:t>búshì</a:t>
            </a:r>
            <a:r>
              <a:rPr lang="en-US" altLang="zh-TW" sz="2800" dirty="0"/>
              <a:t> </a:t>
            </a:r>
            <a:r>
              <a:rPr lang="en-US" altLang="zh-TW" sz="2800" dirty="0" err="1"/>
              <a:t>WángPéng</a:t>
            </a:r>
            <a:r>
              <a:rPr lang="en-US" altLang="zh-TW" sz="2800" dirty="0"/>
              <a:t>.</a:t>
            </a:r>
            <a:endParaRPr lang="zh-TW" altLang="en-US" sz="2800" dirty="0"/>
          </a:p>
        </p:txBody>
      </p:sp>
      <p:sp>
        <p:nvSpPr>
          <p:cNvPr id="16" name="內容版面配置區 2">
            <a:extLst>
              <a:ext uri="{FF2B5EF4-FFF2-40B4-BE49-F238E27FC236}">
                <a16:creationId xmlns:a16="http://schemas.microsoft.com/office/drawing/2014/main" id="{5C43BC6C-62B8-4F39-4054-3DBF18E5FF1F}"/>
              </a:ext>
            </a:extLst>
          </p:cNvPr>
          <p:cNvSpPr txBox="1">
            <a:spLocks/>
          </p:cNvSpPr>
          <p:nvPr/>
        </p:nvSpPr>
        <p:spPr>
          <a:xfrm>
            <a:off x="6028274" y="5950127"/>
            <a:ext cx="2853267" cy="7231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I am not </a:t>
            </a:r>
            <a:r>
              <a:rPr lang="en-US" altLang="zh-TW" dirty="0" err="1"/>
              <a:t>WangPeng</a:t>
            </a:r>
            <a:r>
              <a:rPr lang="en-US" altLang="zh-TW" dirty="0"/>
              <a:t>.</a:t>
            </a:r>
            <a:endParaRPr lang="zh-TW" altLang="en-US" dirty="0"/>
          </a:p>
        </p:txBody>
      </p:sp>
      <p:sp>
        <p:nvSpPr>
          <p:cNvPr id="23" name="文字方塊 22">
            <a:extLst>
              <a:ext uri="{FF2B5EF4-FFF2-40B4-BE49-F238E27FC236}">
                <a16:creationId xmlns:a16="http://schemas.microsoft.com/office/drawing/2014/main" id="{D6C00308-AEC4-DC50-3606-33A0BEBD2C7D}"/>
              </a:ext>
            </a:extLst>
          </p:cNvPr>
          <p:cNvSpPr txBox="1"/>
          <p:nvPr/>
        </p:nvSpPr>
        <p:spPr>
          <a:xfrm>
            <a:off x="10342594" y="3211720"/>
            <a:ext cx="1849406" cy="769441"/>
          </a:xfrm>
          <a:prstGeom prst="rect">
            <a:avLst/>
          </a:prstGeom>
          <a:noFill/>
        </p:spPr>
        <p:txBody>
          <a:bodyPr wrap="square">
            <a:spAutoFit/>
          </a:bodyPr>
          <a:lstStyle/>
          <a:p>
            <a:r>
              <a:rPr lang="zh-TW" altLang="en-US" sz="4400" dirty="0">
                <a:latin typeface="標楷體" panose="03000509000000000000" pitchFamily="65" charset="-120"/>
                <a:ea typeface="標楷體" panose="03000509000000000000" pitchFamily="65" charset="-120"/>
              </a:rPr>
              <a:t>同学</a:t>
            </a:r>
          </a:p>
        </p:txBody>
      </p:sp>
      <p:sp>
        <p:nvSpPr>
          <p:cNvPr id="25" name="文字方塊 24">
            <a:extLst>
              <a:ext uri="{FF2B5EF4-FFF2-40B4-BE49-F238E27FC236}">
                <a16:creationId xmlns:a16="http://schemas.microsoft.com/office/drawing/2014/main" id="{090E91A1-B2B9-CB3B-8DF5-575469496FBD}"/>
              </a:ext>
            </a:extLst>
          </p:cNvPr>
          <p:cNvSpPr txBox="1"/>
          <p:nvPr/>
        </p:nvSpPr>
        <p:spPr>
          <a:xfrm>
            <a:off x="10371083" y="3864043"/>
            <a:ext cx="1820917" cy="523220"/>
          </a:xfrm>
          <a:prstGeom prst="rect">
            <a:avLst/>
          </a:prstGeom>
          <a:noFill/>
        </p:spPr>
        <p:txBody>
          <a:bodyPr wrap="square">
            <a:spAutoFit/>
          </a:bodyPr>
          <a:lstStyle/>
          <a:p>
            <a:r>
              <a:rPr lang="en-US" altLang="zh-TW" sz="2800" dirty="0" err="1"/>
              <a:t>tóngxué</a:t>
            </a:r>
            <a:endParaRPr lang="zh-TW" altLang="en-US" sz="2800" dirty="0"/>
          </a:p>
        </p:txBody>
      </p:sp>
      <p:sp>
        <p:nvSpPr>
          <p:cNvPr id="27" name="文字方塊 26">
            <a:extLst>
              <a:ext uri="{FF2B5EF4-FFF2-40B4-BE49-F238E27FC236}">
                <a16:creationId xmlns:a16="http://schemas.microsoft.com/office/drawing/2014/main" id="{36568475-130F-15A3-41AB-A48982CF4727}"/>
              </a:ext>
            </a:extLst>
          </p:cNvPr>
          <p:cNvSpPr txBox="1"/>
          <p:nvPr/>
        </p:nvSpPr>
        <p:spPr>
          <a:xfrm>
            <a:off x="10235201" y="4371874"/>
            <a:ext cx="1860684" cy="523220"/>
          </a:xfrm>
          <a:prstGeom prst="rect">
            <a:avLst/>
          </a:prstGeom>
          <a:noFill/>
        </p:spPr>
        <p:txBody>
          <a:bodyPr wrap="square">
            <a:spAutoFit/>
          </a:bodyPr>
          <a:lstStyle/>
          <a:p>
            <a:r>
              <a:rPr lang="zh-TW" altLang="en-US" sz="2800" dirty="0">
                <a:latin typeface="Times New Roman" panose="02020603050405020304" pitchFamily="18" charset="0"/>
                <a:cs typeface="Times New Roman" panose="02020603050405020304" pitchFamily="18" charset="0"/>
              </a:rPr>
              <a:t>schoolmate</a:t>
            </a:r>
          </a:p>
        </p:txBody>
      </p:sp>
    </p:spTree>
    <p:extLst>
      <p:ext uri="{BB962C8B-B14F-4D97-AF65-F5344CB8AC3E}">
        <p14:creationId xmlns:p14="http://schemas.microsoft.com/office/powerpoint/2010/main" val="29765701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6D5B46AE-0FB3-5BD1-A74C-987BED3705B3}"/>
              </a:ext>
            </a:extLst>
          </p:cNvPr>
          <p:cNvSpPr txBox="1"/>
          <p:nvPr/>
        </p:nvSpPr>
        <p:spPr>
          <a:xfrm>
            <a:off x="2186266" y="2142433"/>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捷克</a:t>
            </a:r>
            <a:endParaRPr lang="en-US" altLang="zh-TW" sz="36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AC9BB0C8-B12D-BCC1-E70C-A4F6BA1D2424}"/>
              </a:ext>
            </a:extLst>
          </p:cNvPr>
          <p:cNvSpPr txBox="1"/>
          <p:nvPr/>
        </p:nvSpPr>
        <p:spPr>
          <a:xfrm>
            <a:off x="4987945" y="2142433"/>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斯洛伐克</a:t>
            </a:r>
            <a:endParaRPr lang="en-US" altLang="zh-TW" sz="3600" dirty="0">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BB2BF96D-3094-3E57-2966-0A223963827D}"/>
              </a:ext>
            </a:extLst>
          </p:cNvPr>
          <p:cNvSpPr txBox="1"/>
          <p:nvPr/>
        </p:nvSpPr>
        <p:spPr>
          <a:xfrm>
            <a:off x="7776962" y="214243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荷兰</a:t>
            </a:r>
            <a:endParaRPr lang="en-US" altLang="zh-TW" sz="3600" dirty="0">
              <a:latin typeface="標楷體" panose="03000509000000000000" pitchFamily="65" charset="-120"/>
              <a:ea typeface="標楷體" panose="03000509000000000000" pitchFamily="65" charset="-120"/>
            </a:endParaRPr>
          </a:p>
        </p:txBody>
      </p:sp>
      <p:sp>
        <p:nvSpPr>
          <p:cNvPr id="8" name="文字方塊 7">
            <a:extLst>
              <a:ext uri="{FF2B5EF4-FFF2-40B4-BE49-F238E27FC236}">
                <a16:creationId xmlns:a16="http://schemas.microsoft.com/office/drawing/2014/main" id="{1452DC04-15BD-A2A3-350A-B243F3033847}"/>
              </a:ext>
            </a:extLst>
          </p:cNvPr>
          <p:cNvSpPr txBox="1"/>
          <p:nvPr/>
        </p:nvSpPr>
        <p:spPr>
          <a:xfrm>
            <a:off x="2198932" y="27710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Jiékè</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0BDF549F-B08A-13D9-BBAF-9975A79C7213}"/>
              </a:ext>
            </a:extLst>
          </p:cNvPr>
          <p:cNvSpPr txBox="1"/>
          <p:nvPr/>
        </p:nvSpPr>
        <p:spPr>
          <a:xfrm>
            <a:off x="4856974" y="2771065"/>
            <a:ext cx="2390494"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Sīluòfákè</a:t>
            </a:r>
            <a:endParaRPr lang="en-US" altLang="zh-TW" sz="3600"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24966BF6-FD06-E259-24EC-A4E6FD285BB8}"/>
              </a:ext>
            </a:extLst>
          </p:cNvPr>
          <p:cNvSpPr txBox="1"/>
          <p:nvPr/>
        </p:nvSpPr>
        <p:spPr>
          <a:xfrm>
            <a:off x="7789628" y="27710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Hélán</a:t>
            </a:r>
            <a:endParaRPr lang="en-US" altLang="zh-TW" sz="3600" dirty="0">
              <a:latin typeface="標楷體" panose="03000509000000000000" pitchFamily="65" charset="-120"/>
              <a:ea typeface="標楷體" panose="03000509000000000000" pitchFamily="65" charset="-120"/>
            </a:endParaRPr>
          </a:p>
        </p:txBody>
      </p:sp>
      <p:sp>
        <p:nvSpPr>
          <p:cNvPr id="12" name="矩形 11">
            <a:extLst>
              <a:ext uri="{FF2B5EF4-FFF2-40B4-BE49-F238E27FC236}">
                <a16:creationId xmlns:a16="http://schemas.microsoft.com/office/drawing/2014/main" id="{67D063BB-1677-0CD2-01C8-EC2B902830C4}"/>
              </a:ext>
            </a:extLst>
          </p:cNvPr>
          <p:cNvSpPr/>
          <p:nvPr/>
        </p:nvSpPr>
        <p:spPr>
          <a:xfrm>
            <a:off x="2012899" y="3379358"/>
            <a:ext cx="2494845" cy="173207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捷克國旗">
            <a:extLst>
              <a:ext uri="{FF2B5EF4-FFF2-40B4-BE49-F238E27FC236}">
                <a16:creationId xmlns:a16="http://schemas.microsoft.com/office/drawing/2014/main" id="{05A18356-017F-6379-920C-BACECD4E31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6266" y="3475682"/>
            <a:ext cx="2103219" cy="1396537"/>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DA11748E-6B11-B888-AD84-E6CC7CBFF8BA}"/>
              </a:ext>
            </a:extLst>
          </p:cNvPr>
          <p:cNvSpPr/>
          <p:nvPr/>
        </p:nvSpPr>
        <p:spPr>
          <a:xfrm>
            <a:off x="4804798" y="3379357"/>
            <a:ext cx="2494845" cy="173207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8" name="Picture 4" descr="斯洛伐克國旗">
            <a:extLst>
              <a:ext uri="{FF2B5EF4-FFF2-40B4-BE49-F238E27FC236}">
                <a16:creationId xmlns:a16="http://schemas.microsoft.com/office/drawing/2014/main" id="{474F7CC9-16DB-0FEC-CD6F-CE5A686E9E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7945" y="3456865"/>
            <a:ext cx="2103219" cy="139653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390219A2-30F4-3757-F8F5-3D390CB9D6ED}"/>
              </a:ext>
            </a:extLst>
          </p:cNvPr>
          <p:cNvSpPr/>
          <p:nvPr/>
        </p:nvSpPr>
        <p:spPr>
          <a:xfrm>
            <a:off x="7593814" y="3379357"/>
            <a:ext cx="2494845" cy="173207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30" name="Picture 6" descr="荷蘭國旗">
            <a:extLst>
              <a:ext uri="{FF2B5EF4-FFF2-40B4-BE49-F238E27FC236}">
                <a16:creationId xmlns:a16="http://schemas.microsoft.com/office/drawing/2014/main" id="{F3A8F32E-BC07-0B68-C226-2D368EBAB7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78992" y="3475680"/>
            <a:ext cx="2103219" cy="139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970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56CDBBA-C27F-9C63-55AF-A3F6EE184C20}"/>
              </a:ext>
            </a:extLst>
          </p:cNvPr>
          <p:cNvSpPr txBox="1"/>
          <p:nvPr/>
        </p:nvSpPr>
        <p:spPr>
          <a:xfrm>
            <a:off x="2186266" y="214243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立陶宛</a:t>
            </a:r>
            <a:endParaRPr lang="en-US" altLang="zh-TW" sz="36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44D1E666-106A-F793-FB2A-B11519F5D845}"/>
              </a:ext>
            </a:extLst>
          </p:cNvPr>
          <p:cNvSpPr txBox="1"/>
          <p:nvPr/>
        </p:nvSpPr>
        <p:spPr>
          <a:xfrm>
            <a:off x="4987945" y="2142433"/>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墨西哥</a:t>
            </a:r>
            <a:endParaRPr lang="en-US" altLang="zh-TW" sz="36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82FC9544-04AB-AA1E-20A6-52484F1E2356}"/>
              </a:ext>
            </a:extLst>
          </p:cNvPr>
          <p:cNvSpPr txBox="1"/>
          <p:nvPr/>
        </p:nvSpPr>
        <p:spPr>
          <a:xfrm>
            <a:off x="7776962" y="2142433"/>
            <a:ext cx="2103219" cy="646331"/>
          </a:xfrm>
          <a:prstGeom prst="rect">
            <a:avLst/>
          </a:prstGeom>
          <a:noFill/>
        </p:spPr>
        <p:txBody>
          <a:bodyPr wrap="square">
            <a:spAutoFit/>
          </a:bodyPr>
          <a:lstStyle/>
          <a:p>
            <a:pPr algn="ctr"/>
            <a:r>
              <a:rPr lang="zh-TW" altLang="en-US" sz="3600">
                <a:latin typeface="標楷體" panose="03000509000000000000" pitchFamily="65" charset="-120"/>
                <a:ea typeface="標楷體" panose="03000509000000000000" pitchFamily="65" charset="-120"/>
              </a:rPr>
              <a:t>乌克兰</a:t>
            </a:r>
            <a:endParaRPr lang="en-US" altLang="zh-TW" sz="3600" dirty="0">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0F5FDDF8-8A03-B4CD-239A-166CCC7A5EBD}"/>
              </a:ext>
            </a:extLst>
          </p:cNvPr>
          <p:cNvSpPr txBox="1"/>
          <p:nvPr/>
        </p:nvSpPr>
        <p:spPr>
          <a:xfrm>
            <a:off x="2198932" y="27710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Lìtáowǎn</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09156CD1-FA4C-952C-BE41-12E0EA501DF9}"/>
              </a:ext>
            </a:extLst>
          </p:cNvPr>
          <p:cNvSpPr txBox="1"/>
          <p:nvPr/>
        </p:nvSpPr>
        <p:spPr>
          <a:xfrm>
            <a:off x="4856974" y="2771065"/>
            <a:ext cx="2390494"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Mòxīgē</a:t>
            </a:r>
            <a:endParaRPr lang="en-US" altLang="zh-TW" sz="3600" dirty="0">
              <a:latin typeface="標楷體" panose="03000509000000000000" pitchFamily="65" charset="-120"/>
              <a:ea typeface="標楷體" panose="03000509000000000000" pitchFamily="65" charset="-120"/>
            </a:endParaRPr>
          </a:p>
        </p:txBody>
      </p:sp>
      <p:sp>
        <p:nvSpPr>
          <p:cNvPr id="9" name="文字方塊 8">
            <a:extLst>
              <a:ext uri="{FF2B5EF4-FFF2-40B4-BE49-F238E27FC236}">
                <a16:creationId xmlns:a16="http://schemas.microsoft.com/office/drawing/2014/main" id="{C97E02EC-D34C-C01D-5EAD-43DF5AFB5469}"/>
              </a:ext>
            </a:extLst>
          </p:cNvPr>
          <p:cNvSpPr txBox="1"/>
          <p:nvPr/>
        </p:nvSpPr>
        <p:spPr>
          <a:xfrm>
            <a:off x="7789628" y="27710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Wūkèlán</a:t>
            </a:r>
            <a:endParaRPr lang="en-US" altLang="zh-TW" sz="3600" dirty="0">
              <a:latin typeface="標楷體" panose="03000509000000000000" pitchFamily="65" charset="-120"/>
              <a:ea typeface="標楷體" panose="03000509000000000000" pitchFamily="65" charset="-120"/>
            </a:endParaRPr>
          </a:p>
        </p:txBody>
      </p:sp>
      <p:sp>
        <p:nvSpPr>
          <p:cNvPr id="16" name="矩形 15">
            <a:extLst>
              <a:ext uri="{FF2B5EF4-FFF2-40B4-BE49-F238E27FC236}">
                <a16:creationId xmlns:a16="http://schemas.microsoft.com/office/drawing/2014/main" id="{1BFD4956-82E1-8809-2562-93F2ACEB7EB3}"/>
              </a:ext>
            </a:extLst>
          </p:cNvPr>
          <p:cNvSpPr/>
          <p:nvPr/>
        </p:nvSpPr>
        <p:spPr>
          <a:xfrm>
            <a:off x="2012898" y="3379357"/>
            <a:ext cx="2520000" cy="1800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B44CCC47-6682-5683-8318-D54323D65DC8}"/>
              </a:ext>
            </a:extLst>
          </p:cNvPr>
          <p:cNvSpPr/>
          <p:nvPr/>
        </p:nvSpPr>
        <p:spPr>
          <a:xfrm>
            <a:off x="4804797" y="3379356"/>
            <a:ext cx="2520000" cy="1800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B75DAE1-9740-175A-AF2E-5010ECC2CCE6}"/>
              </a:ext>
            </a:extLst>
          </p:cNvPr>
          <p:cNvSpPr/>
          <p:nvPr/>
        </p:nvSpPr>
        <p:spPr>
          <a:xfrm>
            <a:off x="7593813" y="3379356"/>
            <a:ext cx="2520000" cy="1800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descr="墨西哥合眾國國旗">
            <a:extLst>
              <a:ext uri="{FF2B5EF4-FFF2-40B4-BE49-F238E27FC236}">
                <a16:creationId xmlns:a16="http://schemas.microsoft.com/office/drawing/2014/main" id="{38A97AFA-90EF-CD88-3E1B-412159CAC5E2}"/>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15998" y="3578376"/>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立陶宛國旗">
            <a:extLst>
              <a:ext uri="{FF2B5EF4-FFF2-40B4-BE49-F238E27FC236}">
                <a16:creationId xmlns:a16="http://schemas.microsoft.com/office/drawing/2014/main" id="{9C82A58A-DB8F-C883-5EF5-673DB0B9C514}"/>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8932" y="3578376"/>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烏克蘭國旗">
            <a:extLst>
              <a:ext uri="{FF2B5EF4-FFF2-40B4-BE49-F238E27FC236}">
                <a16:creationId xmlns:a16="http://schemas.microsoft.com/office/drawing/2014/main" id="{B3471462-E58C-5D17-2DB5-4329F4406BA5}"/>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9628" y="3544416"/>
            <a:ext cx="216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51517"/>
      </p:ext>
    </p:extLst>
  </p:cSld>
  <p:clrMapOvr>
    <a:masterClrMapping/>
  </p:clrMapOvr>
  <p:transition spd="med"/>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2338</TotalTime>
  <Words>1438</Words>
  <Application>Microsoft Office PowerPoint</Application>
  <PresentationFormat>寬螢幕</PresentationFormat>
  <Paragraphs>391</Paragraphs>
  <Slides>42</Slides>
  <Notes>26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42</vt:i4>
      </vt:variant>
    </vt:vector>
  </HeadingPairs>
  <TitlesOfParts>
    <vt:vector size="50" baseType="lpstr">
      <vt:lpstr>Meiryo</vt:lpstr>
      <vt:lpstr>標楷體</vt:lpstr>
      <vt:lpstr>Arial</vt:lpstr>
      <vt:lpstr>Calibri</vt:lpstr>
      <vt:lpstr>Calibri Light</vt:lpstr>
      <vt:lpstr>Roboto</vt:lpstr>
      <vt:lpstr>Times New Roman</vt:lpstr>
      <vt:lpstr>Office 佈景主題</vt:lpstr>
      <vt:lpstr>Modern Chinese for non-major students I </vt:lpstr>
      <vt:lpstr>test</vt:lpstr>
      <vt:lpstr>老师 lǎoshī</vt:lpstr>
      <vt:lpstr>是 shì</vt:lpstr>
      <vt:lpstr>是 shì</vt:lpstr>
      <vt:lpstr>是 shì</vt:lpstr>
      <vt:lpstr>是 shì</vt:lpstr>
      <vt:lpstr>PowerPoint 簡報</vt:lpstr>
      <vt:lpstr>PowerPoint 簡報</vt:lpstr>
      <vt:lpstr>PowerPoint 簡報</vt:lpstr>
      <vt:lpstr>PowerPoint 簡報</vt:lpstr>
      <vt:lpstr>是 shì</vt:lpstr>
      <vt:lpstr>吗 ma</vt:lpstr>
      <vt:lpstr>不 bù /bú</vt:lpstr>
      <vt:lpstr>不 bù /bú</vt:lpstr>
      <vt:lpstr>也 yě</vt:lpstr>
      <vt:lpstr>也 yě</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supplement</vt:lpstr>
      <vt:lpstr>supplement</vt:lpstr>
      <vt:lpstr>supplement</vt:lpstr>
      <vt:lpstr>supplement</vt:lpstr>
      <vt:lpstr>🎉Lesson 1 finish🎉</vt:lpstr>
      <vt:lpstr>Homework or Test</vt:lpstr>
      <vt:lpstr>第二课–家庭</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施鑫午</dc:creator>
  <cp:lastModifiedBy>施鑫午</cp:lastModifiedBy>
  <cp:revision>56</cp:revision>
  <dcterms:created xsi:type="dcterms:W3CDTF">2023-09-17T14:07:53Z</dcterms:created>
  <dcterms:modified xsi:type="dcterms:W3CDTF">2023-10-10T17:35:30Z</dcterms:modified>
</cp:coreProperties>
</file>