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830" r:id="rId3"/>
    <p:sldId id="839" r:id="rId4"/>
    <p:sldId id="822" r:id="rId5"/>
    <p:sldId id="834" r:id="rId6"/>
    <p:sldId id="835" r:id="rId7"/>
    <p:sldId id="836" r:id="rId8"/>
    <p:sldId id="840" r:id="rId9"/>
    <p:sldId id="838" r:id="rId10"/>
    <p:sldId id="832" r:id="rId11"/>
    <p:sldId id="841" r:id="rId12"/>
    <p:sldId id="831" r:id="rId13"/>
    <p:sldId id="842" r:id="rId14"/>
    <p:sldId id="833" r:id="rId15"/>
    <p:sldId id="843" r:id="rId16"/>
    <p:sldId id="837" r:id="rId17"/>
    <p:sldId id="845" r:id="rId18"/>
    <p:sldId id="849" r:id="rId19"/>
    <p:sldId id="844" r:id="rId20"/>
    <p:sldId id="846" r:id="rId21"/>
    <p:sldId id="847" r:id="rId22"/>
    <p:sldId id="848" r:id="rId23"/>
    <p:sldId id="850" r:id="rId24"/>
    <p:sldId id="852" r:id="rId25"/>
    <p:sldId id="854" r:id="rId26"/>
    <p:sldId id="853" r:id="rId27"/>
    <p:sldId id="855" r:id="rId28"/>
    <p:sldId id="856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99" autoAdjust="0"/>
  </p:normalViewPr>
  <p:slideViewPr>
    <p:cSldViewPr snapToGrid="0">
      <p:cViewPr varScale="1">
        <p:scale>
          <a:sx n="75" d="100"/>
          <a:sy n="75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084409C-55BD-26E1-B226-5F8FF1574C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4C073FA-94A6-2246-FD06-3815504657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6578-FE33-471F-8ACC-47F06CBB6C5B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90B2A6-17F5-6249-BCDF-EEE8BBB064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E05714-C717-917B-371D-1BFEB9E79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E1BBA-6885-4CCE-9778-7A4B426FE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24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341F9-6872-4FEA-8192-E1BA0BB50A09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87EC2-8498-4738-A6C0-E856F0682A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7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00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57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5. ai4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44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33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72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83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93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5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839EFD28-8500-6CA4-7359-843DE3E93C4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18A22A5-C4AC-7E29-8B47-2D1AB3DB11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alphaModFix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388ADBC-5E64-A8AA-19B5-BEA51CAFEBE9}"/>
                </a:ext>
              </a:extLst>
            </p:cNvPr>
            <p:cNvSpPr/>
            <p:nvPr/>
          </p:nvSpPr>
          <p:spPr>
            <a:xfrm>
              <a:off x="1376218" y="1043709"/>
              <a:ext cx="9439564" cy="4770582"/>
            </a:xfrm>
            <a:custGeom>
              <a:avLst/>
              <a:gdLst>
                <a:gd name="connsiteX0" fmla="*/ 0 w 9439564"/>
                <a:gd name="connsiteY0" fmla="*/ 0 h 4770582"/>
                <a:gd name="connsiteX1" fmla="*/ 401181 w 9439564"/>
                <a:gd name="connsiteY1" fmla="*/ 0 h 4770582"/>
                <a:gd name="connsiteX2" fmla="*/ 802363 w 9439564"/>
                <a:gd name="connsiteY2" fmla="*/ 0 h 4770582"/>
                <a:gd name="connsiteX3" fmla="*/ 1109149 w 9439564"/>
                <a:gd name="connsiteY3" fmla="*/ 0 h 4770582"/>
                <a:gd name="connsiteX4" fmla="*/ 1793517 w 9439564"/>
                <a:gd name="connsiteY4" fmla="*/ 0 h 4770582"/>
                <a:gd name="connsiteX5" fmla="*/ 2572281 w 9439564"/>
                <a:gd name="connsiteY5" fmla="*/ 0 h 4770582"/>
                <a:gd name="connsiteX6" fmla="*/ 3351045 w 9439564"/>
                <a:gd name="connsiteY6" fmla="*/ 0 h 4770582"/>
                <a:gd name="connsiteX7" fmla="*/ 3846622 w 9439564"/>
                <a:gd name="connsiteY7" fmla="*/ 0 h 4770582"/>
                <a:gd name="connsiteX8" fmla="*/ 4436595 w 9439564"/>
                <a:gd name="connsiteY8" fmla="*/ 0 h 4770582"/>
                <a:gd name="connsiteX9" fmla="*/ 4837777 w 9439564"/>
                <a:gd name="connsiteY9" fmla="*/ 0 h 4770582"/>
                <a:gd name="connsiteX10" fmla="*/ 5427749 w 9439564"/>
                <a:gd name="connsiteY10" fmla="*/ 0 h 4770582"/>
                <a:gd name="connsiteX11" fmla="*/ 5923326 w 9439564"/>
                <a:gd name="connsiteY11" fmla="*/ 0 h 4770582"/>
                <a:gd name="connsiteX12" fmla="*/ 6324508 w 9439564"/>
                <a:gd name="connsiteY12" fmla="*/ 0 h 4770582"/>
                <a:gd name="connsiteX13" fmla="*/ 6914481 w 9439564"/>
                <a:gd name="connsiteY13" fmla="*/ 0 h 4770582"/>
                <a:gd name="connsiteX14" fmla="*/ 7598849 w 9439564"/>
                <a:gd name="connsiteY14" fmla="*/ 0 h 4770582"/>
                <a:gd name="connsiteX15" fmla="*/ 7905635 w 9439564"/>
                <a:gd name="connsiteY15" fmla="*/ 0 h 4770582"/>
                <a:gd name="connsiteX16" fmla="*/ 8684399 w 9439564"/>
                <a:gd name="connsiteY16" fmla="*/ 0 h 4770582"/>
                <a:gd name="connsiteX17" fmla="*/ 9439564 w 9439564"/>
                <a:gd name="connsiteY17" fmla="*/ 0 h 4770582"/>
                <a:gd name="connsiteX18" fmla="*/ 9439564 w 9439564"/>
                <a:gd name="connsiteY18" fmla="*/ 500911 h 4770582"/>
                <a:gd name="connsiteX19" fmla="*/ 9439564 w 9439564"/>
                <a:gd name="connsiteY19" fmla="*/ 1192646 h 4770582"/>
                <a:gd name="connsiteX20" fmla="*/ 9439564 w 9439564"/>
                <a:gd name="connsiteY20" fmla="*/ 1741262 h 4770582"/>
                <a:gd name="connsiteX21" fmla="*/ 9439564 w 9439564"/>
                <a:gd name="connsiteY21" fmla="*/ 2432997 h 4770582"/>
                <a:gd name="connsiteX22" fmla="*/ 9439564 w 9439564"/>
                <a:gd name="connsiteY22" fmla="*/ 3124731 h 4770582"/>
                <a:gd name="connsiteX23" fmla="*/ 9439564 w 9439564"/>
                <a:gd name="connsiteY23" fmla="*/ 3721054 h 4770582"/>
                <a:gd name="connsiteX24" fmla="*/ 9439564 w 9439564"/>
                <a:gd name="connsiteY24" fmla="*/ 4770582 h 4770582"/>
                <a:gd name="connsiteX25" fmla="*/ 8755196 w 9439564"/>
                <a:gd name="connsiteY25" fmla="*/ 4770582 h 4770582"/>
                <a:gd name="connsiteX26" fmla="*/ 8070827 w 9439564"/>
                <a:gd name="connsiteY26" fmla="*/ 4770582 h 4770582"/>
                <a:gd name="connsiteX27" fmla="*/ 7764041 w 9439564"/>
                <a:gd name="connsiteY27" fmla="*/ 4770582 h 4770582"/>
                <a:gd name="connsiteX28" fmla="*/ 7268464 w 9439564"/>
                <a:gd name="connsiteY28" fmla="*/ 4770582 h 4770582"/>
                <a:gd name="connsiteX29" fmla="*/ 6961678 w 9439564"/>
                <a:gd name="connsiteY29" fmla="*/ 4770582 h 4770582"/>
                <a:gd name="connsiteX30" fmla="*/ 6560497 w 9439564"/>
                <a:gd name="connsiteY30" fmla="*/ 4770582 h 4770582"/>
                <a:gd name="connsiteX31" fmla="*/ 5781733 w 9439564"/>
                <a:gd name="connsiteY31" fmla="*/ 4770582 h 4770582"/>
                <a:gd name="connsiteX32" fmla="*/ 5097365 w 9439564"/>
                <a:gd name="connsiteY32" fmla="*/ 4770582 h 4770582"/>
                <a:gd name="connsiteX33" fmla="*/ 4696183 w 9439564"/>
                <a:gd name="connsiteY33" fmla="*/ 4770582 h 4770582"/>
                <a:gd name="connsiteX34" fmla="*/ 4389397 w 9439564"/>
                <a:gd name="connsiteY34" fmla="*/ 4770582 h 4770582"/>
                <a:gd name="connsiteX35" fmla="*/ 3988216 w 9439564"/>
                <a:gd name="connsiteY35" fmla="*/ 4770582 h 4770582"/>
                <a:gd name="connsiteX36" fmla="*/ 3303847 w 9439564"/>
                <a:gd name="connsiteY36" fmla="*/ 4770582 h 4770582"/>
                <a:gd name="connsiteX37" fmla="*/ 2997062 w 9439564"/>
                <a:gd name="connsiteY37" fmla="*/ 4770582 h 4770582"/>
                <a:gd name="connsiteX38" fmla="*/ 2595880 w 9439564"/>
                <a:gd name="connsiteY38" fmla="*/ 4770582 h 4770582"/>
                <a:gd name="connsiteX39" fmla="*/ 1817116 w 9439564"/>
                <a:gd name="connsiteY39" fmla="*/ 4770582 h 4770582"/>
                <a:gd name="connsiteX40" fmla="*/ 1321539 w 9439564"/>
                <a:gd name="connsiteY40" fmla="*/ 4770582 h 4770582"/>
                <a:gd name="connsiteX41" fmla="*/ 920357 w 9439564"/>
                <a:gd name="connsiteY41" fmla="*/ 4770582 h 4770582"/>
                <a:gd name="connsiteX42" fmla="*/ 0 w 9439564"/>
                <a:gd name="connsiteY42" fmla="*/ 4770582 h 4770582"/>
                <a:gd name="connsiteX43" fmla="*/ 0 w 9439564"/>
                <a:gd name="connsiteY43" fmla="*/ 4221965 h 4770582"/>
                <a:gd name="connsiteX44" fmla="*/ 0 w 9439564"/>
                <a:gd name="connsiteY44" fmla="*/ 3530231 h 4770582"/>
                <a:gd name="connsiteX45" fmla="*/ 0 w 9439564"/>
                <a:gd name="connsiteY45" fmla="*/ 2838496 h 4770582"/>
                <a:gd name="connsiteX46" fmla="*/ 0 w 9439564"/>
                <a:gd name="connsiteY46" fmla="*/ 2194468 h 4770582"/>
                <a:gd name="connsiteX47" fmla="*/ 0 w 9439564"/>
                <a:gd name="connsiteY47" fmla="*/ 1598145 h 4770582"/>
                <a:gd name="connsiteX48" fmla="*/ 0 w 9439564"/>
                <a:gd name="connsiteY48" fmla="*/ 954116 h 4770582"/>
                <a:gd name="connsiteX49" fmla="*/ 0 w 9439564"/>
                <a:gd name="connsiteY49" fmla="*/ 0 h 47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439564" h="4770582" extrusionOk="0">
                  <a:moveTo>
                    <a:pt x="0" y="0"/>
                  </a:moveTo>
                  <a:cubicBezTo>
                    <a:pt x="162918" y="-27870"/>
                    <a:pt x="295787" y="26800"/>
                    <a:pt x="401181" y="0"/>
                  </a:cubicBezTo>
                  <a:cubicBezTo>
                    <a:pt x="506575" y="-26800"/>
                    <a:pt x="612058" y="46690"/>
                    <a:pt x="802363" y="0"/>
                  </a:cubicBezTo>
                  <a:cubicBezTo>
                    <a:pt x="992668" y="-46690"/>
                    <a:pt x="965318" y="22819"/>
                    <a:pt x="1109149" y="0"/>
                  </a:cubicBezTo>
                  <a:cubicBezTo>
                    <a:pt x="1252980" y="-22819"/>
                    <a:pt x="1641892" y="57460"/>
                    <a:pt x="1793517" y="0"/>
                  </a:cubicBezTo>
                  <a:cubicBezTo>
                    <a:pt x="1945142" y="-57460"/>
                    <a:pt x="2295771" y="85876"/>
                    <a:pt x="2572281" y="0"/>
                  </a:cubicBezTo>
                  <a:cubicBezTo>
                    <a:pt x="2848791" y="-85876"/>
                    <a:pt x="3061301" y="46424"/>
                    <a:pt x="3351045" y="0"/>
                  </a:cubicBezTo>
                  <a:cubicBezTo>
                    <a:pt x="3640789" y="-46424"/>
                    <a:pt x="3658787" y="8090"/>
                    <a:pt x="3846622" y="0"/>
                  </a:cubicBezTo>
                  <a:cubicBezTo>
                    <a:pt x="4034457" y="-8090"/>
                    <a:pt x="4310414" y="20414"/>
                    <a:pt x="4436595" y="0"/>
                  </a:cubicBezTo>
                  <a:cubicBezTo>
                    <a:pt x="4562776" y="-20414"/>
                    <a:pt x="4721599" y="36488"/>
                    <a:pt x="4837777" y="0"/>
                  </a:cubicBezTo>
                  <a:cubicBezTo>
                    <a:pt x="4953955" y="-36488"/>
                    <a:pt x="5179451" y="27936"/>
                    <a:pt x="5427749" y="0"/>
                  </a:cubicBezTo>
                  <a:cubicBezTo>
                    <a:pt x="5676047" y="-27936"/>
                    <a:pt x="5677179" y="30382"/>
                    <a:pt x="5923326" y="0"/>
                  </a:cubicBezTo>
                  <a:cubicBezTo>
                    <a:pt x="6169473" y="-30382"/>
                    <a:pt x="6138476" y="34159"/>
                    <a:pt x="6324508" y="0"/>
                  </a:cubicBezTo>
                  <a:cubicBezTo>
                    <a:pt x="6510540" y="-34159"/>
                    <a:pt x="6772635" y="24552"/>
                    <a:pt x="6914481" y="0"/>
                  </a:cubicBezTo>
                  <a:cubicBezTo>
                    <a:pt x="7056327" y="-24552"/>
                    <a:pt x="7310492" y="58711"/>
                    <a:pt x="7598849" y="0"/>
                  </a:cubicBezTo>
                  <a:cubicBezTo>
                    <a:pt x="7887206" y="-58711"/>
                    <a:pt x="7836777" y="7580"/>
                    <a:pt x="7905635" y="0"/>
                  </a:cubicBezTo>
                  <a:cubicBezTo>
                    <a:pt x="7974493" y="-7580"/>
                    <a:pt x="8422161" y="34812"/>
                    <a:pt x="8684399" y="0"/>
                  </a:cubicBezTo>
                  <a:cubicBezTo>
                    <a:pt x="8946637" y="-34812"/>
                    <a:pt x="9205860" y="82132"/>
                    <a:pt x="9439564" y="0"/>
                  </a:cubicBezTo>
                  <a:cubicBezTo>
                    <a:pt x="9457747" y="247004"/>
                    <a:pt x="9404392" y="321296"/>
                    <a:pt x="9439564" y="500911"/>
                  </a:cubicBezTo>
                  <a:cubicBezTo>
                    <a:pt x="9474736" y="680526"/>
                    <a:pt x="9398773" y="1011354"/>
                    <a:pt x="9439564" y="1192646"/>
                  </a:cubicBezTo>
                  <a:cubicBezTo>
                    <a:pt x="9480355" y="1373939"/>
                    <a:pt x="9375680" y="1501121"/>
                    <a:pt x="9439564" y="1741262"/>
                  </a:cubicBezTo>
                  <a:cubicBezTo>
                    <a:pt x="9503448" y="1981403"/>
                    <a:pt x="9386375" y="2273052"/>
                    <a:pt x="9439564" y="2432997"/>
                  </a:cubicBezTo>
                  <a:cubicBezTo>
                    <a:pt x="9492753" y="2592943"/>
                    <a:pt x="9404119" y="2894295"/>
                    <a:pt x="9439564" y="3124731"/>
                  </a:cubicBezTo>
                  <a:cubicBezTo>
                    <a:pt x="9475009" y="3355167"/>
                    <a:pt x="9429497" y="3506757"/>
                    <a:pt x="9439564" y="3721054"/>
                  </a:cubicBezTo>
                  <a:cubicBezTo>
                    <a:pt x="9449631" y="3935351"/>
                    <a:pt x="9378743" y="4363337"/>
                    <a:pt x="9439564" y="4770582"/>
                  </a:cubicBezTo>
                  <a:cubicBezTo>
                    <a:pt x="9214760" y="4845042"/>
                    <a:pt x="8961334" y="4738382"/>
                    <a:pt x="8755196" y="4770582"/>
                  </a:cubicBezTo>
                  <a:cubicBezTo>
                    <a:pt x="8549058" y="4802782"/>
                    <a:pt x="8340684" y="4729655"/>
                    <a:pt x="8070827" y="4770582"/>
                  </a:cubicBezTo>
                  <a:cubicBezTo>
                    <a:pt x="7800970" y="4811509"/>
                    <a:pt x="7908172" y="4749123"/>
                    <a:pt x="7764041" y="4770582"/>
                  </a:cubicBezTo>
                  <a:cubicBezTo>
                    <a:pt x="7619910" y="4792041"/>
                    <a:pt x="7506646" y="4739333"/>
                    <a:pt x="7268464" y="4770582"/>
                  </a:cubicBezTo>
                  <a:cubicBezTo>
                    <a:pt x="7030282" y="4801831"/>
                    <a:pt x="7082447" y="4751001"/>
                    <a:pt x="6961678" y="4770582"/>
                  </a:cubicBezTo>
                  <a:cubicBezTo>
                    <a:pt x="6840909" y="4790163"/>
                    <a:pt x="6679698" y="4739051"/>
                    <a:pt x="6560497" y="4770582"/>
                  </a:cubicBezTo>
                  <a:cubicBezTo>
                    <a:pt x="6441296" y="4802113"/>
                    <a:pt x="6116144" y="4707462"/>
                    <a:pt x="5781733" y="4770582"/>
                  </a:cubicBezTo>
                  <a:cubicBezTo>
                    <a:pt x="5447322" y="4833702"/>
                    <a:pt x="5368444" y="4767595"/>
                    <a:pt x="5097365" y="4770582"/>
                  </a:cubicBezTo>
                  <a:cubicBezTo>
                    <a:pt x="4826286" y="4773569"/>
                    <a:pt x="4794510" y="4749257"/>
                    <a:pt x="4696183" y="4770582"/>
                  </a:cubicBezTo>
                  <a:cubicBezTo>
                    <a:pt x="4597856" y="4791907"/>
                    <a:pt x="4485763" y="4753978"/>
                    <a:pt x="4389397" y="4770582"/>
                  </a:cubicBezTo>
                  <a:cubicBezTo>
                    <a:pt x="4293031" y="4787186"/>
                    <a:pt x="4129881" y="4739975"/>
                    <a:pt x="3988216" y="4770582"/>
                  </a:cubicBezTo>
                  <a:cubicBezTo>
                    <a:pt x="3846551" y="4801189"/>
                    <a:pt x="3610851" y="4770212"/>
                    <a:pt x="3303847" y="4770582"/>
                  </a:cubicBezTo>
                  <a:cubicBezTo>
                    <a:pt x="2996843" y="4770952"/>
                    <a:pt x="3147917" y="4764959"/>
                    <a:pt x="2997062" y="4770582"/>
                  </a:cubicBezTo>
                  <a:cubicBezTo>
                    <a:pt x="2846207" y="4776205"/>
                    <a:pt x="2717900" y="4723913"/>
                    <a:pt x="2595880" y="4770582"/>
                  </a:cubicBezTo>
                  <a:cubicBezTo>
                    <a:pt x="2473860" y="4817251"/>
                    <a:pt x="1999540" y="4677372"/>
                    <a:pt x="1817116" y="4770582"/>
                  </a:cubicBezTo>
                  <a:cubicBezTo>
                    <a:pt x="1634692" y="4863792"/>
                    <a:pt x="1526110" y="4741353"/>
                    <a:pt x="1321539" y="4770582"/>
                  </a:cubicBezTo>
                  <a:cubicBezTo>
                    <a:pt x="1116968" y="4799811"/>
                    <a:pt x="1103566" y="4733437"/>
                    <a:pt x="920357" y="4770582"/>
                  </a:cubicBezTo>
                  <a:cubicBezTo>
                    <a:pt x="737148" y="4807727"/>
                    <a:pt x="312102" y="4750414"/>
                    <a:pt x="0" y="4770582"/>
                  </a:cubicBezTo>
                  <a:cubicBezTo>
                    <a:pt x="-7808" y="4638902"/>
                    <a:pt x="42491" y="4366465"/>
                    <a:pt x="0" y="4221965"/>
                  </a:cubicBezTo>
                  <a:cubicBezTo>
                    <a:pt x="-42491" y="4077465"/>
                    <a:pt x="71576" y="3794993"/>
                    <a:pt x="0" y="3530231"/>
                  </a:cubicBezTo>
                  <a:cubicBezTo>
                    <a:pt x="-71576" y="3265469"/>
                    <a:pt x="58213" y="3106186"/>
                    <a:pt x="0" y="2838496"/>
                  </a:cubicBezTo>
                  <a:cubicBezTo>
                    <a:pt x="-58213" y="2570806"/>
                    <a:pt x="47558" y="2444513"/>
                    <a:pt x="0" y="2194468"/>
                  </a:cubicBezTo>
                  <a:cubicBezTo>
                    <a:pt x="-47558" y="1944423"/>
                    <a:pt x="23645" y="1722161"/>
                    <a:pt x="0" y="1598145"/>
                  </a:cubicBezTo>
                  <a:cubicBezTo>
                    <a:pt x="-23645" y="1474129"/>
                    <a:pt x="33012" y="1222679"/>
                    <a:pt x="0" y="954116"/>
                  </a:cubicBezTo>
                  <a:cubicBezTo>
                    <a:pt x="-33012" y="685553"/>
                    <a:pt x="100625" y="333205"/>
                    <a:pt x="0" y="0"/>
                  </a:cubicBez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58686941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5A157CBE-83FB-7B5B-A98D-A4E1A36BB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A89609-0965-43C5-621E-2A2F8F248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B11CD3-CE32-0D2D-438B-BC523496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89ABD9-9E1A-CF59-6208-6C1E1344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B47339-22EB-A11F-30A1-0ED08260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7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D1970A-0870-2AB8-DA86-E51D3D5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D2B65C-58C7-33D7-6BE2-923774A9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3D311B-3F74-D879-2607-7A0250E8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38B536-5EC1-5250-FF8C-BD1D8848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FC2301-B37D-058E-E2B8-29E6A7EB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0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4C9A31-077F-1305-F8AD-56C031596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B82FBBA-FA26-48AA-F7E5-F580CE7E8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772872-D499-2F49-FF98-011A838E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3A0C89-5366-A119-C492-3E97BD2E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EF40F8-BC7F-5D49-0BAF-F10818D3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57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7E003B-E2FA-7CAC-8A76-99355CCF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90C204-82CD-E8CC-F0C9-089DDCC8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20C7F0-7084-8CD8-0B2F-5FB5BF71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E9CE87-E80D-4E42-3877-C3D0B7A1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2B8401-FFFB-F310-F0A0-BCBA5621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55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80AF9-4204-2EBE-E1AE-82DFF22D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FAAACA-88C8-81B6-57BE-958E22AEE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980A80-8291-D8B5-00DB-CC6A471E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07FAF5-E938-3721-FBF7-E281AD51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21040C-9C22-CF15-C969-CDC54F4D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08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3C9CE-C01B-2211-169F-69B7CF74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43DFE8-4F26-0448-F6D1-177A8BE70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8267E1-AEC1-6A93-2C67-1706DB249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547307-BC5C-BD4A-EE66-B49F8D84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C361DC-ECCF-FE90-B311-96A050B3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A5589F-7006-B8A0-105E-75FB5CBD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85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E8A8C6-7AD0-9153-A95F-A6D39E56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3C455F-1A3C-9CCC-B7DC-933759B70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F15B3A-119D-B448-90E9-01671678B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A63ABF1-F0B1-62DC-6390-0B3DBA351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405F43E-AF3F-3D37-E5E9-7F52987B1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5167122-C4AD-E0C2-E033-FC56DDB0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4FCFCD3-0DE3-0BD5-8F6C-101A1787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BDBF94A-24B0-305B-4C31-0EB18E61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5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374EF6-7480-DCCD-912E-71D9208D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36FF1A2-F03B-AFDB-4A03-81511A71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55D586-ACF2-7ABD-C56D-760FE1C2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4F37C4-B9D0-E30D-29A0-6E3E8EC9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43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8E32F3-6B40-80AC-0B97-AC1ECC95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03C3FCB-346A-9B65-184E-41F9C5A3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F95BE11-AB26-C459-4E36-85C26DF3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1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3815B-23DC-B2BC-CC8B-B198C3DF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E2D4AF-E804-8061-C5D6-45FD2EB7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F64F89-8A19-D481-196F-ACAB49C2A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3EF9E9-14A5-D287-687B-8602DB9B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7DB7ED-E143-5B40-C32F-5D5D1782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AB6A92-0ED8-2FC4-00A7-3BA79889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4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B4A58-C787-C4A7-52C1-98247659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0947E0F-7CFD-183A-70A1-C66A86136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EF9314-1C03-62DC-12A9-4C196040B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1E9BFF-20D8-E236-F502-E157A980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E55743-BABF-DF43-4A8C-EDB1FD47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1F0F54-8ABF-E3D0-B8A9-3C7444D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12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43737C8-ADE5-5F5C-42F6-D5FC90DD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4D4110-B833-3D56-4EC4-BAC2E548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B72A62-E913-C7B2-6BE3-EE73DF640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AD274828-FCAC-4158-8EE4-4574A72979B1}" type="datetimeFigureOut">
              <a:rPr lang="zh-TW" altLang="en-US" smtClean="0"/>
              <a:pPr/>
              <a:t>2023/11/4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1E8047-9F2E-D414-A54B-CBCB743EE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5A3E03-813A-6F35-701C-3A8E1BC31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99A554B1-3C42-48EC-B05F-22671B746C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09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83FDB0-4854-78E8-A636-A15E06B2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Modern Chinese for non-major students I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4519B7F-327B-1C33-65DA-CFC65FC3E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altLang="zh-TW" dirty="0"/>
              <a:t>Week 7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107B1B-F2F8-DB1B-8B83-5CD0E5E5376C}"/>
              </a:ext>
            </a:extLst>
          </p:cNvPr>
          <p:cNvSpPr txBox="1">
            <a:spLocks/>
          </p:cNvSpPr>
          <p:nvPr/>
        </p:nvSpPr>
        <p:spPr>
          <a:xfrm>
            <a:off x="8421511" y="5532437"/>
            <a:ext cx="55089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记得点名</a:t>
            </a:r>
          </a:p>
        </p:txBody>
      </p:sp>
    </p:spTree>
    <p:extLst>
      <p:ext uri="{BB962C8B-B14F-4D97-AF65-F5344CB8AC3E}">
        <p14:creationId xmlns:p14="http://schemas.microsoft.com/office/powerpoint/2010/main" val="876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980DB96E-5966-4E4D-DC56-AD8B7FEEC847}"/>
              </a:ext>
            </a:extLst>
          </p:cNvPr>
          <p:cNvSpPr txBox="1"/>
          <p:nvPr/>
        </p:nvSpPr>
        <p:spPr>
          <a:xfrm>
            <a:off x="1155144" y="2875001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3E50B08-D366-9E64-6ED8-765F733CAC70}"/>
              </a:ext>
            </a:extLst>
          </p:cNvPr>
          <p:cNvSpPr txBox="1"/>
          <p:nvPr/>
        </p:nvSpPr>
        <p:spPr>
          <a:xfrm>
            <a:off x="2290899" y="2967334"/>
            <a:ext cx="1600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5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nián</a:t>
            </a:r>
            <a:endParaRPr lang="zh-TW" altLang="en-US" sz="5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3157512-E405-C513-E958-FAB1F7A85EA1}"/>
              </a:ext>
            </a:extLst>
          </p:cNvPr>
          <p:cNvSpPr txBox="1"/>
          <p:nvPr/>
        </p:nvSpPr>
        <p:spPr>
          <a:xfrm>
            <a:off x="1214324" y="4127182"/>
            <a:ext cx="26769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5400" b="0" i="0" dirty="0">
                <a:effectLst/>
                <a:latin typeface="Roboto" panose="02000000000000000000" pitchFamily="2" charset="0"/>
              </a:rPr>
              <a:t>year</a:t>
            </a:r>
            <a:endParaRPr lang="zh-TW" altLang="en-US" sz="5400" dirty="0"/>
          </a:p>
        </p:txBody>
      </p:sp>
      <p:pic>
        <p:nvPicPr>
          <p:cNvPr id="5122" name="Picture 2" descr="2019行事曆~108年人事行政局行事曆，2019連假攻略 - 哈囉吳小妮 Hello Minnie Wu">
            <a:extLst>
              <a:ext uri="{FF2B5EF4-FFF2-40B4-BE49-F238E27FC236}">
                <a16:creationId xmlns:a16="http://schemas.microsoft.com/office/drawing/2014/main" id="{7DAE2E4F-F73F-F034-1CFE-583D75B55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79" y="819626"/>
            <a:ext cx="7623400" cy="521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B5F99D-95FA-A518-58AA-F26F5A13CB37}"/>
              </a:ext>
            </a:extLst>
          </p:cNvPr>
          <p:cNvSpPr txBox="1">
            <a:spLocks/>
          </p:cNvSpPr>
          <p:nvPr/>
        </p:nvSpPr>
        <p:spPr>
          <a:xfrm>
            <a:off x="151655" y="50760"/>
            <a:ext cx="4069080" cy="28444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这是几</a:t>
            </a:r>
            <a:r>
              <a:rPr lang="en-US" altLang="zh-TW" sz="3600" dirty="0"/>
              <a:t>__XX__</a:t>
            </a:r>
            <a:r>
              <a:rPr lang="zh-TW" altLang="en-US" sz="3600" dirty="0"/>
              <a:t>？</a:t>
            </a:r>
            <a:endParaRPr lang="en-US" altLang="zh-TW" sz="3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dirty="0" err="1"/>
              <a:t>zhè</a:t>
            </a:r>
            <a:r>
              <a:rPr lang="en-US" altLang="zh-TW" sz="3600" dirty="0"/>
              <a:t> </a:t>
            </a:r>
            <a:r>
              <a:rPr lang="en-US" altLang="zh-TW" sz="3600" dirty="0" err="1"/>
              <a:t>shìjǐ</a:t>
            </a:r>
            <a:r>
              <a:rPr lang="zh-TW" altLang="en-US" sz="3600" dirty="0"/>
              <a:t> </a:t>
            </a:r>
            <a:r>
              <a:rPr lang="en-US" altLang="zh-TW" sz="3600" dirty="0"/>
              <a:t>__XX__</a:t>
            </a:r>
            <a:r>
              <a:rPr lang="zh-TW" altLang="en-US" sz="3600" dirty="0"/>
              <a:t>？</a:t>
            </a:r>
            <a:endParaRPr lang="en-US" altLang="zh-TW" sz="3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600" dirty="0"/>
          </a:p>
          <a:p>
            <a:r>
              <a:rPr lang="zh-TW" altLang="en-US" sz="3600" dirty="0"/>
              <a:t>这是</a:t>
            </a:r>
            <a:r>
              <a:rPr lang="en-US" altLang="zh-TW" sz="3600" dirty="0"/>
              <a:t>___</a:t>
            </a:r>
            <a:r>
              <a:rPr lang="zh-TW" altLang="en-US" sz="3600" dirty="0"/>
              <a:t>  </a:t>
            </a:r>
            <a:r>
              <a:rPr lang="en-US" altLang="zh-TW" sz="3600" dirty="0"/>
              <a:t>_XX_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sz="3600" dirty="0" err="1"/>
              <a:t>zhè</a:t>
            </a:r>
            <a:r>
              <a:rPr lang="en-US" altLang="zh-TW" sz="3600" dirty="0"/>
              <a:t> </a:t>
            </a:r>
            <a:r>
              <a:rPr lang="en-US" altLang="zh-TW" sz="3600" dirty="0" err="1"/>
              <a:t>shì</a:t>
            </a:r>
            <a:r>
              <a:rPr lang="zh-TW" altLang="en-US" sz="3600" dirty="0"/>
              <a:t> </a:t>
            </a:r>
            <a:r>
              <a:rPr lang="en-US" altLang="zh-TW" sz="3600" dirty="0"/>
              <a:t>___</a:t>
            </a:r>
            <a:r>
              <a:rPr lang="zh-TW" altLang="en-US" sz="3600" dirty="0"/>
              <a:t>  </a:t>
            </a:r>
            <a:r>
              <a:rPr lang="en-US" altLang="zh-TW" sz="3600" dirty="0"/>
              <a:t>_XX_</a:t>
            </a:r>
            <a:r>
              <a:rPr lang="zh-TW" altLang="en-US" sz="3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862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3CCC7-38F7-927D-38C8-29F4BD01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今年</a:t>
            </a:r>
            <a:r>
              <a:rPr lang="zh-TW" altLang="en-US" dirty="0"/>
              <a:t>是几年？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71C5AC-542C-3891-386D-C1E61857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759"/>
            <a:ext cx="10515600" cy="1397001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今年是</a:t>
            </a:r>
            <a:r>
              <a:rPr lang="en-US" altLang="zh-TW" sz="4000" dirty="0"/>
              <a:t>________</a:t>
            </a:r>
            <a:r>
              <a:rPr lang="zh-TW" altLang="en-US" sz="4000" dirty="0"/>
              <a:t>年。</a:t>
            </a:r>
            <a:endParaRPr lang="en-US" altLang="zh-TW" sz="4000" dirty="0"/>
          </a:p>
          <a:p>
            <a:pPr marL="0" indent="0">
              <a:buNone/>
            </a:pP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jīn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niánshì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________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nián</a:t>
            </a: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  <a:endParaRPr lang="zh-TW" altLang="en-US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3795136-9E59-54A2-B395-CF974F17B98C}"/>
              </a:ext>
            </a:extLst>
          </p:cNvPr>
          <p:cNvSpPr txBox="1">
            <a:spLocks/>
          </p:cNvSpPr>
          <p:nvPr/>
        </p:nvSpPr>
        <p:spPr>
          <a:xfrm>
            <a:off x="838200" y="913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Jīnnián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jǐnián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？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6BC6E1C-D791-0E08-D256-4D59893BF3A9}"/>
              </a:ext>
            </a:extLst>
          </p:cNvPr>
          <p:cNvSpPr txBox="1">
            <a:spLocks/>
          </p:cNvSpPr>
          <p:nvPr/>
        </p:nvSpPr>
        <p:spPr>
          <a:xfrm>
            <a:off x="838200" y="15141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/>
              <a:t>What year is </a:t>
            </a:r>
            <a:r>
              <a:rPr lang="en-US" altLang="zh-TW" dirty="0">
                <a:solidFill>
                  <a:srgbClr val="FF0000"/>
                </a:solidFill>
              </a:rPr>
              <a:t>this year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823C625-C641-D04E-CF69-A1FD0AE46C55}"/>
              </a:ext>
            </a:extLst>
          </p:cNvPr>
          <p:cNvSpPr txBox="1">
            <a:spLocks/>
          </p:cNvSpPr>
          <p:nvPr/>
        </p:nvSpPr>
        <p:spPr>
          <a:xfrm>
            <a:off x="1371600" y="4018281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去年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F71108C1-CDCA-C382-957F-DE6F26143551}"/>
              </a:ext>
            </a:extLst>
          </p:cNvPr>
          <p:cNvSpPr txBox="1">
            <a:spLocks/>
          </p:cNvSpPr>
          <p:nvPr/>
        </p:nvSpPr>
        <p:spPr>
          <a:xfrm>
            <a:off x="1371600" y="4566921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qùnián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5303159-645E-CEB4-2B40-D21ECD85B540}"/>
              </a:ext>
            </a:extLst>
          </p:cNvPr>
          <p:cNvSpPr txBox="1">
            <a:spLocks/>
          </p:cNvSpPr>
          <p:nvPr/>
        </p:nvSpPr>
        <p:spPr>
          <a:xfrm>
            <a:off x="1371600" y="5167313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Last year </a:t>
            </a:r>
            <a:endParaRPr lang="zh-TW" altLang="en-US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06524E71-5A0A-D8BD-080C-BAAA295895B3}"/>
              </a:ext>
            </a:extLst>
          </p:cNvPr>
          <p:cNvSpPr txBox="1">
            <a:spLocks/>
          </p:cNvSpPr>
          <p:nvPr/>
        </p:nvSpPr>
        <p:spPr>
          <a:xfrm>
            <a:off x="7376160" y="4018280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明年</a:t>
            </a:r>
            <a:endParaRPr lang="zh-TW" altLang="en-US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1EBF6755-C391-C03C-AF89-E6E5226531CD}"/>
              </a:ext>
            </a:extLst>
          </p:cNvPr>
          <p:cNvSpPr txBox="1">
            <a:spLocks/>
          </p:cNvSpPr>
          <p:nvPr/>
        </p:nvSpPr>
        <p:spPr>
          <a:xfrm>
            <a:off x="7376160" y="4566920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míngnián</a:t>
            </a:r>
            <a:endParaRPr lang="zh-TW" altLang="en-US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E700F188-BB26-5037-E13B-0601C89DD12D}"/>
              </a:ext>
            </a:extLst>
          </p:cNvPr>
          <p:cNvSpPr txBox="1">
            <a:spLocks/>
          </p:cNvSpPr>
          <p:nvPr/>
        </p:nvSpPr>
        <p:spPr>
          <a:xfrm>
            <a:off x="7376160" y="5167312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next year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755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文字カレンダー・月表カレンダー 画像一覧｜名入れカレンダー印刷・販売の未来暦堂">
            <a:extLst>
              <a:ext uri="{FF2B5EF4-FFF2-40B4-BE49-F238E27FC236}">
                <a16:creationId xmlns:a16="http://schemas.microsoft.com/office/drawing/2014/main" id="{24BFB8C0-1659-AC27-3C99-E4BF31A9BA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0417" y="643467"/>
            <a:ext cx="401116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80DB96E-5966-4E4D-DC56-AD8B7FEEC847}"/>
              </a:ext>
            </a:extLst>
          </p:cNvPr>
          <p:cNvSpPr txBox="1"/>
          <p:nvPr/>
        </p:nvSpPr>
        <p:spPr>
          <a:xfrm>
            <a:off x="1155144" y="2875001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3E50B08-D366-9E64-6ED8-765F733CAC70}"/>
              </a:ext>
            </a:extLst>
          </p:cNvPr>
          <p:cNvSpPr txBox="1"/>
          <p:nvPr/>
        </p:nvSpPr>
        <p:spPr>
          <a:xfrm>
            <a:off x="2290899" y="2967334"/>
            <a:ext cx="1351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5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yuè</a:t>
            </a:r>
            <a:endParaRPr lang="zh-TW" altLang="en-US" sz="5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3157512-E405-C513-E958-FAB1F7A85EA1}"/>
              </a:ext>
            </a:extLst>
          </p:cNvPr>
          <p:cNvSpPr txBox="1"/>
          <p:nvPr/>
        </p:nvSpPr>
        <p:spPr>
          <a:xfrm>
            <a:off x="1214324" y="4127182"/>
            <a:ext cx="26769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5400" b="0" i="0" dirty="0">
                <a:effectLst/>
                <a:latin typeface="Roboto" panose="02000000000000000000" pitchFamily="2" charset="0"/>
              </a:rPr>
              <a:t>month</a:t>
            </a:r>
            <a:endParaRPr lang="zh-TW" altLang="en-US" sz="5400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95C44F4-5FAE-7D4E-F96C-5F48E7B42B5D}"/>
              </a:ext>
            </a:extLst>
          </p:cNvPr>
          <p:cNvSpPr txBox="1">
            <a:spLocks/>
          </p:cNvSpPr>
          <p:nvPr/>
        </p:nvSpPr>
        <p:spPr>
          <a:xfrm>
            <a:off x="8222489" y="2560756"/>
            <a:ext cx="4069080" cy="28444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这是几</a:t>
            </a:r>
            <a:r>
              <a:rPr lang="en-US" altLang="zh-TW" sz="3600" dirty="0"/>
              <a:t>__XX__</a:t>
            </a:r>
            <a:r>
              <a:rPr lang="zh-TW" altLang="en-US" sz="3600" dirty="0"/>
              <a:t>？</a:t>
            </a:r>
            <a:endParaRPr lang="en-US" altLang="zh-TW" sz="3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dirty="0" err="1"/>
              <a:t>zhè</a:t>
            </a:r>
            <a:r>
              <a:rPr lang="en-US" altLang="zh-TW" sz="3600" dirty="0"/>
              <a:t> </a:t>
            </a:r>
            <a:r>
              <a:rPr lang="en-US" altLang="zh-TW" sz="3600" dirty="0" err="1"/>
              <a:t>shìjǐ</a:t>
            </a:r>
            <a:r>
              <a:rPr lang="zh-TW" altLang="en-US" sz="3600" dirty="0"/>
              <a:t> </a:t>
            </a:r>
            <a:r>
              <a:rPr lang="en-US" altLang="zh-TW" sz="3600" dirty="0"/>
              <a:t>__XX__</a:t>
            </a:r>
            <a:r>
              <a:rPr lang="zh-TW" altLang="en-US" sz="3600" dirty="0"/>
              <a:t>？</a:t>
            </a:r>
            <a:endParaRPr lang="en-US" altLang="zh-TW" sz="3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600" dirty="0"/>
          </a:p>
          <a:p>
            <a:r>
              <a:rPr lang="zh-TW" altLang="en-US" sz="3600" dirty="0"/>
              <a:t>这是</a:t>
            </a:r>
            <a:r>
              <a:rPr lang="en-US" altLang="zh-TW" sz="3600" dirty="0"/>
              <a:t>___</a:t>
            </a:r>
            <a:r>
              <a:rPr lang="zh-TW" altLang="en-US" sz="3600" dirty="0"/>
              <a:t>  </a:t>
            </a:r>
            <a:r>
              <a:rPr lang="en-US" altLang="zh-TW" sz="3600" dirty="0"/>
              <a:t>_XX_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sz="3600" dirty="0" err="1"/>
              <a:t>zhè</a:t>
            </a:r>
            <a:r>
              <a:rPr lang="en-US" altLang="zh-TW" sz="3600" dirty="0"/>
              <a:t> </a:t>
            </a:r>
            <a:r>
              <a:rPr lang="en-US" altLang="zh-TW" sz="3600" dirty="0" err="1"/>
              <a:t>shì</a:t>
            </a:r>
            <a:r>
              <a:rPr lang="zh-TW" altLang="en-US" sz="3600" dirty="0"/>
              <a:t> </a:t>
            </a:r>
            <a:r>
              <a:rPr lang="en-US" altLang="zh-TW" sz="3600" dirty="0"/>
              <a:t>___</a:t>
            </a:r>
            <a:r>
              <a:rPr lang="zh-TW" altLang="en-US" sz="3600" dirty="0"/>
              <a:t>  </a:t>
            </a:r>
            <a:r>
              <a:rPr lang="en-US" altLang="zh-TW" sz="3600" dirty="0"/>
              <a:t>_XX_</a:t>
            </a:r>
            <a:r>
              <a:rPr lang="zh-TW" altLang="en-US" sz="3600" dirty="0"/>
              <a:t>。</a:t>
            </a: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1325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3CCC7-38F7-927D-38C8-29F4BD01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>
                <a:solidFill>
                  <a:srgbClr val="FF0000"/>
                </a:solidFill>
              </a:rPr>
              <a:t>这个月</a:t>
            </a:r>
            <a:r>
              <a:rPr lang="zh-TW" altLang="en-US"/>
              <a:t>是</a:t>
            </a:r>
            <a:r>
              <a:rPr lang="zh-TW" altLang="en-US" dirty="0"/>
              <a:t>几月？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71C5AC-542C-3891-386D-C1E61857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759"/>
            <a:ext cx="10515600" cy="1397001"/>
          </a:xfrm>
        </p:spPr>
        <p:txBody>
          <a:bodyPr>
            <a:normAutofit/>
          </a:bodyPr>
          <a:lstStyle/>
          <a:p>
            <a:r>
              <a:rPr lang="zh-TW" altLang="en-US" sz="4000"/>
              <a:t>这个月是</a:t>
            </a:r>
            <a:r>
              <a:rPr lang="en-US" altLang="zh-TW" sz="4000"/>
              <a:t>________</a:t>
            </a:r>
            <a:r>
              <a:rPr lang="zh-TW" altLang="en-US" sz="4000" dirty="0"/>
              <a:t>月。</a:t>
            </a:r>
            <a:endParaRPr lang="en-US" altLang="zh-TW" sz="4000" dirty="0"/>
          </a:p>
          <a:p>
            <a:pPr marL="0" indent="0">
              <a:buNone/>
            </a:pP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zhègeyuè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_______</a:t>
            </a:r>
            <a:r>
              <a:rPr lang="en-US" altLang="zh-TW" sz="4000" dirty="0" err="1">
                <a:solidFill>
                  <a:srgbClr val="666666"/>
                </a:solidFill>
                <a:latin typeface="Roboto" panose="02000000000000000000" pitchFamily="2" charset="0"/>
              </a:rPr>
              <a:t>yuè</a:t>
            </a: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  <a:endParaRPr lang="zh-TW" altLang="en-US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3795136-9E59-54A2-B395-CF974F17B98C}"/>
              </a:ext>
            </a:extLst>
          </p:cNvPr>
          <p:cNvSpPr txBox="1">
            <a:spLocks/>
          </p:cNvSpPr>
          <p:nvPr/>
        </p:nvSpPr>
        <p:spPr>
          <a:xfrm>
            <a:off x="838200" y="913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zhègeyuè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jǐyuè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？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6BC6E1C-D791-0E08-D256-4D59893BF3A9}"/>
              </a:ext>
            </a:extLst>
          </p:cNvPr>
          <p:cNvSpPr txBox="1">
            <a:spLocks/>
          </p:cNvSpPr>
          <p:nvPr/>
        </p:nvSpPr>
        <p:spPr>
          <a:xfrm>
            <a:off x="838200" y="15141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/>
              <a:t>What month is </a:t>
            </a:r>
            <a:r>
              <a:rPr lang="en-US" altLang="zh-TW" dirty="0">
                <a:solidFill>
                  <a:srgbClr val="FF0000"/>
                </a:solidFill>
              </a:rPr>
              <a:t>this month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823C625-C641-D04E-CF69-A1FD0AE46C55}"/>
              </a:ext>
            </a:extLst>
          </p:cNvPr>
          <p:cNvSpPr txBox="1">
            <a:spLocks/>
          </p:cNvSpPr>
          <p:nvPr/>
        </p:nvSpPr>
        <p:spPr>
          <a:xfrm>
            <a:off x="1371600" y="4018281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>
                <a:solidFill>
                  <a:srgbClr val="FF0000"/>
                </a:solidFill>
              </a:rPr>
              <a:t>上个月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F71108C1-CDCA-C382-957F-DE6F26143551}"/>
              </a:ext>
            </a:extLst>
          </p:cNvPr>
          <p:cNvSpPr txBox="1">
            <a:spLocks/>
          </p:cNvSpPr>
          <p:nvPr/>
        </p:nvSpPr>
        <p:spPr>
          <a:xfrm>
            <a:off x="1371600" y="4566921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shànggeyuè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5303159-645E-CEB4-2B40-D21ECD85B540}"/>
              </a:ext>
            </a:extLst>
          </p:cNvPr>
          <p:cNvSpPr txBox="1">
            <a:spLocks/>
          </p:cNvSpPr>
          <p:nvPr/>
        </p:nvSpPr>
        <p:spPr>
          <a:xfrm>
            <a:off x="1371600" y="5167313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Last month </a:t>
            </a:r>
            <a:endParaRPr lang="zh-TW" altLang="en-US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06524E71-5A0A-D8BD-080C-BAAA295895B3}"/>
              </a:ext>
            </a:extLst>
          </p:cNvPr>
          <p:cNvSpPr txBox="1">
            <a:spLocks/>
          </p:cNvSpPr>
          <p:nvPr/>
        </p:nvSpPr>
        <p:spPr>
          <a:xfrm>
            <a:off x="7376160" y="4018280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>
                <a:solidFill>
                  <a:srgbClr val="FF0000"/>
                </a:solidFill>
              </a:rPr>
              <a:t>下个月</a:t>
            </a:r>
            <a:endParaRPr lang="zh-TW" altLang="en-US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1EBF6755-C391-C03C-AF89-E6E5226531CD}"/>
              </a:ext>
            </a:extLst>
          </p:cNvPr>
          <p:cNvSpPr txBox="1">
            <a:spLocks/>
          </p:cNvSpPr>
          <p:nvPr/>
        </p:nvSpPr>
        <p:spPr>
          <a:xfrm>
            <a:off x="7376160" y="4566920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xiàgeyuè</a:t>
            </a:r>
            <a:endParaRPr lang="zh-TW" altLang="en-US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E700F188-BB26-5037-E13B-0601C89DD12D}"/>
              </a:ext>
            </a:extLst>
          </p:cNvPr>
          <p:cNvSpPr txBox="1">
            <a:spLocks/>
          </p:cNvSpPr>
          <p:nvPr/>
        </p:nvSpPr>
        <p:spPr>
          <a:xfrm>
            <a:off x="7376160" y="5167312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next month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863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980DB96E-5966-4E4D-DC56-AD8B7FEEC847}"/>
              </a:ext>
            </a:extLst>
          </p:cNvPr>
          <p:cNvSpPr txBox="1"/>
          <p:nvPr/>
        </p:nvSpPr>
        <p:spPr>
          <a:xfrm>
            <a:off x="1656080" y="4003287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>
                <a:latin typeface="標楷體" panose="03000509000000000000" pitchFamily="65" charset="-120"/>
                <a:ea typeface="標楷體" panose="03000509000000000000" pitchFamily="65" charset="-120"/>
              </a:rPr>
              <a:t>号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3157512-E405-C513-E958-FAB1F7A85EA1}"/>
              </a:ext>
            </a:extLst>
          </p:cNvPr>
          <p:cNvSpPr txBox="1"/>
          <p:nvPr/>
        </p:nvSpPr>
        <p:spPr>
          <a:xfrm>
            <a:off x="3124208" y="4178596"/>
            <a:ext cx="26769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5400" dirty="0" err="1"/>
              <a:t>hào</a:t>
            </a:r>
            <a:endParaRPr lang="zh-TW" altLang="en-US" sz="5400" dirty="0"/>
          </a:p>
        </p:txBody>
      </p:sp>
      <p:pic>
        <p:nvPicPr>
          <p:cNvPr id="7172" name="Picture 4" descr="日曆素材 – Puteri">
            <a:extLst>
              <a:ext uri="{FF2B5EF4-FFF2-40B4-BE49-F238E27FC236}">
                <a16:creationId xmlns:a16="http://schemas.microsoft.com/office/drawing/2014/main" id="{2AC62CED-A539-C680-E129-4458358DBA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0" y="391537"/>
            <a:ext cx="4658975" cy="46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3E50B08-D366-9E64-6ED8-765F733CAC70}"/>
              </a:ext>
            </a:extLst>
          </p:cNvPr>
          <p:cNvSpPr txBox="1"/>
          <p:nvPr/>
        </p:nvSpPr>
        <p:spPr>
          <a:xfrm>
            <a:off x="685618" y="5172054"/>
            <a:ext cx="94134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Measure word for number in a series; day of the month</a:t>
            </a:r>
            <a:endParaRPr lang="zh-TW" altLang="en-US" sz="4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CF30B6-D09E-2044-42A2-3646B70B3606}"/>
              </a:ext>
            </a:extLst>
          </p:cNvPr>
          <p:cNvSpPr txBox="1">
            <a:spLocks/>
          </p:cNvSpPr>
          <p:nvPr/>
        </p:nvSpPr>
        <p:spPr>
          <a:xfrm>
            <a:off x="523240" y="391537"/>
            <a:ext cx="4069080" cy="28444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这是几</a:t>
            </a:r>
            <a:r>
              <a:rPr lang="en-US" altLang="zh-TW" sz="3600" dirty="0"/>
              <a:t>__XX__</a:t>
            </a:r>
            <a:r>
              <a:rPr lang="zh-TW" altLang="en-US" sz="3600" dirty="0"/>
              <a:t>？</a:t>
            </a:r>
            <a:endParaRPr lang="en-US" altLang="zh-TW" sz="3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dirty="0" err="1"/>
              <a:t>zhè</a:t>
            </a:r>
            <a:r>
              <a:rPr lang="en-US" altLang="zh-TW" sz="3600" dirty="0"/>
              <a:t> </a:t>
            </a:r>
            <a:r>
              <a:rPr lang="en-US" altLang="zh-TW" sz="3600" dirty="0" err="1"/>
              <a:t>shìjǐ</a:t>
            </a:r>
            <a:r>
              <a:rPr lang="zh-TW" altLang="en-US" sz="3600" dirty="0"/>
              <a:t> </a:t>
            </a:r>
            <a:r>
              <a:rPr lang="en-US" altLang="zh-TW" sz="3600" dirty="0"/>
              <a:t>__XX__</a:t>
            </a:r>
            <a:r>
              <a:rPr lang="zh-TW" altLang="en-US" sz="3600" dirty="0"/>
              <a:t>？</a:t>
            </a:r>
            <a:endParaRPr lang="en-US" altLang="zh-TW" sz="3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600" dirty="0"/>
          </a:p>
          <a:p>
            <a:r>
              <a:rPr lang="zh-TW" altLang="en-US" sz="3600" dirty="0"/>
              <a:t>这是</a:t>
            </a:r>
            <a:r>
              <a:rPr lang="en-US" altLang="zh-TW" sz="3600" dirty="0"/>
              <a:t>___</a:t>
            </a:r>
            <a:r>
              <a:rPr lang="zh-TW" altLang="en-US" sz="3600" dirty="0"/>
              <a:t>  </a:t>
            </a:r>
            <a:r>
              <a:rPr lang="en-US" altLang="zh-TW" sz="3600" dirty="0"/>
              <a:t>_XX_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sz="3600" dirty="0" err="1"/>
              <a:t>zhè</a:t>
            </a:r>
            <a:r>
              <a:rPr lang="en-US" altLang="zh-TW" sz="3600" dirty="0"/>
              <a:t> </a:t>
            </a:r>
            <a:r>
              <a:rPr lang="en-US" altLang="zh-TW" sz="3600" dirty="0" err="1"/>
              <a:t>shì</a:t>
            </a:r>
            <a:r>
              <a:rPr lang="zh-TW" altLang="en-US" sz="3600" dirty="0"/>
              <a:t> </a:t>
            </a:r>
            <a:r>
              <a:rPr lang="en-US" altLang="zh-TW" sz="3600" dirty="0"/>
              <a:t>___</a:t>
            </a:r>
            <a:r>
              <a:rPr lang="zh-TW" altLang="en-US" sz="3600" dirty="0"/>
              <a:t>  </a:t>
            </a:r>
            <a:r>
              <a:rPr lang="en-US" altLang="zh-TW" sz="3600" dirty="0"/>
              <a:t>_XX_</a:t>
            </a:r>
            <a:r>
              <a:rPr lang="zh-TW" altLang="en-US" sz="3600" dirty="0"/>
              <a:t>。</a:t>
            </a: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2446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3CCC7-38F7-927D-38C8-29F4BD01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>
                <a:solidFill>
                  <a:srgbClr val="FF0000"/>
                </a:solidFill>
              </a:rPr>
              <a:t>今天</a:t>
            </a:r>
            <a:r>
              <a:rPr lang="zh-TW" altLang="en-US"/>
              <a:t>是几号？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71C5AC-542C-3891-386D-C1E61857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759"/>
            <a:ext cx="10515600" cy="1397001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今天是</a:t>
            </a:r>
            <a:r>
              <a:rPr lang="en-US" altLang="zh-TW" sz="4000" dirty="0"/>
              <a:t>________</a:t>
            </a:r>
            <a:r>
              <a:rPr lang="zh-TW" altLang="en-US" sz="4000" dirty="0"/>
              <a:t>号。</a:t>
            </a:r>
            <a:endParaRPr lang="en-US" altLang="zh-TW" sz="4000" dirty="0"/>
          </a:p>
          <a:p>
            <a:pPr marL="0" indent="0">
              <a:buNone/>
            </a:pP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jīntiān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_______</a:t>
            </a:r>
            <a:r>
              <a:rPr lang="en-US" altLang="zh-TW" sz="4000" dirty="0" err="1">
                <a:solidFill>
                  <a:srgbClr val="666666"/>
                </a:solidFill>
                <a:latin typeface="Roboto" panose="02000000000000000000" pitchFamily="2" charset="0"/>
              </a:rPr>
              <a:t>hào</a:t>
            </a: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  <a:endParaRPr lang="zh-TW" altLang="en-US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3795136-9E59-54A2-B395-CF974F17B98C}"/>
              </a:ext>
            </a:extLst>
          </p:cNvPr>
          <p:cNvSpPr txBox="1">
            <a:spLocks/>
          </p:cNvSpPr>
          <p:nvPr/>
        </p:nvSpPr>
        <p:spPr>
          <a:xfrm>
            <a:off x="838200" y="913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jīntiān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jǐhào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？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6BC6E1C-D791-0E08-D256-4D59893BF3A9}"/>
              </a:ext>
            </a:extLst>
          </p:cNvPr>
          <p:cNvSpPr txBox="1">
            <a:spLocks/>
          </p:cNvSpPr>
          <p:nvPr/>
        </p:nvSpPr>
        <p:spPr>
          <a:xfrm>
            <a:off x="838200" y="15141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/>
              <a:t>What day is </a:t>
            </a:r>
            <a:r>
              <a:rPr lang="en-US" altLang="zh-TW" dirty="0">
                <a:solidFill>
                  <a:srgbClr val="FF0000"/>
                </a:solidFill>
              </a:rPr>
              <a:t>today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823C625-C641-D04E-CF69-A1FD0AE46C55}"/>
              </a:ext>
            </a:extLst>
          </p:cNvPr>
          <p:cNvSpPr txBox="1">
            <a:spLocks/>
          </p:cNvSpPr>
          <p:nvPr/>
        </p:nvSpPr>
        <p:spPr>
          <a:xfrm>
            <a:off x="1371600" y="4018281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昨天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F71108C1-CDCA-C382-957F-DE6F26143551}"/>
              </a:ext>
            </a:extLst>
          </p:cNvPr>
          <p:cNvSpPr txBox="1">
            <a:spLocks/>
          </p:cNvSpPr>
          <p:nvPr/>
        </p:nvSpPr>
        <p:spPr>
          <a:xfrm>
            <a:off x="1371600" y="4566921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zuótiān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5303159-645E-CEB4-2B40-D21ECD85B540}"/>
              </a:ext>
            </a:extLst>
          </p:cNvPr>
          <p:cNvSpPr txBox="1">
            <a:spLocks/>
          </p:cNvSpPr>
          <p:nvPr/>
        </p:nvSpPr>
        <p:spPr>
          <a:xfrm>
            <a:off x="1371600" y="5167313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Yesterday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06524E71-5A0A-D8BD-080C-BAAA295895B3}"/>
              </a:ext>
            </a:extLst>
          </p:cNvPr>
          <p:cNvSpPr txBox="1">
            <a:spLocks/>
          </p:cNvSpPr>
          <p:nvPr/>
        </p:nvSpPr>
        <p:spPr>
          <a:xfrm>
            <a:off x="7376160" y="4018280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明天</a:t>
            </a:r>
            <a:endParaRPr lang="zh-TW" altLang="en-US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1EBF6755-C391-C03C-AF89-E6E5226531CD}"/>
              </a:ext>
            </a:extLst>
          </p:cNvPr>
          <p:cNvSpPr txBox="1">
            <a:spLocks/>
          </p:cNvSpPr>
          <p:nvPr/>
        </p:nvSpPr>
        <p:spPr>
          <a:xfrm>
            <a:off x="7376160" y="4566920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míngtiān</a:t>
            </a:r>
            <a:endParaRPr lang="zh-TW" altLang="en-US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E700F188-BB26-5037-E13B-0601C89DD12D}"/>
              </a:ext>
            </a:extLst>
          </p:cNvPr>
          <p:cNvSpPr txBox="1">
            <a:spLocks/>
          </p:cNvSpPr>
          <p:nvPr/>
        </p:nvSpPr>
        <p:spPr>
          <a:xfrm>
            <a:off x="7376160" y="5167312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tomorrow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A8D8D5B-2AD6-B894-08D6-25557D4034CE}"/>
              </a:ext>
            </a:extLst>
          </p:cNvPr>
          <p:cNvSpPr txBox="1"/>
          <p:nvPr/>
        </p:nvSpPr>
        <p:spPr>
          <a:xfrm>
            <a:off x="10556240" y="542567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A4B1F28-CDAD-56E4-0B51-035CE426FD31}"/>
              </a:ext>
            </a:extLst>
          </p:cNvPr>
          <p:cNvSpPr txBox="1"/>
          <p:nvPr/>
        </p:nvSpPr>
        <p:spPr>
          <a:xfrm>
            <a:off x="10556240" y="1268233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tiān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2773395-D94C-6C64-F864-CB392B560CE6}"/>
              </a:ext>
            </a:extLst>
          </p:cNvPr>
          <p:cNvSpPr txBox="1"/>
          <p:nvPr/>
        </p:nvSpPr>
        <p:spPr>
          <a:xfrm>
            <a:off x="10485708" y="1747799"/>
            <a:ext cx="1181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day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15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8D9D4BD-323F-3F4F-5E78-207E9AB38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5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3CCC7-38F7-927D-38C8-29F4BD01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今天是星期</a:t>
            </a:r>
            <a:r>
              <a:rPr lang="en-US" altLang="zh-TW" dirty="0"/>
              <a:t>/</a:t>
            </a:r>
            <a:r>
              <a:rPr lang="zh-TW" altLang="en-US" dirty="0"/>
              <a:t>礼拜</a:t>
            </a:r>
            <a:r>
              <a:rPr lang="en-US" altLang="zh-TW" dirty="0"/>
              <a:t>/</a:t>
            </a:r>
            <a:r>
              <a:rPr lang="zh-TW" altLang="en-US" dirty="0"/>
              <a:t>周几？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71C5AC-542C-3891-386D-C1E61857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759"/>
            <a:ext cx="10515600" cy="1397001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今天是</a:t>
            </a:r>
            <a:r>
              <a:rPr lang="zh-TW" altLang="en-US" sz="4000" u="sng" dirty="0"/>
              <a:t>星期</a:t>
            </a:r>
            <a:r>
              <a:rPr lang="en-US" altLang="zh-TW" sz="4000" u="sng" dirty="0"/>
              <a:t>/</a:t>
            </a:r>
            <a:r>
              <a:rPr lang="zh-TW" altLang="en-US" sz="4000" u="sng" dirty="0"/>
              <a:t>礼拜</a:t>
            </a:r>
            <a:r>
              <a:rPr lang="en-US" altLang="zh-TW" sz="4000" u="sng" dirty="0"/>
              <a:t>/</a:t>
            </a:r>
            <a:r>
              <a:rPr lang="zh-TW" altLang="en-US" sz="4000" u="sng" dirty="0"/>
              <a:t>周</a:t>
            </a:r>
            <a:r>
              <a:rPr lang="en-US" altLang="zh-TW" sz="4000" dirty="0"/>
              <a:t>____</a:t>
            </a:r>
            <a:r>
              <a:rPr lang="zh-TW" altLang="en-US" sz="4000" dirty="0"/>
              <a:t>。</a:t>
            </a:r>
            <a:endParaRPr lang="en-US" altLang="zh-TW" sz="4000" dirty="0"/>
          </a:p>
          <a:p>
            <a:pPr marL="0" indent="0">
              <a:buNone/>
            </a:pP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jīntiān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xīngqī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/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lǐbài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zhōujǐ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____.</a:t>
            </a:r>
            <a:endParaRPr lang="zh-TW" altLang="en-US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3795136-9E59-54A2-B395-CF974F17B98C}"/>
              </a:ext>
            </a:extLst>
          </p:cNvPr>
          <p:cNvSpPr txBox="1">
            <a:spLocks/>
          </p:cNvSpPr>
          <p:nvPr/>
        </p:nvSpPr>
        <p:spPr>
          <a:xfrm>
            <a:off x="838200" y="913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jīntiān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xīngqī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/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lǐbài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zhōu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？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6BC6E1C-D791-0E08-D256-4D59893BF3A9}"/>
              </a:ext>
            </a:extLst>
          </p:cNvPr>
          <p:cNvSpPr txBox="1">
            <a:spLocks/>
          </p:cNvSpPr>
          <p:nvPr/>
        </p:nvSpPr>
        <p:spPr>
          <a:xfrm>
            <a:off x="838200" y="15141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/>
              <a:t>What day is </a:t>
            </a:r>
            <a:r>
              <a:rPr lang="en-US" altLang="zh-TW" dirty="0">
                <a:solidFill>
                  <a:srgbClr val="FF0000"/>
                </a:solidFill>
              </a:rPr>
              <a:t>today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823C625-C641-D04E-CF69-A1FD0AE46C55}"/>
              </a:ext>
            </a:extLst>
          </p:cNvPr>
          <p:cNvSpPr txBox="1">
            <a:spLocks/>
          </p:cNvSpPr>
          <p:nvPr/>
        </p:nvSpPr>
        <p:spPr>
          <a:xfrm>
            <a:off x="-579120" y="4093847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昨天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F71108C1-CDCA-C382-957F-DE6F26143551}"/>
              </a:ext>
            </a:extLst>
          </p:cNvPr>
          <p:cNvSpPr txBox="1">
            <a:spLocks/>
          </p:cNvSpPr>
          <p:nvPr/>
        </p:nvSpPr>
        <p:spPr>
          <a:xfrm>
            <a:off x="-579120" y="4642487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zuótiān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5303159-645E-CEB4-2B40-D21ECD85B540}"/>
              </a:ext>
            </a:extLst>
          </p:cNvPr>
          <p:cNvSpPr txBox="1">
            <a:spLocks/>
          </p:cNvSpPr>
          <p:nvPr/>
        </p:nvSpPr>
        <p:spPr>
          <a:xfrm>
            <a:off x="-579120" y="5242879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Yesterday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06524E71-5A0A-D8BD-080C-BAAA295895B3}"/>
              </a:ext>
            </a:extLst>
          </p:cNvPr>
          <p:cNvSpPr txBox="1">
            <a:spLocks/>
          </p:cNvSpPr>
          <p:nvPr/>
        </p:nvSpPr>
        <p:spPr>
          <a:xfrm>
            <a:off x="2062481" y="4070032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明天</a:t>
            </a:r>
            <a:endParaRPr lang="zh-TW" altLang="en-US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1EBF6755-C391-C03C-AF89-E6E5226531CD}"/>
              </a:ext>
            </a:extLst>
          </p:cNvPr>
          <p:cNvSpPr txBox="1">
            <a:spLocks/>
          </p:cNvSpPr>
          <p:nvPr/>
        </p:nvSpPr>
        <p:spPr>
          <a:xfrm>
            <a:off x="2062481" y="4618672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míngtiān</a:t>
            </a:r>
            <a:endParaRPr lang="zh-TW" altLang="en-US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E700F188-BB26-5037-E13B-0601C89DD12D}"/>
              </a:ext>
            </a:extLst>
          </p:cNvPr>
          <p:cNvSpPr txBox="1">
            <a:spLocks/>
          </p:cNvSpPr>
          <p:nvPr/>
        </p:nvSpPr>
        <p:spPr>
          <a:xfrm>
            <a:off x="2062481" y="5219064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tomorrow</a:t>
            </a:r>
            <a:endParaRPr lang="zh-TW" alt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170882B1-BB9D-65CD-7712-67AA06BB7F7D}"/>
              </a:ext>
            </a:extLst>
          </p:cNvPr>
          <p:cNvSpPr txBox="1">
            <a:spLocks/>
          </p:cNvSpPr>
          <p:nvPr/>
        </p:nvSpPr>
        <p:spPr>
          <a:xfrm>
            <a:off x="5506720" y="4018280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星期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禮拜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周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2EDDCEBB-E861-415D-18DE-D0673CF099F0}"/>
              </a:ext>
            </a:extLst>
          </p:cNvPr>
          <p:cNvSpPr txBox="1">
            <a:spLocks/>
          </p:cNvSpPr>
          <p:nvPr/>
        </p:nvSpPr>
        <p:spPr>
          <a:xfrm>
            <a:off x="5313680" y="4566920"/>
            <a:ext cx="4145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xīngqī</a:t>
            </a:r>
            <a: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/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lǐbài</a:t>
            </a:r>
            <a: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zhōu</a:t>
            </a:r>
            <a:endParaRPr lang="zh-TW" altLang="en-US" sz="40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20AB5996-5190-4856-D2EF-64EC25B7780C}"/>
              </a:ext>
            </a:extLst>
          </p:cNvPr>
          <p:cNvSpPr txBox="1">
            <a:spLocks/>
          </p:cNvSpPr>
          <p:nvPr/>
        </p:nvSpPr>
        <p:spPr>
          <a:xfrm>
            <a:off x="5506720" y="5167312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week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AB0B0C42-3CC2-9EB6-BB8F-D12D0C944DFB}"/>
              </a:ext>
            </a:extLst>
          </p:cNvPr>
          <p:cNvSpPr txBox="1">
            <a:spLocks/>
          </p:cNvSpPr>
          <p:nvPr/>
        </p:nvSpPr>
        <p:spPr>
          <a:xfrm>
            <a:off x="8900159" y="3979705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周末</a:t>
            </a:r>
            <a:endParaRPr lang="zh-TW" altLang="en-US" dirty="0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95895CF9-8ABD-FC8A-223B-D4E393E52EF3}"/>
              </a:ext>
            </a:extLst>
          </p:cNvPr>
          <p:cNvSpPr txBox="1">
            <a:spLocks/>
          </p:cNvSpPr>
          <p:nvPr/>
        </p:nvSpPr>
        <p:spPr>
          <a:xfrm>
            <a:off x="8900159" y="4528345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zhōumò</a:t>
            </a:r>
            <a:endParaRPr lang="zh-TW" altLang="en-US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C660A30A-F765-CA39-DE47-8ED8F147CA1B}"/>
              </a:ext>
            </a:extLst>
          </p:cNvPr>
          <p:cNvSpPr txBox="1">
            <a:spLocks/>
          </p:cNvSpPr>
          <p:nvPr/>
        </p:nvSpPr>
        <p:spPr>
          <a:xfrm>
            <a:off x="8900159" y="5128737"/>
            <a:ext cx="384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weekend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5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BA136F5-C496-2F9B-B3A8-283B5DCEF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921651"/>
              </p:ext>
            </p:extLst>
          </p:nvPr>
        </p:nvGraphicFramePr>
        <p:xfrm>
          <a:off x="845820" y="504825"/>
          <a:ext cx="1050036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090">
                  <a:extLst>
                    <a:ext uri="{9D8B030D-6E8A-4147-A177-3AD203B41FA5}">
                      <a16:colId xmlns:a16="http://schemas.microsoft.com/office/drawing/2014/main" val="726244332"/>
                    </a:ext>
                  </a:extLst>
                </a:gridCol>
                <a:gridCol w="2625090">
                  <a:extLst>
                    <a:ext uri="{9D8B030D-6E8A-4147-A177-3AD203B41FA5}">
                      <a16:colId xmlns:a16="http://schemas.microsoft.com/office/drawing/2014/main" val="3402352134"/>
                    </a:ext>
                  </a:extLst>
                </a:gridCol>
                <a:gridCol w="2625090">
                  <a:extLst>
                    <a:ext uri="{9D8B030D-6E8A-4147-A177-3AD203B41FA5}">
                      <a16:colId xmlns:a16="http://schemas.microsoft.com/office/drawing/2014/main" val="1991940334"/>
                    </a:ext>
                  </a:extLst>
                </a:gridCol>
                <a:gridCol w="2625090">
                  <a:extLst>
                    <a:ext uri="{9D8B030D-6E8A-4147-A177-3AD203B41FA5}">
                      <a16:colId xmlns:a16="http://schemas.microsoft.com/office/drawing/2014/main" val="1150259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2018/7/26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2008/8/9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2021/9/16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2022/10/6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281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2023/1/29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2009/2/5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2007/6/30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2006/4/6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1513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2005/5/11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2004/6/18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2018/6/6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2008/1/29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813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2021/10/16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2022/12/26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2023/12/2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2009/6/3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7512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2007/1/31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2006/5/25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2005/11/11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2004/7/25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459411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77574970-C387-B29A-2E93-E3F3352C541D}"/>
              </a:ext>
            </a:extLst>
          </p:cNvPr>
          <p:cNvSpPr txBox="1"/>
          <p:nvPr/>
        </p:nvSpPr>
        <p:spPr>
          <a:xfrm>
            <a:off x="845820" y="4586438"/>
            <a:ext cx="6109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号是星期四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2CB63EE-A466-6711-FADD-CEEEE3190E2B}"/>
              </a:ext>
            </a:extLst>
          </p:cNvPr>
          <p:cNvSpPr txBox="1"/>
          <p:nvPr/>
        </p:nvSpPr>
        <p:spPr>
          <a:xfrm>
            <a:off x="845820" y="5743133"/>
            <a:ext cx="5852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>
                <a:ea typeface="標楷體" panose="03000509000000000000" pitchFamily="65" charset="-120"/>
              </a:rPr>
              <a:t>July 26, 2018 is Thursday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77BA8B5-5432-9CE0-F55B-92D8636935D9}"/>
              </a:ext>
            </a:extLst>
          </p:cNvPr>
          <p:cNvSpPr txBox="1"/>
          <p:nvPr/>
        </p:nvSpPr>
        <p:spPr>
          <a:xfrm>
            <a:off x="845820" y="5164786"/>
            <a:ext cx="7770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2018nián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7yuè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26hào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xīngqīsì</a:t>
            </a:r>
            <a:endParaRPr lang="en-US" altLang="zh-TW" sz="4000" dirty="0"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4039F0D-A279-9BAE-5F91-8BFAFC82713B}"/>
              </a:ext>
            </a:extLst>
          </p:cNvPr>
          <p:cNvSpPr txBox="1"/>
          <p:nvPr/>
        </p:nvSpPr>
        <p:spPr>
          <a:xfrm>
            <a:off x="3484747" y="78103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695DB65-0A06-3638-C596-056B78EB7805}"/>
              </a:ext>
            </a:extLst>
          </p:cNvPr>
          <p:cNvSpPr txBox="1"/>
          <p:nvPr/>
        </p:nvSpPr>
        <p:spPr>
          <a:xfrm>
            <a:off x="6064582" y="5506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2.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E625E6F-7AC8-5A78-F8E1-9B19B568C081}"/>
              </a:ext>
            </a:extLst>
          </p:cNvPr>
          <p:cNvSpPr txBox="1"/>
          <p:nvPr/>
        </p:nvSpPr>
        <p:spPr>
          <a:xfrm>
            <a:off x="8705381" y="78103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3.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58B21A-7573-D921-E057-E27B7C2FB23E}"/>
              </a:ext>
            </a:extLst>
          </p:cNvPr>
          <p:cNvSpPr txBox="1"/>
          <p:nvPr/>
        </p:nvSpPr>
        <p:spPr>
          <a:xfrm>
            <a:off x="671228" y="104961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4.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A165AE6-18E7-4719-610C-6441AB48D3CD}"/>
              </a:ext>
            </a:extLst>
          </p:cNvPr>
          <p:cNvSpPr txBox="1"/>
          <p:nvPr/>
        </p:nvSpPr>
        <p:spPr>
          <a:xfrm>
            <a:off x="3377127" y="108416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5.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3CE65C9-FD1C-B7BC-F01F-6913E8DF9697}"/>
              </a:ext>
            </a:extLst>
          </p:cNvPr>
          <p:cNvSpPr txBox="1"/>
          <p:nvPr/>
        </p:nvSpPr>
        <p:spPr>
          <a:xfrm>
            <a:off x="5962982" y="108416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6.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4C5AF27-6860-26A3-1CAD-18E939D09F9B}"/>
              </a:ext>
            </a:extLst>
          </p:cNvPr>
          <p:cNvSpPr txBox="1"/>
          <p:nvPr/>
        </p:nvSpPr>
        <p:spPr>
          <a:xfrm>
            <a:off x="8654581" y="110430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7.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B04D68B-E2AF-141B-A16B-8D4D490481F4}"/>
              </a:ext>
            </a:extLst>
          </p:cNvPr>
          <p:cNvSpPr txBox="1"/>
          <p:nvPr/>
        </p:nvSpPr>
        <p:spPr>
          <a:xfrm>
            <a:off x="632543" y="178011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8.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D17BC80-D00B-FCC9-2836-330AFFE2FCCA}"/>
              </a:ext>
            </a:extLst>
          </p:cNvPr>
          <p:cNvSpPr txBox="1"/>
          <p:nvPr/>
        </p:nvSpPr>
        <p:spPr>
          <a:xfrm>
            <a:off x="3338442" y="18146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9.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09B847D-A148-3395-6D8A-6A0FDD893694}"/>
              </a:ext>
            </a:extLst>
          </p:cNvPr>
          <p:cNvSpPr txBox="1"/>
          <p:nvPr/>
        </p:nvSpPr>
        <p:spPr>
          <a:xfrm>
            <a:off x="5781762" y="1825365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10.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4BCA283-4AC2-FD77-3FF3-1AB5DC857103}"/>
              </a:ext>
            </a:extLst>
          </p:cNvPr>
          <p:cNvSpPr txBox="1"/>
          <p:nvPr/>
        </p:nvSpPr>
        <p:spPr>
          <a:xfrm>
            <a:off x="8394894" y="1814676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11.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37DE6AD-F760-1194-1A25-E49B11E65B5E}"/>
              </a:ext>
            </a:extLst>
          </p:cNvPr>
          <p:cNvSpPr txBox="1"/>
          <p:nvPr/>
        </p:nvSpPr>
        <p:spPr>
          <a:xfrm>
            <a:off x="3048971" y="2362246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13.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71D8A03-DC9B-E72C-0953-CE4BCCF6E176}"/>
              </a:ext>
            </a:extLst>
          </p:cNvPr>
          <p:cNvSpPr txBox="1"/>
          <p:nvPr/>
        </p:nvSpPr>
        <p:spPr>
          <a:xfrm>
            <a:off x="5736824" y="2367516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14.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132F45F-4B35-39CA-DF17-547BC870D359}"/>
              </a:ext>
            </a:extLst>
          </p:cNvPr>
          <p:cNvSpPr txBox="1"/>
          <p:nvPr/>
        </p:nvSpPr>
        <p:spPr>
          <a:xfrm>
            <a:off x="8349956" y="2454627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15.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277935A-1D7D-1C11-E436-1B740E8C6DB4}"/>
              </a:ext>
            </a:extLst>
          </p:cNvPr>
          <p:cNvSpPr txBox="1"/>
          <p:nvPr/>
        </p:nvSpPr>
        <p:spPr>
          <a:xfrm>
            <a:off x="313919" y="2519289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12.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D011AE6-F32F-DD79-19EF-1A7304C7FC98}"/>
              </a:ext>
            </a:extLst>
          </p:cNvPr>
          <p:cNvSpPr txBox="1"/>
          <p:nvPr/>
        </p:nvSpPr>
        <p:spPr>
          <a:xfrm>
            <a:off x="3117440" y="3152379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17.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D12D253-4BBE-D55F-5AE3-CE34DAB2F56D}"/>
              </a:ext>
            </a:extLst>
          </p:cNvPr>
          <p:cNvSpPr txBox="1"/>
          <p:nvPr/>
        </p:nvSpPr>
        <p:spPr>
          <a:xfrm>
            <a:off x="5639356" y="3162397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18.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C7AFCF2-86AA-D539-7113-6AD1E991AF8E}"/>
              </a:ext>
            </a:extLst>
          </p:cNvPr>
          <p:cNvSpPr txBox="1"/>
          <p:nvPr/>
        </p:nvSpPr>
        <p:spPr>
          <a:xfrm>
            <a:off x="8349955" y="3196579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19.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15FD295-3A1C-B0CC-B992-C5288A910E6B}"/>
              </a:ext>
            </a:extLst>
          </p:cNvPr>
          <p:cNvSpPr txBox="1"/>
          <p:nvPr/>
        </p:nvSpPr>
        <p:spPr>
          <a:xfrm>
            <a:off x="341583" y="3183278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16.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7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F9671289-60AC-FA22-82A8-D415E9FD566A}"/>
              </a:ext>
            </a:extLst>
          </p:cNvPr>
          <p:cNvSpPr/>
          <p:nvPr/>
        </p:nvSpPr>
        <p:spPr>
          <a:xfrm>
            <a:off x="0" y="4693285"/>
            <a:ext cx="6543040" cy="20739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3E789D2-7DF7-661F-4FC3-B0CDAFFC0FF1}"/>
              </a:ext>
            </a:extLst>
          </p:cNvPr>
          <p:cNvSpPr/>
          <p:nvPr/>
        </p:nvSpPr>
        <p:spPr>
          <a:xfrm>
            <a:off x="0" y="2600960"/>
            <a:ext cx="3860800" cy="20739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BD2B6A1-B16A-B761-B265-35880D26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110"/>
            <a:ext cx="4770120" cy="1191578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</a:rPr>
              <a:t>生日</a:t>
            </a:r>
            <a:r>
              <a:rPr lang="zh-TW" altLang="en-US" sz="5400" dirty="0"/>
              <a:t> </a:t>
            </a:r>
            <a:r>
              <a:rPr lang="en-US" altLang="zh-TW" sz="5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shēngrì</a:t>
            </a:r>
            <a:endParaRPr lang="zh-TW" altLang="en-US" sz="5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DCF8EDC-13F2-A988-58D9-D2BC292932CE}"/>
              </a:ext>
            </a:extLst>
          </p:cNvPr>
          <p:cNvSpPr txBox="1">
            <a:spLocks/>
          </p:cNvSpPr>
          <p:nvPr/>
        </p:nvSpPr>
        <p:spPr>
          <a:xfrm>
            <a:off x="838200" y="1127760"/>
            <a:ext cx="4770120" cy="1191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5400" dirty="0">
                <a:solidFill>
                  <a:srgbClr val="FF0000"/>
                </a:solidFill>
              </a:rPr>
              <a:t>birthday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生日素材源文件__其他_文化艺术_源文件图库_昵图网nipic.com">
            <a:extLst>
              <a:ext uri="{FF2B5EF4-FFF2-40B4-BE49-F238E27FC236}">
                <a16:creationId xmlns:a16="http://schemas.microsoft.com/office/drawing/2014/main" id="{E83D95E3-362D-685A-136E-5D8E90F9F4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"/>
          <a:stretch/>
        </p:blipFill>
        <p:spPr bwMode="auto">
          <a:xfrm>
            <a:off x="4956650" y="558085"/>
            <a:ext cx="5741829" cy="54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FC0E9762-B811-F0FF-FFA7-39B467E1D1E7}"/>
              </a:ext>
            </a:extLst>
          </p:cNvPr>
          <p:cNvSpPr txBox="1">
            <a:spLocks/>
          </p:cNvSpPr>
          <p:nvPr/>
        </p:nvSpPr>
        <p:spPr>
          <a:xfrm>
            <a:off x="0" y="2459990"/>
            <a:ext cx="3540760" cy="1191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生 </a:t>
            </a:r>
            <a:r>
              <a:rPr lang="en-US" altLang="zh-TW" dirty="0" err="1">
                <a:solidFill>
                  <a:srgbClr val="666666"/>
                </a:solidFill>
                <a:latin typeface="Roboto" panose="02000000000000000000" pitchFamily="2" charset="0"/>
              </a:rPr>
              <a:t>shēng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F09D4FF7-CDE6-364D-6B95-EB72863951F5}"/>
              </a:ext>
            </a:extLst>
          </p:cNvPr>
          <p:cNvSpPr txBox="1">
            <a:spLocks/>
          </p:cNvSpPr>
          <p:nvPr/>
        </p:nvSpPr>
        <p:spPr>
          <a:xfrm>
            <a:off x="0" y="3272790"/>
            <a:ext cx="3540760" cy="1191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4000" dirty="0"/>
              <a:t>To give birth to; to be born</a:t>
            </a:r>
            <a:endParaRPr lang="zh-TW" altLang="en-US" sz="40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829156D-9A83-ACF0-5DDE-82BF39ADFAEE}"/>
              </a:ext>
            </a:extLst>
          </p:cNvPr>
          <p:cNvSpPr txBox="1">
            <a:spLocks/>
          </p:cNvSpPr>
          <p:nvPr/>
        </p:nvSpPr>
        <p:spPr>
          <a:xfrm>
            <a:off x="0" y="4674870"/>
            <a:ext cx="3540760" cy="1191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日 </a:t>
            </a:r>
            <a:r>
              <a:rPr lang="en-US" altLang="zh-TW" dirty="0" err="1">
                <a:solidFill>
                  <a:srgbClr val="666666"/>
                </a:solidFill>
                <a:latin typeface="Roboto" panose="02000000000000000000" pitchFamily="2" charset="0"/>
              </a:rPr>
              <a:t>rì</a:t>
            </a:r>
            <a:endParaRPr lang="zh-TW" alt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92330DE-73CC-8F73-6D14-933BDF5C2997}"/>
              </a:ext>
            </a:extLst>
          </p:cNvPr>
          <p:cNvSpPr txBox="1">
            <a:spLocks/>
          </p:cNvSpPr>
          <p:nvPr/>
        </p:nvSpPr>
        <p:spPr>
          <a:xfrm>
            <a:off x="0" y="5303520"/>
            <a:ext cx="3540760" cy="1191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day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0425D63-2E45-FFF3-38AE-E28EAC83AC3D}"/>
              </a:ext>
            </a:extLst>
          </p:cNvPr>
          <p:cNvSpPr txBox="1"/>
          <p:nvPr/>
        </p:nvSpPr>
        <p:spPr>
          <a:xfrm>
            <a:off x="1493520" y="5340648"/>
            <a:ext cx="52222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/>
              <a:t>Formal occasions</a:t>
            </a:r>
            <a:endParaRPr lang="en-US" altLang="zh-TW" sz="3600" dirty="0"/>
          </a:p>
          <a:p>
            <a:r>
              <a:rPr lang="en-US" altLang="zh-TW" sz="3600" dirty="0"/>
              <a:t>	e.g. commencement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4963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30AD47-181A-1B09-0E5D-5523F6288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第三课</a:t>
            </a:r>
            <a:r>
              <a:rPr lang="en-US" altLang="zh-TW" dirty="0"/>
              <a:t>–</a:t>
            </a:r>
            <a:r>
              <a:rPr lang="zh-TW" altLang="en-US" dirty="0"/>
              <a:t>时间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974C815-BBD0-5244-7368-3EE9BAC36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Lesson 3</a:t>
            </a:r>
            <a:r>
              <a:rPr lang="zh-TW" altLang="en-US" sz="4000" dirty="0"/>
              <a:t> </a:t>
            </a:r>
            <a:r>
              <a:rPr lang="en-US" altLang="zh-TW" sz="4000" dirty="0"/>
              <a:t>--</a:t>
            </a:r>
            <a:r>
              <a:rPr lang="zh-TW" altLang="en-US" sz="4000" dirty="0"/>
              <a:t> </a:t>
            </a:r>
            <a:r>
              <a:rPr lang="en-US" altLang="zh-TW" sz="4000" dirty="0"/>
              <a:t>Time</a:t>
            </a:r>
            <a:endParaRPr lang="zh-TW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22656F-6F89-BC60-664A-A029CD5183B8}"/>
              </a:ext>
            </a:extLst>
          </p:cNvPr>
          <p:cNvSpPr txBox="1"/>
          <p:nvPr/>
        </p:nvSpPr>
        <p:spPr>
          <a:xfrm>
            <a:off x="3916947" y="1962220"/>
            <a:ext cx="4358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Dì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sān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kè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Shíjiān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8323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9D379430-693B-E3DF-4A56-C58A61F789D3}"/>
              </a:ext>
            </a:extLst>
          </p:cNvPr>
          <p:cNvSpPr/>
          <p:nvPr/>
        </p:nvSpPr>
        <p:spPr>
          <a:xfrm>
            <a:off x="508000" y="2762329"/>
            <a:ext cx="612648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8A0B40C6-160C-7627-7E8F-2497A71FF30B}"/>
              </a:ext>
            </a:extLst>
          </p:cNvPr>
          <p:cNvSpPr/>
          <p:nvPr/>
        </p:nvSpPr>
        <p:spPr>
          <a:xfrm>
            <a:off x="508000" y="586662"/>
            <a:ext cx="884936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EFDE81D-FA00-A6E9-7750-147D2AF3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你的</a:t>
            </a:r>
            <a:r>
              <a:rPr lang="zh-TW" altLang="en-US" dirty="0">
                <a:solidFill>
                  <a:srgbClr val="FF0000"/>
                </a:solidFill>
              </a:rPr>
              <a:t>生日</a:t>
            </a:r>
            <a:r>
              <a:rPr lang="zh-TW" altLang="en-US" dirty="0"/>
              <a:t>是几月几号</a:t>
            </a:r>
            <a:r>
              <a:rPr lang="en-US" altLang="zh-TW" dirty="0"/>
              <a:t>/</a:t>
            </a:r>
            <a:r>
              <a:rPr lang="zh-TW" altLang="en-US" dirty="0"/>
              <a:t>日？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81907E-AB71-9EC5-A445-2BB7E59A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3866"/>
            <a:ext cx="10515600" cy="3193096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我的</a:t>
            </a:r>
            <a:r>
              <a:rPr lang="zh-TW" altLang="en-US" sz="3600" dirty="0">
                <a:solidFill>
                  <a:srgbClr val="FF0000"/>
                </a:solidFill>
              </a:rPr>
              <a:t>生日</a:t>
            </a:r>
            <a:r>
              <a:rPr lang="zh-TW" altLang="en-US" sz="3600" dirty="0"/>
              <a:t>是</a:t>
            </a:r>
            <a:r>
              <a:rPr lang="en-US" altLang="zh-TW" sz="3600" dirty="0"/>
              <a:t>7</a:t>
            </a:r>
            <a:r>
              <a:rPr lang="zh-TW" altLang="en-US" sz="3600" dirty="0"/>
              <a:t>月</a:t>
            </a:r>
            <a:r>
              <a:rPr lang="en-US" altLang="zh-TW" sz="3600" dirty="0"/>
              <a:t>15</a:t>
            </a:r>
            <a:r>
              <a:rPr lang="zh-TW" altLang="en-US" sz="3600" dirty="0"/>
              <a:t>号</a:t>
            </a:r>
            <a:r>
              <a:rPr lang="en-US" altLang="zh-TW" sz="3600" dirty="0"/>
              <a:t>/</a:t>
            </a:r>
            <a:r>
              <a:rPr lang="zh-TW" altLang="en-US" sz="3600" dirty="0"/>
              <a:t>日。</a:t>
            </a:r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zh-TW" altLang="en-US" sz="3200" dirty="0"/>
              <a:t> </a:t>
            </a:r>
            <a:r>
              <a:rPr lang="en-US" altLang="zh-TW" sz="3200" dirty="0"/>
              <a:t>de </a:t>
            </a:r>
            <a:r>
              <a:rPr lang="en-US" altLang="zh-TW" sz="3200" dirty="0" err="1"/>
              <a:t>shēngrì</a:t>
            </a:r>
            <a:r>
              <a:rPr lang="en-US" altLang="zh-TW" sz="3200" dirty="0"/>
              <a:t> </a:t>
            </a:r>
            <a:r>
              <a:rPr lang="en-US" altLang="zh-TW" sz="3200" dirty="0" err="1"/>
              <a:t>shì</a:t>
            </a:r>
            <a:r>
              <a:rPr lang="en-US" altLang="zh-TW" sz="3200" dirty="0"/>
              <a:t> 7yuè</a:t>
            </a:r>
            <a:r>
              <a:rPr lang="zh-TW" altLang="en-US" sz="3200" dirty="0"/>
              <a:t> </a:t>
            </a:r>
            <a:r>
              <a:rPr lang="en-US" altLang="zh-TW" sz="3200" dirty="0"/>
              <a:t>15hào/</a:t>
            </a:r>
            <a:r>
              <a:rPr lang="en-US" altLang="zh-TW" sz="3200" dirty="0" err="1"/>
              <a:t>rì</a:t>
            </a:r>
            <a:r>
              <a:rPr lang="en-US" altLang="zh-TW" sz="3200" dirty="0"/>
              <a:t>.</a:t>
            </a:r>
          </a:p>
          <a:p>
            <a:pPr marL="0" indent="0">
              <a:buNone/>
            </a:pPr>
            <a:r>
              <a:rPr lang="en-US" altLang="zh-TW" sz="3600" dirty="0"/>
              <a:t>My </a:t>
            </a:r>
            <a:r>
              <a:rPr lang="en-US" altLang="zh-TW" sz="3600" dirty="0">
                <a:solidFill>
                  <a:srgbClr val="FF0000"/>
                </a:solidFill>
              </a:rPr>
              <a:t>birthday</a:t>
            </a:r>
            <a:r>
              <a:rPr lang="en-US" altLang="zh-TW" sz="3600" dirty="0"/>
              <a:t> is July 15th.</a:t>
            </a:r>
          </a:p>
          <a:p>
            <a:pPr marL="0" indent="0">
              <a:buNone/>
            </a:pPr>
            <a:endParaRPr lang="zh-TW" altLang="en-US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24102A7-00EC-FEA4-399B-F1CC65338DFF}"/>
              </a:ext>
            </a:extLst>
          </p:cNvPr>
          <p:cNvSpPr txBox="1">
            <a:spLocks/>
          </p:cNvSpPr>
          <p:nvPr/>
        </p:nvSpPr>
        <p:spPr>
          <a:xfrm>
            <a:off x="838200" y="10117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de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shēngrì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jǐyuè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jǐhào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666666"/>
                </a:solidFill>
                <a:latin typeface="Roboto" panose="02000000000000000000" pitchFamily="2" charset="0"/>
              </a:rPr>
              <a:t>rì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3ADE6C5-9B34-891A-06EB-B80B02ED321C}"/>
              </a:ext>
            </a:extLst>
          </p:cNvPr>
          <p:cNvSpPr txBox="1">
            <a:spLocks/>
          </p:cNvSpPr>
          <p:nvPr/>
        </p:nvSpPr>
        <p:spPr>
          <a:xfrm>
            <a:off x="838200" y="1674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What is your 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birthday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2958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5B36B4C3-CB9A-7055-CAFC-703CD03A8B71}"/>
              </a:ext>
            </a:extLst>
          </p:cNvPr>
          <p:cNvSpPr/>
          <p:nvPr/>
        </p:nvSpPr>
        <p:spPr>
          <a:xfrm>
            <a:off x="838200" y="4103052"/>
            <a:ext cx="351028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2C80AB7C-0FDC-6C4D-35AD-149C41F92F40}"/>
              </a:ext>
            </a:extLst>
          </p:cNvPr>
          <p:cNvSpPr/>
          <p:nvPr/>
        </p:nvSpPr>
        <p:spPr>
          <a:xfrm>
            <a:off x="838200" y="2029382"/>
            <a:ext cx="351028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EF693A7-39C6-D34D-CCF7-B05F8F8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zh-TW" altLang="en-US" dirty="0"/>
              <a:t>岁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suì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137428-235C-256D-F381-0F6A19F5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7439"/>
            <a:ext cx="4627880" cy="3799523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你今年几</a:t>
            </a:r>
            <a:r>
              <a:rPr lang="zh-TW" altLang="en-US" sz="3200" dirty="0">
                <a:solidFill>
                  <a:srgbClr val="FF0000"/>
                </a:solidFill>
              </a:rPr>
              <a:t>岁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nǐ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jīnnián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jǐ</a:t>
            </a:r>
            <a:r>
              <a:rPr lang="en-US" altLang="zh-TW" sz="3200" dirty="0" err="1">
                <a:solidFill>
                  <a:srgbClr val="FF0000"/>
                </a:solidFill>
              </a:rPr>
              <a:t>suì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How old are you?</a:t>
            </a:r>
          </a:p>
          <a:p>
            <a:endParaRPr lang="en-US" altLang="zh-TW" sz="3200" dirty="0"/>
          </a:p>
          <a:p>
            <a:r>
              <a:rPr lang="zh-TW" altLang="en-US" sz="3200" dirty="0"/>
              <a:t>我今年</a:t>
            </a:r>
            <a:r>
              <a:rPr lang="en-US" altLang="zh-TW" sz="3200" dirty="0"/>
              <a:t>23</a:t>
            </a:r>
            <a:r>
              <a:rPr lang="zh-TW" altLang="en-US" sz="3200" dirty="0">
                <a:solidFill>
                  <a:srgbClr val="FF0000"/>
                </a:solidFill>
              </a:rPr>
              <a:t>岁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jīnnián</a:t>
            </a:r>
            <a:r>
              <a:rPr lang="en-US" altLang="zh-TW" sz="3200" dirty="0"/>
              <a:t> 23 </a:t>
            </a:r>
            <a:r>
              <a:rPr lang="en-US" altLang="zh-TW" sz="3200" dirty="0" err="1">
                <a:solidFill>
                  <a:srgbClr val="FF0000"/>
                </a:solidFill>
              </a:rPr>
              <a:t>suì</a:t>
            </a:r>
            <a:r>
              <a:rPr lang="en-US" altLang="zh-TW" sz="3200" dirty="0"/>
              <a:t>.</a:t>
            </a:r>
          </a:p>
          <a:p>
            <a:pPr marL="0" indent="0">
              <a:buNone/>
            </a:pPr>
            <a:r>
              <a:rPr lang="en-US" altLang="zh-TW" sz="3200" dirty="0"/>
              <a:t>I am 23 years old.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0E44CD8-FD56-6BB4-7C49-A51D864C8EE7}"/>
              </a:ext>
            </a:extLst>
          </p:cNvPr>
          <p:cNvSpPr txBox="1">
            <a:spLocks/>
          </p:cNvSpPr>
          <p:nvPr/>
        </p:nvSpPr>
        <p:spPr>
          <a:xfrm>
            <a:off x="838200" y="885666"/>
            <a:ext cx="3093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/>
              <a:t>Year</a:t>
            </a:r>
            <a:r>
              <a:rPr lang="zh-TW" altLang="en-US" sz="3600" dirty="0"/>
              <a:t> </a:t>
            </a:r>
            <a:r>
              <a:rPr lang="en-US" altLang="zh-TW" sz="3600" dirty="0"/>
              <a:t>(for age)</a:t>
            </a:r>
            <a:endParaRPr lang="zh-TW" altLang="en-US" sz="3600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17B56F81-9F43-AB63-9E35-26374C0C2A5C}"/>
              </a:ext>
            </a:extLst>
          </p:cNvPr>
          <p:cNvSpPr/>
          <p:nvPr/>
        </p:nvSpPr>
        <p:spPr>
          <a:xfrm>
            <a:off x="5745480" y="4102812"/>
            <a:ext cx="560832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00D61A2-2780-6C69-F887-78E9B1E602C5}"/>
              </a:ext>
            </a:extLst>
          </p:cNvPr>
          <p:cNvSpPr/>
          <p:nvPr/>
        </p:nvSpPr>
        <p:spPr>
          <a:xfrm>
            <a:off x="5745480" y="2029142"/>
            <a:ext cx="462788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6FEFD48B-5E0E-0E23-5919-F9CF3D00436B}"/>
              </a:ext>
            </a:extLst>
          </p:cNvPr>
          <p:cNvSpPr txBox="1">
            <a:spLocks/>
          </p:cNvSpPr>
          <p:nvPr/>
        </p:nvSpPr>
        <p:spPr>
          <a:xfrm>
            <a:off x="5745480" y="2377199"/>
            <a:ext cx="5379720" cy="3799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/>
              <a:t>2030</a:t>
            </a:r>
            <a:r>
              <a:rPr lang="zh-TW" altLang="en-US" sz="3200" dirty="0"/>
              <a:t>年你几</a:t>
            </a:r>
            <a:r>
              <a:rPr lang="zh-TW" altLang="en-US" sz="3200" dirty="0">
                <a:solidFill>
                  <a:srgbClr val="FF0000"/>
                </a:solidFill>
              </a:rPr>
              <a:t>岁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2030 </a:t>
            </a:r>
            <a:r>
              <a:rPr lang="en-US" altLang="zh-TW" sz="3200" dirty="0" err="1"/>
              <a:t>nián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nǐ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jǐ</a:t>
            </a:r>
            <a:r>
              <a:rPr lang="en-US" altLang="zh-TW" sz="3200" dirty="0" err="1">
                <a:solidFill>
                  <a:srgbClr val="FF0000"/>
                </a:solidFill>
              </a:rPr>
              <a:t>suì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How old are you in 2030?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200" dirty="0"/>
          </a:p>
          <a:p>
            <a:r>
              <a:rPr lang="en-US" altLang="zh-TW" sz="3200" dirty="0"/>
              <a:t>2030</a:t>
            </a:r>
            <a:r>
              <a:rPr lang="zh-TW" altLang="en-US" sz="3200" dirty="0"/>
              <a:t>年我</a:t>
            </a:r>
            <a:r>
              <a:rPr lang="en-US" altLang="zh-TW" sz="3200" dirty="0"/>
              <a:t>30</a:t>
            </a:r>
            <a:r>
              <a:rPr lang="zh-TW" altLang="en-US" sz="3200" dirty="0">
                <a:solidFill>
                  <a:srgbClr val="FF0000"/>
                </a:solidFill>
              </a:rPr>
              <a:t>岁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2030nián</a:t>
            </a:r>
            <a:r>
              <a:rPr lang="zh-TW" altLang="en-US" sz="3200" dirty="0"/>
              <a:t> </a:t>
            </a:r>
            <a:r>
              <a:rPr lang="en-US" altLang="zh-TW" sz="3200" dirty="0" err="1"/>
              <a:t>wǒ</a:t>
            </a:r>
            <a:r>
              <a:rPr lang="zh-TW" altLang="en-US" sz="3200" dirty="0"/>
              <a:t> </a:t>
            </a:r>
            <a:r>
              <a:rPr lang="en-US" altLang="zh-TW" sz="3200" dirty="0"/>
              <a:t>30</a:t>
            </a:r>
            <a:r>
              <a:rPr lang="en-US" altLang="zh-TW" sz="3200" dirty="0">
                <a:solidFill>
                  <a:srgbClr val="FF0000"/>
                </a:solidFill>
              </a:rPr>
              <a:t>suì</a:t>
            </a:r>
            <a:r>
              <a:rPr lang="en-US" altLang="zh-TW" sz="3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In 2030, I will be 30 years old.</a:t>
            </a:r>
          </a:p>
        </p:txBody>
      </p:sp>
    </p:spTree>
    <p:extLst>
      <p:ext uri="{BB962C8B-B14F-4D97-AF65-F5344CB8AC3E}">
        <p14:creationId xmlns:p14="http://schemas.microsoft.com/office/powerpoint/2010/main" val="2039149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5B36B4C3-CB9A-7055-CAFC-703CD03A8B71}"/>
              </a:ext>
            </a:extLst>
          </p:cNvPr>
          <p:cNvSpPr/>
          <p:nvPr/>
        </p:nvSpPr>
        <p:spPr>
          <a:xfrm>
            <a:off x="1761490" y="4396579"/>
            <a:ext cx="351028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2C80AB7C-0FDC-6C4D-35AD-149C41F92F40}"/>
              </a:ext>
            </a:extLst>
          </p:cNvPr>
          <p:cNvSpPr/>
          <p:nvPr/>
        </p:nvSpPr>
        <p:spPr>
          <a:xfrm>
            <a:off x="1761490" y="2322909"/>
            <a:ext cx="351028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EF693A7-39C6-D34D-CCF7-B05F8F8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04140"/>
            <a:ext cx="5257800" cy="1325563"/>
          </a:xfrm>
        </p:spPr>
        <p:txBody>
          <a:bodyPr/>
          <a:lstStyle/>
          <a:p>
            <a:r>
              <a:rPr lang="zh-TW" altLang="en-US" dirty="0"/>
              <a:t>多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duō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137428-235C-256D-F381-0F6A19F5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490" y="2670966"/>
            <a:ext cx="4627880" cy="3799523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你今年几</a:t>
            </a:r>
            <a:r>
              <a:rPr lang="zh-TW" altLang="en-US" sz="3200" dirty="0">
                <a:solidFill>
                  <a:srgbClr val="FF0000"/>
                </a:solidFill>
              </a:rPr>
              <a:t>岁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nǐ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jīnnián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jǐ</a:t>
            </a:r>
            <a:r>
              <a:rPr lang="en-US" altLang="zh-TW" sz="3200" dirty="0" err="1">
                <a:solidFill>
                  <a:srgbClr val="FF0000"/>
                </a:solidFill>
              </a:rPr>
              <a:t>suì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How old are you?</a:t>
            </a:r>
          </a:p>
          <a:p>
            <a:endParaRPr lang="en-US" altLang="zh-TW" sz="3200" dirty="0"/>
          </a:p>
          <a:p>
            <a:r>
              <a:rPr lang="zh-TW" altLang="en-US" sz="3200" dirty="0"/>
              <a:t>我今年</a:t>
            </a:r>
            <a:r>
              <a:rPr lang="en-US" altLang="zh-TW" sz="3200" dirty="0"/>
              <a:t>23</a:t>
            </a:r>
            <a:r>
              <a:rPr lang="zh-TW" altLang="en-US" sz="3200" dirty="0">
                <a:solidFill>
                  <a:srgbClr val="FF0000"/>
                </a:solidFill>
              </a:rPr>
              <a:t>岁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jīnnián</a:t>
            </a:r>
            <a:r>
              <a:rPr lang="en-US" altLang="zh-TW" sz="3200" dirty="0"/>
              <a:t> 23 </a:t>
            </a:r>
            <a:r>
              <a:rPr lang="en-US" altLang="zh-TW" sz="3200" dirty="0" err="1">
                <a:solidFill>
                  <a:srgbClr val="FF0000"/>
                </a:solidFill>
              </a:rPr>
              <a:t>suì</a:t>
            </a:r>
            <a:r>
              <a:rPr lang="en-US" altLang="zh-TW" sz="3200" dirty="0"/>
              <a:t>.</a:t>
            </a:r>
          </a:p>
          <a:p>
            <a:pPr marL="0" indent="0">
              <a:buNone/>
            </a:pPr>
            <a:r>
              <a:rPr lang="en-US" altLang="zh-TW" sz="3200" dirty="0"/>
              <a:t>I am 23 years old.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0E44CD8-FD56-6BB4-7C49-A51D864C8EE7}"/>
              </a:ext>
            </a:extLst>
          </p:cNvPr>
          <p:cNvSpPr txBox="1">
            <a:spLocks/>
          </p:cNvSpPr>
          <p:nvPr/>
        </p:nvSpPr>
        <p:spPr>
          <a:xfrm>
            <a:off x="495300" y="937655"/>
            <a:ext cx="4196080" cy="143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/>
              <a:t>How many/much; </a:t>
            </a:r>
          </a:p>
          <a:p>
            <a:r>
              <a:rPr lang="en-US" altLang="zh-TW" sz="3600" dirty="0"/>
              <a:t>to what extent; many</a:t>
            </a:r>
            <a:endParaRPr lang="zh-TW" altLang="en-US" sz="36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9C8F303E-7806-0381-B160-C1D3CD7FE84E}"/>
              </a:ext>
            </a:extLst>
          </p:cNvPr>
          <p:cNvSpPr txBox="1">
            <a:spLocks/>
          </p:cNvSpPr>
          <p:nvPr/>
        </p:nvSpPr>
        <p:spPr>
          <a:xfrm>
            <a:off x="5745480" y="130492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大 </a:t>
            </a:r>
            <a:r>
              <a:rPr lang="en-US" altLang="zh-TW" dirty="0" err="1">
                <a:solidFill>
                  <a:srgbClr val="666666"/>
                </a:solidFill>
                <a:latin typeface="Roboto" panose="02000000000000000000" pitchFamily="2" charset="0"/>
              </a:rPr>
              <a:t>dà</a:t>
            </a:r>
            <a:endParaRPr lang="zh-TW" altLang="en-US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D283BD44-2D8D-ECF3-746D-184938D2B28A}"/>
              </a:ext>
            </a:extLst>
          </p:cNvPr>
          <p:cNvSpPr txBox="1">
            <a:spLocks/>
          </p:cNvSpPr>
          <p:nvPr/>
        </p:nvSpPr>
        <p:spPr>
          <a:xfrm>
            <a:off x="5745480" y="598488"/>
            <a:ext cx="3093720" cy="143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/>
              <a:t>Big; old</a:t>
            </a:r>
            <a:endParaRPr lang="zh-TW" altLang="en-US" sz="3600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2A126DE-C794-8A75-A1DE-024B84CE19F9}"/>
              </a:ext>
            </a:extLst>
          </p:cNvPr>
          <p:cNvSpPr/>
          <p:nvPr/>
        </p:nvSpPr>
        <p:spPr>
          <a:xfrm>
            <a:off x="5328920" y="4422931"/>
            <a:ext cx="351028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B1BE4A33-F0E7-631C-6F17-C5AA5C06BF51}"/>
              </a:ext>
            </a:extLst>
          </p:cNvPr>
          <p:cNvSpPr/>
          <p:nvPr/>
        </p:nvSpPr>
        <p:spPr>
          <a:xfrm>
            <a:off x="5328920" y="2349261"/>
            <a:ext cx="351028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A223B8BF-3CDA-E772-6EDC-A17664C68682}"/>
              </a:ext>
            </a:extLst>
          </p:cNvPr>
          <p:cNvSpPr txBox="1">
            <a:spLocks/>
          </p:cNvSpPr>
          <p:nvPr/>
        </p:nvSpPr>
        <p:spPr>
          <a:xfrm>
            <a:off x="5444490" y="2618579"/>
            <a:ext cx="4627880" cy="3799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/>
              <a:t>你今年</a:t>
            </a:r>
            <a:r>
              <a:rPr lang="zh-TW" altLang="en-US" sz="3200" dirty="0">
                <a:solidFill>
                  <a:srgbClr val="FF0000"/>
                </a:solidFill>
              </a:rPr>
              <a:t>多大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 err="1"/>
              <a:t>nǐ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jīnnián</a:t>
            </a:r>
            <a:r>
              <a:rPr lang="en-US" altLang="zh-TW" sz="3200" dirty="0"/>
              <a:t> </a:t>
            </a:r>
            <a:r>
              <a:rPr lang="en-US" altLang="zh-TW" sz="3200" dirty="0" err="1">
                <a:solidFill>
                  <a:srgbClr val="FF0000"/>
                </a:solidFill>
              </a:rPr>
              <a:t>duōdà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How old are you?</a:t>
            </a:r>
          </a:p>
          <a:p>
            <a:endParaRPr lang="en-US" altLang="zh-TW" sz="3200" dirty="0"/>
          </a:p>
          <a:p>
            <a:r>
              <a:rPr lang="zh-TW" altLang="en-US" sz="3200" dirty="0"/>
              <a:t>我今年</a:t>
            </a:r>
            <a:r>
              <a:rPr lang="en-US" altLang="zh-TW" sz="3200" dirty="0"/>
              <a:t>23</a:t>
            </a:r>
            <a:r>
              <a:rPr lang="zh-TW" altLang="en-US" sz="3200" dirty="0">
                <a:solidFill>
                  <a:srgbClr val="FF0000"/>
                </a:solidFill>
              </a:rPr>
              <a:t>岁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jīnnián</a:t>
            </a:r>
            <a:r>
              <a:rPr lang="en-US" altLang="zh-TW" sz="3200" dirty="0"/>
              <a:t> 23 </a:t>
            </a:r>
            <a:r>
              <a:rPr lang="en-US" altLang="zh-TW" sz="3200" dirty="0" err="1">
                <a:solidFill>
                  <a:srgbClr val="FF0000"/>
                </a:solidFill>
              </a:rPr>
              <a:t>suì</a:t>
            </a:r>
            <a:r>
              <a:rPr lang="en-US" altLang="zh-TW" sz="3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I am 23 years old.</a:t>
            </a:r>
          </a:p>
        </p:txBody>
      </p:sp>
    </p:spTree>
    <p:extLst>
      <p:ext uri="{BB962C8B-B14F-4D97-AF65-F5344CB8AC3E}">
        <p14:creationId xmlns:p14="http://schemas.microsoft.com/office/powerpoint/2010/main" val="3026183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17B56F81-9F43-AB63-9E35-26374C0C2A5C}"/>
              </a:ext>
            </a:extLst>
          </p:cNvPr>
          <p:cNvSpPr/>
          <p:nvPr/>
        </p:nvSpPr>
        <p:spPr>
          <a:xfrm>
            <a:off x="5867400" y="4414358"/>
            <a:ext cx="560832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00D61A2-2780-6C69-F887-78E9B1E602C5}"/>
              </a:ext>
            </a:extLst>
          </p:cNvPr>
          <p:cNvSpPr/>
          <p:nvPr/>
        </p:nvSpPr>
        <p:spPr>
          <a:xfrm>
            <a:off x="5867400" y="2340688"/>
            <a:ext cx="462788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6FEFD48B-5E0E-0E23-5919-F9CF3D00436B}"/>
              </a:ext>
            </a:extLst>
          </p:cNvPr>
          <p:cNvSpPr txBox="1">
            <a:spLocks/>
          </p:cNvSpPr>
          <p:nvPr/>
        </p:nvSpPr>
        <p:spPr>
          <a:xfrm>
            <a:off x="5867400" y="2688745"/>
            <a:ext cx="5379720" cy="3799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/>
              <a:t>2030</a:t>
            </a:r>
            <a:r>
              <a:rPr lang="zh-TW" altLang="en-US" sz="3200" dirty="0"/>
              <a:t>年你</a:t>
            </a:r>
            <a:r>
              <a:rPr lang="zh-TW" altLang="en-US" sz="3200" dirty="0">
                <a:solidFill>
                  <a:srgbClr val="FF0000"/>
                </a:solidFill>
              </a:rPr>
              <a:t>多大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2030 </a:t>
            </a:r>
            <a:r>
              <a:rPr lang="en-US" altLang="zh-TW" sz="3200" dirty="0" err="1"/>
              <a:t>nián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nǐ</a:t>
            </a:r>
            <a:r>
              <a:rPr lang="zh-TW" altLang="en-US" sz="3200" dirty="0"/>
              <a:t> </a:t>
            </a:r>
            <a:r>
              <a:rPr lang="en-US" altLang="zh-TW" sz="3200" dirty="0" err="1">
                <a:solidFill>
                  <a:srgbClr val="FF0000"/>
                </a:solidFill>
              </a:rPr>
              <a:t>duōdà</a:t>
            </a: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How old are you in 2030?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200" dirty="0"/>
          </a:p>
          <a:p>
            <a:r>
              <a:rPr lang="en-US" altLang="zh-TW" sz="3200" dirty="0"/>
              <a:t>2030</a:t>
            </a:r>
            <a:r>
              <a:rPr lang="zh-TW" altLang="en-US" sz="3200" dirty="0"/>
              <a:t>年我</a:t>
            </a:r>
            <a:r>
              <a:rPr lang="en-US" altLang="zh-TW" sz="3200" dirty="0"/>
              <a:t>30</a:t>
            </a:r>
            <a:r>
              <a:rPr lang="zh-TW" altLang="en-US" sz="3200" dirty="0">
                <a:solidFill>
                  <a:srgbClr val="FF0000"/>
                </a:solidFill>
              </a:rPr>
              <a:t>岁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2030nián</a:t>
            </a:r>
            <a:r>
              <a:rPr lang="zh-TW" altLang="en-US" sz="3200" dirty="0"/>
              <a:t> </a:t>
            </a:r>
            <a:r>
              <a:rPr lang="en-US" altLang="zh-TW" sz="3200" dirty="0" err="1"/>
              <a:t>wǒ</a:t>
            </a:r>
            <a:r>
              <a:rPr lang="zh-TW" altLang="en-US" sz="3200" dirty="0"/>
              <a:t> </a:t>
            </a:r>
            <a:r>
              <a:rPr lang="en-US" altLang="zh-TW" sz="3200" dirty="0"/>
              <a:t>30</a:t>
            </a:r>
            <a:r>
              <a:rPr lang="en-US" altLang="zh-TW" sz="3200" dirty="0">
                <a:solidFill>
                  <a:srgbClr val="FF0000"/>
                </a:solidFill>
              </a:rPr>
              <a:t>suì</a:t>
            </a:r>
            <a:r>
              <a:rPr lang="en-US" altLang="zh-TW" sz="3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In 2030, I will be 30 years old.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E1F7307E-61E5-C2D6-F24A-D8F13E60CAD3}"/>
              </a:ext>
            </a:extLst>
          </p:cNvPr>
          <p:cNvSpPr txBox="1">
            <a:spLocks/>
          </p:cNvSpPr>
          <p:nvPr/>
        </p:nvSpPr>
        <p:spPr>
          <a:xfrm>
            <a:off x="487680" y="104140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/>
              <a:t>多 </a:t>
            </a:r>
            <a:r>
              <a:rPr lang="en-US" altLang="zh-TW">
                <a:solidFill>
                  <a:srgbClr val="666666"/>
                </a:solidFill>
                <a:latin typeface="Roboto" panose="02000000000000000000" pitchFamily="2" charset="0"/>
              </a:rPr>
              <a:t>duō</a:t>
            </a:r>
            <a:endParaRPr lang="zh-TW" altLang="en-US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18AC23CB-0970-D52D-0C21-C764E0F9FBB6}"/>
              </a:ext>
            </a:extLst>
          </p:cNvPr>
          <p:cNvSpPr txBox="1">
            <a:spLocks/>
          </p:cNvSpPr>
          <p:nvPr/>
        </p:nvSpPr>
        <p:spPr>
          <a:xfrm>
            <a:off x="495300" y="937655"/>
            <a:ext cx="4196080" cy="143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/>
              <a:t>How many/much; </a:t>
            </a:r>
          </a:p>
          <a:p>
            <a:r>
              <a:rPr lang="en-US" altLang="zh-TW" sz="3600" dirty="0"/>
              <a:t>to what extent; many</a:t>
            </a:r>
            <a:endParaRPr lang="zh-TW" altLang="en-US" sz="3600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E985A795-281F-0C57-66B3-212918F83E3D}"/>
              </a:ext>
            </a:extLst>
          </p:cNvPr>
          <p:cNvSpPr txBox="1">
            <a:spLocks/>
          </p:cNvSpPr>
          <p:nvPr/>
        </p:nvSpPr>
        <p:spPr>
          <a:xfrm>
            <a:off x="5745480" y="598488"/>
            <a:ext cx="3093720" cy="143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/>
              <a:t>Big; old</a:t>
            </a:r>
            <a:endParaRPr lang="zh-TW" altLang="en-US" sz="3600" dirty="0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1E25A112-79F9-3476-1900-55EC0919318F}"/>
              </a:ext>
            </a:extLst>
          </p:cNvPr>
          <p:cNvSpPr/>
          <p:nvPr/>
        </p:nvSpPr>
        <p:spPr>
          <a:xfrm>
            <a:off x="137160" y="4414358"/>
            <a:ext cx="560832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ECD0ABF-9A62-BC1F-47B7-46AE94289DF2}"/>
              </a:ext>
            </a:extLst>
          </p:cNvPr>
          <p:cNvSpPr/>
          <p:nvPr/>
        </p:nvSpPr>
        <p:spPr>
          <a:xfrm>
            <a:off x="137160" y="2340688"/>
            <a:ext cx="4627880" cy="2073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A51A3A8D-3784-A14F-9EB5-D5CEC6E7DA02}"/>
              </a:ext>
            </a:extLst>
          </p:cNvPr>
          <p:cNvSpPr txBox="1">
            <a:spLocks/>
          </p:cNvSpPr>
          <p:nvPr/>
        </p:nvSpPr>
        <p:spPr>
          <a:xfrm>
            <a:off x="137160" y="2688745"/>
            <a:ext cx="5379720" cy="3799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/>
              <a:t>2030</a:t>
            </a:r>
            <a:r>
              <a:rPr lang="zh-TW" altLang="en-US" sz="3200" dirty="0"/>
              <a:t>年你几</a:t>
            </a:r>
            <a:r>
              <a:rPr lang="zh-TW" altLang="en-US" sz="3200" dirty="0">
                <a:solidFill>
                  <a:srgbClr val="FF0000"/>
                </a:solidFill>
              </a:rPr>
              <a:t>岁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2030 </a:t>
            </a:r>
            <a:r>
              <a:rPr lang="en-US" altLang="zh-TW" sz="3200" dirty="0" err="1"/>
              <a:t>nián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nǐ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jǐ</a:t>
            </a:r>
            <a:r>
              <a:rPr lang="en-US" altLang="zh-TW" sz="3200" dirty="0" err="1">
                <a:solidFill>
                  <a:srgbClr val="FF0000"/>
                </a:solidFill>
              </a:rPr>
              <a:t>suì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How old are you in 2030?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200" dirty="0"/>
          </a:p>
          <a:p>
            <a:r>
              <a:rPr lang="en-US" altLang="zh-TW" sz="3200" dirty="0"/>
              <a:t>2030</a:t>
            </a:r>
            <a:r>
              <a:rPr lang="zh-TW" altLang="en-US" sz="3200" dirty="0"/>
              <a:t>年我</a:t>
            </a:r>
            <a:r>
              <a:rPr lang="en-US" altLang="zh-TW" sz="3200" dirty="0"/>
              <a:t>30</a:t>
            </a:r>
            <a:r>
              <a:rPr lang="zh-TW" altLang="en-US" sz="3200" dirty="0">
                <a:solidFill>
                  <a:srgbClr val="FF0000"/>
                </a:solidFill>
              </a:rPr>
              <a:t>岁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2030nián</a:t>
            </a:r>
            <a:r>
              <a:rPr lang="zh-TW" altLang="en-US" sz="3200" dirty="0"/>
              <a:t> </a:t>
            </a:r>
            <a:r>
              <a:rPr lang="en-US" altLang="zh-TW" sz="3200" dirty="0" err="1"/>
              <a:t>wǒ</a:t>
            </a:r>
            <a:r>
              <a:rPr lang="zh-TW" altLang="en-US" sz="3200" dirty="0"/>
              <a:t> </a:t>
            </a:r>
            <a:r>
              <a:rPr lang="en-US" altLang="zh-TW" sz="3200" dirty="0"/>
              <a:t>30</a:t>
            </a:r>
            <a:r>
              <a:rPr lang="en-US" altLang="zh-TW" sz="3200" dirty="0">
                <a:solidFill>
                  <a:srgbClr val="FF0000"/>
                </a:solidFill>
              </a:rPr>
              <a:t>suì</a:t>
            </a:r>
            <a:r>
              <a:rPr lang="en-US" altLang="zh-TW" sz="3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dirty="0"/>
              <a:t>In 2030, I will be 30 years old.</a:t>
            </a: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8AA0478E-F3BE-F442-83F1-CE9D45BA174C}"/>
              </a:ext>
            </a:extLst>
          </p:cNvPr>
          <p:cNvSpPr txBox="1">
            <a:spLocks/>
          </p:cNvSpPr>
          <p:nvPr/>
        </p:nvSpPr>
        <p:spPr>
          <a:xfrm>
            <a:off x="5745480" y="130492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大 </a:t>
            </a:r>
            <a:r>
              <a:rPr lang="en-US" altLang="zh-TW" dirty="0" err="1">
                <a:solidFill>
                  <a:srgbClr val="666666"/>
                </a:solidFill>
                <a:latin typeface="Roboto" panose="02000000000000000000" pitchFamily="2" charset="0"/>
              </a:rPr>
              <a:t>dà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646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15432FB-18CE-74E9-E382-A0A3BE8B94A5}"/>
              </a:ext>
            </a:extLst>
          </p:cNvPr>
          <p:cNvSpPr txBox="1">
            <a:spLocks/>
          </p:cNvSpPr>
          <p:nvPr/>
        </p:nvSpPr>
        <p:spPr>
          <a:xfrm>
            <a:off x="487680" y="104140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/>
              <a:t>点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diǎn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F7B311-2BB6-4464-3679-2E98B38B7E9F}"/>
              </a:ext>
            </a:extLst>
          </p:cNvPr>
          <p:cNvSpPr txBox="1">
            <a:spLocks/>
          </p:cNvSpPr>
          <p:nvPr/>
        </p:nvSpPr>
        <p:spPr>
          <a:xfrm>
            <a:off x="495300" y="937655"/>
            <a:ext cx="8089900" cy="143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/>
              <a:t>o’clock </a:t>
            </a:r>
          </a:p>
          <a:p>
            <a:r>
              <a:rPr lang="en-US" altLang="zh-TW" sz="3600" dirty="0"/>
              <a:t>(lit. dot, point, thus “points on the clock”)</a:t>
            </a:r>
            <a:endParaRPr lang="zh-TW" altLang="en-US" sz="36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5C1F5889-DBA1-20A0-C12A-3851D9A4F976}"/>
              </a:ext>
            </a:extLst>
          </p:cNvPr>
          <p:cNvCxnSpPr>
            <a:cxnSpLocks/>
          </p:cNvCxnSpPr>
          <p:nvPr/>
        </p:nvCxnSpPr>
        <p:spPr>
          <a:xfrm flipV="1">
            <a:off x="1818640" y="3535680"/>
            <a:ext cx="0" cy="10871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64A24AF2-42FF-767F-03F0-2E60DC6502B5}"/>
              </a:ext>
            </a:extLst>
          </p:cNvPr>
          <p:cNvGrpSpPr/>
          <p:nvPr/>
        </p:nvGrpSpPr>
        <p:grpSpPr>
          <a:xfrm>
            <a:off x="406400" y="3220720"/>
            <a:ext cx="2854960" cy="2854960"/>
            <a:chOff x="406400" y="3220720"/>
            <a:chExt cx="2854960" cy="2854960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C3D85F60-3EEE-0401-F596-6356EEBD11CE}"/>
                </a:ext>
              </a:extLst>
            </p:cNvPr>
            <p:cNvSpPr/>
            <p:nvPr/>
          </p:nvSpPr>
          <p:spPr>
            <a:xfrm>
              <a:off x="406400" y="3220720"/>
              <a:ext cx="2854960" cy="285496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08B6F695-73DD-A807-86B9-118585096FBE}"/>
                </a:ext>
              </a:extLst>
            </p:cNvPr>
            <p:cNvSpPr/>
            <p:nvPr/>
          </p:nvSpPr>
          <p:spPr>
            <a:xfrm>
              <a:off x="568960" y="3383280"/>
              <a:ext cx="2529840" cy="25298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6BC2155-4736-AB15-8B25-7575A4B286C3}"/>
              </a:ext>
            </a:extLst>
          </p:cNvPr>
          <p:cNvCxnSpPr>
            <a:cxnSpLocks/>
            <a:endCxn id="8" idx="0"/>
          </p:cNvCxnSpPr>
          <p:nvPr/>
        </p:nvCxnSpPr>
        <p:spPr>
          <a:xfrm flipH="1" flipV="1">
            <a:off x="1833880" y="3383280"/>
            <a:ext cx="30480" cy="12852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7300A00C-DBC7-3FBE-0F8E-198FF2F48559}"/>
              </a:ext>
            </a:extLst>
          </p:cNvPr>
          <p:cNvCxnSpPr>
            <a:cxnSpLocks/>
          </p:cNvCxnSpPr>
          <p:nvPr/>
        </p:nvCxnSpPr>
        <p:spPr>
          <a:xfrm flipV="1">
            <a:off x="1864360" y="4297680"/>
            <a:ext cx="797560" cy="3175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>
            <a:extLst>
              <a:ext uri="{FF2B5EF4-FFF2-40B4-BE49-F238E27FC236}">
                <a16:creationId xmlns:a16="http://schemas.microsoft.com/office/drawing/2014/main" id="{E3174E48-ECDB-D7A8-47E4-AE91FFE35C2A}"/>
              </a:ext>
            </a:extLst>
          </p:cNvPr>
          <p:cNvSpPr/>
          <p:nvPr/>
        </p:nvSpPr>
        <p:spPr>
          <a:xfrm>
            <a:off x="1805941" y="4572000"/>
            <a:ext cx="101600" cy="10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標題 1">
            <a:extLst>
              <a:ext uri="{FF2B5EF4-FFF2-40B4-BE49-F238E27FC236}">
                <a16:creationId xmlns:a16="http://schemas.microsoft.com/office/drawing/2014/main" id="{1F07DD69-673F-375D-88EE-517E2FA46F7A}"/>
              </a:ext>
            </a:extLst>
          </p:cNvPr>
          <p:cNvSpPr txBox="1">
            <a:spLocks/>
          </p:cNvSpPr>
          <p:nvPr/>
        </p:nvSpPr>
        <p:spPr>
          <a:xfrm>
            <a:off x="3850640" y="3429000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/>
              <a:t>两</a:t>
            </a:r>
            <a:r>
              <a:rPr lang="zh-TW" altLang="en-US">
                <a:solidFill>
                  <a:srgbClr val="FF0000"/>
                </a:solidFill>
              </a:rPr>
              <a:t>点</a:t>
            </a:r>
            <a:r>
              <a:rPr lang="zh-TW" altLang="en-US"/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liǎngdiǎn</a:t>
            </a:r>
            <a:endParaRPr lang="zh-TW" altLang="en-US" dirty="0"/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95081564-6C4B-622A-0130-0152BA90ADBF}"/>
              </a:ext>
            </a:extLst>
          </p:cNvPr>
          <p:cNvSpPr txBox="1">
            <a:spLocks/>
          </p:cNvSpPr>
          <p:nvPr/>
        </p:nvSpPr>
        <p:spPr>
          <a:xfrm>
            <a:off x="3850640" y="4404360"/>
            <a:ext cx="579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/>
              <a:t>两</a:t>
            </a:r>
            <a:r>
              <a:rPr lang="zh-TW" altLang="en-US">
                <a:solidFill>
                  <a:srgbClr val="FF0000"/>
                </a:solidFill>
              </a:rPr>
              <a:t>点钟 </a:t>
            </a:r>
            <a:r>
              <a:rPr lang="en-US" altLang="zh-TW" b="0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liǎngdiǎnzhōng</a:t>
            </a:r>
            <a:endParaRPr lang="zh-TW" altLang="en-US" dirty="0"/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C9EBC78C-CA96-78A5-4F97-E066CF0DD3D9}"/>
              </a:ext>
            </a:extLst>
          </p:cNvPr>
          <p:cNvSpPr txBox="1">
            <a:spLocks/>
          </p:cNvSpPr>
          <p:nvPr/>
        </p:nvSpPr>
        <p:spPr>
          <a:xfrm>
            <a:off x="8046720" y="2103437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/>
              <a:t>二</a:t>
            </a:r>
            <a:r>
              <a:rPr lang="zh-TW" altLang="en-US">
                <a:solidFill>
                  <a:srgbClr val="FF0000"/>
                </a:solidFill>
              </a:rPr>
              <a:t>点</a:t>
            </a:r>
            <a:endParaRPr lang="zh-TW" altLang="en-US" dirty="0"/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1121C219-B17A-8F72-8DFC-188305A2FA75}"/>
              </a:ext>
            </a:extLst>
          </p:cNvPr>
          <p:cNvSpPr txBox="1">
            <a:spLocks/>
          </p:cNvSpPr>
          <p:nvPr/>
        </p:nvSpPr>
        <p:spPr>
          <a:xfrm>
            <a:off x="8046720" y="3078797"/>
            <a:ext cx="579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/>
              <a:t>二</a:t>
            </a:r>
            <a:r>
              <a:rPr lang="zh-TW" altLang="en-US">
                <a:solidFill>
                  <a:srgbClr val="FF0000"/>
                </a:solidFill>
              </a:rPr>
              <a:t>点钟</a:t>
            </a:r>
            <a:endParaRPr lang="zh-TW" altLang="en-US" dirty="0"/>
          </a:p>
        </p:txBody>
      </p:sp>
      <p:sp>
        <p:nvSpPr>
          <p:cNvPr id="27" name="乘號 26">
            <a:extLst>
              <a:ext uri="{FF2B5EF4-FFF2-40B4-BE49-F238E27FC236}">
                <a16:creationId xmlns:a16="http://schemas.microsoft.com/office/drawing/2014/main" id="{D7A95B21-5279-EE80-686A-5BAD5BACF9C5}"/>
              </a:ext>
            </a:extLst>
          </p:cNvPr>
          <p:cNvSpPr/>
          <p:nvPr/>
        </p:nvSpPr>
        <p:spPr>
          <a:xfrm>
            <a:off x="7463790" y="2289213"/>
            <a:ext cx="3040380" cy="1929371"/>
          </a:xfrm>
          <a:prstGeom prst="mathMultiply">
            <a:avLst>
              <a:gd name="adj1" fmla="val 772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1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15432FB-18CE-74E9-E382-A0A3BE8B94A5}"/>
              </a:ext>
            </a:extLst>
          </p:cNvPr>
          <p:cNvSpPr txBox="1">
            <a:spLocks/>
          </p:cNvSpPr>
          <p:nvPr/>
        </p:nvSpPr>
        <p:spPr>
          <a:xfrm>
            <a:off x="487680" y="104140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刻 </a:t>
            </a:r>
            <a:r>
              <a:rPr lang="en-US" altLang="zh-TW" dirty="0" err="1">
                <a:solidFill>
                  <a:srgbClr val="666666"/>
                </a:solidFill>
                <a:latin typeface="Roboto" panose="02000000000000000000" pitchFamily="2" charset="0"/>
              </a:rPr>
              <a:t>kè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F7B311-2BB6-4464-3679-2E98B38B7E9F}"/>
              </a:ext>
            </a:extLst>
          </p:cNvPr>
          <p:cNvSpPr txBox="1">
            <a:spLocks/>
          </p:cNvSpPr>
          <p:nvPr/>
        </p:nvSpPr>
        <p:spPr>
          <a:xfrm>
            <a:off x="495300" y="937655"/>
            <a:ext cx="2512060" cy="78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/>
              <a:t>quarter</a:t>
            </a:r>
            <a:r>
              <a:rPr lang="zh-TW" altLang="en-US" sz="3600" dirty="0"/>
              <a:t> </a:t>
            </a:r>
            <a:r>
              <a:rPr lang="en-US" altLang="zh-TW" sz="3600" dirty="0"/>
              <a:t>hour</a:t>
            </a:r>
            <a:endParaRPr lang="zh-TW" altLang="en-US" sz="36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5C1F5889-DBA1-20A0-C12A-3851D9A4F976}"/>
              </a:ext>
            </a:extLst>
          </p:cNvPr>
          <p:cNvCxnSpPr>
            <a:cxnSpLocks/>
          </p:cNvCxnSpPr>
          <p:nvPr/>
        </p:nvCxnSpPr>
        <p:spPr>
          <a:xfrm flipV="1">
            <a:off x="1818640" y="3535680"/>
            <a:ext cx="0" cy="10871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64A24AF2-42FF-767F-03F0-2E60DC6502B5}"/>
              </a:ext>
            </a:extLst>
          </p:cNvPr>
          <p:cNvGrpSpPr/>
          <p:nvPr/>
        </p:nvGrpSpPr>
        <p:grpSpPr>
          <a:xfrm>
            <a:off x="406400" y="3220720"/>
            <a:ext cx="2854960" cy="2854960"/>
            <a:chOff x="406400" y="3220720"/>
            <a:chExt cx="2854960" cy="2854960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C3D85F60-3EEE-0401-F596-6356EEBD11CE}"/>
                </a:ext>
              </a:extLst>
            </p:cNvPr>
            <p:cNvSpPr/>
            <p:nvPr/>
          </p:nvSpPr>
          <p:spPr>
            <a:xfrm>
              <a:off x="406400" y="3220720"/>
              <a:ext cx="2854960" cy="285496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08B6F695-73DD-A807-86B9-118585096FBE}"/>
                </a:ext>
              </a:extLst>
            </p:cNvPr>
            <p:cNvSpPr/>
            <p:nvPr/>
          </p:nvSpPr>
          <p:spPr>
            <a:xfrm>
              <a:off x="568960" y="3383280"/>
              <a:ext cx="2529840" cy="25298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6BC2155-4736-AB15-8B25-7575A4B286C3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1856741" y="4673600"/>
            <a:ext cx="115061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7300A00C-DBC7-3FBE-0F8E-198FF2F48559}"/>
              </a:ext>
            </a:extLst>
          </p:cNvPr>
          <p:cNvCxnSpPr>
            <a:cxnSpLocks/>
            <a:stCxn id="20" idx="4"/>
          </p:cNvCxnSpPr>
          <p:nvPr/>
        </p:nvCxnSpPr>
        <p:spPr>
          <a:xfrm flipV="1">
            <a:off x="1856741" y="3822700"/>
            <a:ext cx="0" cy="8509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>
            <a:extLst>
              <a:ext uri="{FF2B5EF4-FFF2-40B4-BE49-F238E27FC236}">
                <a16:creationId xmlns:a16="http://schemas.microsoft.com/office/drawing/2014/main" id="{E3174E48-ECDB-D7A8-47E4-AE91FFE35C2A}"/>
              </a:ext>
            </a:extLst>
          </p:cNvPr>
          <p:cNvSpPr/>
          <p:nvPr/>
        </p:nvSpPr>
        <p:spPr>
          <a:xfrm>
            <a:off x="1805941" y="4572000"/>
            <a:ext cx="101600" cy="10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標題 1">
            <a:extLst>
              <a:ext uri="{FF2B5EF4-FFF2-40B4-BE49-F238E27FC236}">
                <a16:creationId xmlns:a16="http://schemas.microsoft.com/office/drawing/2014/main" id="{1F07DD69-673F-375D-88EE-517E2FA46F7A}"/>
              </a:ext>
            </a:extLst>
          </p:cNvPr>
          <p:cNvSpPr txBox="1">
            <a:spLocks/>
          </p:cNvSpPr>
          <p:nvPr/>
        </p:nvSpPr>
        <p:spPr>
          <a:xfrm>
            <a:off x="3850640" y="3429000"/>
            <a:ext cx="6918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/>
              <a:t>十二点</a:t>
            </a:r>
            <a:r>
              <a:rPr lang="zh-TW" altLang="en-US">
                <a:solidFill>
                  <a:srgbClr val="FF0000"/>
                </a:solidFill>
              </a:rPr>
              <a:t>一刻</a:t>
            </a:r>
            <a:r>
              <a:rPr lang="zh-TW" altLang="en-US"/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shíèrdiǎn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yíkè</a:t>
            </a:r>
            <a:endParaRPr lang="zh-TW" altLang="en-US" dirty="0"/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95081564-6C4B-622A-0130-0152BA90ADBF}"/>
              </a:ext>
            </a:extLst>
          </p:cNvPr>
          <p:cNvSpPr txBox="1">
            <a:spLocks/>
          </p:cNvSpPr>
          <p:nvPr/>
        </p:nvSpPr>
        <p:spPr>
          <a:xfrm>
            <a:off x="3850640" y="4404360"/>
            <a:ext cx="848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/>
              <a:t>十二点十五</a:t>
            </a:r>
            <a:r>
              <a:rPr lang="zh-TW" altLang="en-US">
                <a:solidFill>
                  <a:srgbClr val="FF0000"/>
                </a:solidFill>
              </a:rPr>
              <a:t>分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shíèrdiǎn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shíwǔfēn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5D2D867-BF20-AD62-AA8D-29C13A3C0FBD}"/>
              </a:ext>
            </a:extLst>
          </p:cNvPr>
          <p:cNvSpPr txBox="1">
            <a:spLocks/>
          </p:cNvSpPr>
          <p:nvPr/>
        </p:nvSpPr>
        <p:spPr>
          <a:xfrm>
            <a:off x="4277360" y="1895157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/>
              <a:t>两刻</a:t>
            </a:r>
            <a:endParaRPr lang="zh-TW" altLang="en-US" dirty="0"/>
          </a:p>
        </p:txBody>
      </p:sp>
      <p:sp>
        <p:nvSpPr>
          <p:cNvPr id="9" name="乘號 8">
            <a:extLst>
              <a:ext uri="{FF2B5EF4-FFF2-40B4-BE49-F238E27FC236}">
                <a16:creationId xmlns:a16="http://schemas.microsoft.com/office/drawing/2014/main" id="{36D9A4F1-FBA4-EE38-EC15-684C3C2E02DF}"/>
              </a:ext>
            </a:extLst>
          </p:cNvPr>
          <p:cNvSpPr/>
          <p:nvPr/>
        </p:nvSpPr>
        <p:spPr>
          <a:xfrm>
            <a:off x="4331970" y="1593252"/>
            <a:ext cx="3040380" cy="1929371"/>
          </a:xfrm>
          <a:prstGeom prst="mathMultiply">
            <a:avLst>
              <a:gd name="adj1" fmla="val 772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306155F-DE32-882E-4826-5FC80B2E9B0A}"/>
              </a:ext>
            </a:extLst>
          </p:cNvPr>
          <p:cNvSpPr txBox="1">
            <a:spLocks/>
          </p:cNvSpPr>
          <p:nvPr/>
        </p:nvSpPr>
        <p:spPr>
          <a:xfrm>
            <a:off x="4297680" y="104140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分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fēn</a:t>
            </a:r>
            <a:endParaRPr lang="zh-TW" altLang="en-US" dirty="0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9E82C28C-0CF6-1ED7-E1E9-E8760AD366BC}"/>
              </a:ext>
            </a:extLst>
          </p:cNvPr>
          <p:cNvSpPr txBox="1">
            <a:spLocks/>
          </p:cNvSpPr>
          <p:nvPr/>
        </p:nvSpPr>
        <p:spPr>
          <a:xfrm>
            <a:off x="4305300" y="937655"/>
            <a:ext cx="2512060" cy="78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/>
              <a:t>minute</a:t>
            </a:r>
            <a:endParaRPr lang="zh-TW" altLang="en-US" sz="3600" dirty="0"/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F629DD9D-BCB6-8839-F4C2-766A52D2675B}"/>
              </a:ext>
            </a:extLst>
          </p:cNvPr>
          <p:cNvSpPr txBox="1">
            <a:spLocks/>
          </p:cNvSpPr>
          <p:nvPr/>
        </p:nvSpPr>
        <p:spPr>
          <a:xfrm>
            <a:off x="6055360" y="1895157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四刻</a:t>
            </a:r>
          </a:p>
        </p:txBody>
      </p:sp>
    </p:spTree>
    <p:extLst>
      <p:ext uri="{BB962C8B-B14F-4D97-AF65-F5344CB8AC3E}">
        <p14:creationId xmlns:p14="http://schemas.microsoft.com/office/powerpoint/2010/main" val="20574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15432FB-18CE-74E9-E382-A0A3BE8B94A5}"/>
              </a:ext>
            </a:extLst>
          </p:cNvPr>
          <p:cNvSpPr txBox="1">
            <a:spLocks/>
          </p:cNvSpPr>
          <p:nvPr/>
        </p:nvSpPr>
        <p:spPr>
          <a:xfrm>
            <a:off x="487680" y="104140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半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bàn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F7B311-2BB6-4464-3679-2E98B38B7E9F}"/>
              </a:ext>
            </a:extLst>
          </p:cNvPr>
          <p:cNvSpPr txBox="1">
            <a:spLocks/>
          </p:cNvSpPr>
          <p:nvPr/>
        </p:nvSpPr>
        <p:spPr>
          <a:xfrm>
            <a:off x="495300" y="937655"/>
            <a:ext cx="2512060" cy="78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/>
              <a:t>Half</a:t>
            </a:r>
            <a:r>
              <a:rPr lang="zh-TW" altLang="en-US" sz="3600" dirty="0"/>
              <a:t> </a:t>
            </a:r>
            <a:r>
              <a:rPr lang="en-US" altLang="zh-TW" sz="3600" dirty="0"/>
              <a:t>hour</a:t>
            </a:r>
            <a:endParaRPr lang="zh-TW" altLang="en-US" sz="36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5C1F5889-DBA1-20A0-C12A-3851D9A4F976}"/>
              </a:ext>
            </a:extLst>
          </p:cNvPr>
          <p:cNvCxnSpPr>
            <a:cxnSpLocks/>
          </p:cNvCxnSpPr>
          <p:nvPr/>
        </p:nvCxnSpPr>
        <p:spPr>
          <a:xfrm flipV="1">
            <a:off x="1818640" y="3535680"/>
            <a:ext cx="0" cy="10871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64A24AF2-42FF-767F-03F0-2E60DC6502B5}"/>
              </a:ext>
            </a:extLst>
          </p:cNvPr>
          <p:cNvGrpSpPr/>
          <p:nvPr/>
        </p:nvGrpSpPr>
        <p:grpSpPr>
          <a:xfrm>
            <a:off x="406400" y="3220720"/>
            <a:ext cx="2854960" cy="2854960"/>
            <a:chOff x="406400" y="3220720"/>
            <a:chExt cx="2854960" cy="2854960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C3D85F60-3EEE-0401-F596-6356EEBD11CE}"/>
                </a:ext>
              </a:extLst>
            </p:cNvPr>
            <p:cNvSpPr/>
            <p:nvPr/>
          </p:nvSpPr>
          <p:spPr>
            <a:xfrm>
              <a:off x="406400" y="3220720"/>
              <a:ext cx="2854960" cy="285496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08B6F695-73DD-A807-86B9-118585096FBE}"/>
                </a:ext>
              </a:extLst>
            </p:cNvPr>
            <p:cNvSpPr/>
            <p:nvPr/>
          </p:nvSpPr>
          <p:spPr>
            <a:xfrm>
              <a:off x="568960" y="3383280"/>
              <a:ext cx="2529840" cy="25298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6BC2155-4736-AB15-8B25-7575A4B286C3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1856741" y="4673600"/>
            <a:ext cx="0" cy="12467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7300A00C-DBC7-3FBE-0F8E-198FF2F48559}"/>
              </a:ext>
            </a:extLst>
          </p:cNvPr>
          <p:cNvCxnSpPr>
            <a:cxnSpLocks/>
            <a:stCxn id="20" idx="4"/>
          </p:cNvCxnSpPr>
          <p:nvPr/>
        </p:nvCxnSpPr>
        <p:spPr>
          <a:xfrm flipV="1">
            <a:off x="1856741" y="4668520"/>
            <a:ext cx="713739" cy="508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>
            <a:extLst>
              <a:ext uri="{FF2B5EF4-FFF2-40B4-BE49-F238E27FC236}">
                <a16:creationId xmlns:a16="http://schemas.microsoft.com/office/drawing/2014/main" id="{E3174E48-ECDB-D7A8-47E4-AE91FFE35C2A}"/>
              </a:ext>
            </a:extLst>
          </p:cNvPr>
          <p:cNvSpPr/>
          <p:nvPr/>
        </p:nvSpPr>
        <p:spPr>
          <a:xfrm>
            <a:off x="1805941" y="4572000"/>
            <a:ext cx="101600" cy="10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標題 1">
            <a:extLst>
              <a:ext uri="{FF2B5EF4-FFF2-40B4-BE49-F238E27FC236}">
                <a16:creationId xmlns:a16="http://schemas.microsoft.com/office/drawing/2014/main" id="{1F07DD69-673F-375D-88EE-517E2FA46F7A}"/>
              </a:ext>
            </a:extLst>
          </p:cNvPr>
          <p:cNvSpPr txBox="1">
            <a:spLocks/>
          </p:cNvSpPr>
          <p:nvPr/>
        </p:nvSpPr>
        <p:spPr>
          <a:xfrm>
            <a:off x="3850640" y="3429000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/>
              <a:t>三点</a:t>
            </a:r>
            <a:r>
              <a:rPr lang="zh-TW" altLang="en-US">
                <a:solidFill>
                  <a:srgbClr val="FF0000"/>
                </a:solidFill>
              </a:rPr>
              <a:t>半</a:t>
            </a:r>
            <a:r>
              <a:rPr lang="zh-TW" altLang="en-US"/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diǎnbàn</a:t>
            </a:r>
            <a:endParaRPr lang="zh-TW" altLang="en-US" dirty="0"/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95081564-6C4B-622A-0130-0152BA90ADBF}"/>
              </a:ext>
            </a:extLst>
          </p:cNvPr>
          <p:cNvSpPr txBox="1">
            <a:spLocks/>
          </p:cNvSpPr>
          <p:nvPr/>
        </p:nvSpPr>
        <p:spPr>
          <a:xfrm>
            <a:off x="3850640" y="4404360"/>
            <a:ext cx="8107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三点三十分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sāndiǎn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sānshífēn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1633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BA136F5-C496-2F9B-B3A8-283B5DCEF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067225"/>
              </p:ext>
            </p:extLst>
          </p:nvPr>
        </p:nvGraphicFramePr>
        <p:xfrm>
          <a:off x="845820" y="504825"/>
          <a:ext cx="1050036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090">
                  <a:extLst>
                    <a:ext uri="{9D8B030D-6E8A-4147-A177-3AD203B41FA5}">
                      <a16:colId xmlns:a16="http://schemas.microsoft.com/office/drawing/2014/main" val="726244332"/>
                    </a:ext>
                  </a:extLst>
                </a:gridCol>
                <a:gridCol w="2625090">
                  <a:extLst>
                    <a:ext uri="{9D8B030D-6E8A-4147-A177-3AD203B41FA5}">
                      <a16:colId xmlns:a16="http://schemas.microsoft.com/office/drawing/2014/main" val="3402352134"/>
                    </a:ext>
                  </a:extLst>
                </a:gridCol>
                <a:gridCol w="2625090">
                  <a:extLst>
                    <a:ext uri="{9D8B030D-6E8A-4147-A177-3AD203B41FA5}">
                      <a16:colId xmlns:a16="http://schemas.microsoft.com/office/drawing/2014/main" val="1991940334"/>
                    </a:ext>
                  </a:extLst>
                </a:gridCol>
                <a:gridCol w="2625090">
                  <a:extLst>
                    <a:ext uri="{9D8B030D-6E8A-4147-A177-3AD203B41FA5}">
                      <a16:colId xmlns:a16="http://schemas.microsoft.com/office/drawing/2014/main" val="1150259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281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01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1513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813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7512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459411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77574970-C387-B29A-2E93-E3F3352C541D}"/>
              </a:ext>
            </a:extLst>
          </p:cNvPr>
          <p:cNvSpPr txBox="1"/>
          <p:nvPr/>
        </p:nvSpPr>
        <p:spPr>
          <a:xfrm>
            <a:off x="845820" y="4586438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>
                <a:latin typeface="標楷體" panose="03000509000000000000" pitchFamily="65" charset="-120"/>
                <a:ea typeface="標楷體" panose="03000509000000000000" pitchFamily="65" charset="-120"/>
              </a:rPr>
              <a:t>几点几分？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77BA8B5-5432-9CE0-F55B-92D8636935D9}"/>
              </a:ext>
            </a:extLst>
          </p:cNvPr>
          <p:cNvSpPr txBox="1"/>
          <p:nvPr/>
        </p:nvSpPr>
        <p:spPr>
          <a:xfrm>
            <a:off x="845820" y="5226341"/>
            <a:ext cx="2763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jǐdiǎn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jǐfēn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  <a:endParaRPr lang="en-US" altLang="zh-TW" sz="4000" dirty="0"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4039F0D-A279-9BAE-5F91-8BFAFC82713B}"/>
              </a:ext>
            </a:extLst>
          </p:cNvPr>
          <p:cNvSpPr txBox="1"/>
          <p:nvPr/>
        </p:nvSpPr>
        <p:spPr>
          <a:xfrm>
            <a:off x="3484747" y="78103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695DB65-0A06-3638-C596-056B78EB7805}"/>
              </a:ext>
            </a:extLst>
          </p:cNvPr>
          <p:cNvSpPr txBox="1"/>
          <p:nvPr/>
        </p:nvSpPr>
        <p:spPr>
          <a:xfrm>
            <a:off x="6064582" y="5506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2.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E625E6F-7AC8-5A78-F8E1-9B19B568C081}"/>
              </a:ext>
            </a:extLst>
          </p:cNvPr>
          <p:cNvSpPr txBox="1"/>
          <p:nvPr/>
        </p:nvSpPr>
        <p:spPr>
          <a:xfrm>
            <a:off x="8705381" y="78103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3.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58B21A-7573-D921-E057-E27B7C2FB23E}"/>
              </a:ext>
            </a:extLst>
          </p:cNvPr>
          <p:cNvSpPr txBox="1"/>
          <p:nvPr/>
        </p:nvSpPr>
        <p:spPr>
          <a:xfrm>
            <a:off x="671228" y="104961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4.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A165AE6-18E7-4719-610C-6441AB48D3CD}"/>
              </a:ext>
            </a:extLst>
          </p:cNvPr>
          <p:cNvSpPr txBox="1"/>
          <p:nvPr/>
        </p:nvSpPr>
        <p:spPr>
          <a:xfrm>
            <a:off x="3377127" y="108416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5.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3CE65C9-FD1C-B7BC-F01F-6913E8DF9697}"/>
              </a:ext>
            </a:extLst>
          </p:cNvPr>
          <p:cNvSpPr txBox="1"/>
          <p:nvPr/>
        </p:nvSpPr>
        <p:spPr>
          <a:xfrm>
            <a:off x="5962982" y="108416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6.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4C5AF27-6860-26A3-1CAD-18E939D09F9B}"/>
              </a:ext>
            </a:extLst>
          </p:cNvPr>
          <p:cNvSpPr txBox="1"/>
          <p:nvPr/>
        </p:nvSpPr>
        <p:spPr>
          <a:xfrm>
            <a:off x="8654581" y="110430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7.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B04D68B-E2AF-141B-A16B-8D4D490481F4}"/>
              </a:ext>
            </a:extLst>
          </p:cNvPr>
          <p:cNvSpPr txBox="1"/>
          <p:nvPr/>
        </p:nvSpPr>
        <p:spPr>
          <a:xfrm>
            <a:off x="632543" y="178011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8.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D17BC80-D00B-FCC9-2836-330AFFE2FCCA}"/>
              </a:ext>
            </a:extLst>
          </p:cNvPr>
          <p:cNvSpPr txBox="1"/>
          <p:nvPr/>
        </p:nvSpPr>
        <p:spPr>
          <a:xfrm>
            <a:off x="3338442" y="18146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9.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09B847D-A148-3395-6D8A-6A0FDD893694}"/>
              </a:ext>
            </a:extLst>
          </p:cNvPr>
          <p:cNvSpPr txBox="1"/>
          <p:nvPr/>
        </p:nvSpPr>
        <p:spPr>
          <a:xfrm>
            <a:off x="5781762" y="1825365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10.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4BCA283-4AC2-FD77-3FF3-1AB5DC857103}"/>
              </a:ext>
            </a:extLst>
          </p:cNvPr>
          <p:cNvSpPr txBox="1"/>
          <p:nvPr/>
        </p:nvSpPr>
        <p:spPr>
          <a:xfrm>
            <a:off x="8394894" y="1814676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11.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37DE6AD-F760-1194-1A25-E49B11E65B5E}"/>
              </a:ext>
            </a:extLst>
          </p:cNvPr>
          <p:cNvSpPr txBox="1"/>
          <p:nvPr/>
        </p:nvSpPr>
        <p:spPr>
          <a:xfrm>
            <a:off x="3048971" y="2362246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13.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71D8A03-DC9B-E72C-0953-CE4BCCF6E176}"/>
              </a:ext>
            </a:extLst>
          </p:cNvPr>
          <p:cNvSpPr txBox="1"/>
          <p:nvPr/>
        </p:nvSpPr>
        <p:spPr>
          <a:xfrm>
            <a:off x="5736824" y="2367516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14.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132F45F-4B35-39CA-DF17-547BC870D359}"/>
              </a:ext>
            </a:extLst>
          </p:cNvPr>
          <p:cNvSpPr txBox="1"/>
          <p:nvPr/>
        </p:nvSpPr>
        <p:spPr>
          <a:xfrm>
            <a:off x="8349956" y="2454627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15.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277935A-1D7D-1C11-E436-1B740E8C6DB4}"/>
              </a:ext>
            </a:extLst>
          </p:cNvPr>
          <p:cNvSpPr txBox="1"/>
          <p:nvPr/>
        </p:nvSpPr>
        <p:spPr>
          <a:xfrm>
            <a:off x="313919" y="2519289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12.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D011AE6-F32F-DD79-19EF-1A7304C7FC98}"/>
              </a:ext>
            </a:extLst>
          </p:cNvPr>
          <p:cNvSpPr txBox="1"/>
          <p:nvPr/>
        </p:nvSpPr>
        <p:spPr>
          <a:xfrm>
            <a:off x="3117440" y="3152379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17.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D12D253-4BBE-D55F-5AE3-CE34DAB2F56D}"/>
              </a:ext>
            </a:extLst>
          </p:cNvPr>
          <p:cNvSpPr txBox="1"/>
          <p:nvPr/>
        </p:nvSpPr>
        <p:spPr>
          <a:xfrm>
            <a:off x="5639356" y="3162397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18.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C7AFCF2-86AA-D539-7113-6AD1E991AF8E}"/>
              </a:ext>
            </a:extLst>
          </p:cNvPr>
          <p:cNvSpPr txBox="1"/>
          <p:nvPr/>
        </p:nvSpPr>
        <p:spPr>
          <a:xfrm>
            <a:off x="8349955" y="3196579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19.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15FD295-3A1C-B0CC-B992-C5288A910E6B}"/>
              </a:ext>
            </a:extLst>
          </p:cNvPr>
          <p:cNvSpPr txBox="1"/>
          <p:nvPr/>
        </p:nvSpPr>
        <p:spPr>
          <a:xfrm>
            <a:off x="341583" y="3183278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16.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48583A8-8F25-CB67-A885-9476E1D567B9}"/>
              </a:ext>
            </a:extLst>
          </p:cNvPr>
          <p:cNvSpPr txBox="1"/>
          <p:nvPr/>
        </p:nvSpPr>
        <p:spPr>
          <a:xfrm>
            <a:off x="4218563" y="4586438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>
                <a:latin typeface="標楷體" panose="03000509000000000000" pitchFamily="65" charset="-120"/>
                <a:ea typeface="標楷體" panose="03000509000000000000" pitchFamily="65" charset="-120"/>
              </a:rPr>
              <a:t>十六点零八分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505727E-CADF-4E3B-B647-3F135A3993E1}"/>
              </a:ext>
            </a:extLst>
          </p:cNvPr>
          <p:cNvSpPr txBox="1"/>
          <p:nvPr/>
        </p:nvSpPr>
        <p:spPr>
          <a:xfrm>
            <a:off x="4218563" y="5164786"/>
            <a:ext cx="4618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shíliùdiǎn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língbāfēn</a:t>
            </a:r>
            <a:endParaRPr lang="en-US" altLang="zh-TW" sz="40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9609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0481F6-553A-9651-716B-350FB84F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谢谢 </a:t>
            </a:r>
            <a:r>
              <a:rPr lang="en-US" altLang="zh-TW" b="0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xièxie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4BA593A-15BA-0786-1F67-A770B2DBB2FD}"/>
              </a:ext>
            </a:extLst>
          </p:cNvPr>
          <p:cNvSpPr txBox="1">
            <a:spLocks/>
          </p:cNvSpPr>
          <p:nvPr/>
        </p:nvSpPr>
        <p:spPr>
          <a:xfrm>
            <a:off x="838200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/>
              <a:t>To thank</a:t>
            </a:r>
            <a:endParaRPr lang="zh-TW" altLang="en-US" dirty="0"/>
          </a:p>
        </p:txBody>
      </p:sp>
      <p:pic>
        <p:nvPicPr>
          <p:cNvPr id="15362" name="Picture 2" descr="感謝 謝謝 手繪 卡通可愛, 國寶, 萌, 棒棒噠向量圖案素材免費下載，PNG，EPS和AI素材下載 - Pngtree">
            <a:extLst>
              <a:ext uri="{FF2B5EF4-FFF2-40B4-BE49-F238E27FC236}">
                <a16:creationId xmlns:a16="http://schemas.microsoft.com/office/drawing/2014/main" id="{A63CA195-799F-3545-CAA2-AF2B54A4FC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6" y="489506"/>
            <a:ext cx="4952343" cy="56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9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DA409C0-6483-CCEC-2822-9FA0187FF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128754"/>
              </p:ext>
            </p:extLst>
          </p:nvPr>
        </p:nvGraphicFramePr>
        <p:xfrm>
          <a:off x="838200" y="909000"/>
          <a:ext cx="10515600" cy="57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18565722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014836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35717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6651572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yìbǎi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yīngguó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zàijiàn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wǎnshàng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0889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tài</a:t>
                      </a:r>
                      <a:r>
                        <a:rPr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...le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bàn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diǎn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wǒmen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35157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kěshì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háishì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cài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xǐhuan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172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xièxie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hào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xīngqī</a:t>
                      </a:r>
                      <a:r>
                        <a:rPr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chī</a:t>
                      </a:r>
                      <a:r>
                        <a:rPr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79917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duō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dà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suì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fàn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314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yuè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shíbā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zěnmebàn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shēngrì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4793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tiān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jīnnián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líng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liǎngbǎi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6312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èrbǎi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zhōu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zhōng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lǐbài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25009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609835B6-DA49-3263-2567-C97BAD84119A}"/>
              </a:ext>
            </a:extLst>
          </p:cNvPr>
          <p:cNvSpPr/>
          <p:nvPr/>
        </p:nvSpPr>
        <p:spPr>
          <a:xfrm>
            <a:off x="828038" y="891379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AC991B7-FFF9-29E8-78B4-273D826FBC44}"/>
              </a:ext>
            </a:extLst>
          </p:cNvPr>
          <p:cNvSpPr/>
          <p:nvPr/>
        </p:nvSpPr>
        <p:spPr>
          <a:xfrm>
            <a:off x="3464560" y="90900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6BA46BB-FCC0-35C4-AD7D-E33A0162FF4E}"/>
              </a:ext>
            </a:extLst>
          </p:cNvPr>
          <p:cNvSpPr/>
          <p:nvPr/>
        </p:nvSpPr>
        <p:spPr>
          <a:xfrm>
            <a:off x="6101082" y="90900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9E3CB4E-D6DD-E96B-7429-C833581165DE}"/>
              </a:ext>
            </a:extLst>
          </p:cNvPr>
          <p:cNvSpPr/>
          <p:nvPr/>
        </p:nvSpPr>
        <p:spPr>
          <a:xfrm>
            <a:off x="8727442" y="90900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4ADE633-91BC-6476-9340-52AF13E5D8F4}"/>
              </a:ext>
            </a:extLst>
          </p:cNvPr>
          <p:cNvSpPr/>
          <p:nvPr/>
        </p:nvSpPr>
        <p:spPr>
          <a:xfrm>
            <a:off x="838200" y="164592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F70E449-70CD-4966-9814-B2AC9AFFE465}"/>
              </a:ext>
            </a:extLst>
          </p:cNvPr>
          <p:cNvSpPr/>
          <p:nvPr/>
        </p:nvSpPr>
        <p:spPr>
          <a:xfrm>
            <a:off x="3464560" y="164592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3124AF7-9F89-F5F5-4EB4-2F0C46F89908}"/>
              </a:ext>
            </a:extLst>
          </p:cNvPr>
          <p:cNvSpPr/>
          <p:nvPr/>
        </p:nvSpPr>
        <p:spPr>
          <a:xfrm>
            <a:off x="6101082" y="164592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75DA3FB-087C-C4E9-3806-926FE7684CC8}"/>
              </a:ext>
            </a:extLst>
          </p:cNvPr>
          <p:cNvSpPr/>
          <p:nvPr/>
        </p:nvSpPr>
        <p:spPr>
          <a:xfrm>
            <a:off x="8727442" y="164592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C9F17E1-4167-5B36-AD20-DC26B1BB0D9A}"/>
              </a:ext>
            </a:extLst>
          </p:cNvPr>
          <p:cNvSpPr/>
          <p:nvPr/>
        </p:nvSpPr>
        <p:spPr>
          <a:xfrm>
            <a:off x="838200" y="238284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180FBD5-6741-4DE6-F7CB-BC806D381CC8}"/>
              </a:ext>
            </a:extLst>
          </p:cNvPr>
          <p:cNvSpPr/>
          <p:nvPr/>
        </p:nvSpPr>
        <p:spPr>
          <a:xfrm>
            <a:off x="3464560" y="238284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D8D27A3-A42F-CE8A-275E-6C839F8C6124}"/>
              </a:ext>
            </a:extLst>
          </p:cNvPr>
          <p:cNvSpPr/>
          <p:nvPr/>
        </p:nvSpPr>
        <p:spPr>
          <a:xfrm>
            <a:off x="6101082" y="238284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08A1B56-0A1D-E4D6-F570-9C2E238A96D7}"/>
              </a:ext>
            </a:extLst>
          </p:cNvPr>
          <p:cNvSpPr/>
          <p:nvPr/>
        </p:nvSpPr>
        <p:spPr>
          <a:xfrm>
            <a:off x="8727442" y="238284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B64683C-CE20-F6D9-02AB-9709574BAD40}"/>
              </a:ext>
            </a:extLst>
          </p:cNvPr>
          <p:cNvSpPr/>
          <p:nvPr/>
        </p:nvSpPr>
        <p:spPr>
          <a:xfrm>
            <a:off x="838200" y="311976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17C420A-C922-F315-92E6-1F7D5E36273B}"/>
              </a:ext>
            </a:extLst>
          </p:cNvPr>
          <p:cNvSpPr/>
          <p:nvPr/>
        </p:nvSpPr>
        <p:spPr>
          <a:xfrm>
            <a:off x="3464560" y="311976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0766EA2-91E6-E31D-91F3-10E135C5188F}"/>
              </a:ext>
            </a:extLst>
          </p:cNvPr>
          <p:cNvSpPr/>
          <p:nvPr/>
        </p:nvSpPr>
        <p:spPr>
          <a:xfrm>
            <a:off x="6101082" y="311976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9BC85AD-17D5-A2A6-CF56-F3520043110E}"/>
              </a:ext>
            </a:extLst>
          </p:cNvPr>
          <p:cNvSpPr/>
          <p:nvPr/>
        </p:nvSpPr>
        <p:spPr>
          <a:xfrm>
            <a:off x="8727442" y="3119760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91B6AED-0DA7-9699-CF25-70D4B3337A78}"/>
              </a:ext>
            </a:extLst>
          </p:cNvPr>
          <p:cNvSpPr/>
          <p:nvPr/>
        </p:nvSpPr>
        <p:spPr>
          <a:xfrm>
            <a:off x="838200" y="373824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0CF87BC-3867-CEFD-5291-A20BFDC957A0}"/>
              </a:ext>
            </a:extLst>
          </p:cNvPr>
          <p:cNvSpPr/>
          <p:nvPr/>
        </p:nvSpPr>
        <p:spPr>
          <a:xfrm>
            <a:off x="3464560" y="373824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8A65BDA-89B1-1C93-27A9-8CD1FC838AAF}"/>
              </a:ext>
            </a:extLst>
          </p:cNvPr>
          <p:cNvSpPr/>
          <p:nvPr/>
        </p:nvSpPr>
        <p:spPr>
          <a:xfrm>
            <a:off x="6101082" y="373824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9FE4611-A004-17EC-93D2-DEEAE89CD3D0}"/>
              </a:ext>
            </a:extLst>
          </p:cNvPr>
          <p:cNvSpPr/>
          <p:nvPr/>
        </p:nvSpPr>
        <p:spPr>
          <a:xfrm>
            <a:off x="8727442" y="373824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DA2771B-3241-C933-DFE5-F7E188EDE5F0}"/>
              </a:ext>
            </a:extLst>
          </p:cNvPr>
          <p:cNvSpPr/>
          <p:nvPr/>
        </p:nvSpPr>
        <p:spPr>
          <a:xfrm>
            <a:off x="838200" y="447516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04086B9-3C46-1FB6-167E-A48788A805C6}"/>
              </a:ext>
            </a:extLst>
          </p:cNvPr>
          <p:cNvSpPr/>
          <p:nvPr/>
        </p:nvSpPr>
        <p:spPr>
          <a:xfrm>
            <a:off x="3464560" y="447516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BB9E2F0-04F1-D902-BA78-053A759B576F}"/>
              </a:ext>
            </a:extLst>
          </p:cNvPr>
          <p:cNvSpPr/>
          <p:nvPr/>
        </p:nvSpPr>
        <p:spPr>
          <a:xfrm>
            <a:off x="6101082" y="447516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25E1C4A-92EC-B5ED-141A-0E4892D2D21D}"/>
              </a:ext>
            </a:extLst>
          </p:cNvPr>
          <p:cNvSpPr/>
          <p:nvPr/>
        </p:nvSpPr>
        <p:spPr>
          <a:xfrm>
            <a:off x="8727442" y="447516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4964891-584A-AA63-1DD2-7D1A3B77AF83}"/>
              </a:ext>
            </a:extLst>
          </p:cNvPr>
          <p:cNvSpPr/>
          <p:nvPr/>
        </p:nvSpPr>
        <p:spPr>
          <a:xfrm>
            <a:off x="828038" y="522970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CACBBD2-377E-C233-DD4E-BEF2537C4D8C}"/>
              </a:ext>
            </a:extLst>
          </p:cNvPr>
          <p:cNvSpPr/>
          <p:nvPr/>
        </p:nvSpPr>
        <p:spPr>
          <a:xfrm>
            <a:off x="3454398" y="522970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52300F2-47C0-750A-D8F1-17AE1326FF1F}"/>
              </a:ext>
            </a:extLst>
          </p:cNvPr>
          <p:cNvSpPr/>
          <p:nvPr/>
        </p:nvSpPr>
        <p:spPr>
          <a:xfrm>
            <a:off x="6090920" y="522970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F62BC70-EE67-8C0B-E1A6-C049AD6018F0}"/>
              </a:ext>
            </a:extLst>
          </p:cNvPr>
          <p:cNvSpPr/>
          <p:nvPr/>
        </p:nvSpPr>
        <p:spPr>
          <a:xfrm>
            <a:off x="8717280" y="522970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D99C8CA6-2BA9-A166-5B55-59F598751980}"/>
              </a:ext>
            </a:extLst>
          </p:cNvPr>
          <p:cNvSpPr/>
          <p:nvPr/>
        </p:nvSpPr>
        <p:spPr>
          <a:xfrm>
            <a:off x="828038" y="594970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2717C276-741A-225D-6A51-D80EAFC47BE7}"/>
              </a:ext>
            </a:extLst>
          </p:cNvPr>
          <p:cNvSpPr/>
          <p:nvPr/>
        </p:nvSpPr>
        <p:spPr>
          <a:xfrm>
            <a:off x="3454398" y="594970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567B7C76-2387-A387-BB5D-149703509043}"/>
              </a:ext>
            </a:extLst>
          </p:cNvPr>
          <p:cNvSpPr/>
          <p:nvPr/>
        </p:nvSpPr>
        <p:spPr>
          <a:xfrm>
            <a:off x="6090920" y="594970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3E6A0CD9-4F8B-F955-186A-A83865BE405E}"/>
              </a:ext>
            </a:extLst>
          </p:cNvPr>
          <p:cNvSpPr/>
          <p:nvPr/>
        </p:nvSpPr>
        <p:spPr>
          <a:xfrm>
            <a:off x="8717280" y="5949701"/>
            <a:ext cx="2626360" cy="736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9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hinese-numbers | بیاموز">
            <a:extLst>
              <a:ext uri="{FF2B5EF4-FFF2-40B4-BE49-F238E27FC236}">
                <a16:creationId xmlns:a16="http://schemas.microsoft.com/office/drawing/2014/main" id="{810FA961-5034-A84A-A3AF-C7252782B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6088" y="643468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369C40F-2363-692A-C3E8-4D528A8EF6E3}"/>
              </a:ext>
            </a:extLst>
          </p:cNvPr>
          <p:cNvSpPr txBox="1"/>
          <p:nvPr/>
        </p:nvSpPr>
        <p:spPr>
          <a:xfrm>
            <a:off x="4326788" y="5124028"/>
            <a:ext cx="755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liù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FEE184-2C79-7703-CEF8-76ADA797B47D}"/>
              </a:ext>
            </a:extLst>
          </p:cNvPr>
          <p:cNvSpPr txBox="1"/>
          <p:nvPr/>
        </p:nvSpPr>
        <p:spPr>
          <a:xfrm>
            <a:off x="4473782" y="2659559"/>
            <a:ext cx="593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yī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5007554-A1EF-46E3-DC25-89EEAB233755}"/>
              </a:ext>
            </a:extLst>
          </p:cNvPr>
          <p:cNvSpPr txBox="1"/>
          <p:nvPr/>
        </p:nvSpPr>
        <p:spPr>
          <a:xfrm>
            <a:off x="5603555" y="5124028"/>
            <a:ext cx="625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qī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A5A9400-85F9-81B8-2B05-0DE9C4A06849}"/>
              </a:ext>
            </a:extLst>
          </p:cNvPr>
          <p:cNvSpPr txBox="1"/>
          <p:nvPr/>
        </p:nvSpPr>
        <p:spPr>
          <a:xfrm>
            <a:off x="5573900" y="2664639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50054E3-98FC-A053-F284-176985AEB219}"/>
              </a:ext>
            </a:extLst>
          </p:cNvPr>
          <p:cNvSpPr txBox="1"/>
          <p:nvPr/>
        </p:nvSpPr>
        <p:spPr>
          <a:xfrm>
            <a:off x="6590718" y="5124028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bā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4922D84-0114-C4F9-2BF3-F029054898EE}"/>
              </a:ext>
            </a:extLst>
          </p:cNvPr>
          <p:cNvSpPr txBox="1"/>
          <p:nvPr/>
        </p:nvSpPr>
        <p:spPr>
          <a:xfrm>
            <a:off x="6549898" y="2659559"/>
            <a:ext cx="1047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sān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E2A26FF-2561-F573-4EF5-0F09FA574579}"/>
              </a:ext>
            </a:extLst>
          </p:cNvPr>
          <p:cNvSpPr txBox="1"/>
          <p:nvPr/>
        </p:nvSpPr>
        <p:spPr>
          <a:xfrm>
            <a:off x="7706652" y="5124028"/>
            <a:ext cx="785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jiǔ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701F660-BAC6-B42F-3E55-3F9B5C292843}"/>
              </a:ext>
            </a:extLst>
          </p:cNvPr>
          <p:cNvSpPr txBox="1"/>
          <p:nvPr/>
        </p:nvSpPr>
        <p:spPr>
          <a:xfrm>
            <a:off x="7812668" y="2654479"/>
            <a:ext cx="564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sì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5A8FB10-E849-806F-B30B-C30A6501C5F6}"/>
              </a:ext>
            </a:extLst>
          </p:cNvPr>
          <p:cNvSpPr txBox="1"/>
          <p:nvPr/>
        </p:nvSpPr>
        <p:spPr>
          <a:xfrm>
            <a:off x="8703550" y="5079845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BD8B6A5-D782-FAD7-3D40-4FC6F97551FB}"/>
              </a:ext>
            </a:extLst>
          </p:cNvPr>
          <p:cNvSpPr txBox="1"/>
          <p:nvPr/>
        </p:nvSpPr>
        <p:spPr>
          <a:xfrm>
            <a:off x="8703549" y="2615376"/>
            <a:ext cx="917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wǔ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CEFB62F-24A8-79CE-2D20-3A4200A9234D}"/>
              </a:ext>
            </a:extLst>
          </p:cNvPr>
          <p:cNvSpPr txBox="1"/>
          <p:nvPr/>
        </p:nvSpPr>
        <p:spPr>
          <a:xfrm>
            <a:off x="4084320" y="12395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6E84D33-1882-55D7-94D5-CACB95F38CEF}"/>
              </a:ext>
            </a:extLst>
          </p:cNvPr>
          <p:cNvSpPr txBox="1"/>
          <p:nvPr/>
        </p:nvSpPr>
        <p:spPr>
          <a:xfrm>
            <a:off x="5306743" y="117333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448F05A-5FD9-B908-1626-7C934E422983}"/>
              </a:ext>
            </a:extLst>
          </p:cNvPr>
          <p:cNvSpPr txBox="1"/>
          <p:nvPr/>
        </p:nvSpPr>
        <p:spPr>
          <a:xfrm>
            <a:off x="6542917" y="116571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3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4D3E3BB-2D75-6BC1-5F71-77E1FCC603ED}"/>
              </a:ext>
            </a:extLst>
          </p:cNvPr>
          <p:cNvSpPr txBox="1"/>
          <p:nvPr/>
        </p:nvSpPr>
        <p:spPr>
          <a:xfrm>
            <a:off x="7569739" y="11580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4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895456D-47B9-746C-FD4B-87F58E086013}"/>
              </a:ext>
            </a:extLst>
          </p:cNvPr>
          <p:cNvSpPr txBox="1"/>
          <p:nvPr/>
        </p:nvSpPr>
        <p:spPr>
          <a:xfrm>
            <a:off x="8792162" y="11580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5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200EC9D-8971-2024-8EF9-7A43AB958B2B}"/>
              </a:ext>
            </a:extLst>
          </p:cNvPr>
          <p:cNvSpPr txBox="1"/>
          <p:nvPr/>
        </p:nvSpPr>
        <p:spPr>
          <a:xfrm>
            <a:off x="3932773" y="35193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6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07B8D128-3918-FE4F-8951-E85B67E206AB}"/>
              </a:ext>
            </a:extLst>
          </p:cNvPr>
          <p:cNvSpPr txBox="1"/>
          <p:nvPr/>
        </p:nvSpPr>
        <p:spPr>
          <a:xfrm>
            <a:off x="5155196" y="34531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7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CD398E7-75DB-5CF0-8E46-298AE48B6990}"/>
              </a:ext>
            </a:extLst>
          </p:cNvPr>
          <p:cNvSpPr txBox="1"/>
          <p:nvPr/>
        </p:nvSpPr>
        <p:spPr>
          <a:xfrm>
            <a:off x="6391370" y="34455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8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16A2C68-0EA4-DBAB-3B3B-3B189DCE2F22}"/>
              </a:ext>
            </a:extLst>
          </p:cNvPr>
          <p:cNvSpPr txBox="1"/>
          <p:nvPr/>
        </p:nvSpPr>
        <p:spPr>
          <a:xfrm>
            <a:off x="7418192" y="34379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9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F781C9D-392B-EEAD-EFD6-3D15D33BFFB7}"/>
              </a:ext>
            </a:extLst>
          </p:cNvPr>
          <p:cNvSpPr txBox="1"/>
          <p:nvPr/>
        </p:nvSpPr>
        <p:spPr>
          <a:xfrm>
            <a:off x="8640615" y="343792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10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9E5F4F13-BD1F-E0B2-BCA5-B4B7AB05FF73}"/>
              </a:ext>
            </a:extLst>
          </p:cNvPr>
          <p:cNvCxnSpPr>
            <a:cxnSpLocks/>
            <a:stCxn id="1034" idx="1"/>
            <a:endCxn id="1034" idx="3"/>
          </p:cNvCxnSpPr>
          <p:nvPr/>
        </p:nvCxnSpPr>
        <p:spPr>
          <a:xfrm>
            <a:off x="4176088" y="3429001"/>
            <a:ext cx="55710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D0880D05-81B9-E8D5-8BD6-937BCE1B1D9B}"/>
              </a:ext>
            </a:extLst>
          </p:cNvPr>
          <p:cNvSpPr txBox="1"/>
          <p:nvPr/>
        </p:nvSpPr>
        <p:spPr>
          <a:xfrm>
            <a:off x="1226842" y="3699537"/>
            <a:ext cx="1067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líng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35E9827-3B42-D24B-73D9-E6B016A50F9A}"/>
              </a:ext>
            </a:extLst>
          </p:cNvPr>
          <p:cNvSpPr txBox="1"/>
          <p:nvPr/>
        </p:nvSpPr>
        <p:spPr>
          <a:xfrm>
            <a:off x="837380" y="227949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0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7F69055-11C0-A752-B770-B75A7ED0051B}"/>
              </a:ext>
            </a:extLst>
          </p:cNvPr>
          <p:cNvSpPr txBox="1"/>
          <p:nvPr/>
        </p:nvSpPr>
        <p:spPr>
          <a:xfrm>
            <a:off x="1056950" y="2373633"/>
            <a:ext cx="1653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零</a:t>
            </a:r>
          </a:p>
        </p:txBody>
      </p:sp>
    </p:spTree>
    <p:extLst>
      <p:ext uri="{BB962C8B-B14F-4D97-AF65-F5344CB8AC3E}">
        <p14:creationId xmlns:p14="http://schemas.microsoft.com/office/powerpoint/2010/main" val="56508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7DCA816-FB08-FC94-CB0C-AADFA56690F5}"/>
              </a:ext>
            </a:extLst>
          </p:cNvPr>
          <p:cNvSpPr txBox="1"/>
          <p:nvPr/>
        </p:nvSpPr>
        <p:spPr>
          <a:xfrm>
            <a:off x="891562" y="1830097"/>
            <a:ext cx="1287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shíyī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AF446FB-2406-CFDD-19C7-40D491192C95}"/>
              </a:ext>
            </a:extLst>
          </p:cNvPr>
          <p:cNvSpPr txBox="1"/>
          <p:nvPr/>
        </p:nvSpPr>
        <p:spPr>
          <a:xfrm>
            <a:off x="502100" y="41005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11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96B92CA-C578-A325-733C-E13C285CBD40}"/>
              </a:ext>
            </a:extLst>
          </p:cNvPr>
          <p:cNvSpPr txBox="1"/>
          <p:nvPr/>
        </p:nvSpPr>
        <p:spPr>
          <a:xfrm>
            <a:off x="755678" y="843079"/>
            <a:ext cx="240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十一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888CECC-AFD9-6F90-7D1F-9839FF468BD2}"/>
              </a:ext>
            </a:extLst>
          </p:cNvPr>
          <p:cNvSpPr txBox="1"/>
          <p:nvPr/>
        </p:nvSpPr>
        <p:spPr>
          <a:xfrm>
            <a:off x="3163288" y="1830097"/>
            <a:ext cx="1555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Shí’èr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A3F0315-9339-6600-8DA9-F2746C54FEDB}"/>
              </a:ext>
            </a:extLst>
          </p:cNvPr>
          <p:cNvSpPr txBox="1"/>
          <p:nvPr/>
        </p:nvSpPr>
        <p:spPr>
          <a:xfrm>
            <a:off x="2773826" y="41005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12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01693F-C067-EA26-2302-87E63DB03068}"/>
              </a:ext>
            </a:extLst>
          </p:cNvPr>
          <p:cNvSpPr txBox="1"/>
          <p:nvPr/>
        </p:nvSpPr>
        <p:spPr>
          <a:xfrm>
            <a:off x="3027404" y="843079"/>
            <a:ext cx="240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十二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1E1C0DE-001E-3E23-D97B-96A9C02759C5}"/>
              </a:ext>
            </a:extLst>
          </p:cNvPr>
          <p:cNvSpPr txBox="1"/>
          <p:nvPr/>
        </p:nvSpPr>
        <p:spPr>
          <a:xfrm>
            <a:off x="5426051" y="1830097"/>
            <a:ext cx="1741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shísān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C97ADB7-9B8A-8511-1FDF-829C91B370E2}"/>
              </a:ext>
            </a:extLst>
          </p:cNvPr>
          <p:cNvSpPr txBox="1"/>
          <p:nvPr/>
        </p:nvSpPr>
        <p:spPr>
          <a:xfrm>
            <a:off x="5036589" y="41005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13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CA23A3B-61E3-8F4A-9DA4-558538F41316}"/>
              </a:ext>
            </a:extLst>
          </p:cNvPr>
          <p:cNvSpPr txBox="1"/>
          <p:nvPr/>
        </p:nvSpPr>
        <p:spPr>
          <a:xfrm>
            <a:off x="5290167" y="843079"/>
            <a:ext cx="240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十三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F6D680E-8FEE-055B-B8FE-F48213BC6D29}"/>
              </a:ext>
            </a:extLst>
          </p:cNvPr>
          <p:cNvSpPr txBox="1"/>
          <p:nvPr/>
        </p:nvSpPr>
        <p:spPr>
          <a:xfrm>
            <a:off x="7561893" y="1830097"/>
            <a:ext cx="1287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shísì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4AFAD01-8878-1DCA-E170-01A98F28F734}"/>
              </a:ext>
            </a:extLst>
          </p:cNvPr>
          <p:cNvSpPr txBox="1"/>
          <p:nvPr/>
        </p:nvSpPr>
        <p:spPr>
          <a:xfrm>
            <a:off x="7172431" y="41005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14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F1AA804-7E2F-E66E-DBF7-C4E0A9787EA4}"/>
              </a:ext>
            </a:extLst>
          </p:cNvPr>
          <p:cNvSpPr txBox="1"/>
          <p:nvPr/>
        </p:nvSpPr>
        <p:spPr>
          <a:xfrm>
            <a:off x="7426009" y="843079"/>
            <a:ext cx="240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十四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3D0F59E-436C-62FA-0D58-ECA80579613F}"/>
              </a:ext>
            </a:extLst>
          </p:cNvPr>
          <p:cNvSpPr txBox="1"/>
          <p:nvPr/>
        </p:nvSpPr>
        <p:spPr>
          <a:xfrm>
            <a:off x="9647000" y="1830097"/>
            <a:ext cx="1611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shíwǔ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53A488A-4F0E-6B51-933D-2D1A7B26560B}"/>
              </a:ext>
            </a:extLst>
          </p:cNvPr>
          <p:cNvSpPr txBox="1"/>
          <p:nvPr/>
        </p:nvSpPr>
        <p:spPr>
          <a:xfrm>
            <a:off x="9257538" y="41005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15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9EBFE74-F003-75A2-7C8E-97715D52A2CC}"/>
              </a:ext>
            </a:extLst>
          </p:cNvPr>
          <p:cNvSpPr txBox="1"/>
          <p:nvPr/>
        </p:nvSpPr>
        <p:spPr>
          <a:xfrm>
            <a:off x="9511116" y="843079"/>
            <a:ext cx="240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十五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59E2613-F7FB-F3FF-C678-A569620DCA7A}"/>
              </a:ext>
            </a:extLst>
          </p:cNvPr>
          <p:cNvSpPr txBox="1"/>
          <p:nvPr/>
        </p:nvSpPr>
        <p:spPr>
          <a:xfrm>
            <a:off x="891562" y="5006595"/>
            <a:ext cx="1450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shíliù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5CA39B0-F604-BD78-1C11-2DDE242F5893}"/>
              </a:ext>
            </a:extLst>
          </p:cNvPr>
          <p:cNvSpPr txBox="1"/>
          <p:nvPr/>
        </p:nvSpPr>
        <p:spPr>
          <a:xfrm>
            <a:off x="502100" y="35865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16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65CFAD9-9E70-9BDD-A289-E59B631D436D}"/>
              </a:ext>
            </a:extLst>
          </p:cNvPr>
          <p:cNvSpPr txBox="1"/>
          <p:nvPr/>
        </p:nvSpPr>
        <p:spPr>
          <a:xfrm>
            <a:off x="755678" y="4019577"/>
            <a:ext cx="240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十六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AB035D-898B-B768-9806-8757C656D773}"/>
              </a:ext>
            </a:extLst>
          </p:cNvPr>
          <p:cNvSpPr txBox="1"/>
          <p:nvPr/>
        </p:nvSpPr>
        <p:spPr>
          <a:xfrm>
            <a:off x="3163288" y="5006595"/>
            <a:ext cx="1319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shíqī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D90CA03-4FC2-F89A-1C43-22B9245669EA}"/>
              </a:ext>
            </a:extLst>
          </p:cNvPr>
          <p:cNvSpPr txBox="1"/>
          <p:nvPr/>
        </p:nvSpPr>
        <p:spPr>
          <a:xfrm>
            <a:off x="2773826" y="35865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17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BB570A0-2103-459D-589D-097EE16C92D6}"/>
              </a:ext>
            </a:extLst>
          </p:cNvPr>
          <p:cNvSpPr txBox="1"/>
          <p:nvPr/>
        </p:nvSpPr>
        <p:spPr>
          <a:xfrm>
            <a:off x="3027404" y="4019577"/>
            <a:ext cx="240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十七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7FF7CFE-69EE-0700-11C1-CFF651C8E4D4}"/>
              </a:ext>
            </a:extLst>
          </p:cNvPr>
          <p:cNvSpPr txBox="1"/>
          <p:nvPr/>
        </p:nvSpPr>
        <p:spPr>
          <a:xfrm>
            <a:off x="5426051" y="5006595"/>
            <a:ext cx="1487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shíbā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CB6E315-3DC8-B068-3701-60461A4C91A2}"/>
              </a:ext>
            </a:extLst>
          </p:cNvPr>
          <p:cNvSpPr txBox="1"/>
          <p:nvPr/>
        </p:nvSpPr>
        <p:spPr>
          <a:xfrm>
            <a:off x="5036589" y="35865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18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7786D31-8710-6846-DD37-7D82D710D3B0}"/>
              </a:ext>
            </a:extLst>
          </p:cNvPr>
          <p:cNvSpPr txBox="1"/>
          <p:nvPr/>
        </p:nvSpPr>
        <p:spPr>
          <a:xfrm>
            <a:off x="5290167" y="4019577"/>
            <a:ext cx="240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十八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0CF6390-3106-5785-2F17-CE77554231A5}"/>
              </a:ext>
            </a:extLst>
          </p:cNvPr>
          <p:cNvSpPr txBox="1"/>
          <p:nvPr/>
        </p:nvSpPr>
        <p:spPr>
          <a:xfrm>
            <a:off x="7561893" y="5006595"/>
            <a:ext cx="1479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shíjiǔ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6F8FD31-CBFD-DD13-7E3A-C7E47587D63F}"/>
              </a:ext>
            </a:extLst>
          </p:cNvPr>
          <p:cNvSpPr txBox="1"/>
          <p:nvPr/>
        </p:nvSpPr>
        <p:spPr>
          <a:xfrm>
            <a:off x="7172431" y="35865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19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8AF6960F-6010-631F-9057-607A7C8DDAA3}"/>
              </a:ext>
            </a:extLst>
          </p:cNvPr>
          <p:cNvSpPr txBox="1"/>
          <p:nvPr/>
        </p:nvSpPr>
        <p:spPr>
          <a:xfrm>
            <a:off x="7426009" y="4019577"/>
            <a:ext cx="240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十九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9B7A0BB-B911-E16A-4291-A67A35CA4CC4}"/>
              </a:ext>
            </a:extLst>
          </p:cNvPr>
          <p:cNvSpPr txBox="1"/>
          <p:nvPr/>
        </p:nvSpPr>
        <p:spPr>
          <a:xfrm>
            <a:off x="9647000" y="5006595"/>
            <a:ext cx="1378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èrshí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EBA3B3C-ADEB-690C-9390-E35238DD1DC3}"/>
              </a:ext>
            </a:extLst>
          </p:cNvPr>
          <p:cNvSpPr txBox="1"/>
          <p:nvPr/>
        </p:nvSpPr>
        <p:spPr>
          <a:xfrm>
            <a:off x="9257538" y="35865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20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5F409EF-A1F0-D844-3071-BE86206BD707}"/>
              </a:ext>
            </a:extLst>
          </p:cNvPr>
          <p:cNvSpPr txBox="1"/>
          <p:nvPr/>
        </p:nvSpPr>
        <p:spPr>
          <a:xfrm>
            <a:off x="9511116" y="4019577"/>
            <a:ext cx="240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二十</a:t>
            </a:r>
          </a:p>
        </p:txBody>
      </p:sp>
    </p:spTree>
    <p:extLst>
      <p:ext uri="{BB962C8B-B14F-4D97-AF65-F5344CB8AC3E}">
        <p14:creationId xmlns:p14="http://schemas.microsoft.com/office/powerpoint/2010/main" val="123173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7DCA816-FB08-FC94-CB0C-AADFA56690F5}"/>
              </a:ext>
            </a:extLst>
          </p:cNvPr>
          <p:cNvSpPr txBox="1"/>
          <p:nvPr/>
        </p:nvSpPr>
        <p:spPr>
          <a:xfrm>
            <a:off x="451436" y="1912367"/>
            <a:ext cx="1787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èrshíyī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AF446FB-2406-CFDD-19C7-40D491192C95}"/>
              </a:ext>
            </a:extLst>
          </p:cNvPr>
          <p:cNvSpPr txBox="1"/>
          <p:nvPr/>
        </p:nvSpPr>
        <p:spPr>
          <a:xfrm>
            <a:off x="502100" y="41005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21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96B92CA-C578-A325-733C-E13C285CBD40}"/>
              </a:ext>
            </a:extLst>
          </p:cNvPr>
          <p:cNvSpPr txBox="1"/>
          <p:nvPr/>
        </p:nvSpPr>
        <p:spPr>
          <a:xfrm>
            <a:off x="219748" y="1056741"/>
            <a:ext cx="2407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二十一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888CECC-AFD9-6F90-7D1F-9839FF468BD2}"/>
              </a:ext>
            </a:extLst>
          </p:cNvPr>
          <p:cNvSpPr txBox="1"/>
          <p:nvPr/>
        </p:nvSpPr>
        <p:spPr>
          <a:xfrm>
            <a:off x="2811877" y="1907503"/>
            <a:ext cx="2022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Èrshí’èr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A3F0315-9339-6600-8DA9-F2746C54FEDB}"/>
              </a:ext>
            </a:extLst>
          </p:cNvPr>
          <p:cNvSpPr txBox="1"/>
          <p:nvPr/>
        </p:nvSpPr>
        <p:spPr>
          <a:xfrm>
            <a:off x="2773826" y="41005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22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01693F-C067-EA26-2302-87E63DB03068}"/>
              </a:ext>
            </a:extLst>
          </p:cNvPr>
          <p:cNvSpPr txBox="1"/>
          <p:nvPr/>
        </p:nvSpPr>
        <p:spPr>
          <a:xfrm>
            <a:off x="2623781" y="1056741"/>
            <a:ext cx="2407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二十二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1E1C0DE-001E-3E23-D97B-96A9C02759C5}"/>
              </a:ext>
            </a:extLst>
          </p:cNvPr>
          <p:cNvSpPr txBox="1"/>
          <p:nvPr/>
        </p:nvSpPr>
        <p:spPr>
          <a:xfrm>
            <a:off x="5029934" y="1886316"/>
            <a:ext cx="2241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èrshísān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C97ADB7-9B8A-8511-1FDF-829C91B370E2}"/>
              </a:ext>
            </a:extLst>
          </p:cNvPr>
          <p:cNvSpPr txBox="1"/>
          <p:nvPr/>
        </p:nvSpPr>
        <p:spPr>
          <a:xfrm>
            <a:off x="5036589" y="41005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23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CA23A3B-61E3-8F4A-9DA4-558538F41316}"/>
              </a:ext>
            </a:extLst>
          </p:cNvPr>
          <p:cNvSpPr txBox="1"/>
          <p:nvPr/>
        </p:nvSpPr>
        <p:spPr>
          <a:xfrm>
            <a:off x="5026886" y="1056741"/>
            <a:ext cx="2407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>
                <a:latin typeface="標楷體" panose="03000509000000000000" pitchFamily="65" charset="-120"/>
                <a:ea typeface="標楷體" panose="03000509000000000000" pitchFamily="65" charset="-120"/>
              </a:rPr>
              <a:t>二十三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F6D680E-8FEE-055B-B8FE-F48213BC6D29}"/>
              </a:ext>
            </a:extLst>
          </p:cNvPr>
          <p:cNvSpPr txBox="1"/>
          <p:nvPr/>
        </p:nvSpPr>
        <p:spPr>
          <a:xfrm>
            <a:off x="7506268" y="1886315"/>
            <a:ext cx="1758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èrshísì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4AFAD01-8878-1DCA-E170-01A98F28F734}"/>
              </a:ext>
            </a:extLst>
          </p:cNvPr>
          <p:cNvSpPr txBox="1"/>
          <p:nvPr/>
        </p:nvSpPr>
        <p:spPr>
          <a:xfrm>
            <a:off x="7305946" y="41005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24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F1AA804-7E2F-E66E-DBF7-C4E0A9787EA4}"/>
              </a:ext>
            </a:extLst>
          </p:cNvPr>
          <p:cNvSpPr txBox="1"/>
          <p:nvPr/>
        </p:nvSpPr>
        <p:spPr>
          <a:xfrm>
            <a:off x="7281808" y="1056741"/>
            <a:ext cx="2407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二十四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3D0F59E-436C-62FA-0D58-ECA80579613F}"/>
              </a:ext>
            </a:extLst>
          </p:cNvPr>
          <p:cNvSpPr txBox="1"/>
          <p:nvPr/>
        </p:nvSpPr>
        <p:spPr>
          <a:xfrm>
            <a:off x="9900578" y="1830097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èrshíwǔ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53A488A-4F0E-6B51-933D-2D1A7B26560B}"/>
              </a:ext>
            </a:extLst>
          </p:cNvPr>
          <p:cNvSpPr txBox="1"/>
          <p:nvPr/>
        </p:nvSpPr>
        <p:spPr>
          <a:xfrm>
            <a:off x="9511116" y="41005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25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9EBFE74-F003-75A2-7C8E-97715D52A2CC}"/>
              </a:ext>
            </a:extLst>
          </p:cNvPr>
          <p:cNvSpPr txBox="1"/>
          <p:nvPr/>
        </p:nvSpPr>
        <p:spPr>
          <a:xfrm>
            <a:off x="9677079" y="1056741"/>
            <a:ext cx="2407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>
                <a:latin typeface="標楷體" panose="03000509000000000000" pitchFamily="65" charset="-120"/>
                <a:ea typeface="標楷體" panose="03000509000000000000" pitchFamily="65" charset="-120"/>
              </a:rPr>
              <a:t>二十五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59E2613-F7FB-F3FF-C678-A569620DCA7A}"/>
              </a:ext>
            </a:extLst>
          </p:cNvPr>
          <p:cNvSpPr txBox="1"/>
          <p:nvPr/>
        </p:nvSpPr>
        <p:spPr>
          <a:xfrm>
            <a:off x="386565" y="5067948"/>
            <a:ext cx="1950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èrshíliù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5CA39B0-F604-BD78-1C11-2DDE242F5893}"/>
              </a:ext>
            </a:extLst>
          </p:cNvPr>
          <p:cNvSpPr txBox="1"/>
          <p:nvPr/>
        </p:nvSpPr>
        <p:spPr>
          <a:xfrm>
            <a:off x="502100" y="35865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26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AB035D-898B-B768-9806-8757C656D773}"/>
              </a:ext>
            </a:extLst>
          </p:cNvPr>
          <p:cNvSpPr txBox="1"/>
          <p:nvPr/>
        </p:nvSpPr>
        <p:spPr>
          <a:xfrm>
            <a:off x="2658291" y="5067948"/>
            <a:ext cx="1819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èrshíqī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D90CA03-4FC2-F89A-1C43-22B9245669EA}"/>
              </a:ext>
            </a:extLst>
          </p:cNvPr>
          <p:cNvSpPr txBox="1"/>
          <p:nvPr/>
        </p:nvSpPr>
        <p:spPr>
          <a:xfrm>
            <a:off x="2773826" y="35865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27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7FF7CFE-69EE-0700-11C1-CFF651C8E4D4}"/>
              </a:ext>
            </a:extLst>
          </p:cNvPr>
          <p:cNvSpPr txBox="1"/>
          <p:nvPr/>
        </p:nvSpPr>
        <p:spPr>
          <a:xfrm>
            <a:off x="4921054" y="5067948"/>
            <a:ext cx="1988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èrshíbā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CB6E315-3DC8-B068-3701-60461A4C91A2}"/>
              </a:ext>
            </a:extLst>
          </p:cNvPr>
          <p:cNvSpPr txBox="1"/>
          <p:nvPr/>
        </p:nvSpPr>
        <p:spPr>
          <a:xfrm>
            <a:off x="5036589" y="35865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28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0CF6390-3106-5785-2F17-CE77554231A5}"/>
              </a:ext>
            </a:extLst>
          </p:cNvPr>
          <p:cNvSpPr txBox="1"/>
          <p:nvPr/>
        </p:nvSpPr>
        <p:spPr>
          <a:xfrm>
            <a:off x="7261492" y="5033033"/>
            <a:ext cx="1980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èrshíjiǔ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6F8FD31-CBFD-DD13-7E3A-C7E47587D63F}"/>
              </a:ext>
            </a:extLst>
          </p:cNvPr>
          <p:cNvSpPr txBox="1"/>
          <p:nvPr/>
        </p:nvSpPr>
        <p:spPr>
          <a:xfrm>
            <a:off x="7305945" y="353974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29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9B7A0BB-B911-E16A-4291-A67A35CA4CC4}"/>
              </a:ext>
            </a:extLst>
          </p:cNvPr>
          <p:cNvSpPr txBox="1"/>
          <p:nvPr/>
        </p:nvSpPr>
        <p:spPr>
          <a:xfrm>
            <a:off x="9834024" y="4970263"/>
            <a:ext cx="1971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Sānshí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EBA3B3C-ADEB-690C-9390-E35238DD1DC3}"/>
              </a:ext>
            </a:extLst>
          </p:cNvPr>
          <p:cNvSpPr txBox="1"/>
          <p:nvPr/>
        </p:nvSpPr>
        <p:spPr>
          <a:xfrm>
            <a:off x="9472423" y="35865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30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CC89AA8-CD08-594B-F214-1C53A1477AD0}"/>
              </a:ext>
            </a:extLst>
          </p:cNvPr>
          <p:cNvSpPr txBox="1"/>
          <p:nvPr/>
        </p:nvSpPr>
        <p:spPr>
          <a:xfrm>
            <a:off x="219748" y="4139266"/>
            <a:ext cx="2407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二十六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BC56270-A9CA-246B-CA08-B11B2ACB4DAA}"/>
              </a:ext>
            </a:extLst>
          </p:cNvPr>
          <p:cNvSpPr txBox="1"/>
          <p:nvPr/>
        </p:nvSpPr>
        <p:spPr>
          <a:xfrm>
            <a:off x="2623781" y="4139266"/>
            <a:ext cx="2407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二十七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D108B74-7C7D-FC30-A5A2-F9CCC24350A1}"/>
              </a:ext>
            </a:extLst>
          </p:cNvPr>
          <p:cNvSpPr txBox="1"/>
          <p:nvPr/>
        </p:nvSpPr>
        <p:spPr>
          <a:xfrm>
            <a:off x="5026886" y="4139266"/>
            <a:ext cx="2407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二十八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8666F62-07E3-C169-ADF1-D21E84E3B489}"/>
              </a:ext>
            </a:extLst>
          </p:cNvPr>
          <p:cNvSpPr txBox="1"/>
          <p:nvPr/>
        </p:nvSpPr>
        <p:spPr>
          <a:xfrm>
            <a:off x="7281808" y="4139266"/>
            <a:ext cx="2407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二十九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C49644C6-DCA8-FF69-08CB-CC0FE10CAAB2}"/>
              </a:ext>
            </a:extLst>
          </p:cNvPr>
          <p:cNvSpPr txBox="1"/>
          <p:nvPr/>
        </p:nvSpPr>
        <p:spPr>
          <a:xfrm>
            <a:off x="9677079" y="4139266"/>
            <a:ext cx="2407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三十</a:t>
            </a:r>
          </a:p>
        </p:txBody>
      </p:sp>
    </p:spTree>
    <p:extLst>
      <p:ext uri="{BB962C8B-B14F-4D97-AF65-F5344CB8AC3E}">
        <p14:creationId xmlns:p14="http://schemas.microsoft.com/office/powerpoint/2010/main" val="179337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991FA01E-7C92-6A9B-13E0-2F1BF69808A1}"/>
              </a:ext>
            </a:extLst>
          </p:cNvPr>
          <p:cNvSpPr txBox="1"/>
          <p:nvPr/>
        </p:nvSpPr>
        <p:spPr>
          <a:xfrm>
            <a:off x="879984" y="1728540"/>
            <a:ext cx="1330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yìbǎi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52DF3C2-F380-89A5-D414-A48F55B8539B}"/>
              </a:ext>
            </a:extLst>
          </p:cNvPr>
          <p:cNvSpPr txBox="1"/>
          <p:nvPr/>
        </p:nvSpPr>
        <p:spPr>
          <a:xfrm>
            <a:off x="892648" y="158879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100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FA3BB5F-D2C5-A2F5-95E9-D686A8257522}"/>
              </a:ext>
            </a:extLst>
          </p:cNvPr>
          <p:cNvSpPr txBox="1"/>
          <p:nvPr/>
        </p:nvSpPr>
        <p:spPr>
          <a:xfrm>
            <a:off x="523238" y="805210"/>
            <a:ext cx="162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一百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4872DF0-3CD2-26E2-8EFC-23A8F53478ED}"/>
              </a:ext>
            </a:extLst>
          </p:cNvPr>
          <p:cNvSpPr txBox="1"/>
          <p:nvPr/>
        </p:nvSpPr>
        <p:spPr>
          <a:xfrm>
            <a:off x="4065350" y="1735941"/>
            <a:ext cx="2623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yìbǎilíngyī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C8A07AD-C684-50D0-1A6D-945650F72F7C}"/>
              </a:ext>
            </a:extLst>
          </p:cNvPr>
          <p:cNvSpPr txBox="1"/>
          <p:nvPr/>
        </p:nvSpPr>
        <p:spPr>
          <a:xfrm>
            <a:off x="4933665" y="147339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101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7EA8B58-AAEB-0A3E-86F1-C93AFA1E9ED0}"/>
              </a:ext>
            </a:extLst>
          </p:cNvPr>
          <p:cNvSpPr txBox="1"/>
          <p:nvPr/>
        </p:nvSpPr>
        <p:spPr>
          <a:xfrm>
            <a:off x="3887982" y="793670"/>
            <a:ext cx="2978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一百零一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B9DD8A4-A19E-4517-FF7A-B518E08AED2D}"/>
              </a:ext>
            </a:extLst>
          </p:cNvPr>
          <p:cNvSpPr txBox="1"/>
          <p:nvPr/>
        </p:nvSpPr>
        <p:spPr>
          <a:xfrm>
            <a:off x="8415419" y="1728539"/>
            <a:ext cx="2714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yìbǎilíngèr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0AF4D64-AA6B-30ED-D771-50DBCE8E0EB7}"/>
              </a:ext>
            </a:extLst>
          </p:cNvPr>
          <p:cNvSpPr txBox="1"/>
          <p:nvPr/>
        </p:nvSpPr>
        <p:spPr>
          <a:xfrm>
            <a:off x="9329420" y="12099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102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5A8FC4D-7D48-16E9-2B94-1BCC2E464A90}"/>
              </a:ext>
            </a:extLst>
          </p:cNvPr>
          <p:cNvSpPr txBox="1"/>
          <p:nvPr/>
        </p:nvSpPr>
        <p:spPr>
          <a:xfrm>
            <a:off x="8246270" y="786267"/>
            <a:ext cx="3053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一百零二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DC9800F-EDFB-B86A-5D32-47B3F49C879B}"/>
              </a:ext>
            </a:extLst>
          </p:cNvPr>
          <p:cNvSpPr txBox="1"/>
          <p:nvPr/>
        </p:nvSpPr>
        <p:spPr>
          <a:xfrm>
            <a:off x="422038" y="4837499"/>
            <a:ext cx="2433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yìbǎiyīshí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450D471-0C76-5229-890D-E300B8D23AA4}"/>
              </a:ext>
            </a:extLst>
          </p:cNvPr>
          <p:cNvSpPr txBox="1"/>
          <p:nvPr/>
        </p:nvSpPr>
        <p:spPr>
          <a:xfrm>
            <a:off x="1336039" y="322995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110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7314928-0E2B-7B90-A6BB-8625663AF908}"/>
              </a:ext>
            </a:extLst>
          </p:cNvPr>
          <p:cNvSpPr txBox="1"/>
          <p:nvPr/>
        </p:nvSpPr>
        <p:spPr>
          <a:xfrm>
            <a:off x="252889" y="3895227"/>
            <a:ext cx="3053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一百一十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EB7D6D7-D2C4-4759-F826-5802D0457F1A}"/>
              </a:ext>
            </a:extLst>
          </p:cNvPr>
          <p:cNvSpPr txBox="1"/>
          <p:nvPr/>
        </p:nvSpPr>
        <p:spPr>
          <a:xfrm>
            <a:off x="4057131" y="4756280"/>
            <a:ext cx="2842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yìbǎiyīshíyī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D2E086B-4F2A-7868-19E8-976CEA00BD4D}"/>
              </a:ext>
            </a:extLst>
          </p:cNvPr>
          <p:cNvSpPr txBox="1"/>
          <p:nvPr/>
        </p:nvSpPr>
        <p:spPr>
          <a:xfrm>
            <a:off x="4971132" y="3148735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111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E1D148D-A908-C62D-8375-3E764EE6AD03}"/>
              </a:ext>
            </a:extLst>
          </p:cNvPr>
          <p:cNvSpPr txBox="1"/>
          <p:nvPr/>
        </p:nvSpPr>
        <p:spPr>
          <a:xfrm>
            <a:off x="3887982" y="3814008"/>
            <a:ext cx="3660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一百一十一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2BDE1B7-0698-ED91-03BE-5A3F21CFB5C7}"/>
              </a:ext>
            </a:extLst>
          </p:cNvPr>
          <p:cNvSpPr txBox="1"/>
          <p:nvPr/>
        </p:nvSpPr>
        <p:spPr>
          <a:xfrm>
            <a:off x="8030092" y="4776599"/>
            <a:ext cx="3909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liǎngbǎi</a:t>
            </a:r>
            <a:r>
              <a:rPr lang="en-US" altLang="zh-TW" sz="4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èrbǎi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06573C5-0DC6-65DC-2370-EA9E954BB888}"/>
              </a:ext>
            </a:extLst>
          </p:cNvPr>
          <p:cNvSpPr txBox="1"/>
          <p:nvPr/>
        </p:nvSpPr>
        <p:spPr>
          <a:xfrm>
            <a:off x="9518653" y="3167677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200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F02D323-67DD-89F5-7AC7-9F514D0CA372}"/>
              </a:ext>
            </a:extLst>
          </p:cNvPr>
          <p:cNvSpPr txBox="1"/>
          <p:nvPr/>
        </p:nvSpPr>
        <p:spPr>
          <a:xfrm>
            <a:off x="8263747" y="3845888"/>
            <a:ext cx="3441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两百</a:t>
            </a:r>
            <a:r>
              <a:rPr lang="en-US" altLang="zh-TW" sz="54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二百</a:t>
            </a:r>
          </a:p>
        </p:txBody>
      </p:sp>
    </p:spTree>
    <p:extLst>
      <p:ext uri="{BB962C8B-B14F-4D97-AF65-F5344CB8AC3E}">
        <p14:creationId xmlns:p14="http://schemas.microsoft.com/office/powerpoint/2010/main" val="254650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chinese-numbers | بیاموز">
            <a:extLst>
              <a:ext uri="{FF2B5EF4-FFF2-40B4-BE49-F238E27FC236}">
                <a16:creationId xmlns:a16="http://schemas.microsoft.com/office/drawing/2014/main" id="{54090124-0668-7475-9CF9-56BF5E0761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8408" y="714588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B1A7DD4-EDFD-5397-0CBF-03039467562E}"/>
              </a:ext>
            </a:extLst>
          </p:cNvPr>
          <p:cNvSpPr txBox="1"/>
          <p:nvPr/>
        </p:nvSpPr>
        <p:spPr>
          <a:xfrm>
            <a:off x="3839108" y="5195148"/>
            <a:ext cx="755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liù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EF7F6D2-89DC-B309-E2B5-556F71E8B03B}"/>
              </a:ext>
            </a:extLst>
          </p:cNvPr>
          <p:cNvSpPr txBox="1"/>
          <p:nvPr/>
        </p:nvSpPr>
        <p:spPr>
          <a:xfrm>
            <a:off x="3986102" y="2730679"/>
            <a:ext cx="593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yī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758A1A3-2DC8-879E-2387-29FD474FB441}"/>
              </a:ext>
            </a:extLst>
          </p:cNvPr>
          <p:cNvSpPr txBox="1"/>
          <p:nvPr/>
        </p:nvSpPr>
        <p:spPr>
          <a:xfrm>
            <a:off x="5115875" y="5195148"/>
            <a:ext cx="625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qī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DDA6B22-7F4B-A0E4-FA0E-51A188309803}"/>
              </a:ext>
            </a:extLst>
          </p:cNvPr>
          <p:cNvSpPr txBox="1"/>
          <p:nvPr/>
        </p:nvSpPr>
        <p:spPr>
          <a:xfrm>
            <a:off x="5086220" y="2735759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B164852-FFA3-5E08-E700-2097D3B1DDA7}"/>
              </a:ext>
            </a:extLst>
          </p:cNvPr>
          <p:cNvSpPr txBox="1"/>
          <p:nvPr/>
        </p:nvSpPr>
        <p:spPr>
          <a:xfrm>
            <a:off x="6103038" y="5195148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bā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7735C5C-FFBB-71CA-6098-AD6DA9D086EC}"/>
              </a:ext>
            </a:extLst>
          </p:cNvPr>
          <p:cNvSpPr txBox="1"/>
          <p:nvPr/>
        </p:nvSpPr>
        <p:spPr>
          <a:xfrm>
            <a:off x="6062218" y="2730679"/>
            <a:ext cx="1047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sān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1BBBF1B-C5DA-A020-B6B5-441991985C8F}"/>
              </a:ext>
            </a:extLst>
          </p:cNvPr>
          <p:cNvSpPr txBox="1"/>
          <p:nvPr/>
        </p:nvSpPr>
        <p:spPr>
          <a:xfrm>
            <a:off x="7218972" y="5195148"/>
            <a:ext cx="785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jiǔ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9353398-C85D-73D4-A63C-966C12721DEB}"/>
              </a:ext>
            </a:extLst>
          </p:cNvPr>
          <p:cNvSpPr txBox="1"/>
          <p:nvPr/>
        </p:nvSpPr>
        <p:spPr>
          <a:xfrm>
            <a:off x="7324988" y="2725599"/>
            <a:ext cx="564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sì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66591D2-8058-43C0-E682-DB431ED7CDA5}"/>
              </a:ext>
            </a:extLst>
          </p:cNvPr>
          <p:cNvSpPr txBox="1"/>
          <p:nvPr/>
        </p:nvSpPr>
        <p:spPr>
          <a:xfrm>
            <a:off x="8215870" y="5150965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E0C185-2EB9-98EA-6728-1A60DD517593}"/>
              </a:ext>
            </a:extLst>
          </p:cNvPr>
          <p:cNvSpPr txBox="1"/>
          <p:nvPr/>
        </p:nvSpPr>
        <p:spPr>
          <a:xfrm>
            <a:off x="8215869" y="2686496"/>
            <a:ext cx="917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wǔ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66D13E8-CB82-00C2-1FBF-9BEA67F7387D}"/>
              </a:ext>
            </a:extLst>
          </p:cNvPr>
          <p:cNvSpPr txBox="1"/>
          <p:nvPr/>
        </p:nvSpPr>
        <p:spPr>
          <a:xfrm>
            <a:off x="3596640" y="13106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6A35583-6AE0-DED9-0BCF-AD0458F58B92}"/>
              </a:ext>
            </a:extLst>
          </p:cNvPr>
          <p:cNvSpPr txBox="1"/>
          <p:nvPr/>
        </p:nvSpPr>
        <p:spPr>
          <a:xfrm>
            <a:off x="4819063" y="124445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62D6020-A887-D01D-B5A4-83C082834C49}"/>
              </a:ext>
            </a:extLst>
          </p:cNvPr>
          <p:cNvSpPr txBox="1"/>
          <p:nvPr/>
        </p:nvSpPr>
        <p:spPr>
          <a:xfrm>
            <a:off x="6055237" y="123683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3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E12EE04-DB15-7E9C-1611-72BA999D71C9}"/>
              </a:ext>
            </a:extLst>
          </p:cNvPr>
          <p:cNvSpPr txBox="1"/>
          <p:nvPr/>
        </p:nvSpPr>
        <p:spPr>
          <a:xfrm>
            <a:off x="7082059" y="122921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4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F582677-1D6F-B559-2C1C-68388AA2B05D}"/>
              </a:ext>
            </a:extLst>
          </p:cNvPr>
          <p:cNvSpPr txBox="1"/>
          <p:nvPr/>
        </p:nvSpPr>
        <p:spPr>
          <a:xfrm>
            <a:off x="8304482" y="122921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5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5A1E339-5BBC-08EF-EAD2-AEB125C58D1E}"/>
              </a:ext>
            </a:extLst>
          </p:cNvPr>
          <p:cNvSpPr txBox="1"/>
          <p:nvPr/>
        </p:nvSpPr>
        <p:spPr>
          <a:xfrm>
            <a:off x="3445093" y="35904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6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1B1ED52-A192-4BC1-5236-5CA35B7A9520}"/>
              </a:ext>
            </a:extLst>
          </p:cNvPr>
          <p:cNvSpPr txBox="1"/>
          <p:nvPr/>
        </p:nvSpPr>
        <p:spPr>
          <a:xfrm>
            <a:off x="4667516" y="352428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7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2DCD4E4-D917-5CC0-3536-91BB8EE2C54C}"/>
              </a:ext>
            </a:extLst>
          </p:cNvPr>
          <p:cNvSpPr txBox="1"/>
          <p:nvPr/>
        </p:nvSpPr>
        <p:spPr>
          <a:xfrm>
            <a:off x="5903690" y="35166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8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E719615-1E29-D708-4D24-051BAFBB74FF}"/>
              </a:ext>
            </a:extLst>
          </p:cNvPr>
          <p:cNvSpPr txBox="1"/>
          <p:nvPr/>
        </p:nvSpPr>
        <p:spPr>
          <a:xfrm>
            <a:off x="6930512" y="35090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9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8E0FC1F-52E6-C160-939C-96CAD3FD8493}"/>
              </a:ext>
            </a:extLst>
          </p:cNvPr>
          <p:cNvSpPr txBox="1"/>
          <p:nvPr/>
        </p:nvSpPr>
        <p:spPr>
          <a:xfrm>
            <a:off x="8152935" y="350904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10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E7FA7CCD-E379-ADCF-1A72-5B00858CBA82}"/>
              </a:ext>
            </a:extLst>
          </p:cNvPr>
          <p:cNvCxnSpPr>
            <a:cxnSpLocks/>
          </p:cNvCxnSpPr>
          <p:nvPr/>
        </p:nvCxnSpPr>
        <p:spPr>
          <a:xfrm>
            <a:off x="3688408" y="3500121"/>
            <a:ext cx="55710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59D81C4-1B9E-9CD1-647F-774644972921}"/>
              </a:ext>
            </a:extLst>
          </p:cNvPr>
          <p:cNvSpPr txBox="1"/>
          <p:nvPr/>
        </p:nvSpPr>
        <p:spPr>
          <a:xfrm>
            <a:off x="3343370" y="21637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u="sng" dirty="0"/>
              <a:t>Guess the numbers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253E2C5-CE82-FDA2-DF6B-AAED586BB1D4}"/>
              </a:ext>
            </a:extLst>
          </p:cNvPr>
          <p:cNvSpPr txBox="1"/>
          <p:nvPr/>
        </p:nvSpPr>
        <p:spPr>
          <a:xfrm>
            <a:off x="578405" y="1890785"/>
            <a:ext cx="2125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/>
              <a:t>1~100</a:t>
            </a:r>
            <a:endParaRPr lang="zh-TW" altLang="en-US" sz="60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EA50AF6-36CA-6A2E-1439-1294C2DC9DC9}"/>
              </a:ext>
            </a:extLst>
          </p:cNvPr>
          <p:cNvSpPr txBox="1"/>
          <p:nvPr/>
        </p:nvSpPr>
        <p:spPr>
          <a:xfrm>
            <a:off x="578405" y="3951553"/>
            <a:ext cx="251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/>
              <a:t>1~1000</a:t>
            </a:r>
            <a:endParaRPr lang="zh-TW" altLang="en-US" sz="60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2D50170-794F-4AA4-E064-F7D87E031C80}"/>
              </a:ext>
            </a:extLst>
          </p:cNvPr>
          <p:cNvSpPr/>
          <p:nvPr/>
        </p:nvSpPr>
        <p:spPr>
          <a:xfrm>
            <a:off x="264160" y="3913638"/>
            <a:ext cx="3001037" cy="10535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0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4DFF87-FC8C-B6B5-99C6-57D48211C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2480"/>
            <a:ext cx="4069080" cy="2844482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/>
              <a:t>这是几</a:t>
            </a:r>
            <a:r>
              <a:rPr lang="en-US" altLang="zh-TW" sz="3600" dirty="0"/>
              <a:t>__XX__</a:t>
            </a:r>
            <a:r>
              <a:rPr lang="zh-TW" altLang="en-US" sz="3600" dirty="0"/>
              <a:t>？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sz="3600" dirty="0" err="1"/>
              <a:t>zhè</a:t>
            </a:r>
            <a:r>
              <a:rPr lang="en-US" altLang="zh-TW" sz="3600" dirty="0"/>
              <a:t> </a:t>
            </a:r>
            <a:r>
              <a:rPr lang="en-US" altLang="zh-TW" sz="3600" dirty="0" err="1"/>
              <a:t>shìjǐ</a:t>
            </a:r>
            <a:r>
              <a:rPr lang="zh-TW" altLang="en-US" sz="3600" dirty="0"/>
              <a:t> </a:t>
            </a:r>
            <a:r>
              <a:rPr lang="en-US" altLang="zh-TW" sz="3600" dirty="0"/>
              <a:t>__XX__</a:t>
            </a:r>
            <a:r>
              <a:rPr lang="zh-TW" altLang="en-US" sz="3600" dirty="0"/>
              <a:t>？</a:t>
            </a:r>
            <a:endParaRPr lang="en-US" altLang="zh-TW" sz="3600" dirty="0"/>
          </a:p>
          <a:p>
            <a:pPr marL="0" indent="0">
              <a:buNone/>
            </a:pPr>
            <a:endParaRPr lang="en-US" altLang="zh-TW" sz="3600" dirty="0"/>
          </a:p>
          <a:p>
            <a:r>
              <a:rPr lang="zh-TW" altLang="en-US" sz="3600" dirty="0"/>
              <a:t>这是</a:t>
            </a:r>
            <a:r>
              <a:rPr lang="en-US" altLang="zh-TW" sz="3600" dirty="0"/>
              <a:t>___</a:t>
            </a:r>
            <a:r>
              <a:rPr lang="zh-TW" altLang="en-US" sz="3600" dirty="0"/>
              <a:t>  </a:t>
            </a:r>
            <a:r>
              <a:rPr lang="en-US" altLang="zh-TW" sz="3600" dirty="0"/>
              <a:t>_XX_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sz="3600" dirty="0" err="1"/>
              <a:t>zhè</a:t>
            </a:r>
            <a:r>
              <a:rPr lang="en-US" altLang="zh-TW" sz="3600" dirty="0"/>
              <a:t> </a:t>
            </a:r>
            <a:r>
              <a:rPr lang="en-US" altLang="zh-TW" sz="3600" dirty="0" err="1"/>
              <a:t>shì</a:t>
            </a:r>
            <a:r>
              <a:rPr lang="zh-TW" altLang="en-US" sz="3600" dirty="0"/>
              <a:t> </a:t>
            </a:r>
            <a:r>
              <a:rPr lang="en-US" altLang="zh-TW" sz="3600" dirty="0"/>
              <a:t>___</a:t>
            </a:r>
            <a:r>
              <a:rPr lang="zh-TW" altLang="en-US" sz="3600" dirty="0"/>
              <a:t>  </a:t>
            </a:r>
            <a:r>
              <a:rPr lang="en-US" altLang="zh-TW" sz="3600" dirty="0"/>
              <a:t>_XX_</a:t>
            </a:r>
            <a:r>
              <a:rPr lang="zh-TW" altLang="en-US" sz="3600" dirty="0"/>
              <a:t>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FB0C79-E958-020F-1226-3E024F07F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16" y="0"/>
            <a:ext cx="8541284" cy="31495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626001C-E5D3-56DA-F036-791F2585B8B1}"/>
              </a:ext>
            </a:extLst>
          </p:cNvPr>
          <p:cNvSpPr/>
          <p:nvPr/>
        </p:nvSpPr>
        <p:spPr>
          <a:xfrm>
            <a:off x="3769360" y="1076960"/>
            <a:ext cx="3322320" cy="58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90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</TotalTime>
  <Words>1076</Words>
  <Application>Microsoft Office PowerPoint</Application>
  <PresentationFormat>寬螢幕</PresentationFormat>
  <Paragraphs>427</Paragraphs>
  <Slides>28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標楷體</vt:lpstr>
      <vt:lpstr>Arial</vt:lpstr>
      <vt:lpstr>Calibri</vt:lpstr>
      <vt:lpstr>Roboto</vt:lpstr>
      <vt:lpstr>Tahoma</vt:lpstr>
      <vt:lpstr>Times New Roman</vt:lpstr>
      <vt:lpstr>Office 佈景主題</vt:lpstr>
      <vt:lpstr>Modern Chinese for non-major students I </vt:lpstr>
      <vt:lpstr>第三课–时间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今年是几年？</vt:lpstr>
      <vt:lpstr>PowerPoint 簡報</vt:lpstr>
      <vt:lpstr>这个月是几月？</vt:lpstr>
      <vt:lpstr>PowerPoint 簡報</vt:lpstr>
      <vt:lpstr>今天是几号？</vt:lpstr>
      <vt:lpstr>PowerPoint 簡報</vt:lpstr>
      <vt:lpstr>今天是星期/礼拜/周几？</vt:lpstr>
      <vt:lpstr>PowerPoint 簡報</vt:lpstr>
      <vt:lpstr>生日 shēngrì</vt:lpstr>
      <vt:lpstr>你的生日是几月几号/日？</vt:lpstr>
      <vt:lpstr>岁 suì</vt:lpstr>
      <vt:lpstr>多 duō</vt:lpstr>
      <vt:lpstr>PowerPoint 簡報</vt:lpstr>
      <vt:lpstr>PowerPoint 簡報</vt:lpstr>
      <vt:lpstr>PowerPoint 簡報</vt:lpstr>
      <vt:lpstr>PowerPoint 簡報</vt:lpstr>
      <vt:lpstr>PowerPoint 簡報</vt:lpstr>
      <vt:lpstr>谢谢 xièxie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施鑫午</dc:creator>
  <cp:lastModifiedBy>施鑫午</cp:lastModifiedBy>
  <cp:revision>97</cp:revision>
  <dcterms:created xsi:type="dcterms:W3CDTF">2023-09-17T14:07:53Z</dcterms:created>
  <dcterms:modified xsi:type="dcterms:W3CDTF">2023-11-04T16:26:05Z</dcterms:modified>
</cp:coreProperties>
</file>