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58" r:id="rId5"/>
    <p:sldId id="259" r:id="rId6"/>
    <p:sldId id="260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781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7E759-5580-41FC-AE49-7DB1C3BD1A43}" type="datetimeFigureOut">
              <a:rPr lang="cs-CZ" smtClean="0"/>
              <a:t>07.11.2023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7BCA3-AD26-4153-AAD8-E452EB5A70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8885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7E759-5580-41FC-AE49-7DB1C3BD1A43}" type="datetimeFigureOut">
              <a:rPr lang="cs-CZ" smtClean="0"/>
              <a:t>07.11.2023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7BCA3-AD26-4153-AAD8-E452EB5A70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7868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7E759-5580-41FC-AE49-7DB1C3BD1A43}" type="datetimeFigureOut">
              <a:rPr lang="cs-CZ" smtClean="0"/>
              <a:t>07.11.2023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7BCA3-AD26-4153-AAD8-E452EB5A70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8988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7E759-5580-41FC-AE49-7DB1C3BD1A43}" type="datetimeFigureOut">
              <a:rPr lang="cs-CZ" smtClean="0"/>
              <a:t>07.11.2023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7BCA3-AD26-4153-AAD8-E452EB5A70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7960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7E759-5580-41FC-AE49-7DB1C3BD1A43}" type="datetimeFigureOut">
              <a:rPr lang="cs-CZ" smtClean="0"/>
              <a:t>07.11.2023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7BCA3-AD26-4153-AAD8-E452EB5A70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7799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7E759-5580-41FC-AE49-7DB1C3BD1A43}" type="datetimeFigureOut">
              <a:rPr lang="cs-CZ" smtClean="0"/>
              <a:t>07.11.2023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7BCA3-AD26-4153-AAD8-E452EB5A70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3333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7E759-5580-41FC-AE49-7DB1C3BD1A43}" type="datetimeFigureOut">
              <a:rPr lang="cs-CZ" smtClean="0"/>
              <a:t>07.11.2023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7BCA3-AD26-4153-AAD8-E452EB5A70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9669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7E759-5580-41FC-AE49-7DB1C3BD1A43}" type="datetimeFigureOut">
              <a:rPr lang="cs-CZ" smtClean="0"/>
              <a:t>07.11.2023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7BCA3-AD26-4153-AAD8-E452EB5A70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320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7E759-5580-41FC-AE49-7DB1C3BD1A43}" type="datetimeFigureOut">
              <a:rPr lang="cs-CZ" smtClean="0"/>
              <a:t>07.11.2023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7BCA3-AD26-4153-AAD8-E452EB5A70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5287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7E759-5580-41FC-AE49-7DB1C3BD1A43}" type="datetimeFigureOut">
              <a:rPr lang="cs-CZ" smtClean="0"/>
              <a:t>07.11.2023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7BCA3-AD26-4153-AAD8-E452EB5A70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6791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7E759-5580-41FC-AE49-7DB1C3BD1A43}" type="datetimeFigureOut">
              <a:rPr lang="cs-CZ" smtClean="0"/>
              <a:t>07.11.2023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7BCA3-AD26-4153-AAD8-E452EB5A70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4315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7E759-5580-41FC-AE49-7DB1C3BD1A43}" type="datetimeFigureOut">
              <a:rPr lang="cs-CZ" smtClean="0"/>
              <a:t>07.11.2023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7BCA3-AD26-4153-AAD8-E452EB5A70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1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ftenposten.no/kultur/i/RxpXKW/helene-uri-finnes-det-ikke-noe-godt-norsk-avloeserord-for-dickpic" TargetMode="External"/><Relationship Id="rId2" Type="http://schemas.openxmlformats.org/officeDocument/2006/relationships/hyperlink" Target="https://www.sprakradet.no/sprakhjelp/Skriverad/Avloeysarord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Ord</a:t>
            </a:r>
            <a:r>
              <a:rPr lang="cs-CZ" dirty="0"/>
              <a:t> </a:t>
            </a:r>
            <a:r>
              <a:rPr lang="cs-CZ" dirty="0" err="1"/>
              <a:t>og</a:t>
            </a:r>
            <a:r>
              <a:rPr lang="cs-CZ" dirty="0"/>
              <a:t> </a:t>
            </a:r>
            <a:r>
              <a:rPr lang="cs-CZ" dirty="0" err="1"/>
              <a:t>vendinger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2022</a:t>
            </a:r>
          </a:p>
          <a:p>
            <a:r>
              <a:rPr lang="cs-CZ"/>
              <a:t>Leksikolog</a:t>
            </a:r>
            <a:r>
              <a:rPr lang="cs-CZ" dirty="0"/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37472940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dirty="0"/>
              <a:t>Jeg håper at denne utstillingen kan få folk til å skjønne at vi trenger bedrifter som tjener penger.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499992" y="1600200"/>
            <a:ext cx="4186808" cy="4525963"/>
          </a:xfrm>
        </p:spPr>
        <p:txBody>
          <a:bodyPr/>
          <a:lstStyle/>
          <a:p>
            <a:r>
              <a:rPr lang="nb-NO" dirty="0"/>
              <a:t>Mitt håp er at denne utstillingen vil skape forståelse for nødvendigheten av nettopp i dag å innse betydningen av virksomhet som kan øke verdiskapingen i næringslivet.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3653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assosiasjoner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Mulighet</a:t>
            </a:r>
            <a:r>
              <a:rPr lang="cs-CZ" dirty="0"/>
              <a:t> (</a:t>
            </a:r>
            <a:r>
              <a:rPr lang="nb-NO" dirty="0"/>
              <a:t>nøytralt)</a:t>
            </a:r>
          </a:p>
          <a:p>
            <a:r>
              <a:rPr lang="nb-NO" dirty="0"/>
              <a:t>Risiko (negativt)</a:t>
            </a:r>
          </a:p>
          <a:p>
            <a:r>
              <a:rPr lang="nb-NO" dirty="0"/>
              <a:t>Sjanse (positivt)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5649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E7AAF1-8F57-8968-6EB5-9480C38E6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Avløseord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DC183E-9E84-D6B5-E206-82D0B25897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https://www.sprakradet.no/sprakhjelp/Skriverad/Avloeysarord/</a:t>
            </a:r>
            <a:endParaRPr lang="nb-NO" dirty="0"/>
          </a:p>
          <a:p>
            <a:endParaRPr lang="nb-NO" dirty="0"/>
          </a:p>
          <a:p>
            <a:endParaRPr lang="nb-NO" dirty="0"/>
          </a:p>
          <a:p>
            <a:r>
              <a:rPr lang="nb-NO" dirty="0"/>
              <a:t>Helene Uri:</a:t>
            </a:r>
          </a:p>
          <a:p>
            <a:r>
              <a:rPr lang="cs-CZ" dirty="0">
                <a:hlinkClick r:id="rId3"/>
              </a:rPr>
              <a:t>https://www.aftenposten.no/kultur/i/RxpXKW/helene-uri-finnes-det-ikke-noe-godt-norsk-avloeserord-for-dickpic</a:t>
            </a:r>
            <a:endParaRPr lang="nb-NO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9740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Hvilket begrep er nøytralt?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Alkoholiker?</a:t>
            </a:r>
          </a:p>
          <a:p>
            <a:r>
              <a:rPr lang="nb-NO" dirty="0"/>
              <a:t>Alkoholmisbruker?</a:t>
            </a:r>
          </a:p>
          <a:p>
            <a:r>
              <a:rPr lang="nb-NO" dirty="0"/>
              <a:t>Alkoholavhengig?</a:t>
            </a:r>
          </a:p>
          <a:p>
            <a:r>
              <a:rPr lang="nb-NO" dirty="0"/>
              <a:t>Alkoholskadd?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5613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Utvikling mot eufemisme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5053438"/>
              </p:ext>
            </p:extLst>
          </p:nvPr>
        </p:nvGraphicFramePr>
        <p:xfrm>
          <a:off x="457200" y="1600200"/>
          <a:ext cx="8229600" cy="3540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2000" dirty="0"/>
                        <a:t>spionasje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dirty="0"/>
                        <a:t>etterretning</a:t>
                      </a:r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000" dirty="0"/>
                        <a:t>pornoblad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dirty="0"/>
                        <a:t>mannfolkblad</a:t>
                      </a:r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000" dirty="0"/>
                        <a:t>vaskekone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dirty="0"/>
                        <a:t>rengjøringsassistent</a:t>
                      </a:r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000" dirty="0"/>
                        <a:t>fange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dirty="0"/>
                        <a:t>innsatt</a:t>
                      </a:r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000" dirty="0"/>
                        <a:t>gamlehjem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dirty="0"/>
                        <a:t>seniorbolig</a:t>
                      </a:r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000" dirty="0"/>
                        <a:t>diskusjon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dirty="0"/>
                        <a:t>drøfting</a:t>
                      </a:r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000" dirty="0"/>
                        <a:t>oppsigelse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dirty="0"/>
                        <a:t>nedbemanning</a:t>
                      </a:r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000" dirty="0"/>
                        <a:t>militæret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dirty="0"/>
                        <a:t>Forsvaret</a:t>
                      </a:r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1735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Moteord x avløserord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dirty="0"/>
              <a:t>Adekvat</a:t>
            </a:r>
          </a:p>
          <a:p>
            <a:r>
              <a:rPr lang="nb-NO" dirty="0"/>
              <a:t>Evaluere</a:t>
            </a:r>
          </a:p>
          <a:p>
            <a:r>
              <a:rPr lang="nb-NO" dirty="0"/>
              <a:t>Intensjon</a:t>
            </a:r>
          </a:p>
          <a:p>
            <a:r>
              <a:rPr lang="nb-NO" dirty="0"/>
              <a:t>Legitimere</a:t>
            </a:r>
          </a:p>
          <a:p>
            <a:r>
              <a:rPr lang="nb-NO" dirty="0"/>
              <a:t>Respons</a:t>
            </a:r>
          </a:p>
          <a:p>
            <a:r>
              <a:rPr lang="nb-NO" dirty="0"/>
              <a:t>seriøs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b-NO" dirty="0"/>
              <a:t>Passende, dekkende</a:t>
            </a:r>
          </a:p>
          <a:p>
            <a:r>
              <a:rPr lang="nb-NO" dirty="0"/>
              <a:t>Vurdere, bedømme</a:t>
            </a:r>
          </a:p>
          <a:p>
            <a:r>
              <a:rPr lang="nb-NO" dirty="0"/>
              <a:t>Mål, hensikt</a:t>
            </a:r>
          </a:p>
          <a:p>
            <a:r>
              <a:rPr lang="nb-NO" dirty="0"/>
              <a:t>Godkjenne, tilbakemelding</a:t>
            </a:r>
          </a:p>
          <a:p>
            <a:r>
              <a:rPr lang="nb-NO" dirty="0"/>
              <a:t>Alvorlig, høytidelig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3560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Dagligspråk X fagspråk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dirty="0"/>
              <a:t>Du har ikke betalt husleie du skylder.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11960" y="1600200"/>
            <a:ext cx="4474840" cy="4525963"/>
          </a:xfrm>
        </p:spPr>
        <p:txBody>
          <a:bodyPr/>
          <a:lstStyle/>
          <a:p>
            <a:r>
              <a:rPr lang="nb-NO" dirty="0"/>
              <a:t>De har tidligere blitt tilskrevet om betaling av vårt tilgodehavende vedrørende leie av bolig.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27184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dirty="0"/>
              <a:t>Per virker uforskammet og orker ikke gå på kurs.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b-NO" dirty="0"/>
              <a:t>Klienten har store adferdsproblemer og er lite motivert for læring.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673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dirty="0"/>
              <a:t>Å sette penger i banken kan de fleste.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b-NO" dirty="0"/>
              <a:t>Å anbringe sine overskuddmidler i en dertil egnet kredittinstitusjon er en aktivitet de fleste er fortrolige med.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665317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230</Words>
  <Application>Microsoft Office PowerPoint</Application>
  <PresentationFormat>Předvádění na obrazovce (4:3)</PresentationFormat>
  <Paragraphs>59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Arial</vt:lpstr>
      <vt:lpstr>Calibri</vt:lpstr>
      <vt:lpstr>Motiv systému Office</vt:lpstr>
      <vt:lpstr>Ord og vendinger</vt:lpstr>
      <vt:lpstr>assosiasjoner</vt:lpstr>
      <vt:lpstr>Avløseord</vt:lpstr>
      <vt:lpstr>Hvilket begrep er nøytralt?</vt:lpstr>
      <vt:lpstr>Utvikling mot eufemisme</vt:lpstr>
      <vt:lpstr>Moteord x avløserord</vt:lpstr>
      <vt:lpstr>Dagligspråk X fagspråk</vt:lpstr>
      <vt:lpstr>.</vt:lpstr>
      <vt:lpstr>.</vt:lpstr>
      <vt:lpstr>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Ord og vendinger</dc:title>
  <dc:creator>user</dc:creator>
  <cp:lastModifiedBy>Miluše Juříčková</cp:lastModifiedBy>
  <cp:revision>8</cp:revision>
  <dcterms:created xsi:type="dcterms:W3CDTF">2014-10-02T04:52:53Z</dcterms:created>
  <dcterms:modified xsi:type="dcterms:W3CDTF">2023-11-07T06:16:41Z</dcterms:modified>
</cp:coreProperties>
</file>