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6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21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45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0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32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4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26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62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1024-9C26-4165-A560-C9BAFAB1B2E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5963-3DAD-431B-9D3E-C6C630027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87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jeringen.no/nn/dep/kud/dokument/proposisjonar-og-meldingar/stortingsmeldingar/2007-2008/stmeld-nr-35-2007-2008-/8/6.html?id=5201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et.no/Tema/Sprak-i-staten/Navn-pa-statsorganer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.no/upload/Brosjyrer/R%C3%A5d%20om%20spr%C3%A5k%20i%20statlige%20stillingsutlysninge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smo.no/no/pub/" TargetMode="External"/><Relationship Id="rId2" Type="http://schemas.openxmlformats.org/officeDocument/2006/relationships/hyperlink" Target="http://www.sprakradet.no/Klarsprak/prosjekthjelp/Laer-av-andre/Statens-innkrevingssentral-bre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</a:t>
            </a:r>
            <a:r>
              <a:rPr lang="nb-NO" dirty="0" smtClean="0"/>
              <a:t>ÅK I STATEN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-språk som brukes i statsforvalting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-terminologi om statens institusjoner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1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 Kulturdepartementet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http://www.regjeringen.no/nn/dep/kud/dokument/proposisjonar-og-meldingar/stortingsmeldingar/2007-2008/stmeld-nr-35-2007-2008-/8/6.html?id=520145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9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oversikt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Navn på statsorganer:</a:t>
            </a:r>
          </a:p>
          <a:p>
            <a:r>
              <a:rPr lang="cs-CZ" dirty="0" smtClean="0">
                <a:hlinkClick r:id="rId2"/>
              </a:rPr>
              <a:t>http://www.sprakradet.no/Tema/Sprak-i-staten/Navn-pa-statsorganer1/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7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Utlysning av stillinger i staten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http://www.sprakrad.no/upload/Brosjyrer/R%C3%A5d%20om%20spr%C3%A5k%20i%20statlige%20stillingsutlysninger.pdf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6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tekster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http://www.sprakradet.no/Klarsprak/prosjekthjelp/Laer-av-andre/Statens-innkrevingssentral-brev/</a:t>
            </a:r>
            <a:endParaRPr lang="nb-NO" dirty="0" smtClean="0"/>
          </a:p>
          <a:p>
            <a:r>
              <a:rPr lang="nb-NO" dirty="0" smtClean="0"/>
              <a:t>Hva gjør Statens innkrevingsentral</a:t>
            </a:r>
          </a:p>
          <a:p>
            <a:r>
              <a:rPr lang="cs-CZ" dirty="0" smtClean="0">
                <a:hlinkClick r:id="rId3"/>
              </a:rPr>
              <a:t>https://www.sismo.no/no/pub/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0964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52</Words>
  <Application>Microsoft Office PowerPoint</Application>
  <PresentationFormat>Předvádění na obrazovce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SPRÅK I STATEN</vt:lpstr>
      <vt:lpstr>Fra Kulturdepartementet</vt:lpstr>
      <vt:lpstr>oversikt</vt:lpstr>
      <vt:lpstr>Utlysning av stillinger i staten</vt:lpstr>
      <vt:lpstr>tekster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 I STATEN</dc:title>
  <dc:creator>user</dc:creator>
  <cp:lastModifiedBy>Miluše Juříčková</cp:lastModifiedBy>
  <cp:revision>8</cp:revision>
  <dcterms:created xsi:type="dcterms:W3CDTF">2014-12-03T16:43:40Z</dcterms:created>
  <dcterms:modified xsi:type="dcterms:W3CDTF">2014-12-04T09:32:59Z</dcterms:modified>
</cp:coreProperties>
</file>