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3D89D-1E52-A2AF-8979-8EAF55714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29B937-1B79-6076-1BC9-DFD90D3D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0AE21-A0E0-95A1-8624-12737A76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4CF4AB-8DF4-6550-6D8B-A88201A6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16D550-60B5-C3C8-8263-1CE44528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6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1D7B7-C65A-7601-F6F0-3B98DF3A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B89D5E-FA81-F91B-FE57-DE71C2AA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C10E91-770E-7FB4-5629-C6F96099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00500-1EBC-EAC7-D6F6-31D533BC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146F9-8825-79A6-7484-FA2FD2E6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33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597C3D-10F7-13CB-57A8-6BE5FB973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943CAD-86FF-F9DB-40D9-2FFE9CC28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78BF2-88D1-2268-0CD6-E513F365F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A03048-3151-CEAD-E8E7-39EC784E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68DB48-6F60-9A5F-542B-CB3B55E5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97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D9E6D-4634-53C1-86DA-76582EB5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5F6238-890E-74FD-A86A-62CE317B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926C4B-FCB4-4762-DB87-F6A16737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875001-6C3C-EF5A-07A2-530BF0E2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FE8AC8-9332-CAA7-3BC5-22EA8AB6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0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AAB53-69AF-A654-8849-082EDA26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E65845-42EF-C033-F553-7513299B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5074BC-8A11-4585-33C4-E060B568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819C3A-1B27-7D15-EDC7-AA0B6179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64EA3B-6E55-9174-7F0E-463F2009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40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A7210-9FB9-EF94-2A0D-7F8A4B17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1ADC7-C675-7F91-9807-0B3144DEA7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44A50D-176C-CEFB-4A3D-84BA756D9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20626E-0733-E08D-2029-BC034A07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28BAE9-5D9D-A1EF-0CBC-6B4C9DE2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08F7F1-2E83-C9FE-39EB-AFF87EDE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44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2CFC9-D392-8D8D-823A-869D7436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3A3D47-865F-9A09-FAAC-AB8D7E51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CC5323-BBAC-123C-D95D-67CC48BFF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86D245-2462-B59B-7C15-B6C4BC87F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1A8FAB-B363-E171-88E4-EFDC88DA3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9B4BB3-0A28-1159-F433-4877F863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EE28C9-DAFE-1AA2-7305-B0F09C63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FAE14D-D875-844A-B715-B33FC14F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7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1DE7E-EDE3-58F5-EF13-E2FE628B8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9E82FB-CDA6-2C5F-9BA2-21FAD00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BED1AF-B79C-3FE4-F59C-5F4D225B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D3584D-22F4-865E-9B90-BEA6CD40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6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772AB3-0604-8936-5022-43B0CDF2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BC5D77-C90A-3C69-F94A-56697198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37AC42-30DC-39F9-D83C-4F7C54A3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3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076F4-B805-D449-CFCC-68F27A6A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E0A7B-0A7B-E923-A03B-B45180FC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DF4465-C49D-DC93-0861-C8E01808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0F8392-4C85-575D-F0CA-B8175A5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BE3A56-DB43-21D8-FAD7-9843239A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497C4C-4FE8-0AD1-D439-3A70FB37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9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C0162-C771-10C5-FC31-88058A4F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9E03F07-B11C-1335-5522-A7B2A5606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0E56E53-2C9F-FB4D-FC45-F88A2E13B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550B44-E108-A395-E45D-47EC793B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0D0359-7012-7E4D-18C6-74081DB3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AC1CCB-E816-5682-645B-60CC689A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48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6C448A-A494-3707-8EC3-F3037CCD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603967-A1C6-CCD5-FC9C-ED6957DAE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A7D4C-C5B0-8C27-F934-A1ACDC553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1D83-8701-4D88-AADF-30C9208ABAFB}" type="datetimeFigureOut">
              <a:rPr lang="cs-CZ" smtClean="0"/>
              <a:t>16.03.2023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C6044-03DE-8627-9B01-BA49C1D6C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9C20FD-E587-EC61-26E4-7E2B62E42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EB6F-A616-4D05-928E-9FB4575011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14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3EC19-12C3-B1AF-9CB9-1A08E81A5C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Skrive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nb-NO" dirty="0"/>
              <a:t>å lære</a:t>
            </a:r>
            <a:br>
              <a:rPr lang="nb-NO" dirty="0"/>
            </a:br>
            <a:r>
              <a:rPr lang="nb-NO" dirty="0"/>
              <a:t>(skriving i høyere utdanning)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B3DFF2-9035-B0BC-253B-603DD38E9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Oslo: Abstrakt Forlag 2000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3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A4221-397A-8FF9-032E-3D9A732D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problemstilling?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BCE85-3F46-1CBE-4776-57A8C7FC3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Problemformuleringen er det viktigste middelet for en god arrbeidsprosess og et godt resultat</a:t>
            </a:r>
          </a:p>
          <a:p>
            <a:r>
              <a:rPr lang="nb-NO" b="1" dirty="0">
                <a:solidFill>
                  <a:srgbClr val="FF0000"/>
                </a:solidFill>
              </a:rPr>
              <a:t>Problemstillingen</a:t>
            </a:r>
          </a:p>
          <a:p>
            <a:r>
              <a:rPr lang="nb-NO" dirty="0"/>
              <a:t>Hjelper deg å avgrense teksten</a:t>
            </a:r>
          </a:p>
          <a:p>
            <a:r>
              <a:rPr lang="nb-NO" dirty="0"/>
              <a:t>Hjelper deg å identifisere hva som er relevant  for  teksten, og hva du kan hoppe over</a:t>
            </a:r>
          </a:p>
          <a:p>
            <a:r>
              <a:rPr lang="nb-NO" dirty="0"/>
              <a:t>Gjør lesning av faglitteratur mer planmessig</a:t>
            </a:r>
          </a:p>
          <a:p>
            <a:r>
              <a:rPr lang="nb-NO" dirty="0"/>
              <a:t>Gjør oppgaven lettere å disponere</a:t>
            </a:r>
          </a:p>
          <a:p>
            <a:r>
              <a:rPr lang="nb-NO" dirty="0"/>
              <a:t>Gjør det lettere å trekke en konklusjon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93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8C6C5-BEFF-9573-7A6A-DAD518D0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Grunnstrukturen formulert i vanlige ord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F85D1-EB51-6CB6-B2E7-F1BC6CAD7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Man sier:</a:t>
            </a:r>
          </a:p>
          <a:p>
            <a:r>
              <a:rPr lang="nb-NO" dirty="0"/>
              <a:t>hva man vil undersøke – emne og problemstilling</a:t>
            </a:r>
          </a:p>
          <a:p>
            <a:r>
              <a:rPr lang="nb-NO" dirty="0"/>
              <a:t>hvorfor og med hvilken metode (teori)</a:t>
            </a:r>
          </a:p>
          <a:p>
            <a:r>
              <a:rPr lang="nb-NO" dirty="0"/>
              <a:t>hva andre har sagt om emnet</a:t>
            </a:r>
          </a:p>
          <a:p>
            <a:r>
              <a:rPr lang="nb-NO" dirty="0"/>
              <a:t>hvilke innvendinger, hvilke begrensninger, hvilke utvalg (og hvorfor)</a:t>
            </a:r>
          </a:p>
          <a:p>
            <a:r>
              <a:rPr lang="nb-NO" dirty="0"/>
              <a:t>egen undersøkelse/analyse/sammenligning</a:t>
            </a:r>
          </a:p>
          <a:p>
            <a:r>
              <a:rPr lang="nb-NO" dirty="0"/>
              <a:t>svaret på problemstillingen</a:t>
            </a:r>
          </a:p>
          <a:p>
            <a:r>
              <a:rPr lang="nb-NO" dirty="0"/>
              <a:t>interessante funn, deres implikasjoner, begrensninger og perspektiver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60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809065C-C7F5-D725-3615-44B8D4DE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42" y="195309"/>
            <a:ext cx="4805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12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Širokoúhlá obrazovka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Skrive for å lære (skriving i høyere utdanning)</vt:lpstr>
      <vt:lpstr>Hvorfor problemstilling?</vt:lpstr>
      <vt:lpstr>Grunnstrukturen formulert i vanlige ord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Skrive for å lære (skriving i høyere utdanning)</dc:title>
  <dc:creator>Miluše Juříčková</dc:creator>
  <cp:lastModifiedBy>Miluše Juříčková</cp:lastModifiedBy>
  <cp:revision>1</cp:revision>
  <dcterms:created xsi:type="dcterms:W3CDTF">2023-03-16T07:40:51Z</dcterms:created>
  <dcterms:modified xsi:type="dcterms:W3CDTF">2023-03-16T07:41:05Z</dcterms:modified>
</cp:coreProperties>
</file>