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93" r:id="rId4"/>
    <p:sldId id="264" r:id="rId5"/>
    <p:sldId id="281" r:id="rId6"/>
    <p:sldId id="285" r:id="rId7"/>
    <p:sldId id="286" r:id="rId8"/>
    <p:sldId id="298" r:id="rId9"/>
    <p:sldId id="268" r:id="rId10"/>
    <p:sldId id="266" r:id="rId11"/>
    <p:sldId id="296" r:id="rId12"/>
    <p:sldId id="272" r:id="rId13"/>
    <p:sldId id="297" r:id="rId14"/>
    <p:sldId id="273" r:id="rId15"/>
    <p:sldId id="274" r:id="rId16"/>
    <p:sldId id="267" r:id="rId17"/>
    <p:sldId id="292" r:id="rId18"/>
    <p:sldId id="288" r:id="rId19"/>
    <p:sldId id="270" r:id="rId20"/>
    <p:sldId id="295" r:id="rId21"/>
    <p:sldId id="27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D22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4E6651-41C3-4923-9864-FDDF0ADC771E}" v="9" dt="2023-12-10T14:53:52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74" autoAdjust="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lsen, Jens" userId="0fb4124c-7ad4-41d5-ace7-7e6655432623" providerId="ADAL" clId="{EF4E6651-41C3-4923-9864-FDDF0ADC771E}"/>
    <pc:docChg chg="undo custSel addSld delSld modSld sldOrd">
      <pc:chgData name="Nielsen, Jens" userId="0fb4124c-7ad4-41d5-ace7-7e6655432623" providerId="ADAL" clId="{EF4E6651-41C3-4923-9864-FDDF0ADC771E}" dt="2023-12-11T10:51:05.485" v="2032" actId="20577"/>
      <pc:docMkLst>
        <pc:docMk/>
      </pc:docMkLst>
      <pc:sldChg chg="modSp mod">
        <pc:chgData name="Nielsen, Jens" userId="0fb4124c-7ad4-41d5-ace7-7e6655432623" providerId="ADAL" clId="{EF4E6651-41C3-4923-9864-FDDF0ADC771E}" dt="2023-12-10T12:06:50.410" v="372" actId="20577"/>
        <pc:sldMkLst>
          <pc:docMk/>
          <pc:sldMk cId="3588086691" sldId="257"/>
        </pc:sldMkLst>
        <pc:spChg chg="mod">
          <ac:chgData name="Nielsen, Jens" userId="0fb4124c-7ad4-41d5-ace7-7e6655432623" providerId="ADAL" clId="{EF4E6651-41C3-4923-9864-FDDF0ADC771E}" dt="2023-12-10T12:06:50.410" v="372" actId="20577"/>
          <ac:spMkLst>
            <pc:docMk/>
            <pc:sldMk cId="3588086691" sldId="257"/>
            <ac:spMk id="10" creationId="{7E45BA4A-0F70-4A6D-AA8A-41F5B14EAAA2}"/>
          </ac:spMkLst>
        </pc:spChg>
      </pc:sldChg>
      <pc:sldChg chg="delSp modSp mod">
        <pc:chgData name="Nielsen, Jens" userId="0fb4124c-7ad4-41d5-ace7-7e6655432623" providerId="ADAL" clId="{EF4E6651-41C3-4923-9864-FDDF0ADC771E}" dt="2023-12-11T07:05:58.275" v="1899" actId="20577"/>
        <pc:sldMkLst>
          <pc:docMk/>
          <pc:sldMk cId="2041206791" sldId="258"/>
        </pc:sldMkLst>
        <pc:spChg chg="mod">
          <ac:chgData name="Nielsen, Jens" userId="0fb4124c-7ad4-41d5-ace7-7e6655432623" providerId="ADAL" clId="{EF4E6651-41C3-4923-9864-FDDF0ADC771E}" dt="2023-12-11T07:05:58.275" v="1899" actId="20577"/>
          <ac:spMkLst>
            <pc:docMk/>
            <pc:sldMk cId="2041206791" sldId="258"/>
            <ac:spMk id="4" creationId="{1A4E776F-1A9C-4FDA-9944-0C2BA9B02737}"/>
          </ac:spMkLst>
        </pc:spChg>
        <pc:picChg chg="del">
          <ac:chgData name="Nielsen, Jens" userId="0fb4124c-7ad4-41d5-ace7-7e6655432623" providerId="ADAL" clId="{EF4E6651-41C3-4923-9864-FDDF0ADC771E}" dt="2023-12-07T12:33:42.589" v="0" actId="478"/>
          <ac:picMkLst>
            <pc:docMk/>
            <pc:sldMk cId="2041206791" sldId="258"/>
            <ac:picMk id="5" creationId="{C42D45E5-C1BA-287A-5D06-41310FA31D40}"/>
          </ac:picMkLst>
        </pc:picChg>
      </pc:sldChg>
      <pc:sldChg chg="modSp add mod ord">
        <pc:chgData name="Nielsen, Jens" userId="0fb4124c-7ad4-41d5-ace7-7e6655432623" providerId="ADAL" clId="{EF4E6651-41C3-4923-9864-FDDF0ADC771E}" dt="2023-12-11T07:07:49.603" v="1973" actId="20577"/>
        <pc:sldMkLst>
          <pc:docMk/>
          <pc:sldMk cId="546787575" sldId="264"/>
        </pc:sldMkLst>
        <pc:spChg chg="mod">
          <ac:chgData name="Nielsen, Jens" userId="0fb4124c-7ad4-41d5-ace7-7e6655432623" providerId="ADAL" clId="{EF4E6651-41C3-4923-9864-FDDF0ADC771E}" dt="2023-12-11T07:07:49.603" v="1973" actId="20577"/>
          <ac:spMkLst>
            <pc:docMk/>
            <pc:sldMk cId="546787575" sldId="264"/>
            <ac:spMk id="3" creationId="{C747165D-83FF-E3AE-8387-EE082A872146}"/>
          </ac:spMkLst>
        </pc:spChg>
      </pc:sldChg>
      <pc:sldChg chg="del">
        <pc:chgData name="Nielsen, Jens" userId="0fb4124c-7ad4-41d5-ace7-7e6655432623" providerId="ADAL" clId="{EF4E6651-41C3-4923-9864-FDDF0ADC771E}" dt="2023-12-07T12:33:52.388" v="4" actId="47"/>
        <pc:sldMkLst>
          <pc:docMk/>
          <pc:sldMk cId="1311701747" sldId="266"/>
        </pc:sldMkLst>
      </pc:sldChg>
      <pc:sldChg chg="modSp add mod">
        <pc:chgData name="Nielsen, Jens" userId="0fb4124c-7ad4-41d5-ace7-7e6655432623" providerId="ADAL" clId="{EF4E6651-41C3-4923-9864-FDDF0ADC771E}" dt="2023-12-11T10:47:14.610" v="2023" actId="12"/>
        <pc:sldMkLst>
          <pc:docMk/>
          <pc:sldMk cId="3685005440" sldId="266"/>
        </pc:sldMkLst>
        <pc:spChg chg="mod">
          <ac:chgData name="Nielsen, Jens" userId="0fb4124c-7ad4-41d5-ace7-7e6655432623" providerId="ADAL" clId="{EF4E6651-41C3-4923-9864-FDDF0ADC771E}" dt="2023-12-11T10:47:14.610" v="2023" actId="12"/>
          <ac:spMkLst>
            <pc:docMk/>
            <pc:sldMk cId="3685005440" sldId="266"/>
            <ac:spMk id="3" creationId="{C4D553B3-A61D-66D9-FEA4-CD4F732CFDA3}"/>
          </ac:spMkLst>
        </pc:spChg>
      </pc:sldChg>
      <pc:sldChg chg="del">
        <pc:chgData name="Nielsen, Jens" userId="0fb4124c-7ad4-41d5-ace7-7e6655432623" providerId="ADAL" clId="{EF4E6651-41C3-4923-9864-FDDF0ADC771E}" dt="2023-12-07T12:33:52.828" v="5" actId="47"/>
        <pc:sldMkLst>
          <pc:docMk/>
          <pc:sldMk cId="590033438" sldId="267"/>
        </pc:sldMkLst>
      </pc:sldChg>
      <pc:sldChg chg="modSp add mod ord">
        <pc:chgData name="Nielsen, Jens" userId="0fb4124c-7ad4-41d5-ace7-7e6655432623" providerId="ADAL" clId="{EF4E6651-41C3-4923-9864-FDDF0ADC771E}" dt="2023-12-11T10:49:31.602" v="2031" actId="20577"/>
        <pc:sldMkLst>
          <pc:docMk/>
          <pc:sldMk cId="1203571945" sldId="267"/>
        </pc:sldMkLst>
        <pc:spChg chg="mod">
          <ac:chgData name="Nielsen, Jens" userId="0fb4124c-7ad4-41d5-ace7-7e6655432623" providerId="ADAL" clId="{EF4E6651-41C3-4923-9864-FDDF0ADC771E}" dt="2023-12-11T10:49:31.602" v="2031" actId="20577"/>
          <ac:spMkLst>
            <pc:docMk/>
            <pc:sldMk cId="1203571945" sldId="267"/>
            <ac:spMk id="3" creationId="{9AFAD7DE-2EE5-D742-869B-FAF873B13C11}"/>
          </ac:spMkLst>
        </pc:spChg>
      </pc:sldChg>
      <pc:sldChg chg="modSp add mod ord">
        <pc:chgData name="Nielsen, Jens" userId="0fb4124c-7ad4-41d5-ace7-7e6655432623" providerId="ADAL" clId="{EF4E6651-41C3-4923-9864-FDDF0ADC771E}" dt="2023-12-11T07:10:37.388" v="1978" actId="20577"/>
        <pc:sldMkLst>
          <pc:docMk/>
          <pc:sldMk cId="3371655825" sldId="268"/>
        </pc:sldMkLst>
        <pc:spChg chg="mod">
          <ac:chgData name="Nielsen, Jens" userId="0fb4124c-7ad4-41d5-ace7-7e6655432623" providerId="ADAL" clId="{EF4E6651-41C3-4923-9864-FDDF0ADC771E}" dt="2023-12-10T12:05:36.207" v="348" actId="20577"/>
          <ac:spMkLst>
            <pc:docMk/>
            <pc:sldMk cId="3371655825" sldId="268"/>
            <ac:spMk id="2" creationId="{B1FC5F2A-46E3-8ECF-D94F-35783F467236}"/>
          </ac:spMkLst>
        </pc:spChg>
        <pc:spChg chg="mod">
          <ac:chgData name="Nielsen, Jens" userId="0fb4124c-7ad4-41d5-ace7-7e6655432623" providerId="ADAL" clId="{EF4E6651-41C3-4923-9864-FDDF0ADC771E}" dt="2023-12-11T07:10:37.388" v="1978" actId="20577"/>
          <ac:spMkLst>
            <pc:docMk/>
            <pc:sldMk cId="3371655825" sldId="268"/>
            <ac:spMk id="3" creationId="{57946C2E-AE8D-8AAC-CA3E-FC7578328EF2}"/>
          </ac:spMkLst>
        </pc:spChg>
      </pc:sldChg>
      <pc:sldChg chg="del">
        <pc:chgData name="Nielsen, Jens" userId="0fb4124c-7ad4-41d5-ace7-7e6655432623" providerId="ADAL" clId="{EF4E6651-41C3-4923-9864-FDDF0ADC771E}" dt="2023-12-07T12:33:51.624" v="3" actId="47"/>
        <pc:sldMkLst>
          <pc:docMk/>
          <pc:sldMk cId="3479078038" sldId="268"/>
        </pc:sldMkLst>
      </pc:sldChg>
      <pc:sldChg chg="del">
        <pc:chgData name="Nielsen, Jens" userId="0fb4124c-7ad4-41d5-ace7-7e6655432623" providerId="ADAL" clId="{EF4E6651-41C3-4923-9864-FDDF0ADC771E}" dt="2023-12-07T12:33:54.644" v="11" actId="47"/>
        <pc:sldMkLst>
          <pc:docMk/>
          <pc:sldMk cId="3084149386" sldId="269"/>
        </pc:sldMkLst>
      </pc:sldChg>
      <pc:sldChg chg="modSp add mod">
        <pc:chgData name="Nielsen, Jens" userId="0fb4124c-7ad4-41d5-ace7-7e6655432623" providerId="ADAL" clId="{EF4E6651-41C3-4923-9864-FDDF0ADC771E}" dt="2023-12-10T14:54:03.949" v="1308"/>
        <pc:sldMkLst>
          <pc:docMk/>
          <pc:sldMk cId="610656828" sldId="270"/>
        </pc:sldMkLst>
        <pc:spChg chg="mod">
          <ac:chgData name="Nielsen, Jens" userId="0fb4124c-7ad4-41d5-ace7-7e6655432623" providerId="ADAL" clId="{EF4E6651-41C3-4923-9864-FDDF0ADC771E}" dt="2023-12-10T14:54:03.949" v="1308"/>
          <ac:spMkLst>
            <pc:docMk/>
            <pc:sldMk cId="610656828" sldId="270"/>
            <ac:spMk id="2" creationId="{48C4674F-1EC1-FE9D-10D2-DD1A4DEFDF9B}"/>
          </ac:spMkLst>
        </pc:spChg>
      </pc:sldChg>
      <pc:sldChg chg="addSp modSp mod">
        <pc:chgData name="Nielsen, Jens" userId="0fb4124c-7ad4-41d5-ace7-7e6655432623" providerId="ADAL" clId="{EF4E6651-41C3-4923-9864-FDDF0ADC771E}" dt="2023-12-10T14:48:37.044" v="1304" actId="14100"/>
        <pc:sldMkLst>
          <pc:docMk/>
          <pc:sldMk cId="2485804308" sldId="271"/>
        </pc:sldMkLst>
        <pc:spChg chg="mod">
          <ac:chgData name="Nielsen, Jens" userId="0fb4124c-7ad4-41d5-ace7-7e6655432623" providerId="ADAL" clId="{EF4E6651-41C3-4923-9864-FDDF0ADC771E}" dt="2023-12-10T14:48:32.833" v="1302" actId="20577"/>
          <ac:spMkLst>
            <pc:docMk/>
            <pc:sldMk cId="2485804308" sldId="271"/>
            <ac:spMk id="2" creationId="{7A02C2DA-0EEE-98EB-993B-B5B4C48D08A1}"/>
          </ac:spMkLst>
        </pc:spChg>
        <pc:spChg chg="mod">
          <ac:chgData name="Nielsen, Jens" userId="0fb4124c-7ad4-41d5-ace7-7e6655432623" providerId="ADAL" clId="{EF4E6651-41C3-4923-9864-FDDF0ADC771E}" dt="2023-12-10T14:48:27.166" v="1289" actId="20577"/>
          <ac:spMkLst>
            <pc:docMk/>
            <pc:sldMk cId="2485804308" sldId="271"/>
            <ac:spMk id="3" creationId="{A36EA3B4-9A0A-64E1-57EC-4A093D85CC62}"/>
          </ac:spMkLst>
        </pc:spChg>
        <pc:picChg chg="add mod">
          <ac:chgData name="Nielsen, Jens" userId="0fb4124c-7ad4-41d5-ace7-7e6655432623" providerId="ADAL" clId="{EF4E6651-41C3-4923-9864-FDDF0ADC771E}" dt="2023-12-10T14:48:37.044" v="1304" actId="14100"/>
          <ac:picMkLst>
            <pc:docMk/>
            <pc:sldMk cId="2485804308" sldId="271"/>
            <ac:picMk id="5" creationId="{7FAEE37D-B56B-90FD-2B21-FBEE811EC9FF}"/>
          </ac:picMkLst>
        </pc:picChg>
      </pc:sldChg>
      <pc:sldChg chg="add">
        <pc:chgData name="Nielsen, Jens" userId="0fb4124c-7ad4-41d5-ace7-7e6655432623" providerId="ADAL" clId="{EF4E6651-41C3-4923-9864-FDDF0ADC771E}" dt="2023-12-10T13:35:40.655" v="484"/>
        <pc:sldMkLst>
          <pc:docMk/>
          <pc:sldMk cId="2394646068" sldId="272"/>
        </pc:sldMkLst>
      </pc:sldChg>
      <pc:sldChg chg="add">
        <pc:chgData name="Nielsen, Jens" userId="0fb4124c-7ad4-41d5-ace7-7e6655432623" providerId="ADAL" clId="{EF4E6651-41C3-4923-9864-FDDF0ADC771E}" dt="2023-12-10T13:35:40.655" v="484"/>
        <pc:sldMkLst>
          <pc:docMk/>
          <pc:sldMk cId="826268311" sldId="273"/>
        </pc:sldMkLst>
      </pc:sldChg>
      <pc:sldChg chg="del">
        <pc:chgData name="Nielsen, Jens" userId="0fb4124c-7ad4-41d5-ace7-7e6655432623" providerId="ADAL" clId="{EF4E6651-41C3-4923-9864-FDDF0ADC771E}" dt="2023-12-07T12:33:55.398" v="13" actId="47"/>
        <pc:sldMkLst>
          <pc:docMk/>
          <pc:sldMk cId="1211646407" sldId="273"/>
        </pc:sldMkLst>
      </pc:sldChg>
      <pc:sldChg chg="add">
        <pc:chgData name="Nielsen, Jens" userId="0fb4124c-7ad4-41d5-ace7-7e6655432623" providerId="ADAL" clId="{EF4E6651-41C3-4923-9864-FDDF0ADC771E}" dt="2023-12-10T13:35:40.655" v="484"/>
        <pc:sldMkLst>
          <pc:docMk/>
          <pc:sldMk cId="2312535051" sldId="274"/>
        </pc:sldMkLst>
      </pc:sldChg>
      <pc:sldChg chg="del">
        <pc:chgData name="Nielsen, Jens" userId="0fb4124c-7ad4-41d5-ace7-7e6655432623" providerId="ADAL" clId="{EF4E6651-41C3-4923-9864-FDDF0ADC771E}" dt="2023-12-07T12:33:53.596" v="8" actId="47"/>
        <pc:sldMkLst>
          <pc:docMk/>
          <pc:sldMk cId="3115086402" sldId="274"/>
        </pc:sldMkLst>
      </pc:sldChg>
      <pc:sldChg chg="del">
        <pc:chgData name="Nielsen, Jens" userId="0fb4124c-7ad4-41d5-ace7-7e6655432623" providerId="ADAL" clId="{EF4E6651-41C3-4923-9864-FDDF0ADC771E}" dt="2023-12-07T12:33:53.943" v="9" actId="47"/>
        <pc:sldMkLst>
          <pc:docMk/>
          <pc:sldMk cId="3514617624" sldId="275"/>
        </pc:sldMkLst>
      </pc:sldChg>
      <pc:sldChg chg="del">
        <pc:chgData name="Nielsen, Jens" userId="0fb4124c-7ad4-41d5-ace7-7e6655432623" providerId="ADAL" clId="{EF4E6651-41C3-4923-9864-FDDF0ADC771E}" dt="2023-12-07T12:33:53.073" v="6" actId="47"/>
        <pc:sldMkLst>
          <pc:docMk/>
          <pc:sldMk cId="3636088347" sldId="277"/>
        </pc:sldMkLst>
      </pc:sldChg>
      <pc:sldChg chg="del">
        <pc:chgData name="Nielsen, Jens" userId="0fb4124c-7ad4-41d5-ace7-7e6655432623" providerId="ADAL" clId="{EF4E6651-41C3-4923-9864-FDDF0ADC771E}" dt="2023-12-07T12:33:51.069" v="2" actId="47"/>
        <pc:sldMkLst>
          <pc:docMk/>
          <pc:sldMk cId="2410873273" sldId="279"/>
        </pc:sldMkLst>
      </pc:sldChg>
      <pc:sldChg chg="del">
        <pc:chgData name="Nielsen, Jens" userId="0fb4124c-7ad4-41d5-ace7-7e6655432623" providerId="ADAL" clId="{EF4E6651-41C3-4923-9864-FDDF0ADC771E}" dt="2023-12-07T12:33:55.793" v="14" actId="47"/>
        <pc:sldMkLst>
          <pc:docMk/>
          <pc:sldMk cId="1863569053" sldId="280"/>
        </pc:sldMkLst>
      </pc:sldChg>
      <pc:sldChg chg="add ord">
        <pc:chgData name="Nielsen, Jens" userId="0fb4124c-7ad4-41d5-ace7-7e6655432623" providerId="ADAL" clId="{EF4E6651-41C3-4923-9864-FDDF0ADC771E}" dt="2023-12-10T14:36:52.721" v="1161"/>
        <pc:sldMkLst>
          <pc:docMk/>
          <pc:sldMk cId="2096482691" sldId="281"/>
        </pc:sldMkLst>
      </pc:sldChg>
      <pc:sldChg chg="del">
        <pc:chgData name="Nielsen, Jens" userId="0fb4124c-7ad4-41d5-ace7-7e6655432623" providerId="ADAL" clId="{EF4E6651-41C3-4923-9864-FDDF0ADC771E}" dt="2023-12-07T12:33:56.116" v="16" actId="47"/>
        <pc:sldMkLst>
          <pc:docMk/>
          <pc:sldMk cId="3982361326" sldId="281"/>
        </pc:sldMkLst>
      </pc:sldChg>
      <pc:sldChg chg="del">
        <pc:chgData name="Nielsen, Jens" userId="0fb4124c-7ad4-41d5-ace7-7e6655432623" providerId="ADAL" clId="{EF4E6651-41C3-4923-9864-FDDF0ADC771E}" dt="2023-12-07T12:33:54.513" v="10" actId="47"/>
        <pc:sldMkLst>
          <pc:docMk/>
          <pc:sldMk cId="1230573874" sldId="282"/>
        </pc:sldMkLst>
      </pc:sldChg>
      <pc:sldChg chg="del">
        <pc:chgData name="Nielsen, Jens" userId="0fb4124c-7ad4-41d5-ace7-7e6655432623" providerId="ADAL" clId="{EF4E6651-41C3-4923-9864-FDDF0ADC771E}" dt="2023-12-07T12:33:54.875" v="12" actId="47"/>
        <pc:sldMkLst>
          <pc:docMk/>
          <pc:sldMk cId="2912920124" sldId="283"/>
        </pc:sldMkLst>
      </pc:sldChg>
      <pc:sldChg chg="del">
        <pc:chgData name="Nielsen, Jens" userId="0fb4124c-7ad4-41d5-ace7-7e6655432623" providerId="ADAL" clId="{EF4E6651-41C3-4923-9864-FDDF0ADC771E}" dt="2023-12-07T12:34:00.511" v="20" actId="47"/>
        <pc:sldMkLst>
          <pc:docMk/>
          <pc:sldMk cId="2069441641" sldId="284"/>
        </pc:sldMkLst>
      </pc:sldChg>
      <pc:sldChg chg="add ord">
        <pc:chgData name="Nielsen, Jens" userId="0fb4124c-7ad4-41d5-ace7-7e6655432623" providerId="ADAL" clId="{EF4E6651-41C3-4923-9864-FDDF0ADC771E}" dt="2023-12-10T14:36:52.721" v="1161"/>
        <pc:sldMkLst>
          <pc:docMk/>
          <pc:sldMk cId="992565670" sldId="285"/>
        </pc:sldMkLst>
      </pc:sldChg>
      <pc:sldChg chg="del">
        <pc:chgData name="Nielsen, Jens" userId="0fb4124c-7ad4-41d5-ace7-7e6655432623" providerId="ADAL" clId="{EF4E6651-41C3-4923-9864-FDDF0ADC771E}" dt="2023-12-07T12:33:57.799" v="18" actId="47"/>
        <pc:sldMkLst>
          <pc:docMk/>
          <pc:sldMk cId="705040910" sldId="286"/>
        </pc:sldMkLst>
      </pc:sldChg>
      <pc:sldChg chg="add ord">
        <pc:chgData name="Nielsen, Jens" userId="0fb4124c-7ad4-41d5-ace7-7e6655432623" providerId="ADAL" clId="{EF4E6651-41C3-4923-9864-FDDF0ADC771E}" dt="2023-12-10T14:36:52.721" v="1161"/>
        <pc:sldMkLst>
          <pc:docMk/>
          <pc:sldMk cId="3301397757" sldId="286"/>
        </pc:sldMkLst>
      </pc:sldChg>
      <pc:sldChg chg="del">
        <pc:chgData name="Nielsen, Jens" userId="0fb4124c-7ad4-41d5-ace7-7e6655432623" providerId="ADAL" clId="{EF4E6651-41C3-4923-9864-FDDF0ADC771E}" dt="2023-12-07T12:33:57.451" v="17" actId="47"/>
        <pc:sldMkLst>
          <pc:docMk/>
          <pc:sldMk cId="1215192854" sldId="287"/>
        </pc:sldMkLst>
      </pc:sldChg>
      <pc:sldChg chg="modSp add mod">
        <pc:chgData name="Nielsen, Jens" userId="0fb4124c-7ad4-41d5-ace7-7e6655432623" providerId="ADAL" clId="{EF4E6651-41C3-4923-9864-FDDF0ADC771E}" dt="2023-12-10T14:55:56.940" v="1338" actId="20577"/>
        <pc:sldMkLst>
          <pc:docMk/>
          <pc:sldMk cId="1022714878" sldId="288"/>
        </pc:sldMkLst>
        <pc:spChg chg="mod">
          <ac:chgData name="Nielsen, Jens" userId="0fb4124c-7ad4-41d5-ace7-7e6655432623" providerId="ADAL" clId="{EF4E6651-41C3-4923-9864-FDDF0ADC771E}" dt="2023-12-10T14:55:56.940" v="1338" actId="20577"/>
          <ac:spMkLst>
            <pc:docMk/>
            <pc:sldMk cId="1022714878" sldId="288"/>
            <ac:spMk id="3" creationId="{20E6C6FD-2FC6-C136-E43A-0525B35D133B}"/>
          </ac:spMkLst>
        </pc:spChg>
      </pc:sldChg>
      <pc:sldChg chg="del">
        <pc:chgData name="Nielsen, Jens" userId="0fb4124c-7ad4-41d5-ace7-7e6655432623" providerId="ADAL" clId="{EF4E6651-41C3-4923-9864-FDDF0ADC771E}" dt="2023-12-07T12:33:57.937" v="19" actId="47"/>
        <pc:sldMkLst>
          <pc:docMk/>
          <pc:sldMk cId="1360976930" sldId="289"/>
        </pc:sldMkLst>
      </pc:sldChg>
      <pc:sldChg chg="del">
        <pc:chgData name="Nielsen, Jens" userId="0fb4124c-7ad4-41d5-ace7-7e6655432623" providerId="ADAL" clId="{EF4E6651-41C3-4923-9864-FDDF0ADC771E}" dt="2023-12-07T12:33:53.442" v="7" actId="47"/>
        <pc:sldMkLst>
          <pc:docMk/>
          <pc:sldMk cId="327569019" sldId="290"/>
        </pc:sldMkLst>
      </pc:sldChg>
      <pc:sldChg chg="del">
        <pc:chgData name="Nielsen, Jens" userId="0fb4124c-7ad4-41d5-ace7-7e6655432623" providerId="ADAL" clId="{EF4E6651-41C3-4923-9864-FDDF0ADC771E}" dt="2023-12-07T12:33:55.931" v="15" actId="47"/>
        <pc:sldMkLst>
          <pc:docMk/>
          <pc:sldMk cId="324201798" sldId="291"/>
        </pc:sldMkLst>
      </pc:sldChg>
      <pc:sldChg chg="addSp modSp mod">
        <pc:chgData name="Nielsen, Jens" userId="0fb4124c-7ad4-41d5-ace7-7e6655432623" providerId="ADAL" clId="{EF4E6651-41C3-4923-9864-FDDF0ADC771E}" dt="2023-12-10T14:45:18.641" v="1288" actId="1076"/>
        <pc:sldMkLst>
          <pc:docMk/>
          <pc:sldMk cId="1538319811" sldId="292"/>
        </pc:sldMkLst>
        <pc:spChg chg="mod">
          <ac:chgData name="Nielsen, Jens" userId="0fb4124c-7ad4-41d5-ace7-7e6655432623" providerId="ADAL" clId="{EF4E6651-41C3-4923-9864-FDDF0ADC771E}" dt="2023-12-10T14:35:21.240" v="1091" actId="20577"/>
          <ac:spMkLst>
            <pc:docMk/>
            <pc:sldMk cId="1538319811" sldId="292"/>
            <ac:spMk id="2" creationId="{7D8C65CD-A33D-2222-53A5-F934ADEA6FEA}"/>
          </ac:spMkLst>
        </pc:spChg>
        <pc:spChg chg="mod">
          <ac:chgData name="Nielsen, Jens" userId="0fb4124c-7ad4-41d5-ace7-7e6655432623" providerId="ADAL" clId="{EF4E6651-41C3-4923-9864-FDDF0ADC771E}" dt="2023-12-10T14:45:07.802" v="1284" actId="20577"/>
          <ac:spMkLst>
            <pc:docMk/>
            <pc:sldMk cId="1538319811" sldId="292"/>
            <ac:spMk id="3" creationId="{36916B27-F3AB-B5E5-2F58-E6F39F19F36E}"/>
          </ac:spMkLst>
        </pc:spChg>
        <pc:picChg chg="add mod">
          <ac:chgData name="Nielsen, Jens" userId="0fb4124c-7ad4-41d5-ace7-7e6655432623" providerId="ADAL" clId="{EF4E6651-41C3-4923-9864-FDDF0ADC771E}" dt="2023-12-10T14:45:18.641" v="1288" actId="1076"/>
          <ac:picMkLst>
            <pc:docMk/>
            <pc:sldMk cId="1538319811" sldId="292"/>
            <ac:picMk id="5" creationId="{E991C121-0E04-AEB6-E05A-DF2555B3864A}"/>
          </ac:picMkLst>
        </pc:picChg>
      </pc:sldChg>
      <pc:sldChg chg="modSp new mod">
        <pc:chgData name="Nielsen, Jens" userId="0fb4124c-7ad4-41d5-ace7-7e6655432623" providerId="ADAL" clId="{EF4E6651-41C3-4923-9864-FDDF0ADC771E}" dt="2023-12-11T10:51:05.485" v="2032" actId="20577"/>
        <pc:sldMkLst>
          <pc:docMk/>
          <pc:sldMk cId="210821917" sldId="293"/>
        </pc:sldMkLst>
        <pc:spChg chg="mod">
          <ac:chgData name="Nielsen, Jens" userId="0fb4124c-7ad4-41d5-ace7-7e6655432623" providerId="ADAL" clId="{EF4E6651-41C3-4923-9864-FDDF0ADC771E}" dt="2023-12-07T13:59:07.782" v="115" actId="20577"/>
          <ac:spMkLst>
            <pc:docMk/>
            <pc:sldMk cId="210821917" sldId="293"/>
            <ac:spMk id="2" creationId="{E85BE2E2-E9AF-71A3-5026-C5961C3DC2CB}"/>
          </ac:spMkLst>
        </pc:spChg>
        <pc:spChg chg="mod">
          <ac:chgData name="Nielsen, Jens" userId="0fb4124c-7ad4-41d5-ace7-7e6655432623" providerId="ADAL" clId="{EF4E6651-41C3-4923-9864-FDDF0ADC771E}" dt="2023-12-11T10:51:05.485" v="2032" actId="20577"/>
          <ac:spMkLst>
            <pc:docMk/>
            <pc:sldMk cId="210821917" sldId="293"/>
            <ac:spMk id="3" creationId="{001975A4-0F40-ED34-D624-B98734596582}"/>
          </ac:spMkLst>
        </pc:spChg>
      </pc:sldChg>
      <pc:sldChg chg="modSp new del mod">
        <pc:chgData name="Nielsen, Jens" userId="0fb4124c-7ad4-41d5-ace7-7e6655432623" providerId="ADAL" clId="{EF4E6651-41C3-4923-9864-FDDF0ADC771E}" dt="2023-12-10T14:53:58.891" v="1307" actId="47"/>
        <pc:sldMkLst>
          <pc:docMk/>
          <pc:sldMk cId="1411671559" sldId="294"/>
        </pc:sldMkLst>
        <pc:spChg chg="mod">
          <ac:chgData name="Nielsen, Jens" userId="0fb4124c-7ad4-41d5-ace7-7e6655432623" providerId="ADAL" clId="{EF4E6651-41C3-4923-9864-FDDF0ADC771E}" dt="2023-12-10T14:53:34.525" v="1305"/>
          <ac:spMkLst>
            <pc:docMk/>
            <pc:sldMk cId="1411671559" sldId="294"/>
            <ac:spMk id="2" creationId="{D818E3A1-3714-56E5-0DA3-6BBFEDD0D244}"/>
          </ac:spMkLst>
        </pc:spChg>
      </pc:sldChg>
      <pc:sldChg chg="modSp new mod">
        <pc:chgData name="Nielsen, Jens" userId="0fb4124c-7ad4-41d5-ace7-7e6655432623" providerId="ADAL" clId="{EF4E6651-41C3-4923-9864-FDDF0ADC771E}" dt="2023-12-11T07:23:28.446" v="1981" actId="2710"/>
        <pc:sldMkLst>
          <pc:docMk/>
          <pc:sldMk cId="294168061" sldId="295"/>
        </pc:sldMkLst>
        <pc:spChg chg="mod">
          <ac:chgData name="Nielsen, Jens" userId="0fb4124c-7ad4-41d5-ace7-7e6655432623" providerId="ADAL" clId="{EF4E6651-41C3-4923-9864-FDDF0ADC771E}" dt="2023-12-10T14:56:10.661" v="1350" actId="20577"/>
          <ac:spMkLst>
            <pc:docMk/>
            <pc:sldMk cId="294168061" sldId="295"/>
            <ac:spMk id="2" creationId="{33F334AD-F3B3-C62D-5598-DA68CC47CEBD}"/>
          </ac:spMkLst>
        </pc:spChg>
        <pc:spChg chg="mod">
          <ac:chgData name="Nielsen, Jens" userId="0fb4124c-7ad4-41d5-ace7-7e6655432623" providerId="ADAL" clId="{EF4E6651-41C3-4923-9864-FDDF0ADC771E}" dt="2023-12-11T07:23:28.446" v="1981" actId="2710"/>
          <ac:spMkLst>
            <pc:docMk/>
            <pc:sldMk cId="294168061" sldId="295"/>
            <ac:spMk id="3" creationId="{F176436B-0739-644A-31BA-0532A089480C}"/>
          </ac:spMkLst>
        </pc:spChg>
      </pc:sldChg>
      <pc:sldChg chg="add">
        <pc:chgData name="Nielsen, Jens" userId="0fb4124c-7ad4-41d5-ace7-7e6655432623" providerId="ADAL" clId="{EF4E6651-41C3-4923-9864-FDDF0ADC771E}" dt="2023-12-10T13:35:40.655" v="484"/>
        <pc:sldMkLst>
          <pc:docMk/>
          <pc:sldMk cId="3479268374" sldId="296"/>
        </pc:sldMkLst>
      </pc:sldChg>
      <pc:sldChg chg="add">
        <pc:chgData name="Nielsen, Jens" userId="0fb4124c-7ad4-41d5-ace7-7e6655432623" providerId="ADAL" clId="{EF4E6651-41C3-4923-9864-FDDF0ADC771E}" dt="2023-12-10T13:35:40.655" v="484"/>
        <pc:sldMkLst>
          <pc:docMk/>
          <pc:sldMk cId="2077235887" sldId="297"/>
        </pc:sldMkLst>
      </pc:sldChg>
      <pc:sldChg chg="modSp new mod">
        <pc:chgData name="Nielsen, Jens" userId="0fb4124c-7ad4-41d5-ace7-7e6655432623" providerId="ADAL" clId="{EF4E6651-41C3-4923-9864-FDDF0ADC771E}" dt="2023-12-11T07:09:57.706" v="1974" actId="20577"/>
        <pc:sldMkLst>
          <pc:docMk/>
          <pc:sldMk cId="1632998571" sldId="298"/>
        </pc:sldMkLst>
        <pc:spChg chg="mod">
          <ac:chgData name="Nielsen, Jens" userId="0fb4124c-7ad4-41d5-ace7-7e6655432623" providerId="ADAL" clId="{EF4E6651-41C3-4923-9864-FDDF0ADC771E}" dt="2023-12-10T14:11:13.476" v="627" actId="20577"/>
          <ac:spMkLst>
            <pc:docMk/>
            <pc:sldMk cId="1632998571" sldId="298"/>
            <ac:spMk id="2" creationId="{84B98753-0B99-FC02-E6DF-0B8566E63AA8}"/>
          </ac:spMkLst>
        </pc:spChg>
        <pc:spChg chg="mod">
          <ac:chgData name="Nielsen, Jens" userId="0fb4124c-7ad4-41d5-ace7-7e6655432623" providerId="ADAL" clId="{EF4E6651-41C3-4923-9864-FDDF0ADC771E}" dt="2023-12-11T07:09:57.706" v="1974" actId="20577"/>
          <ac:spMkLst>
            <pc:docMk/>
            <pc:sldMk cId="1632998571" sldId="298"/>
            <ac:spMk id="3" creationId="{12A53DBC-926E-87B5-0FCB-294036D37030}"/>
          </ac:spMkLst>
        </pc:spChg>
      </pc:sldChg>
      <pc:sldChg chg="modSp new del mod">
        <pc:chgData name="Nielsen, Jens" userId="0fb4124c-7ad4-41d5-ace7-7e6655432623" providerId="ADAL" clId="{EF4E6651-41C3-4923-9864-FDDF0ADC771E}" dt="2023-12-10T14:35:03.164" v="1062" actId="47"/>
        <pc:sldMkLst>
          <pc:docMk/>
          <pc:sldMk cId="2751740285" sldId="299"/>
        </pc:sldMkLst>
        <pc:spChg chg="mod">
          <ac:chgData name="Nielsen, Jens" userId="0fb4124c-7ad4-41d5-ace7-7e6655432623" providerId="ADAL" clId="{EF4E6651-41C3-4923-9864-FDDF0ADC771E}" dt="2023-12-10T14:35:01.081" v="1061" actId="20577"/>
          <ac:spMkLst>
            <pc:docMk/>
            <pc:sldMk cId="2751740285" sldId="299"/>
            <ac:spMk id="2" creationId="{DF0B74E9-EEE5-BD98-A47A-165864F7820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40BB4-358C-43CB-93FB-E64885B4F4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29AFAD-1791-4A79-9E83-6D40703A8FA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b-NO"/>
            <a:t>To offisielle </a:t>
          </a:r>
          <a:endParaRPr lang="en-US"/>
        </a:p>
      </dgm:t>
    </dgm:pt>
    <dgm:pt modelId="{D1EA1172-F0A7-433F-A92F-AA2C0523FD9B}" type="parTrans" cxnId="{21691AB5-CEC4-4964-BCD5-01FDCF7AA7D5}">
      <dgm:prSet/>
      <dgm:spPr/>
      <dgm:t>
        <a:bodyPr/>
        <a:lstStyle/>
        <a:p>
          <a:endParaRPr lang="en-US"/>
        </a:p>
      </dgm:t>
    </dgm:pt>
    <dgm:pt modelId="{0B6C4869-FD2F-4478-8A57-B580F8CA025A}" type="sibTrans" cxnId="{21691AB5-CEC4-4964-BCD5-01FDCF7AA7D5}">
      <dgm:prSet/>
      <dgm:spPr/>
      <dgm:t>
        <a:bodyPr/>
        <a:lstStyle/>
        <a:p>
          <a:endParaRPr lang="en-US"/>
        </a:p>
      </dgm:t>
    </dgm:pt>
    <dgm:pt modelId="{DDDD4671-57EC-43AE-B9A8-6AF96069815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b-NO"/>
            <a:t>Bokmål </a:t>
          </a:r>
          <a:endParaRPr lang="en-US"/>
        </a:p>
      </dgm:t>
    </dgm:pt>
    <dgm:pt modelId="{351B90C8-6265-4DA7-9B5B-5DEAA1A8DECE}" type="parTrans" cxnId="{C51DDD88-3C69-4F08-8E27-02F997BD0888}">
      <dgm:prSet/>
      <dgm:spPr/>
      <dgm:t>
        <a:bodyPr/>
        <a:lstStyle/>
        <a:p>
          <a:endParaRPr lang="en-US"/>
        </a:p>
      </dgm:t>
    </dgm:pt>
    <dgm:pt modelId="{63DB7028-9D20-442D-9D44-7337E248EDA1}" type="sibTrans" cxnId="{C51DDD88-3C69-4F08-8E27-02F997BD0888}">
      <dgm:prSet/>
      <dgm:spPr/>
      <dgm:t>
        <a:bodyPr/>
        <a:lstStyle/>
        <a:p>
          <a:endParaRPr lang="en-US"/>
        </a:p>
      </dgm:t>
    </dgm:pt>
    <dgm:pt modelId="{90D1F0F4-2CD5-44B9-94A5-6113B21724D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nb-NO"/>
            <a:t>Nynorsk</a:t>
          </a:r>
          <a:endParaRPr lang="en-US"/>
        </a:p>
      </dgm:t>
    </dgm:pt>
    <dgm:pt modelId="{0A08FB53-CD62-4C72-8A58-29414EBD4ED0}" type="parTrans" cxnId="{7DD3375E-0D2F-40DF-BBC8-BF4C5997411C}">
      <dgm:prSet/>
      <dgm:spPr/>
      <dgm:t>
        <a:bodyPr/>
        <a:lstStyle/>
        <a:p>
          <a:endParaRPr lang="en-US"/>
        </a:p>
      </dgm:t>
    </dgm:pt>
    <dgm:pt modelId="{D4017A92-58CC-4F23-8A4C-B55E00C71DD7}" type="sibTrans" cxnId="{7DD3375E-0D2F-40DF-BBC8-BF4C5997411C}">
      <dgm:prSet/>
      <dgm:spPr/>
      <dgm:t>
        <a:bodyPr/>
        <a:lstStyle/>
        <a:p>
          <a:endParaRPr lang="en-US"/>
        </a:p>
      </dgm:t>
    </dgm:pt>
    <dgm:pt modelId="{0F4CB632-19D4-4994-8E5D-F0270F2B75BF}">
      <dgm:prSet/>
      <dgm:spPr/>
      <dgm:t>
        <a:bodyPr/>
        <a:lstStyle/>
        <a:p>
          <a:r>
            <a:rPr lang="nb-NO"/>
            <a:t>To uoffisielle </a:t>
          </a:r>
          <a:endParaRPr lang="en-US"/>
        </a:p>
      </dgm:t>
    </dgm:pt>
    <dgm:pt modelId="{4F2BBB52-653F-473E-AE15-90D0E24EC7BF}" type="parTrans" cxnId="{2AFA3D3F-E339-4919-B49B-09F709F5B63E}">
      <dgm:prSet/>
      <dgm:spPr/>
      <dgm:t>
        <a:bodyPr/>
        <a:lstStyle/>
        <a:p>
          <a:endParaRPr lang="en-US"/>
        </a:p>
      </dgm:t>
    </dgm:pt>
    <dgm:pt modelId="{2F7C1537-7243-4CAB-A729-6EA93CAB138E}" type="sibTrans" cxnId="{2AFA3D3F-E339-4919-B49B-09F709F5B63E}">
      <dgm:prSet/>
      <dgm:spPr/>
      <dgm:t>
        <a:bodyPr/>
        <a:lstStyle/>
        <a:p>
          <a:endParaRPr lang="en-US"/>
        </a:p>
      </dgm:t>
    </dgm:pt>
    <dgm:pt modelId="{1E0A088A-F808-4C9E-9275-0E87D083E6DF}">
      <dgm:prSet/>
      <dgm:spPr/>
      <dgm:t>
        <a:bodyPr/>
        <a:lstStyle/>
        <a:p>
          <a:r>
            <a:rPr lang="nb-NO"/>
            <a:t>Riksmål </a:t>
          </a:r>
          <a:endParaRPr lang="en-US"/>
        </a:p>
      </dgm:t>
    </dgm:pt>
    <dgm:pt modelId="{75C4A8D7-67FD-4B92-8BDF-C842432944CC}" type="parTrans" cxnId="{F4BAA34D-CEDD-4656-BD1F-56DEA5BFAB41}">
      <dgm:prSet/>
      <dgm:spPr/>
      <dgm:t>
        <a:bodyPr/>
        <a:lstStyle/>
        <a:p>
          <a:endParaRPr lang="en-US"/>
        </a:p>
      </dgm:t>
    </dgm:pt>
    <dgm:pt modelId="{FAFC7810-ED86-4BF6-AAB9-B0723F639E17}" type="sibTrans" cxnId="{F4BAA34D-CEDD-4656-BD1F-56DEA5BFAB41}">
      <dgm:prSet/>
      <dgm:spPr/>
      <dgm:t>
        <a:bodyPr/>
        <a:lstStyle/>
        <a:p>
          <a:endParaRPr lang="en-US"/>
        </a:p>
      </dgm:t>
    </dgm:pt>
    <dgm:pt modelId="{2FEF4AAC-6E53-4673-8944-B20A29F02C3D}">
      <dgm:prSet/>
      <dgm:spPr/>
      <dgm:t>
        <a:bodyPr/>
        <a:lstStyle/>
        <a:p>
          <a:r>
            <a:rPr lang="nb-NO"/>
            <a:t>Høgnorsk </a:t>
          </a:r>
          <a:endParaRPr lang="en-US"/>
        </a:p>
      </dgm:t>
    </dgm:pt>
    <dgm:pt modelId="{A2B0BCB8-E8E4-4F28-AB5A-D4495EC92F09}" type="parTrans" cxnId="{D676AAB0-4037-4A2A-AF2F-8BE29E3427E4}">
      <dgm:prSet/>
      <dgm:spPr/>
      <dgm:t>
        <a:bodyPr/>
        <a:lstStyle/>
        <a:p>
          <a:endParaRPr lang="en-US"/>
        </a:p>
      </dgm:t>
    </dgm:pt>
    <dgm:pt modelId="{DB0DA749-A1EE-4A65-8AE3-CB2DA8BC205B}" type="sibTrans" cxnId="{D676AAB0-4037-4A2A-AF2F-8BE29E3427E4}">
      <dgm:prSet/>
      <dgm:spPr/>
      <dgm:t>
        <a:bodyPr/>
        <a:lstStyle/>
        <a:p>
          <a:endParaRPr lang="en-US"/>
        </a:p>
      </dgm:t>
    </dgm:pt>
    <dgm:pt modelId="{9E25FD31-3D43-4AB2-AEAC-9838467A40F1}" type="pres">
      <dgm:prSet presAssocID="{F6840BB4-358C-43CB-93FB-E64885B4F4E4}" presName="diagram" presStyleCnt="0">
        <dgm:presLayoutVars>
          <dgm:dir/>
          <dgm:resizeHandles val="exact"/>
        </dgm:presLayoutVars>
      </dgm:prSet>
      <dgm:spPr/>
    </dgm:pt>
    <dgm:pt modelId="{DFBDCEE9-AB8D-4335-ABD8-709D4470E454}" type="pres">
      <dgm:prSet presAssocID="{8D29AFAD-1791-4A79-9E83-6D40703A8FA0}" presName="node" presStyleLbl="node1" presStyleIdx="0" presStyleCnt="6">
        <dgm:presLayoutVars>
          <dgm:bulletEnabled val="1"/>
        </dgm:presLayoutVars>
      </dgm:prSet>
      <dgm:spPr/>
    </dgm:pt>
    <dgm:pt modelId="{B025CD77-4DBA-498E-B922-36344383396F}" type="pres">
      <dgm:prSet presAssocID="{0B6C4869-FD2F-4478-8A57-B580F8CA025A}" presName="sibTrans" presStyleCnt="0"/>
      <dgm:spPr/>
    </dgm:pt>
    <dgm:pt modelId="{7E16B2AA-85CB-4389-B2DA-4DDA14797BED}" type="pres">
      <dgm:prSet presAssocID="{DDDD4671-57EC-43AE-B9A8-6AF960698157}" presName="node" presStyleLbl="node1" presStyleIdx="1" presStyleCnt="6">
        <dgm:presLayoutVars>
          <dgm:bulletEnabled val="1"/>
        </dgm:presLayoutVars>
      </dgm:prSet>
      <dgm:spPr/>
    </dgm:pt>
    <dgm:pt modelId="{9562C46F-9AB7-4006-A00A-1C2A8625E4E6}" type="pres">
      <dgm:prSet presAssocID="{63DB7028-9D20-442D-9D44-7337E248EDA1}" presName="sibTrans" presStyleCnt="0"/>
      <dgm:spPr/>
    </dgm:pt>
    <dgm:pt modelId="{73A206FD-80CA-460A-97FB-E28AF938B7BC}" type="pres">
      <dgm:prSet presAssocID="{90D1F0F4-2CD5-44B9-94A5-6113B21724DD}" presName="node" presStyleLbl="node1" presStyleIdx="2" presStyleCnt="6">
        <dgm:presLayoutVars>
          <dgm:bulletEnabled val="1"/>
        </dgm:presLayoutVars>
      </dgm:prSet>
      <dgm:spPr/>
    </dgm:pt>
    <dgm:pt modelId="{3692BA2E-6070-483B-ADBA-F0F621145676}" type="pres">
      <dgm:prSet presAssocID="{D4017A92-58CC-4F23-8A4C-B55E00C71DD7}" presName="sibTrans" presStyleCnt="0"/>
      <dgm:spPr/>
    </dgm:pt>
    <dgm:pt modelId="{3161385B-2DD3-4A19-9A7E-4EB75E1F95C6}" type="pres">
      <dgm:prSet presAssocID="{0F4CB632-19D4-4994-8E5D-F0270F2B75BF}" presName="node" presStyleLbl="node1" presStyleIdx="3" presStyleCnt="6">
        <dgm:presLayoutVars>
          <dgm:bulletEnabled val="1"/>
        </dgm:presLayoutVars>
      </dgm:prSet>
      <dgm:spPr/>
    </dgm:pt>
    <dgm:pt modelId="{0C1BE66E-AAA9-48C8-ABC1-924FDE65E78A}" type="pres">
      <dgm:prSet presAssocID="{2F7C1537-7243-4CAB-A729-6EA93CAB138E}" presName="sibTrans" presStyleCnt="0"/>
      <dgm:spPr/>
    </dgm:pt>
    <dgm:pt modelId="{A5CC898C-A5EB-419B-97D8-03629C8CF7B0}" type="pres">
      <dgm:prSet presAssocID="{1E0A088A-F808-4C9E-9275-0E87D083E6DF}" presName="node" presStyleLbl="node1" presStyleIdx="4" presStyleCnt="6">
        <dgm:presLayoutVars>
          <dgm:bulletEnabled val="1"/>
        </dgm:presLayoutVars>
      </dgm:prSet>
      <dgm:spPr/>
    </dgm:pt>
    <dgm:pt modelId="{36CE0646-A4FB-4443-9A1B-91BD9B7DA581}" type="pres">
      <dgm:prSet presAssocID="{FAFC7810-ED86-4BF6-AAB9-B0723F639E17}" presName="sibTrans" presStyleCnt="0"/>
      <dgm:spPr/>
    </dgm:pt>
    <dgm:pt modelId="{AE63C14C-70F7-46DD-B0CC-06C75C1AA613}" type="pres">
      <dgm:prSet presAssocID="{2FEF4AAC-6E53-4673-8944-B20A29F02C3D}" presName="node" presStyleLbl="node1" presStyleIdx="5" presStyleCnt="6">
        <dgm:presLayoutVars>
          <dgm:bulletEnabled val="1"/>
        </dgm:presLayoutVars>
      </dgm:prSet>
      <dgm:spPr/>
    </dgm:pt>
  </dgm:ptLst>
  <dgm:cxnLst>
    <dgm:cxn modelId="{BFD07B06-A8BD-4958-97DA-E68CFABF4796}" type="presOf" srcId="{DDDD4671-57EC-43AE-B9A8-6AF960698157}" destId="{7E16B2AA-85CB-4389-B2DA-4DDA14797BED}" srcOrd="0" destOrd="0" presId="urn:microsoft.com/office/officeart/2005/8/layout/default"/>
    <dgm:cxn modelId="{2AFA3D3F-E339-4919-B49B-09F709F5B63E}" srcId="{F6840BB4-358C-43CB-93FB-E64885B4F4E4}" destId="{0F4CB632-19D4-4994-8E5D-F0270F2B75BF}" srcOrd="3" destOrd="0" parTransId="{4F2BBB52-653F-473E-AE15-90D0E24EC7BF}" sibTransId="{2F7C1537-7243-4CAB-A729-6EA93CAB138E}"/>
    <dgm:cxn modelId="{7DD3375E-0D2F-40DF-BBC8-BF4C5997411C}" srcId="{F6840BB4-358C-43CB-93FB-E64885B4F4E4}" destId="{90D1F0F4-2CD5-44B9-94A5-6113B21724DD}" srcOrd="2" destOrd="0" parTransId="{0A08FB53-CD62-4C72-8A58-29414EBD4ED0}" sibTransId="{D4017A92-58CC-4F23-8A4C-B55E00C71DD7}"/>
    <dgm:cxn modelId="{949EA467-1F45-4D97-8B3F-38B8806D05D3}" type="presOf" srcId="{F6840BB4-358C-43CB-93FB-E64885B4F4E4}" destId="{9E25FD31-3D43-4AB2-AEAC-9838467A40F1}" srcOrd="0" destOrd="0" presId="urn:microsoft.com/office/officeart/2005/8/layout/default"/>
    <dgm:cxn modelId="{F4BAA34D-CEDD-4656-BD1F-56DEA5BFAB41}" srcId="{F6840BB4-358C-43CB-93FB-E64885B4F4E4}" destId="{1E0A088A-F808-4C9E-9275-0E87D083E6DF}" srcOrd="4" destOrd="0" parTransId="{75C4A8D7-67FD-4B92-8BDF-C842432944CC}" sibTransId="{FAFC7810-ED86-4BF6-AAB9-B0723F639E17}"/>
    <dgm:cxn modelId="{C3198F77-2C99-4BC0-9D7B-72FB32B25FAF}" type="presOf" srcId="{90D1F0F4-2CD5-44B9-94A5-6113B21724DD}" destId="{73A206FD-80CA-460A-97FB-E28AF938B7BC}" srcOrd="0" destOrd="0" presId="urn:microsoft.com/office/officeart/2005/8/layout/default"/>
    <dgm:cxn modelId="{C51DDD88-3C69-4F08-8E27-02F997BD0888}" srcId="{F6840BB4-358C-43CB-93FB-E64885B4F4E4}" destId="{DDDD4671-57EC-43AE-B9A8-6AF960698157}" srcOrd="1" destOrd="0" parTransId="{351B90C8-6265-4DA7-9B5B-5DEAA1A8DECE}" sibTransId="{63DB7028-9D20-442D-9D44-7337E248EDA1}"/>
    <dgm:cxn modelId="{84A54F8E-2EC0-4E7B-8506-0032353B5EB7}" type="presOf" srcId="{0F4CB632-19D4-4994-8E5D-F0270F2B75BF}" destId="{3161385B-2DD3-4A19-9A7E-4EB75E1F95C6}" srcOrd="0" destOrd="0" presId="urn:microsoft.com/office/officeart/2005/8/layout/default"/>
    <dgm:cxn modelId="{A8163494-625C-466D-8934-96B27BB93AD7}" type="presOf" srcId="{2FEF4AAC-6E53-4673-8944-B20A29F02C3D}" destId="{AE63C14C-70F7-46DD-B0CC-06C75C1AA613}" srcOrd="0" destOrd="0" presId="urn:microsoft.com/office/officeart/2005/8/layout/default"/>
    <dgm:cxn modelId="{D676AAB0-4037-4A2A-AF2F-8BE29E3427E4}" srcId="{F6840BB4-358C-43CB-93FB-E64885B4F4E4}" destId="{2FEF4AAC-6E53-4673-8944-B20A29F02C3D}" srcOrd="5" destOrd="0" parTransId="{A2B0BCB8-E8E4-4F28-AB5A-D4495EC92F09}" sibTransId="{DB0DA749-A1EE-4A65-8AE3-CB2DA8BC205B}"/>
    <dgm:cxn modelId="{21691AB5-CEC4-4964-BCD5-01FDCF7AA7D5}" srcId="{F6840BB4-358C-43CB-93FB-E64885B4F4E4}" destId="{8D29AFAD-1791-4A79-9E83-6D40703A8FA0}" srcOrd="0" destOrd="0" parTransId="{D1EA1172-F0A7-433F-A92F-AA2C0523FD9B}" sibTransId="{0B6C4869-FD2F-4478-8A57-B580F8CA025A}"/>
    <dgm:cxn modelId="{A726CDDF-47E6-422B-9D35-56394E4346B5}" type="presOf" srcId="{8D29AFAD-1791-4A79-9E83-6D40703A8FA0}" destId="{DFBDCEE9-AB8D-4335-ABD8-709D4470E454}" srcOrd="0" destOrd="0" presId="urn:microsoft.com/office/officeart/2005/8/layout/default"/>
    <dgm:cxn modelId="{14D4E0DF-7C02-47AA-BEE1-636BCAFD6EB4}" type="presOf" srcId="{1E0A088A-F808-4C9E-9275-0E87D083E6DF}" destId="{A5CC898C-A5EB-419B-97D8-03629C8CF7B0}" srcOrd="0" destOrd="0" presId="urn:microsoft.com/office/officeart/2005/8/layout/default"/>
    <dgm:cxn modelId="{B1D309C6-A656-4AFC-958D-500A9A478ECE}" type="presParOf" srcId="{9E25FD31-3D43-4AB2-AEAC-9838467A40F1}" destId="{DFBDCEE9-AB8D-4335-ABD8-709D4470E454}" srcOrd="0" destOrd="0" presId="urn:microsoft.com/office/officeart/2005/8/layout/default"/>
    <dgm:cxn modelId="{924002FF-9441-4855-8432-A64C9F33A2C5}" type="presParOf" srcId="{9E25FD31-3D43-4AB2-AEAC-9838467A40F1}" destId="{B025CD77-4DBA-498E-B922-36344383396F}" srcOrd="1" destOrd="0" presId="urn:microsoft.com/office/officeart/2005/8/layout/default"/>
    <dgm:cxn modelId="{5F8FF1EC-1F68-4FC1-A39E-2F7EB187DE3F}" type="presParOf" srcId="{9E25FD31-3D43-4AB2-AEAC-9838467A40F1}" destId="{7E16B2AA-85CB-4389-B2DA-4DDA14797BED}" srcOrd="2" destOrd="0" presId="urn:microsoft.com/office/officeart/2005/8/layout/default"/>
    <dgm:cxn modelId="{DA660438-B1AF-4F00-87E7-7062E583BF6B}" type="presParOf" srcId="{9E25FD31-3D43-4AB2-AEAC-9838467A40F1}" destId="{9562C46F-9AB7-4006-A00A-1C2A8625E4E6}" srcOrd="3" destOrd="0" presId="urn:microsoft.com/office/officeart/2005/8/layout/default"/>
    <dgm:cxn modelId="{B4F41955-E253-49E4-A748-198FD3005993}" type="presParOf" srcId="{9E25FD31-3D43-4AB2-AEAC-9838467A40F1}" destId="{73A206FD-80CA-460A-97FB-E28AF938B7BC}" srcOrd="4" destOrd="0" presId="urn:microsoft.com/office/officeart/2005/8/layout/default"/>
    <dgm:cxn modelId="{13E8F285-F994-4410-88B3-B78F71FE9E5B}" type="presParOf" srcId="{9E25FD31-3D43-4AB2-AEAC-9838467A40F1}" destId="{3692BA2E-6070-483B-ADBA-F0F621145676}" srcOrd="5" destOrd="0" presId="urn:microsoft.com/office/officeart/2005/8/layout/default"/>
    <dgm:cxn modelId="{B79188D6-AD13-4A86-9D0C-6DD752E214FC}" type="presParOf" srcId="{9E25FD31-3D43-4AB2-AEAC-9838467A40F1}" destId="{3161385B-2DD3-4A19-9A7E-4EB75E1F95C6}" srcOrd="6" destOrd="0" presId="urn:microsoft.com/office/officeart/2005/8/layout/default"/>
    <dgm:cxn modelId="{C33E82EC-6735-4464-B00C-17AFA8A737D4}" type="presParOf" srcId="{9E25FD31-3D43-4AB2-AEAC-9838467A40F1}" destId="{0C1BE66E-AAA9-48C8-ABC1-924FDE65E78A}" srcOrd="7" destOrd="0" presId="urn:microsoft.com/office/officeart/2005/8/layout/default"/>
    <dgm:cxn modelId="{E3EA24FE-BB61-4721-AC00-65B118F58F5E}" type="presParOf" srcId="{9E25FD31-3D43-4AB2-AEAC-9838467A40F1}" destId="{A5CC898C-A5EB-419B-97D8-03629C8CF7B0}" srcOrd="8" destOrd="0" presId="urn:microsoft.com/office/officeart/2005/8/layout/default"/>
    <dgm:cxn modelId="{937F21B6-A4CB-4569-AD7C-96A80566C2F6}" type="presParOf" srcId="{9E25FD31-3D43-4AB2-AEAC-9838467A40F1}" destId="{36CE0646-A4FB-4443-9A1B-91BD9B7DA581}" srcOrd="9" destOrd="0" presId="urn:microsoft.com/office/officeart/2005/8/layout/default"/>
    <dgm:cxn modelId="{BADF56A2-005E-4D0B-AE58-CDF7A1B39552}" type="presParOf" srcId="{9E25FD31-3D43-4AB2-AEAC-9838467A40F1}" destId="{AE63C14C-70F7-46DD-B0CC-06C75C1AA61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DCEE9-AB8D-4335-ABD8-709D4470E45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500" kern="1200"/>
            <a:t>To offisielle </a:t>
          </a:r>
          <a:endParaRPr lang="en-US" sz="5500" kern="1200"/>
        </a:p>
      </dsp:txBody>
      <dsp:txXfrm>
        <a:off x="0" y="39687"/>
        <a:ext cx="3286125" cy="1971675"/>
      </dsp:txXfrm>
    </dsp:sp>
    <dsp:sp modelId="{7E16B2AA-85CB-4389-B2DA-4DDA14797BED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500" kern="1200"/>
            <a:t>Bokmål </a:t>
          </a:r>
          <a:endParaRPr lang="en-US" sz="5500" kern="1200"/>
        </a:p>
      </dsp:txBody>
      <dsp:txXfrm>
        <a:off x="3614737" y="39687"/>
        <a:ext cx="3286125" cy="1971675"/>
      </dsp:txXfrm>
    </dsp:sp>
    <dsp:sp modelId="{73A206FD-80CA-460A-97FB-E28AF938B7B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500" kern="1200"/>
            <a:t>Nynorsk</a:t>
          </a:r>
          <a:endParaRPr lang="en-US" sz="5500" kern="1200"/>
        </a:p>
      </dsp:txBody>
      <dsp:txXfrm>
        <a:off x="7229475" y="39687"/>
        <a:ext cx="3286125" cy="1971675"/>
      </dsp:txXfrm>
    </dsp:sp>
    <dsp:sp modelId="{3161385B-2DD3-4A19-9A7E-4EB75E1F95C6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500" kern="1200"/>
            <a:t>To uoffisielle </a:t>
          </a:r>
          <a:endParaRPr lang="en-US" sz="5500" kern="1200"/>
        </a:p>
      </dsp:txBody>
      <dsp:txXfrm>
        <a:off x="0" y="2339975"/>
        <a:ext cx="3286125" cy="1971675"/>
      </dsp:txXfrm>
    </dsp:sp>
    <dsp:sp modelId="{A5CC898C-A5EB-419B-97D8-03629C8CF7B0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500" kern="1200"/>
            <a:t>Riksmål </a:t>
          </a:r>
          <a:endParaRPr lang="en-US" sz="5500" kern="1200"/>
        </a:p>
      </dsp:txBody>
      <dsp:txXfrm>
        <a:off x="3614737" y="2339975"/>
        <a:ext cx="3286125" cy="1971675"/>
      </dsp:txXfrm>
    </dsp:sp>
    <dsp:sp modelId="{AE63C14C-70F7-46DD-B0CC-06C75C1AA613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5500" kern="1200"/>
            <a:t>Høgnorsk </a:t>
          </a:r>
          <a:endParaRPr lang="en-US" sz="5500" kern="120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687-8659-44A5-B987-DB47E3AA8D81}" type="datetimeFigureOut">
              <a:rPr lang="cs-CZ" smtClean="0"/>
              <a:t>11.12.2023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C47E-BD00-42F4-B95C-2B987241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9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3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6232376" cy="1518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6D621A1B-64B8-4E2C-9F7C-619F6D16D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4807" y="4987429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/>
              <a:t>Subtitle</a:t>
            </a:r>
            <a:endParaRPr lang="cs-CZ" dirty="0"/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6218237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/>
              <a:t>Lecturer</a:t>
            </a:r>
            <a:r>
              <a:rPr lang="cs-CZ" dirty="0"/>
              <a:t> / </a:t>
            </a:r>
            <a:r>
              <a:rPr lang="cs-CZ" dirty="0" err="1"/>
              <a:t>Course</a:t>
            </a:r>
            <a:endParaRPr lang="cs-CZ" dirty="0"/>
          </a:p>
          <a:p>
            <a:pPr lvl="0"/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2478A25-35F5-C65F-47AA-F9FF93661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146" y="784376"/>
            <a:ext cx="4415055" cy="12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9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Picture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185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 bez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1FAEE400-C3C4-4524-978A-6626FFC8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487" y="2962276"/>
            <a:ext cx="6218789" cy="77845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D164CCE-6D73-466D-BEB5-04B11A839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87" y="3906326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/>
              <a:t>Subtitle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A92964-91F3-054C-133B-5E8A48675B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146" y="784376"/>
            <a:ext cx="4415055" cy="12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 dirty="0"/>
              <a:t>Text</a:t>
            </a:r>
          </a:p>
          <a:p>
            <a:pPr lvl="1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372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4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8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k.no/norge/for-mye-engelsk-i-norsk-sprak_-1.15726776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video/ny-kebabnorsk-bolge_ceee2c09-e1ed-472f-8be5-6d057591ea9d" TargetMode="External"/><Relationship Id="rId2" Type="http://schemas.openxmlformats.org/officeDocument/2006/relationships/hyperlink" Target="https://ndla.no/nb/subject:af91136f-7da8-4cf1-b0ba-0ea6acdf1489/topic:2003375f-85a9-4b0c-83af-bde5c99d9935/topic:385dc4e0-76a3-4a4b-a1b8-ad6c5ab34f72/resource:b3ab91f8-f3c2-49f2-8f14-98263620cd65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k.no/tromsogfinnmark/smiso-laerer-opp-haeren-til-a-ta-imot-varsler-1.16672073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44E5260-5AD8-478A-B5F5-E1D82BA0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</a:t>
            </a:r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7E45BA4A-0F70-4A6D-AA8A-41F5B14EAA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11. desember 2023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2237480-7ADF-4500-9A0D-E7A710267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4806" y="2805732"/>
            <a:ext cx="6740196" cy="521445"/>
          </a:xfrm>
        </p:spPr>
        <p:txBody>
          <a:bodyPr/>
          <a:lstStyle/>
          <a:p>
            <a:r>
              <a:rPr lang="nb-NO" dirty="0"/>
              <a:t>Jens Nielsen / Norsk for masterstudenter i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808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536C51-AD1B-525F-DFBC-FC2FBA256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Debatten (21. november, 2021)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D553B3-A61D-66D9-FEA4-CD4F732CF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https://www.nrk.no/norge/for-mye-engelsk-i-norsk-sprak_-1.15726776</a:t>
            </a:r>
            <a:endParaRPr lang="nb-NO" dirty="0"/>
          </a:p>
          <a:p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Hva er problemet? 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Hvordan er engelsk påvirkning på ditt språk?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Er anglifisering problematisk?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500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C44E50-2C18-7071-6291-C1EB2228A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nb-NO" dirty="0"/>
              <a:t>Eksempel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968452C5-3802-A944-0CED-BF103C6AF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1336123"/>
            <a:ext cx="6172200" cy="3653942"/>
          </a:xfr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EAA2155-7E84-21E5-4FBC-A81FF4EBF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2018: Høgskolen i Oslo og Akershus skifter navn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Forslaget møter kritikk fordi det er engelsk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Oslo Metropolitan </a:t>
            </a:r>
            <a:r>
              <a:rPr lang="nb-NO" dirty="0" err="1"/>
              <a:t>University</a:t>
            </a:r>
            <a:r>
              <a:rPr lang="nb-NO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Forkortelse: </a:t>
            </a:r>
            <a:r>
              <a:rPr lang="nb-NO" dirty="0" err="1"/>
              <a:t>OsloMet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926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11BA1AFB-BD07-28B1-8C28-DD15E19C3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8" t="23405" r="18298" b="-2270"/>
          <a:stretch/>
        </p:blipFill>
        <p:spPr>
          <a:xfrm>
            <a:off x="1097192" y="68263"/>
            <a:ext cx="9997616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646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7CC1E5C-513A-0325-4E75-047B9A807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73" t="33617" r="16224" b="23121"/>
          <a:stretch/>
        </p:blipFill>
        <p:spPr>
          <a:xfrm>
            <a:off x="120650" y="1235897"/>
            <a:ext cx="11950700" cy="4386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7235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1A8EB60-C5FD-12D6-6042-AF2889285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73" t="13901" r="27633" b="-10355"/>
          <a:stretch/>
        </p:blipFill>
        <p:spPr>
          <a:xfrm>
            <a:off x="3185053" y="68263"/>
            <a:ext cx="5821893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6268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7CB364-ECF9-7399-6C20-469D51AC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Eksempel: </a:t>
            </a:r>
            <a:r>
              <a:rPr lang="nb-NO" dirty="0" err="1"/>
              <a:t>OsloMet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3B1118-A641-03A6-E4F5-D4B180671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Kritisertes mye i media </a:t>
            </a:r>
          </a:p>
          <a:p>
            <a:pPr>
              <a:lnSpc>
                <a:spcPct val="150000"/>
              </a:lnSpc>
            </a:pPr>
            <a:r>
              <a:rPr lang="nb-NO" dirty="0"/>
              <a:t>Signaleffekten</a:t>
            </a:r>
          </a:p>
          <a:p>
            <a:pPr>
              <a:lnSpc>
                <a:spcPct val="150000"/>
              </a:lnSpc>
            </a:pPr>
            <a:r>
              <a:rPr lang="nb-NO" dirty="0"/>
              <a:t>«Kompromiss»: </a:t>
            </a:r>
            <a:r>
              <a:rPr lang="nb-NO" dirty="0" err="1"/>
              <a:t>Oslomet</a:t>
            </a:r>
            <a:r>
              <a:rPr lang="nb-NO" dirty="0"/>
              <a:t> – Storbyuniversitetet </a:t>
            </a:r>
          </a:p>
          <a:p>
            <a:pPr>
              <a:lnSpc>
                <a:spcPct val="150000"/>
              </a:lnSpc>
            </a:pPr>
            <a:r>
              <a:rPr lang="nb-NO" dirty="0"/>
              <a:t>Starter debatt om god navneskikk </a:t>
            </a:r>
          </a:p>
          <a:p>
            <a:pPr>
              <a:lnSpc>
                <a:spcPct val="150000"/>
              </a:lnSpc>
            </a:pPr>
            <a:r>
              <a:rPr lang="nb-NO" dirty="0"/>
              <a:t>Norsk språks posisjon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253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C44E50-2C18-7071-6291-C1EB2228A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Kritikk av «anglifisering»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FAD7DE-2EE5-D742-869B-FAF873B13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Domenetap </a:t>
            </a:r>
          </a:p>
          <a:p>
            <a:pPr>
              <a:lnSpc>
                <a:spcPct val="150000"/>
              </a:lnSpc>
            </a:pPr>
            <a:r>
              <a:rPr lang="nb-NO" dirty="0"/>
              <a:t>Utmagring av førstespråk </a:t>
            </a:r>
          </a:p>
          <a:p>
            <a:pPr>
              <a:lnSpc>
                <a:spcPct val="150000"/>
              </a:lnSpc>
            </a:pPr>
            <a:r>
              <a:rPr lang="nb-NO" dirty="0"/>
              <a:t>Tap av identitet og arv </a:t>
            </a:r>
          </a:p>
          <a:p>
            <a:pPr>
              <a:lnSpc>
                <a:spcPct val="150000"/>
              </a:lnSpc>
            </a:pPr>
            <a:r>
              <a:rPr lang="nb-NO" dirty="0"/>
              <a:t>Naiv og ukritisk innstilling </a:t>
            </a:r>
          </a:p>
          <a:p>
            <a:pPr>
              <a:lnSpc>
                <a:spcPct val="150000"/>
              </a:lnSpc>
            </a:pPr>
            <a:r>
              <a:rPr lang="nb-NO" dirty="0"/>
              <a:t>Useriøst og populærkulturelt </a:t>
            </a:r>
          </a:p>
          <a:p>
            <a:pPr>
              <a:lnSpc>
                <a:spcPct val="150000"/>
              </a:lnSpc>
            </a:pPr>
            <a:r>
              <a:rPr lang="nb-NO" dirty="0"/>
              <a:t>Enig?</a:t>
            </a:r>
          </a:p>
        </p:txBody>
      </p:sp>
    </p:spTree>
    <p:extLst>
      <p:ext uri="{BB962C8B-B14F-4D97-AF65-F5344CB8AC3E}">
        <p14:creationId xmlns:p14="http://schemas.microsoft.com/office/powerpoint/2010/main" val="1203571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8C65CD-A33D-2222-53A5-F934ADEA6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Nyere påvirkning: kebabnorsk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916B27-F3AB-B5E5-2F58-E6F39F19F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Multietnolekt med arabiske, somaliske, spanske innslag</a:t>
            </a:r>
          </a:p>
          <a:p>
            <a:r>
              <a:rPr lang="nb-NO" dirty="0"/>
              <a:t>Tante Ulrikkes vei (</a:t>
            </a:r>
            <a:r>
              <a:rPr lang="nb-NO" dirty="0" err="1"/>
              <a:t>Shakar</a:t>
            </a:r>
            <a:r>
              <a:rPr lang="nb-NO" dirty="0"/>
              <a:t>, 2018) Tekstutdrag 1</a:t>
            </a:r>
            <a:endParaRPr lang="nb-NO" dirty="0">
              <a:hlinkClick r:id="rId2"/>
            </a:endParaRPr>
          </a:p>
          <a:p>
            <a:r>
              <a:rPr lang="nb-NO" dirty="0">
                <a:hlinkClick r:id="rId3"/>
              </a:rPr>
              <a:t>Video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991C121-0E04-AEB6-E05A-DF2555B38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0418" y="3249581"/>
            <a:ext cx="2927382" cy="292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1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165269-9D61-52E5-D581-D9C5A949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Artikkel om kebabnorsk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E6C6FD-2FC6-C136-E43A-0525B35D1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IS: Kebabnorskdagsrevyen.doc </a:t>
            </a:r>
          </a:p>
          <a:p>
            <a:r>
              <a:rPr lang="nb-NO" dirty="0"/>
              <a:t>Høytlesning og samtale </a:t>
            </a:r>
          </a:p>
        </p:txBody>
      </p:sp>
    </p:spTree>
    <p:extLst>
      <p:ext uri="{BB962C8B-B14F-4D97-AF65-F5344CB8AC3E}">
        <p14:creationId xmlns:p14="http://schemas.microsoft.com/office/powerpoint/2010/main" val="1022714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C4674F-1EC1-FE9D-10D2-DD1A4DEF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Nyere påvirkning: kebabnorsk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3F529E-F8F4-1087-A7BE-141FEBE3B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Norge har ikke standardisert talemål </a:t>
            </a:r>
          </a:p>
          <a:p>
            <a:pPr>
              <a:lnSpc>
                <a:spcPct val="150000"/>
              </a:lnSpc>
            </a:pPr>
            <a:r>
              <a:rPr lang="nb-NO" dirty="0"/>
              <a:t>Dialekter har anerkjennelse </a:t>
            </a:r>
          </a:p>
          <a:p>
            <a:pPr>
              <a:lnSpc>
                <a:spcPct val="150000"/>
              </a:lnSpc>
            </a:pPr>
            <a:r>
              <a:rPr lang="nb-NO" dirty="0"/>
              <a:t>Likevel et statushierarki </a:t>
            </a:r>
          </a:p>
          <a:p>
            <a:r>
              <a:rPr lang="nb-NO" dirty="0"/>
              <a:t>«Problemet» kebabnorsk </a:t>
            </a:r>
          </a:p>
          <a:p>
            <a:pPr lvl="1"/>
            <a:r>
              <a:rPr lang="nb-NO" dirty="0"/>
              <a:t>Hvorfor ikke større aksept i det offentlige rom? </a:t>
            </a:r>
          </a:p>
          <a:p>
            <a:pPr lvl="1"/>
            <a:r>
              <a:rPr lang="nb-NO" dirty="0"/>
              <a:t>Hvorfor lav status? </a:t>
            </a:r>
          </a:p>
          <a:p>
            <a:pPr lvl="1"/>
            <a:r>
              <a:rPr lang="nb-NO" dirty="0"/>
              <a:t>Hvilke sosiolingvistiske </a:t>
            </a:r>
            <a:r>
              <a:rPr lang="nb-NO"/>
              <a:t>faktorer spiller inn?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065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E7C9939-01F4-434F-8B54-C98F9F74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4E776F-1A9C-4FDA-9944-0C2BA9B0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Tilbakemeldinger</a:t>
            </a:r>
          </a:p>
          <a:p>
            <a:r>
              <a:rPr lang="nb-NO" dirty="0"/>
              <a:t>Moderne norsk</a:t>
            </a:r>
          </a:p>
          <a:p>
            <a:r>
              <a:rPr lang="nb-NO" dirty="0"/>
              <a:t>Språklig påvirkning</a:t>
            </a:r>
          </a:p>
          <a:p>
            <a:r>
              <a:rPr lang="nb-NO" dirty="0"/>
              <a:t>Skriftspråk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1206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F334AD-F3B3-C62D-5598-DA68CC47C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76436B-0739-644A-31BA-0532A08948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Moderne norsk er blitt «forenklet»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Muntlig stil 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Tilnærming mellom målformene </a:t>
            </a:r>
          </a:p>
          <a:p>
            <a:pPr lvl="1">
              <a:lnSpc>
                <a:spcPct val="150000"/>
              </a:lnSpc>
            </a:pPr>
            <a:r>
              <a:rPr lang="nb-NO" dirty="0"/>
              <a:t>Mindre formelt og mindre stilmessig </a:t>
            </a:r>
          </a:p>
          <a:p>
            <a:pPr>
              <a:lnSpc>
                <a:spcPct val="150000"/>
              </a:lnSpc>
            </a:pPr>
            <a:r>
              <a:rPr lang="nb-NO" dirty="0"/>
              <a:t>Påvirkning fra engelsk er stor </a:t>
            </a:r>
          </a:p>
          <a:p>
            <a:pPr>
              <a:lnSpc>
                <a:spcPct val="150000"/>
              </a:lnSpc>
            </a:pPr>
            <a:r>
              <a:rPr lang="nb-NO" dirty="0"/>
              <a:t>Påvirkning fra minoritetsgrupper </a:t>
            </a:r>
          </a:p>
          <a:p>
            <a:pPr>
              <a:lnSpc>
                <a:spcPct val="150000"/>
              </a:lnSpc>
            </a:pPr>
            <a:r>
              <a:rPr lang="nb-NO" dirty="0"/>
              <a:t>Hva er god norsk i et land uten standardisert talemål? </a:t>
            </a:r>
          </a:p>
        </p:txBody>
      </p:sp>
    </p:spTree>
    <p:extLst>
      <p:ext uri="{BB962C8B-B14F-4D97-AF65-F5344CB8AC3E}">
        <p14:creationId xmlns:p14="http://schemas.microsoft.com/office/powerpoint/2010/main" val="294168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02C2DA-0EEE-98EB-993B-B5B4C48D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Test deg selv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6EA3B4-9A0A-64E1-57EC-4A093D85C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FAEE37D-B56B-90FD-2B21-FBEE811EC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085" y="2395537"/>
            <a:ext cx="2703377" cy="27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0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5BE2E2-E9AF-71A3-5026-C5961C3D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Tilbakemeldinger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1975A4-0F40-ED34-D624-B98734596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sz="2400" dirty="0"/>
              <a:t>Å tro og å mene </a:t>
            </a:r>
          </a:p>
          <a:p>
            <a:pPr>
              <a:lnSpc>
                <a:spcPct val="150000"/>
              </a:lnSpc>
            </a:pPr>
            <a:r>
              <a:rPr lang="nb-NO" sz="2400"/>
              <a:t>Dobbel </a:t>
            </a:r>
            <a:r>
              <a:rPr lang="nb-NO" sz="2400" dirty="0"/>
              <a:t>bestemthet</a:t>
            </a:r>
          </a:p>
          <a:p>
            <a:pPr lvl="1">
              <a:lnSpc>
                <a:spcPct val="150000"/>
              </a:lnSpc>
            </a:pPr>
            <a:r>
              <a:rPr lang="nb-NO" sz="2000" dirty="0"/>
              <a:t>Mannen / den unge mannen / mannen min / min mann 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Av og til for å uttrykke eiendom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Oppgave: Hva menes med slagordet? 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Helsetninger og leddsetninger</a:t>
            </a:r>
          </a:p>
          <a:p>
            <a:pPr lvl="1">
              <a:lnSpc>
                <a:spcPct val="150000"/>
              </a:lnSpc>
            </a:pPr>
            <a:r>
              <a:rPr lang="nb-NO" sz="2000" dirty="0"/>
              <a:t>Stil og høve</a:t>
            </a:r>
          </a:p>
          <a:p>
            <a:pPr>
              <a:lnSpc>
                <a:spcPct val="150000"/>
              </a:lnSpc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082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6F1955-7A0F-682F-85D1-2E183759F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Mål 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747165D-83FF-E3AE-8387-EE082A872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Lære om moderne språkpåvirkning </a:t>
            </a:r>
          </a:p>
          <a:p>
            <a:pPr>
              <a:lnSpc>
                <a:spcPct val="150000"/>
              </a:lnSpc>
            </a:pPr>
            <a:r>
              <a:rPr lang="nb-NO" dirty="0"/>
              <a:t>Lære om trekk ved moderne norsk</a:t>
            </a:r>
          </a:p>
          <a:p>
            <a:pPr>
              <a:lnSpc>
                <a:spcPct val="150000"/>
              </a:lnSpc>
            </a:pPr>
            <a:r>
              <a:rPr lang="nb-NO" dirty="0"/>
              <a:t>Engelske ord og uttrykk i norsk</a:t>
            </a:r>
          </a:p>
          <a:p>
            <a:pPr>
              <a:lnSpc>
                <a:spcPct val="150000"/>
              </a:lnSpc>
            </a:pPr>
            <a:r>
              <a:rPr lang="nb-NO" dirty="0"/>
              <a:t>Sosiolingvistiske forhold og stil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AAD8863-1C1F-AAD6-E487-11175006D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Jens Nielsen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6787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FC6606-A3E8-E196-60BE-E94160DB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Norske skriftspråk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CACE84-C508-D2A4-603A-F9B72B58E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Hvor mange (norske) skriftspråk fins det i Norge? </a:t>
            </a:r>
          </a:p>
        </p:txBody>
      </p:sp>
    </p:spTree>
    <p:extLst>
      <p:ext uri="{BB962C8B-B14F-4D97-AF65-F5344CB8AC3E}">
        <p14:creationId xmlns:p14="http://schemas.microsoft.com/office/powerpoint/2010/main" val="2096482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3C64DD-AC12-9CAE-4D55-5ED321A5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/>
              <a:t>Nynorsk (landsmål)</a:t>
            </a:r>
          </a:p>
        </p:txBody>
      </p:sp>
      <p:graphicFrame>
        <p:nvGraphicFramePr>
          <p:cNvPr id="6" name="TekstSylinder 2">
            <a:extLst>
              <a:ext uri="{FF2B5EF4-FFF2-40B4-BE49-F238E27FC236}">
                <a16:creationId xmlns:a16="http://schemas.microsoft.com/office/drawing/2014/main" id="{37EB79EF-025A-0CA7-0571-554256216708}"/>
              </a:ext>
            </a:extLst>
          </p:cNvPr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56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3C64DD-AC12-9CAE-4D55-5ED321A5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/>
              <a:t>Norske skriftspråk </a:t>
            </a:r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5C90B0F1-134D-1606-6E50-50F88F81CA7C}"/>
              </a:ext>
            </a:extLst>
          </p:cNvPr>
          <p:cNvCxnSpPr>
            <a:cxnSpLocks/>
          </p:cNvCxnSpPr>
          <p:nvPr/>
        </p:nvCxnSpPr>
        <p:spPr>
          <a:xfrm>
            <a:off x="838200" y="2531378"/>
            <a:ext cx="102883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8B69858-BDBB-7A39-2547-468C8F2229C1}"/>
              </a:ext>
            </a:extLst>
          </p:cNvPr>
          <p:cNvSpPr txBox="1"/>
          <p:nvPr/>
        </p:nvSpPr>
        <p:spPr>
          <a:xfrm>
            <a:off x="578369" y="1918362"/>
            <a:ext cx="11309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Norsk 										Dansk 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0438B94D-F753-E896-CFDF-6C8E7AD0D60B}"/>
              </a:ext>
            </a:extLst>
          </p:cNvPr>
          <p:cNvGrpSpPr/>
          <p:nvPr/>
        </p:nvGrpSpPr>
        <p:grpSpPr>
          <a:xfrm>
            <a:off x="6096000" y="3562421"/>
            <a:ext cx="2740645" cy="824061"/>
            <a:chOff x="3614737" y="39687"/>
            <a:chExt cx="3286125" cy="1971675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CE01C1A0-1161-991E-1144-AD3550E79B3A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1" name="TekstSylinder 20">
              <a:extLst>
                <a:ext uri="{FF2B5EF4-FFF2-40B4-BE49-F238E27FC236}">
                  <a16:creationId xmlns:a16="http://schemas.microsoft.com/office/drawing/2014/main" id="{E2D1CBC4-226C-3B5F-BF47-5A82035CE5EF}"/>
                </a:ext>
              </a:extLst>
            </p:cNvPr>
            <p:cNvSpPr txBox="1"/>
            <p:nvPr/>
          </p:nvSpPr>
          <p:spPr>
            <a:xfrm>
              <a:off x="3614738" y="39688"/>
              <a:ext cx="3286124" cy="197166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5500" kern="1200" dirty="0"/>
                <a:t>Bokmål </a:t>
              </a:r>
              <a:endParaRPr lang="en-US" sz="5500" kern="1200" dirty="0"/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94AE770-E191-6C97-BE4C-2839840FE932}"/>
              </a:ext>
            </a:extLst>
          </p:cNvPr>
          <p:cNvGrpSpPr/>
          <p:nvPr/>
        </p:nvGrpSpPr>
        <p:grpSpPr>
          <a:xfrm>
            <a:off x="3338143" y="3567288"/>
            <a:ext cx="2757857" cy="835468"/>
            <a:chOff x="7229475" y="39687"/>
            <a:chExt cx="3286125" cy="1971675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B9E1304D-F217-5F1D-4AB0-B7E44014E47A}"/>
                </a:ext>
              </a:extLst>
            </p:cNvPr>
            <p:cNvSpPr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4EEC47E1-AC85-4B81-5B54-F1D3944839E1}"/>
                </a:ext>
              </a:extLst>
            </p:cNvPr>
            <p:cNvSpPr txBox="1"/>
            <p:nvPr/>
          </p:nvSpPr>
          <p:spPr>
            <a:xfrm>
              <a:off x="7229475" y="39687"/>
              <a:ext cx="3286125" cy="197167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5500" kern="1200" dirty="0"/>
                <a:t>Nynorsk</a:t>
              </a:r>
              <a:endParaRPr lang="en-US" sz="5500" kern="1200" dirty="0"/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997AD488-53ED-DD47-43B3-0D18E886A5E0}"/>
              </a:ext>
            </a:extLst>
          </p:cNvPr>
          <p:cNvGrpSpPr/>
          <p:nvPr/>
        </p:nvGrpSpPr>
        <p:grpSpPr>
          <a:xfrm>
            <a:off x="8836644" y="3545791"/>
            <a:ext cx="3051231" cy="856965"/>
            <a:chOff x="3614737" y="2339975"/>
            <a:chExt cx="3286125" cy="1971675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762804A6-7A76-8016-9F0B-050A50A5C3F8}"/>
                </a:ext>
              </a:extLst>
            </p:cNvPr>
            <p:cNvSpPr/>
            <p:nvPr/>
          </p:nvSpPr>
          <p:spPr>
            <a:xfrm>
              <a:off x="3614737" y="2339975"/>
              <a:ext cx="3286125" cy="19716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C678DD02-5B58-FD17-3055-BAA3EFE67749}"/>
                </a:ext>
              </a:extLst>
            </p:cNvPr>
            <p:cNvSpPr txBox="1"/>
            <p:nvPr/>
          </p:nvSpPr>
          <p:spPr>
            <a:xfrm>
              <a:off x="3614737" y="2339975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5500" kern="1200" dirty="0"/>
                <a:t>Riksmål </a:t>
              </a:r>
              <a:endParaRPr lang="en-US" sz="5500" kern="1200" dirty="0"/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3134BA3F-8034-FE75-DD5D-5B6B7ED22CC8}"/>
              </a:ext>
            </a:extLst>
          </p:cNvPr>
          <p:cNvGrpSpPr/>
          <p:nvPr/>
        </p:nvGrpSpPr>
        <p:grpSpPr>
          <a:xfrm>
            <a:off x="194391" y="3554398"/>
            <a:ext cx="3143752" cy="861248"/>
            <a:chOff x="7229475" y="2339975"/>
            <a:chExt cx="3286125" cy="1971675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F5911136-EC7B-9168-2C18-D50893742A85}"/>
                </a:ext>
              </a:extLst>
            </p:cNvPr>
            <p:cNvSpPr/>
            <p:nvPr/>
          </p:nvSpPr>
          <p:spPr>
            <a:xfrm>
              <a:off x="7229475" y="2339975"/>
              <a:ext cx="3286125" cy="19716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6BE843B1-79F9-3BB1-4D67-C47C88510E5A}"/>
                </a:ext>
              </a:extLst>
            </p:cNvPr>
            <p:cNvSpPr txBox="1"/>
            <p:nvPr/>
          </p:nvSpPr>
          <p:spPr>
            <a:xfrm>
              <a:off x="7229475" y="2339975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5500" kern="1200" dirty="0"/>
                <a:t>Høgnorsk </a:t>
              </a:r>
              <a:endParaRPr lang="en-US" sz="5500" kern="1200" dirty="0"/>
            </a:p>
          </p:txBody>
        </p:sp>
      </p:grp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5DB62888-51E4-D98A-3AD0-CE80F3713DC5}"/>
              </a:ext>
            </a:extLst>
          </p:cNvPr>
          <p:cNvGrpSpPr/>
          <p:nvPr/>
        </p:nvGrpSpPr>
        <p:grpSpPr>
          <a:xfrm>
            <a:off x="4388374" y="5015772"/>
            <a:ext cx="3415252" cy="871558"/>
            <a:chOff x="3614737" y="39687"/>
            <a:chExt cx="3286125" cy="1971675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ACD38CB0-8BC8-5BE9-F510-6FBBB31832A2}"/>
                </a:ext>
              </a:extLst>
            </p:cNvPr>
            <p:cNvSpPr/>
            <p:nvPr/>
          </p:nvSpPr>
          <p:spPr>
            <a:xfrm>
              <a:off x="3614737" y="39687"/>
              <a:ext cx="3286125" cy="197167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4" name="TekstSylinder 23">
              <a:extLst>
                <a:ext uri="{FF2B5EF4-FFF2-40B4-BE49-F238E27FC236}">
                  <a16:creationId xmlns:a16="http://schemas.microsoft.com/office/drawing/2014/main" id="{72F628B4-BB60-81A4-9388-251ECFABDE45}"/>
                </a:ext>
              </a:extLst>
            </p:cNvPr>
            <p:cNvSpPr txBox="1"/>
            <p:nvPr/>
          </p:nvSpPr>
          <p:spPr>
            <a:xfrm>
              <a:off x="3614738" y="39687"/>
              <a:ext cx="3286124" cy="197166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5500" kern="1200" dirty="0"/>
                <a:t>Samnorsk </a:t>
              </a:r>
              <a:endParaRPr lang="en-US" sz="5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0139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B98753-0B99-FC02-E6DF-0B8566E6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Moderne språkendringer i norsk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A53DBC-926E-87B5-0FCB-294036D37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Transitivitet: flaska knuste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De/Dem/Deres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Sammenfall av subjekts- og objektsform i 3. person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Tilnærming mellom målformene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Kjønnsmarkering: sykesøster, sysselmann, formann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 err="1"/>
              <a:t>Høystil</a:t>
            </a:r>
            <a:r>
              <a:rPr lang="nb-NO" dirty="0"/>
              <a:t> og </a:t>
            </a:r>
            <a:r>
              <a:rPr lang="nb-NO" dirty="0" err="1"/>
              <a:t>lavstil</a:t>
            </a:r>
            <a:r>
              <a:rPr lang="nb-NO" dirty="0"/>
              <a:t> – mot muntlig stil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Parataktiske og kortere setninger </a:t>
            </a:r>
          </a:p>
        </p:txBody>
      </p:sp>
    </p:spTree>
    <p:extLst>
      <p:ext uri="{BB962C8B-B14F-4D97-AF65-F5344CB8AC3E}">
        <p14:creationId xmlns:p14="http://schemas.microsoft.com/office/powerpoint/2010/main" val="1632998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FC5F2A-46E3-8ECF-D94F-35783F46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Norsk syntaks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946C2E-AE8D-8AAC-CA3E-FC7578328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Har en politisk-historisk akse: dansk-tysk og norsk folkemål </a:t>
            </a:r>
          </a:p>
          <a:p>
            <a:pPr>
              <a:lnSpc>
                <a:spcPct val="150000"/>
              </a:lnSpc>
            </a:pPr>
            <a:r>
              <a:rPr lang="nb-NO" dirty="0"/>
              <a:t>Siden 1800 gått fra </a:t>
            </a:r>
            <a:r>
              <a:rPr lang="nb-NO" i="1" dirty="0"/>
              <a:t>hypotaktisk </a:t>
            </a:r>
            <a:r>
              <a:rPr lang="nb-NO" dirty="0"/>
              <a:t>til </a:t>
            </a:r>
            <a:r>
              <a:rPr lang="nb-NO" i="1" dirty="0"/>
              <a:t>parataktisk </a:t>
            </a:r>
          </a:p>
          <a:p>
            <a:pPr>
              <a:lnSpc>
                <a:spcPct val="150000"/>
              </a:lnSpc>
            </a:pPr>
            <a:r>
              <a:rPr lang="nb-NO" dirty="0"/>
              <a:t>Hypotaktisk: underordnende </a:t>
            </a:r>
          </a:p>
          <a:p>
            <a:pPr lvl="1"/>
            <a:r>
              <a:rPr lang="nb-NO" sz="1800" dirty="0">
                <a:effectLst/>
                <a:ea typeface="Calibri" panose="020F0502020204030204" pitchFamily="34" charset="0"/>
              </a:rPr>
              <a:t>Nynorsk, som er et av de to skriftspråkene, er knyttet til de norske dialektene. </a:t>
            </a:r>
            <a:endParaRPr lang="nb-NO" sz="1800" kern="1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nb-NO" dirty="0"/>
              <a:t>Parataktisk: sideordnende </a:t>
            </a:r>
          </a:p>
          <a:p>
            <a:pPr lvl="1"/>
            <a:r>
              <a:rPr lang="nb-NO" sz="2000" dirty="0">
                <a:effectLst/>
                <a:ea typeface="Calibri" panose="020F0502020204030204" pitchFamily="34" charset="0"/>
              </a:rPr>
              <a:t>Nynorsk er det skriftspråket som er knyttet til de norske dialektene. </a:t>
            </a:r>
          </a:p>
          <a:p>
            <a:pPr lvl="1"/>
            <a:endParaRPr lang="nb-NO" sz="2000" kern="100" dirty="0">
              <a:ea typeface="Calibri" panose="020F0502020204030204" pitchFamily="34" charset="0"/>
            </a:endParaRPr>
          </a:p>
          <a:p>
            <a:pPr lvl="1"/>
            <a:r>
              <a:rPr lang="nb-NO" sz="2400" dirty="0">
                <a:hlinkClick r:id="rId2"/>
              </a:rPr>
              <a:t>Eksempel</a:t>
            </a:r>
            <a:r>
              <a:rPr lang="nb-NO" sz="2400" dirty="0"/>
              <a:t> </a:t>
            </a:r>
          </a:p>
          <a:p>
            <a:pPr lvl="1"/>
            <a:endParaRPr lang="nb-NO" sz="2000" kern="1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6558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5752A5C-7494-4EDD-8151-DB9189CA592B}" vid="{5F1878C6-A779-4D69-8E32-E97DF00B1F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ff_uk_sablona_CZ</Template>
  <TotalTime>19375</TotalTime>
  <Words>441</Words>
  <Application>Microsoft Office PowerPoint</Application>
  <PresentationFormat>Widescreen</PresentationFormat>
  <Paragraphs>104</Paragraphs>
  <Slides>21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Motiv Office</vt:lpstr>
      <vt:lpstr>Norsk</vt:lpstr>
      <vt:lpstr>Plan</vt:lpstr>
      <vt:lpstr>Tilbakemeldinger</vt:lpstr>
      <vt:lpstr>Mål </vt:lpstr>
      <vt:lpstr>Norske skriftspråk  </vt:lpstr>
      <vt:lpstr>Nynorsk (landsmål)</vt:lpstr>
      <vt:lpstr>Norske skriftspråk </vt:lpstr>
      <vt:lpstr>Moderne språkendringer i norsk</vt:lpstr>
      <vt:lpstr>Norsk syntaks</vt:lpstr>
      <vt:lpstr>Debatten (21. november, 2021)</vt:lpstr>
      <vt:lpstr>Eksempel</vt:lpstr>
      <vt:lpstr>PowerPoint-presentasjon</vt:lpstr>
      <vt:lpstr>PowerPoint-presentasjon</vt:lpstr>
      <vt:lpstr>PowerPoint-presentasjon</vt:lpstr>
      <vt:lpstr>Eksempel: OsloMet</vt:lpstr>
      <vt:lpstr>Kritikk av «anglifisering»</vt:lpstr>
      <vt:lpstr>Nyere påvirkning: kebabnorsk </vt:lpstr>
      <vt:lpstr>Artikkel om kebabnorsk </vt:lpstr>
      <vt:lpstr>Nyere påvirkning: kebabnorsk </vt:lpstr>
      <vt:lpstr>Oppsummering</vt:lpstr>
      <vt:lpstr>Test deg selv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Kříž, Václav</dc:creator>
  <cp:lastModifiedBy>Nielsen, Jens</cp:lastModifiedBy>
  <cp:revision>134</cp:revision>
  <dcterms:created xsi:type="dcterms:W3CDTF">2022-10-11T09:26:20Z</dcterms:created>
  <dcterms:modified xsi:type="dcterms:W3CDTF">2023-12-11T10:51:07Z</dcterms:modified>
</cp:coreProperties>
</file>