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74" r:id="rId5"/>
    <p:sldId id="269" r:id="rId6"/>
    <p:sldId id="272" r:id="rId7"/>
    <p:sldId id="276" r:id="rId8"/>
    <p:sldId id="264" r:id="rId9"/>
    <p:sldId id="275" r:id="rId10"/>
    <p:sldId id="273" r:id="rId11"/>
    <p:sldId id="268" r:id="rId12"/>
    <p:sldId id="266" r:id="rId13"/>
    <p:sldId id="267" r:id="rId14"/>
    <p:sldId id="270" r:id="rId15"/>
    <p:sldId id="265" r:id="rId16"/>
    <p:sldId id="271" r:id="rId1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D40"/>
    <a:srgbClr val="D22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BB1155-2BD7-41A9-9692-7966722C3F5B}" v="4" dt="2023-09-18T06:21:49.34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74" autoAdjust="0"/>
  </p:normalViewPr>
  <p:slideViewPr>
    <p:cSldViewPr snapToGrid="0">
      <p:cViewPr varScale="1">
        <p:scale>
          <a:sx n="91" d="100"/>
          <a:sy n="91" d="100"/>
        </p:scale>
        <p:origin x="322" y="6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9" d="100"/>
          <a:sy n="89" d="100"/>
        </p:scale>
        <p:origin x="307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elsen, Jens" userId="0fb4124c-7ad4-41d5-ace7-7e6655432623" providerId="ADAL" clId="{1FBB1155-2BD7-41A9-9692-7966722C3F5B}"/>
    <pc:docChg chg="undo custSel addSld modSld sldOrd">
      <pc:chgData name="Nielsen, Jens" userId="0fb4124c-7ad4-41d5-ace7-7e6655432623" providerId="ADAL" clId="{1FBB1155-2BD7-41A9-9692-7966722C3F5B}" dt="2023-09-18T09:53:12.465" v="1186" actId="20577"/>
      <pc:docMkLst>
        <pc:docMk/>
      </pc:docMkLst>
      <pc:sldChg chg="modSp mod">
        <pc:chgData name="Nielsen, Jens" userId="0fb4124c-7ad4-41d5-ace7-7e6655432623" providerId="ADAL" clId="{1FBB1155-2BD7-41A9-9692-7966722C3F5B}" dt="2023-09-18T05:21:47.159" v="557" actId="20577"/>
        <pc:sldMkLst>
          <pc:docMk/>
          <pc:sldMk cId="3588086691" sldId="257"/>
        </pc:sldMkLst>
        <pc:spChg chg="mod">
          <ac:chgData name="Nielsen, Jens" userId="0fb4124c-7ad4-41d5-ace7-7e6655432623" providerId="ADAL" clId="{1FBB1155-2BD7-41A9-9692-7966722C3F5B}" dt="2023-09-18T05:21:47.159" v="557" actId="20577"/>
          <ac:spMkLst>
            <pc:docMk/>
            <pc:sldMk cId="3588086691" sldId="257"/>
            <ac:spMk id="10" creationId="{7E45BA4A-0F70-4A6D-AA8A-41F5B14EAAA2}"/>
          </ac:spMkLst>
        </pc:spChg>
        <pc:spChg chg="mod">
          <ac:chgData name="Nielsen, Jens" userId="0fb4124c-7ad4-41d5-ace7-7e6655432623" providerId="ADAL" clId="{1FBB1155-2BD7-41A9-9692-7966722C3F5B}" dt="2023-09-15T09:45:47.658" v="38" actId="14100"/>
          <ac:spMkLst>
            <pc:docMk/>
            <pc:sldMk cId="3588086691" sldId="257"/>
            <ac:spMk id="11" creationId="{52237480-7ADF-4500-9A0D-E7A710267AB9}"/>
          </ac:spMkLst>
        </pc:spChg>
      </pc:sldChg>
      <pc:sldChg chg="modSp mod">
        <pc:chgData name="Nielsen, Jens" userId="0fb4124c-7ad4-41d5-ace7-7e6655432623" providerId="ADAL" clId="{1FBB1155-2BD7-41A9-9692-7966722C3F5B}" dt="2023-09-18T05:22:40.178" v="633" actId="20577"/>
        <pc:sldMkLst>
          <pc:docMk/>
          <pc:sldMk cId="2041206791" sldId="258"/>
        </pc:sldMkLst>
        <pc:spChg chg="mod">
          <ac:chgData name="Nielsen, Jens" userId="0fb4124c-7ad4-41d5-ace7-7e6655432623" providerId="ADAL" clId="{1FBB1155-2BD7-41A9-9692-7966722C3F5B}" dt="2023-09-18T05:22:40.178" v="633" actId="20577"/>
          <ac:spMkLst>
            <pc:docMk/>
            <pc:sldMk cId="2041206791" sldId="258"/>
            <ac:spMk id="4" creationId="{1A4E776F-1A9C-4FDA-9944-0C2BA9B02737}"/>
          </ac:spMkLst>
        </pc:spChg>
      </pc:sldChg>
      <pc:sldChg chg="modSp mod">
        <pc:chgData name="Nielsen, Jens" userId="0fb4124c-7ad4-41d5-ace7-7e6655432623" providerId="ADAL" clId="{1FBB1155-2BD7-41A9-9692-7966722C3F5B}" dt="2023-09-18T05:22:49.462" v="639" actId="27636"/>
        <pc:sldMkLst>
          <pc:docMk/>
          <pc:sldMk cId="4018817837" sldId="259"/>
        </pc:sldMkLst>
        <pc:spChg chg="mod">
          <ac:chgData name="Nielsen, Jens" userId="0fb4124c-7ad4-41d5-ace7-7e6655432623" providerId="ADAL" clId="{1FBB1155-2BD7-41A9-9692-7966722C3F5B}" dt="2023-09-18T05:22:49.462" v="639" actId="27636"/>
          <ac:spMkLst>
            <pc:docMk/>
            <pc:sldMk cId="4018817837" sldId="259"/>
            <ac:spMk id="3" creationId="{E2FB86D4-4E0E-9396-C17F-E4562C17D7C1}"/>
          </ac:spMkLst>
        </pc:spChg>
      </pc:sldChg>
      <pc:sldChg chg="modSp mod ord">
        <pc:chgData name="Nielsen, Jens" userId="0fb4124c-7ad4-41d5-ace7-7e6655432623" providerId="ADAL" clId="{1FBB1155-2BD7-41A9-9692-7966722C3F5B}" dt="2023-09-18T06:23:00.013" v="1116" actId="20577"/>
        <pc:sldMkLst>
          <pc:docMk/>
          <pc:sldMk cId="1001676772" sldId="265"/>
        </pc:sldMkLst>
        <pc:spChg chg="mod">
          <ac:chgData name="Nielsen, Jens" userId="0fb4124c-7ad4-41d5-ace7-7e6655432623" providerId="ADAL" clId="{1FBB1155-2BD7-41A9-9692-7966722C3F5B}" dt="2023-09-18T06:23:00.013" v="1116" actId="20577"/>
          <ac:spMkLst>
            <pc:docMk/>
            <pc:sldMk cId="1001676772" sldId="265"/>
            <ac:spMk id="3" creationId="{643DC3A0-C226-3E77-C9A9-15A8F32018B6}"/>
          </ac:spMkLst>
        </pc:spChg>
      </pc:sldChg>
      <pc:sldChg chg="modSp mod">
        <pc:chgData name="Nielsen, Jens" userId="0fb4124c-7ad4-41d5-ace7-7e6655432623" providerId="ADAL" clId="{1FBB1155-2BD7-41A9-9692-7966722C3F5B}" dt="2023-09-18T06:09:14.331" v="854" actId="20577"/>
        <pc:sldMkLst>
          <pc:docMk/>
          <pc:sldMk cId="1370815664" sldId="266"/>
        </pc:sldMkLst>
        <pc:spChg chg="mod">
          <ac:chgData name="Nielsen, Jens" userId="0fb4124c-7ad4-41d5-ace7-7e6655432623" providerId="ADAL" clId="{1FBB1155-2BD7-41A9-9692-7966722C3F5B}" dt="2023-09-18T06:09:14.331" v="854" actId="20577"/>
          <ac:spMkLst>
            <pc:docMk/>
            <pc:sldMk cId="1370815664" sldId="266"/>
            <ac:spMk id="2" creationId="{25C36FEE-2C67-71A9-92B3-A557302AEB3C}"/>
          </ac:spMkLst>
        </pc:spChg>
        <pc:spChg chg="mod">
          <ac:chgData name="Nielsen, Jens" userId="0fb4124c-7ad4-41d5-ace7-7e6655432623" providerId="ADAL" clId="{1FBB1155-2BD7-41A9-9692-7966722C3F5B}" dt="2023-09-18T06:08:30.578" v="827" actId="2710"/>
          <ac:spMkLst>
            <pc:docMk/>
            <pc:sldMk cId="1370815664" sldId="266"/>
            <ac:spMk id="3" creationId="{81646BF4-A743-9048-1FC8-D39721519EA7}"/>
          </ac:spMkLst>
        </pc:spChg>
      </pc:sldChg>
      <pc:sldChg chg="modSp mod">
        <pc:chgData name="Nielsen, Jens" userId="0fb4124c-7ad4-41d5-ace7-7e6655432623" providerId="ADAL" clId="{1FBB1155-2BD7-41A9-9692-7966722C3F5B}" dt="2023-09-15T10:44:55.862" v="427" actId="20577"/>
        <pc:sldMkLst>
          <pc:docMk/>
          <pc:sldMk cId="10252088" sldId="267"/>
        </pc:sldMkLst>
        <pc:spChg chg="mod">
          <ac:chgData name="Nielsen, Jens" userId="0fb4124c-7ad4-41d5-ace7-7e6655432623" providerId="ADAL" clId="{1FBB1155-2BD7-41A9-9692-7966722C3F5B}" dt="2023-09-15T10:44:55.862" v="427" actId="20577"/>
          <ac:spMkLst>
            <pc:docMk/>
            <pc:sldMk cId="10252088" sldId="267"/>
            <ac:spMk id="2" creationId="{7A35F307-D248-7A4E-95C7-3798F86C0A8E}"/>
          </ac:spMkLst>
        </pc:spChg>
      </pc:sldChg>
      <pc:sldChg chg="modSp mod">
        <pc:chgData name="Nielsen, Jens" userId="0fb4124c-7ad4-41d5-ace7-7e6655432623" providerId="ADAL" clId="{1FBB1155-2BD7-41A9-9692-7966722C3F5B}" dt="2023-09-15T10:17:15.599" v="406" actId="20577"/>
        <pc:sldMkLst>
          <pc:docMk/>
          <pc:sldMk cId="1412450241" sldId="268"/>
        </pc:sldMkLst>
        <pc:spChg chg="mod">
          <ac:chgData name="Nielsen, Jens" userId="0fb4124c-7ad4-41d5-ace7-7e6655432623" providerId="ADAL" clId="{1FBB1155-2BD7-41A9-9692-7966722C3F5B}" dt="2023-09-15T10:17:15.599" v="406" actId="20577"/>
          <ac:spMkLst>
            <pc:docMk/>
            <pc:sldMk cId="1412450241" sldId="268"/>
            <ac:spMk id="3" creationId="{C747165D-83FF-E3AE-8387-EE082A872146}"/>
          </ac:spMkLst>
        </pc:spChg>
      </pc:sldChg>
      <pc:sldChg chg="modSp mod">
        <pc:chgData name="Nielsen, Jens" userId="0fb4124c-7ad4-41d5-ace7-7e6655432623" providerId="ADAL" clId="{1FBB1155-2BD7-41A9-9692-7966722C3F5B}" dt="2023-09-18T06:10:06.270" v="882" actId="20577"/>
        <pc:sldMkLst>
          <pc:docMk/>
          <pc:sldMk cId="1052345050" sldId="270"/>
        </pc:sldMkLst>
        <pc:spChg chg="mod">
          <ac:chgData name="Nielsen, Jens" userId="0fb4124c-7ad4-41d5-ace7-7e6655432623" providerId="ADAL" clId="{1FBB1155-2BD7-41A9-9692-7966722C3F5B}" dt="2023-09-18T06:10:06.270" v="882" actId="20577"/>
          <ac:spMkLst>
            <pc:docMk/>
            <pc:sldMk cId="1052345050" sldId="270"/>
            <ac:spMk id="3" creationId="{2A69AD3C-5ABF-8ECE-67E8-5D59B1B56D33}"/>
          </ac:spMkLst>
        </pc:spChg>
      </pc:sldChg>
      <pc:sldChg chg="modSp mod">
        <pc:chgData name="Nielsen, Jens" userId="0fb4124c-7ad4-41d5-ace7-7e6655432623" providerId="ADAL" clId="{1FBB1155-2BD7-41A9-9692-7966722C3F5B}" dt="2023-09-18T09:53:12.465" v="1186" actId="20577"/>
        <pc:sldMkLst>
          <pc:docMk/>
          <pc:sldMk cId="2485804308" sldId="271"/>
        </pc:sldMkLst>
        <pc:spChg chg="mod">
          <ac:chgData name="Nielsen, Jens" userId="0fb4124c-7ad4-41d5-ace7-7e6655432623" providerId="ADAL" clId="{1FBB1155-2BD7-41A9-9692-7966722C3F5B}" dt="2023-09-18T09:53:12.465" v="1186" actId="20577"/>
          <ac:spMkLst>
            <pc:docMk/>
            <pc:sldMk cId="2485804308" sldId="271"/>
            <ac:spMk id="3" creationId="{A36EA3B4-9A0A-64E1-57EC-4A093D85CC62}"/>
          </ac:spMkLst>
        </pc:spChg>
      </pc:sldChg>
      <pc:sldChg chg="addSp delSp modSp new mod ord">
        <pc:chgData name="Nielsen, Jens" userId="0fb4124c-7ad4-41d5-ace7-7e6655432623" providerId="ADAL" clId="{1FBB1155-2BD7-41A9-9692-7966722C3F5B}" dt="2023-09-18T06:01:27.799" v="728"/>
        <pc:sldMkLst>
          <pc:docMk/>
          <pc:sldMk cId="1736501762" sldId="272"/>
        </pc:sldMkLst>
        <pc:spChg chg="mod">
          <ac:chgData name="Nielsen, Jens" userId="0fb4124c-7ad4-41d5-ace7-7e6655432623" providerId="ADAL" clId="{1FBB1155-2BD7-41A9-9692-7966722C3F5B}" dt="2023-09-15T10:47:43.918" v="428" actId="20577"/>
          <ac:spMkLst>
            <pc:docMk/>
            <pc:sldMk cId="1736501762" sldId="272"/>
            <ac:spMk id="2" creationId="{D26C0D3C-4ED4-2CF8-5E0D-0D1F18E419D0}"/>
          </ac:spMkLst>
        </pc:spChg>
        <pc:spChg chg="del">
          <ac:chgData name="Nielsen, Jens" userId="0fb4124c-7ad4-41d5-ace7-7e6655432623" providerId="ADAL" clId="{1FBB1155-2BD7-41A9-9692-7966722C3F5B}" dt="2023-09-15T09:51:42.621" v="40"/>
          <ac:spMkLst>
            <pc:docMk/>
            <pc:sldMk cId="1736501762" sldId="272"/>
            <ac:spMk id="3" creationId="{AAD441CC-DA14-8476-125E-9380E310B7F4}"/>
          </ac:spMkLst>
        </pc:spChg>
        <pc:spChg chg="add del mod">
          <ac:chgData name="Nielsen, Jens" userId="0fb4124c-7ad4-41d5-ace7-7e6655432623" providerId="ADAL" clId="{1FBB1155-2BD7-41A9-9692-7966722C3F5B}" dt="2023-09-18T06:00:32.736" v="689" actId="478"/>
          <ac:spMkLst>
            <pc:docMk/>
            <pc:sldMk cId="1736501762" sldId="272"/>
            <ac:spMk id="5" creationId="{FFCB719A-B540-BDAA-8E0C-79C6076321C9}"/>
          </ac:spMkLst>
        </pc:spChg>
        <pc:spChg chg="add mod">
          <ac:chgData name="Nielsen, Jens" userId="0fb4124c-7ad4-41d5-ace7-7e6655432623" providerId="ADAL" clId="{1FBB1155-2BD7-41A9-9692-7966722C3F5B}" dt="2023-09-18T06:01:15.469" v="726" actId="20577"/>
          <ac:spMkLst>
            <pc:docMk/>
            <pc:sldMk cId="1736501762" sldId="272"/>
            <ac:spMk id="6" creationId="{16D175AA-D608-28F4-E7EC-2D0DDBF6C60B}"/>
          </ac:spMkLst>
        </pc:spChg>
        <pc:spChg chg="add del mod">
          <ac:chgData name="Nielsen, Jens" userId="0fb4124c-7ad4-41d5-ace7-7e6655432623" providerId="ADAL" clId="{1FBB1155-2BD7-41A9-9692-7966722C3F5B}" dt="2023-09-18T06:00:30.190" v="688" actId="478"/>
          <ac:spMkLst>
            <pc:docMk/>
            <pc:sldMk cId="1736501762" sldId="272"/>
            <ac:spMk id="7" creationId="{691A59D2-5E2A-87F6-7631-A80C3DAAC0F7}"/>
          </ac:spMkLst>
        </pc:spChg>
        <pc:spChg chg="add del mod">
          <ac:chgData name="Nielsen, Jens" userId="0fb4124c-7ad4-41d5-ace7-7e6655432623" providerId="ADAL" clId="{1FBB1155-2BD7-41A9-9692-7966722C3F5B}" dt="2023-09-15T10:08:05.891" v="242" actId="478"/>
          <ac:spMkLst>
            <pc:docMk/>
            <pc:sldMk cId="1736501762" sldId="272"/>
            <ac:spMk id="8" creationId="{600346B7-DF09-F3EC-6D30-5B6910CCB3B3}"/>
          </ac:spMkLst>
        </pc:spChg>
        <pc:graphicFrameChg chg="add del mod modGraphic">
          <ac:chgData name="Nielsen, Jens" userId="0fb4124c-7ad4-41d5-ace7-7e6655432623" providerId="ADAL" clId="{1FBB1155-2BD7-41A9-9692-7966722C3F5B}" dt="2023-09-18T06:00:27.384" v="687" actId="478"/>
          <ac:graphicFrameMkLst>
            <pc:docMk/>
            <pc:sldMk cId="1736501762" sldId="272"/>
            <ac:graphicFrameMk id="4" creationId="{0E3DB543-53A9-D0BB-A3FA-995D5D185AF9}"/>
          </ac:graphicFrameMkLst>
        </pc:graphicFrameChg>
      </pc:sldChg>
      <pc:sldChg chg="modSp new mod ord">
        <pc:chgData name="Nielsen, Jens" userId="0fb4124c-7ad4-41d5-ace7-7e6655432623" providerId="ADAL" clId="{1FBB1155-2BD7-41A9-9692-7966722C3F5B}" dt="2023-09-15T10:16:51.973" v="362"/>
        <pc:sldMkLst>
          <pc:docMk/>
          <pc:sldMk cId="1532251595" sldId="273"/>
        </pc:sldMkLst>
        <pc:spChg chg="mod">
          <ac:chgData name="Nielsen, Jens" userId="0fb4124c-7ad4-41d5-ace7-7e6655432623" providerId="ADAL" clId="{1FBB1155-2BD7-41A9-9692-7966722C3F5B}" dt="2023-09-15T10:10:09.988" v="264" actId="20577"/>
          <ac:spMkLst>
            <pc:docMk/>
            <pc:sldMk cId="1532251595" sldId="273"/>
            <ac:spMk id="2" creationId="{093A5FF1-6C9D-9838-5F06-1CF997A4BBDE}"/>
          </ac:spMkLst>
        </pc:spChg>
        <pc:spChg chg="mod">
          <ac:chgData name="Nielsen, Jens" userId="0fb4124c-7ad4-41d5-ace7-7e6655432623" providerId="ADAL" clId="{1FBB1155-2BD7-41A9-9692-7966722C3F5B}" dt="2023-09-15T10:16:43.154" v="360" actId="2710"/>
          <ac:spMkLst>
            <pc:docMk/>
            <pc:sldMk cId="1532251595" sldId="273"/>
            <ac:spMk id="3" creationId="{1EAD62CA-4E39-51DD-703C-DD59CA26C540}"/>
          </ac:spMkLst>
        </pc:spChg>
      </pc:sldChg>
      <pc:sldChg chg="addSp modSp new mod">
        <pc:chgData name="Nielsen, Jens" userId="0fb4124c-7ad4-41d5-ace7-7e6655432623" providerId="ADAL" clId="{1FBB1155-2BD7-41A9-9692-7966722C3F5B}" dt="2023-09-17T12:15:51.526" v="501" actId="1076"/>
        <pc:sldMkLst>
          <pc:docMk/>
          <pc:sldMk cId="2890926389" sldId="274"/>
        </pc:sldMkLst>
        <pc:spChg chg="mod">
          <ac:chgData name="Nielsen, Jens" userId="0fb4124c-7ad4-41d5-ace7-7e6655432623" providerId="ADAL" clId="{1FBB1155-2BD7-41A9-9692-7966722C3F5B}" dt="2023-09-17T12:15:35.807" v="497" actId="20577"/>
          <ac:spMkLst>
            <pc:docMk/>
            <pc:sldMk cId="2890926389" sldId="274"/>
            <ac:spMk id="2" creationId="{E3AC7D44-4DEC-C3A9-BB77-3FE968B7A311}"/>
          </ac:spMkLst>
        </pc:spChg>
        <pc:picChg chg="add mod">
          <ac:chgData name="Nielsen, Jens" userId="0fb4124c-7ad4-41d5-ace7-7e6655432623" providerId="ADAL" clId="{1FBB1155-2BD7-41A9-9692-7966722C3F5B}" dt="2023-09-17T12:15:51.526" v="501" actId="1076"/>
          <ac:picMkLst>
            <pc:docMk/>
            <pc:sldMk cId="2890926389" sldId="274"/>
            <ac:picMk id="5" creationId="{D8028C0C-3E28-6209-2DD7-258927E67051}"/>
          </ac:picMkLst>
        </pc:picChg>
      </pc:sldChg>
      <pc:sldChg chg="modSp add mod">
        <pc:chgData name="Nielsen, Jens" userId="0fb4124c-7ad4-41d5-ace7-7e6655432623" providerId="ADAL" clId="{1FBB1155-2BD7-41A9-9692-7966722C3F5B}" dt="2023-09-18T06:03:28.451" v="792" actId="403"/>
        <pc:sldMkLst>
          <pc:docMk/>
          <pc:sldMk cId="2829708990" sldId="275"/>
        </pc:sldMkLst>
        <pc:spChg chg="mod">
          <ac:chgData name="Nielsen, Jens" userId="0fb4124c-7ad4-41d5-ace7-7e6655432623" providerId="ADAL" clId="{1FBB1155-2BD7-41A9-9692-7966722C3F5B}" dt="2023-09-18T06:01:38.854" v="734" actId="20577"/>
          <ac:spMkLst>
            <pc:docMk/>
            <pc:sldMk cId="2829708990" sldId="275"/>
            <ac:spMk id="2" creationId="{D26C0D3C-4ED4-2CF8-5E0D-0D1F18E419D0}"/>
          </ac:spMkLst>
        </pc:spChg>
        <pc:spChg chg="mod">
          <ac:chgData name="Nielsen, Jens" userId="0fb4124c-7ad4-41d5-ace7-7e6655432623" providerId="ADAL" clId="{1FBB1155-2BD7-41A9-9692-7966722C3F5B}" dt="2023-09-18T06:03:17.786" v="790" actId="1076"/>
          <ac:spMkLst>
            <pc:docMk/>
            <pc:sldMk cId="2829708990" sldId="275"/>
            <ac:spMk id="5" creationId="{FFCB719A-B540-BDAA-8E0C-79C6076321C9}"/>
          </ac:spMkLst>
        </pc:spChg>
        <pc:spChg chg="mod">
          <ac:chgData name="Nielsen, Jens" userId="0fb4124c-7ad4-41d5-ace7-7e6655432623" providerId="ADAL" clId="{1FBB1155-2BD7-41A9-9692-7966722C3F5B}" dt="2023-09-18T06:00:02.857" v="682" actId="20577"/>
          <ac:spMkLst>
            <pc:docMk/>
            <pc:sldMk cId="2829708990" sldId="275"/>
            <ac:spMk id="6" creationId="{16D175AA-D608-28F4-E7EC-2D0DDBF6C60B}"/>
          </ac:spMkLst>
        </pc:spChg>
        <pc:graphicFrameChg chg="mod modGraphic">
          <ac:chgData name="Nielsen, Jens" userId="0fb4124c-7ad4-41d5-ace7-7e6655432623" providerId="ADAL" clId="{1FBB1155-2BD7-41A9-9692-7966722C3F5B}" dt="2023-09-18T06:03:28.451" v="792" actId="403"/>
          <ac:graphicFrameMkLst>
            <pc:docMk/>
            <pc:sldMk cId="2829708990" sldId="275"/>
            <ac:graphicFrameMk id="4" creationId="{0E3DB543-53A9-D0BB-A3FA-995D5D185AF9}"/>
          </ac:graphicFrameMkLst>
        </pc:graphicFrameChg>
      </pc:sldChg>
      <pc:sldChg chg="addSp delSp modSp new mod">
        <pc:chgData name="Nielsen, Jens" userId="0fb4124c-7ad4-41d5-ace7-7e6655432623" providerId="ADAL" clId="{1FBB1155-2BD7-41A9-9692-7966722C3F5B}" dt="2023-09-18T06:22:08.021" v="1054" actId="1076"/>
        <pc:sldMkLst>
          <pc:docMk/>
          <pc:sldMk cId="1480811574" sldId="276"/>
        </pc:sldMkLst>
        <pc:spChg chg="mod">
          <ac:chgData name="Nielsen, Jens" userId="0fb4124c-7ad4-41d5-ace7-7e6655432623" providerId="ADAL" clId="{1FBB1155-2BD7-41A9-9692-7966722C3F5B}" dt="2023-09-18T06:21:54.646" v="1050" actId="20577"/>
          <ac:spMkLst>
            <pc:docMk/>
            <pc:sldMk cId="1480811574" sldId="276"/>
            <ac:spMk id="2" creationId="{01725F5B-F5A9-C320-789B-5CF84327052D}"/>
          </ac:spMkLst>
        </pc:spChg>
        <pc:spChg chg="del">
          <ac:chgData name="Nielsen, Jens" userId="0fb4124c-7ad4-41d5-ace7-7e6655432623" providerId="ADAL" clId="{1FBB1155-2BD7-41A9-9692-7966722C3F5B}" dt="2023-09-18T06:21:49.345" v="1035"/>
          <ac:spMkLst>
            <pc:docMk/>
            <pc:sldMk cId="1480811574" sldId="276"/>
            <ac:spMk id="3" creationId="{6164942A-4F5F-2A45-5320-FA8093AD25D3}"/>
          </ac:spMkLst>
        </pc:spChg>
        <pc:picChg chg="add mod">
          <ac:chgData name="Nielsen, Jens" userId="0fb4124c-7ad4-41d5-ace7-7e6655432623" providerId="ADAL" clId="{1FBB1155-2BD7-41A9-9692-7966722C3F5B}" dt="2023-09-18T06:22:08.021" v="1054" actId="1076"/>
          <ac:picMkLst>
            <pc:docMk/>
            <pc:sldMk cId="1480811574" sldId="276"/>
            <ac:picMk id="5" creationId="{E7B89DE6-ADBF-9F0E-AE61-01E21E48043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EF687-8659-44A5-B987-DB47E3AA8D81}" type="datetimeFigureOut">
              <a:rPr lang="cs-CZ" smtClean="0"/>
              <a:t>15.09.2023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BC47E-BD00-42F4-B95C-2B987241CB05}" type="slidenum">
              <a:rPr lang="cs-CZ" smtClean="0"/>
              <a:t>‹#›</a:t>
            </a:fld>
            <a:endParaRPr lang="cs-CZ"/>
          </a:p>
        </p:txBody>
      </p:sp>
    </p:spTree>
    <p:extLst>
      <p:ext uri="{BB962C8B-B14F-4D97-AF65-F5344CB8AC3E}">
        <p14:creationId xmlns:p14="http://schemas.microsoft.com/office/powerpoint/2010/main" val="1994909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6DBC47E-BD00-42F4-B95C-2B987241CB05}" type="slidenum">
              <a:rPr lang="cs-CZ" smtClean="0"/>
              <a:t>1</a:t>
            </a:fld>
            <a:endParaRPr lang="cs-CZ"/>
          </a:p>
        </p:txBody>
      </p:sp>
    </p:spTree>
    <p:extLst>
      <p:ext uri="{BB962C8B-B14F-4D97-AF65-F5344CB8AC3E}">
        <p14:creationId xmlns:p14="http://schemas.microsoft.com/office/powerpoint/2010/main" val="3155133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 základní součásti">
    <p:spTree>
      <p:nvGrpSpPr>
        <p:cNvPr id="1" name=""/>
        <p:cNvGrpSpPr/>
        <p:nvPr/>
      </p:nvGrpSpPr>
      <p:grpSpPr>
        <a:xfrm>
          <a:off x="0" y="0"/>
          <a:ext cx="0" cy="0"/>
          <a:chOff x="0" y="0"/>
          <a:chExt cx="0" cy="0"/>
        </a:xfrm>
      </p:grpSpPr>
      <p:sp>
        <p:nvSpPr>
          <p:cNvPr id="9" name="Nadpis 8">
            <a:extLst>
              <a:ext uri="{FF2B5EF4-FFF2-40B4-BE49-F238E27FC236}">
                <a16:creationId xmlns:a16="http://schemas.microsoft.com/office/drawing/2014/main" id="{9C465973-12C9-4E7E-B3E7-339819B8DE4E}"/>
              </a:ext>
            </a:extLst>
          </p:cNvPr>
          <p:cNvSpPr>
            <a:spLocks noGrp="1"/>
          </p:cNvSpPr>
          <p:nvPr>
            <p:ph type="title" hasCustomPrompt="1"/>
          </p:nvPr>
        </p:nvSpPr>
        <p:spPr>
          <a:xfrm>
            <a:off x="2554807" y="3468467"/>
            <a:ext cx="6232376" cy="1518962"/>
          </a:xfrm>
          <a:prstGeom prst="rect">
            <a:avLst/>
          </a:prstGeom>
        </p:spPr>
        <p:txBody>
          <a:bodyPr/>
          <a:lstStyle>
            <a:lvl1pPr>
              <a:defRPr>
                <a:latin typeface="Arial" panose="020B0604020202020204" pitchFamily="34" charset="0"/>
                <a:ea typeface="Tahoma" panose="020B0604030504040204" pitchFamily="34" charset="0"/>
                <a:cs typeface="Arial" panose="020B0604020202020204" pitchFamily="34" charset="0"/>
              </a:defRPr>
            </a:lvl1pPr>
          </a:lstStyle>
          <a:p>
            <a:r>
              <a:rPr lang="cs-CZ" dirty="0" err="1"/>
              <a:t>Title</a:t>
            </a:r>
            <a:endParaRPr lang="cs-CZ" dirty="0"/>
          </a:p>
        </p:txBody>
      </p:sp>
      <p:sp>
        <p:nvSpPr>
          <p:cNvPr id="6" name="Zástupný symbol pro text 14">
            <a:extLst>
              <a:ext uri="{FF2B5EF4-FFF2-40B4-BE49-F238E27FC236}">
                <a16:creationId xmlns:a16="http://schemas.microsoft.com/office/drawing/2014/main" id="{6D621A1B-64B8-4E2C-9F7C-619F6D16DF8C}"/>
              </a:ext>
            </a:extLst>
          </p:cNvPr>
          <p:cNvSpPr>
            <a:spLocks noGrp="1"/>
          </p:cNvSpPr>
          <p:nvPr>
            <p:ph type="body" sz="quarter" idx="10" hasCustomPrompt="1"/>
          </p:nvPr>
        </p:nvSpPr>
        <p:spPr>
          <a:xfrm>
            <a:off x="2554807" y="4987429"/>
            <a:ext cx="6218237" cy="974725"/>
          </a:xfrm>
          <a:prstGeom prst="rect">
            <a:avLst/>
          </a:prstGeom>
        </p:spPr>
        <p:txBody>
          <a:bodyPr/>
          <a:lstStyle>
            <a:lvl1pPr marL="0" indent="0">
              <a:buNone/>
              <a:defRPr sz="3200">
                <a:latin typeface="Arial" panose="020B0604020202020204" pitchFamily="34" charset="0"/>
                <a:cs typeface="Arial" panose="020B0604020202020204" pitchFamily="34" charset="0"/>
              </a:defRPr>
            </a:lvl1pPr>
          </a:lstStyle>
          <a:p>
            <a:pPr lvl="0"/>
            <a:r>
              <a:rPr lang="cs-CZ" dirty="0" err="1"/>
              <a:t>Subtitle</a:t>
            </a:r>
            <a:endParaRPr lang="cs-CZ" dirty="0"/>
          </a:p>
        </p:txBody>
      </p:sp>
      <p:sp>
        <p:nvSpPr>
          <p:cNvPr id="7" name="Zástupný symbol pro text 14">
            <a:extLst>
              <a:ext uri="{FF2B5EF4-FFF2-40B4-BE49-F238E27FC236}">
                <a16:creationId xmlns:a16="http://schemas.microsoft.com/office/drawing/2014/main" id="{3CBD455F-1540-428D-A023-C87A83F6C533}"/>
              </a:ext>
            </a:extLst>
          </p:cNvPr>
          <p:cNvSpPr>
            <a:spLocks noGrp="1"/>
          </p:cNvSpPr>
          <p:nvPr>
            <p:ph type="body" sz="quarter" idx="11" hasCustomPrompt="1"/>
          </p:nvPr>
        </p:nvSpPr>
        <p:spPr>
          <a:xfrm>
            <a:off x="2554806" y="2805732"/>
            <a:ext cx="6218237" cy="521445"/>
          </a:xfrm>
          <a:prstGeom prst="rect">
            <a:avLst/>
          </a:prstGeom>
        </p:spPr>
        <p:txBody>
          <a:bodyPr/>
          <a:lstStyle>
            <a:lvl1pPr marL="0" indent="0">
              <a:buNone/>
              <a:defRPr sz="2400">
                <a:solidFill>
                  <a:srgbClr val="D22D40"/>
                </a:solidFill>
                <a:latin typeface="Arial" panose="020B0604020202020204" pitchFamily="34" charset="0"/>
                <a:cs typeface="Arial" panose="020B0604020202020204" pitchFamily="34" charset="0"/>
              </a:defRPr>
            </a:lvl1pPr>
          </a:lstStyle>
          <a:p>
            <a:pPr lvl="0"/>
            <a:r>
              <a:rPr lang="cs-CZ" dirty="0" err="1"/>
              <a:t>Lecturer</a:t>
            </a:r>
            <a:r>
              <a:rPr lang="cs-CZ" dirty="0"/>
              <a:t> / </a:t>
            </a:r>
            <a:r>
              <a:rPr lang="cs-CZ" dirty="0" err="1"/>
              <a:t>Course</a:t>
            </a:r>
            <a:endParaRPr lang="cs-CZ" dirty="0"/>
          </a:p>
          <a:p>
            <a:pPr lvl="0"/>
            <a:endParaRPr lang="cs-CZ" dirty="0"/>
          </a:p>
        </p:txBody>
      </p:sp>
      <p:pic>
        <p:nvPicPr>
          <p:cNvPr id="3" name="Obrázek 2">
            <a:extLst>
              <a:ext uri="{FF2B5EF4-FFF2-40B4-BE49-F238E27FC236}">
                <a16:creationId xmlns:a16="http://schemas.microsoft.com/office/drawing/2014/main" id="{52478A25-35F5-C65F-47AA-F9FF936611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9146" y="784376"/>
            <a:ext cx="4415055" cy="1261875"/>
          </a:xfrm>
          <a:prstGeom prst="rect">
            <a:avLst/>
          </a:prstGeom>
        </p:spPr>
      </p:pic>
    </p:spTree>
    <p:extLst>
      <p:ext uri="{BB962C8B-B14F-4D97-AF65-F5344CB8AC3E}">
        <p14:creationId xmlns:p14="http://schemas.microsoft.com/office/powerpoint/2010/main" val="211889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3" name="Zástupný symbol obrázku 2">
            <a:extLst>
              <a:ext uri="{FF2B5EF4-FFF2-40B4-BE49-F238E27FC236}">
                <a16:creationId xmlns:a16="http://schemas.microsoft.com/office/drawing/2014/main" id="{555FAB65-B0A7-4575-8846-11158687D38E}"/>
              </a:ext>
            </a:extLst>
          </p:cNvPr>
          <p:cNvSpPr>
            <a:spLocks noGrp="1"/>
          </p:cNvSpPr>
          <p:nvPr>
            <p:ph type="pic" idx="1" hasCustomPrompt="1"/>
          </p:nvPr>
        </p:nvSpPr>
        <p:spPr>
          <a:xfrm>
            <a:off x="2881948" y="309245"/>
            <a:ext cx="6172200" cy="4873625"/>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Picture</a:t>
            </a:r>
          </a:p>
        </p:txBody>
      </p:sp>
      <p:sp>
        <p:nvSpPr>
          <p:cNvPr id="7" name="Zástupný symbol pro číslo snímku 6">
            <a:extLst>
              <a:ext uri="{FF2B5EF4-FFF2-40B4-BE49-F238E27FC236}">
                <a16:creationId xmlns:a16="http://schemas.microsoft.com/office/drawing/2014/main" id="{F224AE90-7605-4DC5-9CC0-F95158D6C52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D22D40"/>
                </a:solidFill>
                <a:latin typeface="Arial" panose="020B0604020202020204" pitchFamily="34" charset="0"/>
                <a:cs typeface="Arial" panose="020B0604020202020204" pitchFamily="34" charset="0"/>
              </a:defRPr>
            </a:lvl1pPr>
          </a:lstStyle>
          <a:p>
            <a:fld id="{609E0D19-CE3D-446D-A820-F362435AD289}" type="slidenum">
              <a:rPr lang="cs-CZ" smtClean="0"/>
              <a:pPr/>
              <a:t>‹#›</a:t>
            </a:fld>
            <a:endParaRPr lang="cs-CZ" dirty="0"/>
          </a:p>
        </p:txBody>
      </p:sp>
      <p:sp>
        <p:nvSpPr>
          <p:cNvPr id="10" name="Zástupný symbol pro text 4">
            <a:extLst>
              <a:ext uri="{FF2B5EF4-FFF2-40B4-BE49-F238E27FC236}">
                <a16:creationId xmlns:a16="http://schemas.microsoft.com/office/drawing/2014/main" id="{276D1917-8BCB-4A56-9BA7-03075193B53D}"/>
              </a:ext>
            </a:extLst>
          </p:cNvPr>
          <p:cNvSpPr>
            <a:spLocks noGrp="1"/>
          </p:cNvSpPr>
          <p:nvPr>
            <p:ph type="body" sz="quarter" idx="13" hasCustomPrompt="1"/>
          </p:nvPr>
        </p:nvSpPr>
        <p:spPr>
          <a:xfrm>
            <a:off x="2881948" y="5298620"/>
            <a:ext cx="6172200" cy="568780"/>
          </a:xfrm>
          <a:prstGeom prst="rect">
            <a:avLst/>
          </a:prstGeom>
        </p:spPr>
        <p:txBody>
          <a:bodyPr>
            <a:normAutofit/>
          </a:bodyPr>
          <a:lstStyle>
            <a:lvl1pPr marL="0" indent="0">
              <a:buClr>
                <a:srgbClr val="D22C40"/>
              </a:buClr>
              <a:buFont typeface="Wingdings" panose="05000000000000000000" pitchFamily="2" charset="2"/>
              <a:buNone/>
              <a:defRPr sz="1800">
                <a:solidFill>
                  <a:schemeClr val="tx1"/>
                </a:solidFill>
                <a:latin typeface="Arial" panose="020B0604020202020204" pitchFamily="34" charset="0"/>
                <a:cs typeface="Arial" panose="020B0604020202020204" pitchFamily="34" charset="0"/>
              </a:defRPr>
            </a:lvl1pPr>
          </a:lstStyle>
          <a:p>
            <a:pPr lvl="0"/>
            <a:r>
              <a:rPr lang="cs-CZ" dirty="0"/>
              <a:t>Text</a:t>
            </a:r>
          </a:p>
        </p:txBody>
      </p:sp>
    </p:spTree>
    <p:extLst>
      <p:ext uri="{BB962C8B-B14F-4D97-AF65-F5344CB8AC3E}">
        <p14:creationId xmlns:p14="http://schemas.microsoft.com/office/powerpoint/2010/main" val="261854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Úvodní snímek -  bez základní součásti">
    <p:spTree>
      <p:nvGrpSpPr>
        <p:cNvPr id="1" name=""/>
        <p:cNvGrpSpPr/>
        <p:nvPr/>
      </p:nvGrpSpPr>
      <p:grpSpPr>
        <a:xfrm>
          <a:off x="0" y="0"/>
          <a:ext cx="0" cy="0"/>
          <a:chOff x="0" y="0"/>
          <a:chExt cx="0" cy="0"/>
        </a:xfrm>
      </p:grpSpPr>
      <p:sp>
        <p:nvSpPr>
          <p:cNvPr id="10" name="Nadpis 9">
            <a:extLst>
              <a:ext uri="{FF2B5EF4-FFF2-40B4-BE49-F238E27FC236}">
                <a16:creationId xmlns:a16="http://schemas.microsoft.com/office/drawing/2014/main" id="{1FAEE400-C3C4-4524-978A-6626FFC80CE7}"/>
              </a:ext>
            </a:extLst>
          </p:cNvPr>
          <p:cNvSpPr>
            <a:spLocks noGrp="1"/>
          </p:cNvSpPr>
          <p:nvPr>
            <p:ph type="title" hasCustomPrompt="1"/>
          </p:nvPr>
        </p:nvSpPr>
        <p:spPr>
          <a:xfrm>
            <a:off x="2630487" y="2962276"/>
            <a:ext cx="6218789" cy="778452"/>
          </a:xfrm>
          <a:prstGeom prst="rect">
            <a:avLst/>
          </a:prstGeom>
        </p:spPr>
        <p:txBody>
          <a:bodyPr/>
          <a:lstStyle>
            <a:lvl1pPr>
              <a:defRPr>
                <a:latin typeface="Arial" panose="020B0604020202020204" pitchFamily="34" charset="0"/>
                <a:cs typeface="Arial" panose="020B0604020202020204" pitchFamily="34" charset="0"/>
              </a:defRPr>
            </a:lvl1pPr>
          </a:lstStyle>
          <a:p>
            <a:r>
              <a:rPr lang="cs-CZ" dirty="0" err="1"/>
              <a:t>Title</a:t>
            </a:r>
            <a:endParaRPr lang="cs-CZ" dirty="0"/>
          </a:p>
        </p:txBody>
      </p:sp>
      <p:sp>
        <p:nvSpPr>
          <p:cNvPr id="15" name="Zástupný symbol pro text 14">
            <a:extLst>
              <a:ext uri="{FF2B5EF4-FFF2-40B4-BE49-F238E27FC236}">
                <a16:creationId xmlns:a16="http://schemas.microsoft.com/office/drawing/2014/main" id="{6D164CCE-6D73-466D-BEB5-04B11A839003}"/>
              </a:ext>
            </a:extLst>
          </p:cNvPr>
          <p:cNvSpPr>
            <a:spLocks noGrp="1"/>
          </p:cNvSpPr>
          <p:nvPr>
            <p:ph type="body" sz="quarter" idx="10" hasCustomPrompt="1"/>
          </p:nvPr>
        </p:nvSpPr>
        <p:spPr>
          <a:xfrm>
            <a:off x="2630487" y="3906326"/>
            <a:ext cx="6218237" cy="974725"/>
          </a:xfrm>
          <a:prstGeom prst="rect">
            <a:avLst/>
          </a:prstGeom>
        </p:spPr>
        <p:txBody>
          <a:bodyPr/>
          <a:lstStyle>
            <a:lvl1pPr marL="0" indent="0">
              <a:buNone/>
              <a:defRPr sz="3200">
                <a:latin typeface="Arial" panose="020B0604020202020204" pitchFamily="34" charset="0"/>
                <a:cs typeface="Arial" panose="020B0604020202020204" pitchFamily="34" charset="0"/>
              </a:defRPr>
            </a:lvl1pPr>
          </a:lstStyle>
          <a:p>
            <a:pPr lvl="0"/>
            <a:r>
              <a:rPr lang="cs-CZ" dirty="0" err="1"/>
              <a:t>Subtitle</a:t>
            </a:r>
            <a:endParaRPr lang="cs-CZ" dirty="0"/>
          </a:p>
        </p:txBody>
      </p:sp>
      <p:pic>
        <p:nvPicPr>
          <p:cNvPr id="3" name="Obrázek 2">
            <a:extLst>
              <a:ext uri="{FF2B5EF4-FFF2-40B4-BE49-F238E27FC236}">
                <a16:creationId xmlns:a16="http://schemas.microsoft.com/office/drawing/2014/main" id="{C6A92964-91F3-054C-133B-5E8A48675B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9146" y="784376"/>
            <a:ext cx="4415055" cy="1261875"/>
          </a:xfrm>
          <a:prstGeom prst="rect">
            <a:avLst/>
          </a:prstGeom>
        </p:spPr>
      </p:pic>
    </p:spTree>
    <p:extLst>
      <p:ext uri="{BB962C8B-B14F-4D97-AF65-F5344CB8AC3E}">
        <p14:creationId xmlns:p14="http://schemas.microsoft.com/office/powerpoint/2010/main" val="3586122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1DF5AC-44B8-4E3E-8B0A-4EDD76AF99A2}"/>
              </a:ext>
            </a:extLst>
          </p:cNvPr>
          <p:cNvSpPr>
            <a:spLocks noGrp="1"/>
          </p:cNvSpPr>
          <p:nvPr>
            <p:ph type="title" hasCustomPrompt="1"/>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cs-CZ" dirty="0" err="1"/>
              <a:t>Title</a:t>
            </a:r>
            <a:endParaRPr lang="cs-CZ" dirty="0"/>
          </a:p>
        </p:txBody>
      </p:sp>
      <p:sp>
        <p:nvSpPr>
          <p:cNvPr id="3" name="Zástupný symbol pro obsah 2">
            <a:extLst>
              <a:ext uri="{FF2B5EF4-FFF2-40B4-BE49-F238E27FC236}">
                <a16:creationId xmlns:a16="http://schemas.microsoft.com/office/drawing/2014/main" id="{A4D34E2D-EE31-4DC0-9247-4DBF2ED796CD}"/>
              </a:ext>
            </a:extLst>
          </p:cNvPr>
          <p:cNvSpPr>
            <a:spLocks noGrp="1"/>
          </p:cNvSpPr>
          <p:nvPr>
            <p:ph idx="1" hasCustomPrompt="1"/>
          </p:nvPr>
        </p:nvSpPr>
        <p:spPr>
          <a:xfrm>
            <a:off x="838200" y="1825625"/>
            <a:ext cx="10515600" cy="4351338"/>
          </a:xfrm>
          <a:prstGeom prst="rect">
            <a:avLst/>
          </a:prstGeom>
          <a:ln>
            <a:noFill/>
          </a:ln>
        </p:spPr>
        <p:txBody>
          <a:bodyPr/>
          <a:lstStyle>
            <a:lvl1pPr marL="228600" indent="-228600">
              <a:buClr>
                <a:srgbClr val="D22D40"/>
              </a:buClr>
              <a:buFont typeface="Wingdings" panose="05000000000000000000" pitchFamily="2" charset="2"/>
              <a:buChar char="§"/>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stStyle>
          <a:p>
            <a:pPr lvl="0"/>
            <a:r>
              <a:rPr lang="cs-CZ" dirty="0"/>
              <a:t>Text</a:t>
            </a:r>
          </a:p>
          <a:p>
            <a:pPr lvl="1"/>
            <a:endParaRPr lang="cs-CZ" dirty="0"/>
          </a:p>
        </p:txBody>
      </p:sp>
      <p:sp>
        <p:nvSpPr>
          <p:cNvPr id="9" name="Zástupný symbol pro číslo snímku 8">
            <a:extLst>
              <a:ext uri="{FF2B5EF4-FFF2-40B4-BE49-F238E27FC236}">
                <a16:creationId xmlns:a16="http://schemas.microsoft.com/office/drawing/2014/main" id="{14A8E963-122F-4D71-8C04-B01D8F9A5A0B}"/>
              </a:ext>
            </a:extLst>
          </p:cNvPr>
          <p:cNvSpPr>
            <a:spLocks noGrp="1"/>
          </p:cNvSpPr>
          <p:nvPr>
            <p:ph type="sldNum" sz="quarter" idx="12"/>
          </p:nvPr>
        </p:nvSpPr>
        <p:spPr>
          <a:xfrm>
            <a:off x="8610600" y="6356350"/>
            <a:ext cx="2743200" cy="365125"/>
          </a:xfrm>
          <a:prstGeom prst="rect">
            <a:avLst/>
          </a:prstGeom>
        </p:spPr>
        <p:txBody>
          <a:bodyPr/>
          <a:lstStyle>
            <a:lvl1pPr>
              <a:defRPr>
                <a:solidFill>
                  <a:srgbClr val="D22C40"/>
                </a:solidFill>
                <a:latin typeface="Arial" panose="020B0604020202020204" pitchFamily="34" charset="0"/>
                <a:cs typeface="Arial" panose="020B0604020202020204" pitchFamily="34" charset="0"/>
              </a:defRPr>
            </a:lvl1pPr>
          </a:lstStyle>
          <a:p>
            <a:fld id="{609E0D19-CE3D-446D-A820-F362435AD289}" type="slidenum">
              <a:rPr lang="cs-CZ" smtClean="0"/>
              <a:pPr/>
              <a:t>‹#›</a:t>
            </a:fld>
            <a:endParaRPr lang="cs-CZ" dirty="0"/>
          </a:p>
        </p:txBody>
      </p:sp>
      <p:cxnSp>
        <p:nvCxnSpPr>
          <p:cNvPr id="11" name="Přímá spojnice 10">
            <a:extLst>
              <a:ext uri="{FF2B5EF4-FFF2-40B4-BE49-F238E27FC236}">
                <a16:creationId xmlns:a16="http://schemas.microsoft.com/office/drawing/2014/main" id="{63CC5780-97A7-4892-810D-637664206204}"/>
              </a:ext>
            </a:extLst>
          </p:cNvPr>
          <p:cNvCxnSpPr/>
          <p:nvPr userDrawn="1"/>
        </p:nvCxnSpPr>
        <p:spPr>
          <a:xfrm>
            <a:off x="838200" y="1751648"/>
            <a:ext cx="10515600" cy="0"/>
          </a:xfrm>
          <a:prstGeom prst="line">
            <a:avLst/>
          </a:prstGeom>
          <a:ln w="9525">
            <a:solidFill>
              <a:srgbClr val="D22D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83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1DF5AC-44B8-4E3E-8B0A-4EDD76AF99A2}"/>
              </a:ext>
            </a:extLst>
          </p:cNvPr>
          <p:cNvSpPr>
            <a:spLocks noGrp="1"/>
          </p:cNvSpPr>
          <p:nvPr>
            <p:ph type="title" hasCustomPrompt="1"/>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cs-CZ" dirty="0" err="1"/>
              <a:t>Title</a:t>
            </a:r>
            <a:endParaRPr lang="cs-CZ" dirty="0"/>
          </a:p>
        </p:txBody>
      </p:sp>
      <p:sp>
        <p:nvSpPr>
          <p:cNvPr id="9" name="Zástupný symbol pro číslo snímku 8">
            <a:extLst>
              <a:ext uri="{FF2B5EF4-FFF2-40B4-BE49-F238E27FC236}">
                <a16:creationId xmlns:a16="http://schemas.microsoft.com/office/drawing/2014/main" id="{14A8E963-122F-4D71-8C04-B01D8F9A5A0B}"/>
              </a:ext>
            </a:extLst>
          </p:cNvPr>
          <p:cNvSpPr>
            <a:spLocks noGrp="1"/>
          </p:cNvSpPr>
          <p:nvPr>
            <p:ph type="sldNum" sz="quarter" idx="12"/>
          </p:nvPr>
        </p:nvSpPr>
        <p:spPr>
          <a:xfrm>
            <a:off x="8610600" y="6356350"/>
            <a:ext cx="2743200" cy="365125"/>
          </a:xfrm>
          <a:prstGeom prst="rect">
            <a:avLst/>
          </a:prstGeom>
        </p:spPr>
        <p:txBody>
          <a:bodyPr/>
          <a:lstStyle>
            <a:lvl1pPr>
              <a:defRPr>
                <a:solidFill>
                  <a:srgbClr val="D22C40"/>
                </a:solidFill>
                <a:latin typeface="Arial" panose="020B0604020202020204" pitchFamily="34" charset="0"/>
                <a:cs typeface="Arial" panose="020B0604020202020204" pitchFamily="34" charset="0"/>
              </a:defRPr>
            </a:lvl1pPr>
          </a:lstStyle>
          <a:p>
            <a:fld id="{609E0D19-CE3D-446D-A820-F362435AD289}" type="slidenum">
              <a:rPr lang="cs-CZ" smtClean="0"/>
              <a:pPr/>
              <a:t>‹#›</a:t>
            </a:fld>
            <a:endParaRPr lang="cs-CZ" dirty="0"/>
          </a:p>
        </p:txBody>
      </p:sp>
      <p:cxnSp>
        <p:nvCxnSpPr>
          <p:cNvPr id="11" name="Přímá spojnice 10">
            <a:extLst>
              <a:ext uri="{FF2B5EF4-FFF2-40B4-BE49-F238E27FC236}">
                <a16:creationId xmlns:a16="http://schemas.microsoft.com/office/drawing/2014/main" id="{63CC5780-97A7-4892-810D-637664206204}"/>
              </a:ext>
            </a:extLst>
          </p:cNvPr>
          <p:cNvCxnSpPr/>
          <p:nvPr userDrawn="1"/>
        </p:nvCxnSpPr>
        <p:spPr>
          <a:xfrm>
            <a:off x="838200" y="1751648"/>
            <a:ext cx="10515600" cy="0"/>
          </a:xfrm>
          <a:prstGeom prst="line">
            <a:avLst/>
          </a:prstGeom>
          <a:ln w="9525">
            <a:solidFill>
              <a:srgbClr val="D22D40"/>
            </a:solidFill>
          </a:ln>
        </p:spPr>
        <p:style>
          <a:lnRef idx="1">
            <a:schemeClr val="accent1"/>
          </a:lnRef>
          <a:fillRef idx="0">
            <a:schemeClr val="accent1"/>
          </a:fillRef>
          <a:effectRef idx="0">
            <a:schemeClr val="accent1"/>
          </a:effectRef>
          <a:fontRef idx="minor">
            <a:schemeClr val="tx1"/>
          </a:fontRef>
        </p:style>
      </p:cxnSp>
      <p:sp>
        <p:nvSpPr>
          <p:cNvPr id="5" name="Zástupný symbol pro text 4">
            <a:extLst>
              <a:ext uri="{FF2B5EF4-FFF2-40B4-BE49-F238E27FC236}">
                <a16:creationId xmlns:a16="http://schemas.microsoft.com/office/drawing/2014/main" id="{436F267A-BE8F-4FE3-A8F2-A3A14D7F58DE}"/>
              </a:ext>
            </a:extLst>
          </p:cNvPr>
          <p:cNvSpPr>
            <a:spLocks noGrp="1"/>
          </p:cNvSpPr>
          <p:nvPr>
            <p:ph type="body" sz="quarter" idx="13" hasCustomPrompt="1"/>
          </p:nvPr>
        </p:nvSpPr>
        <p:spPr>
          <a:xfrm>
            <a:off x="838200" y="1836738"/>
            <a:ext cx="10515600" cy="4305300"/>
          </a:xfrm>
          <a:prstGeom prst="rect">
            <a:avLst/>
          </a:prstGeom>
        </p:spPr>
        <p:txBody>
          <a:bodyPr/>
          <a:lstStyle>
            <a:lvl1pPr marL="228600" indent="-228600">
              <a:buClr>
                <a:srgbClr val="D22C4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stStyle>
          <a:p>
            <a:pPr lvl="0"/>
            <a:r>
              <a:rPr lang="cs-CZ" dirty="0"/>
              <a:t>Text</a:t>
            </a:r>
          </a:p>
        </p:txBody>
      </p:sp>
    </p:spTree>
    <p:extLst>
      <p:ext uri="{BB962C8B-B14F-4D97-AF65-F5344CB8AC3E}">
        <p14:creationId xmlns:p14="http://schemas.microsoft.com/office/powerpoint/2010/main" val="63724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602828-E203-4BCF-A5B0-CB2FC2EC16E7}"/>
              </a:ext>
            </a:extLst>
          </p:cNvPr>
          <p:cNvSpPr>
            <a:spLocks noGrp="1"/>
          </p:cNvSpPr>
          <p:nvPr>
            <p:ph type="title" hasCustomPrompt="1"/>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cs-CZ" dirty="0" err="1"/>
              <a:t>Title</a:t>
            </a:r>
            <a:endParaRPr lang="cs-CZ" dirty="0"/>
          </a:p>
        </p:txBody>
      </p:sp>
      <p:sp>
        <p:nvSpPr>
          <p:cNvPr id="3" name="Zástupný symbol pro obsah 2">
            <a:extLst>
              <a:ext uri="{FF2B5EF4-FFF2-40B4-BE49-F238E27FC236}">
                <a16:creationId xmlns:a16="http://schemas.microsoft.com/office/drawing/2014/main" id="{645DBEC2-CBC0-4C1C-88E7-DC2EDCA58E08}"/>
              </a:ext>
            </a:extLst>
          </p:cNvPr>
          <p:cNvSpPr>
            <a:spLocks noGrp="1"/>
          </p:cNvSpPr>
          <p:nvPr>
            <p:ph sz="half" idx="1" hasCustomPrompt="1"/>
          </p:nvPr>
        </p:nvSpPr>
        <p:spPr>
          <a:xfrm>
            <a:off x="838200" y="1825625"/>
            <a:ext cx="5181600" cy="4351338"/>
          </a:xfrm>
          <a:prstGeom prst="rect">
            <a:avLst/>
          </a:prstGeom>
        </p:spPr>
        <p:txBody>
          <a:bodyPr/>
          <a:lstStyle>
            <a:lvl1pPr marL="228600" indent="-228600">
              <a:buClr>
                <a:srgbClr val="D22D40"/>
              </a:buClr>
              <a:buFont typeface="Wingdings" panose="05000000000000000000" pitchFamily="2" charset="2"/>
              <a:buChar char="§"/>
              <a:defRPr>
                <a:latin typeface="Arial" panose="020B0604020202020204" pitchFamily="34" charset="0"/>
                <a:cs typeface="Arial" panose="020B0604020202020204" pitchFamily="34" charset="0"/>
              </a:defRPr>
            </a:lvl1pPr>
          </a:lstStyle>
          <a:p>
            <a:pPr lvl="0"/>
            <a:r>
              <a:rPr lang="cs-CZ" dirty="0"/>
              <a:t>Text</a:t>
            </a:r>
          </a:p>
        </p:txBody>
      </p:sp>
      <p:sp>
        <p:nvSpPr>
          <p:cNvPr id="4" name="Zástupný symbol pro obsah 3">
            <a:extLst>
              <a:ext uri="{FF2B5EF4-FFF2-40B4-BE49-F238E27FC236}">
                <a16:creationId xmlns:a16="http://schemas.microsoft.com/office/drawing/2014/main" id="{2F575050-708C-4714-B50C-D679D7CC414E}"/>
              </a:ext>
            </a:extLst>
          </p:cNvPr>
          <p:cNvSpPr>
            <a:spLocks noGrp="1"/>
          </p:cNvSpPr>
          <p:nvPr>
            <p:ph sz="half" idx="2" hasCustomPrompt="1"/>
          </p:nvPr>
        </p:nvSpPr>
        <p:spPr>
          <a:xfrm>
            <a:off x="6172200" y="1825625"/>
            <a:ext cx="5181600" cy="4351338"/>
          </a:xfrm>
          <a:prstGeom prst="rect">
            <a:avLst/>
          </a:prstGeom>
        </p:spPr>
        <p:txBody>
          <a:bodyPr/>
          <a:lstStyle>
            <a:lvl1pPr marL="228600" indent="-228600">
              <a:buClr>
                <a:srgbClr val="D22D40"/>
              </a:buClr>
              <a:buFont typeface="Wingdings" panose="05000000000000000000" pitchFamily="2" charset="2"/>
              <a:buChar char="§"/>
              <a:defRPr>
                <a:latin typeface="Arial" panose="020B0604020202020204" pitchFamily="34" charset="0"/>
                <a:cs typeface="Arial" panose="020B0604020202020204" pitchFamily="34" charset="0"/>
              </a:defRPr>
            </a:lvl1pPr>
          </a:lstStyle>
          <a:p>
            <a:pPr lvl="0"/>
            <a:r>
              <a:rPr lang="cs-CZ" dirty="0"/>
              <a:t>Text</a:t>
            </a:r>
          </a:p>
        </p:txBody>
      </p:sp>
      <p:sp>
        <p:nvSpPr>
          <p:cNvPr id="7" name="Zástupný symbol pro číslo snímku 6">
            <a:extLst>
              <a:ext uri="{FF2B5EF4-FFF2-40B4-BE49-F238E27FC236}">
                <a16:creationId xmlns:a16="http://schemas.microsoft.com/office/drawing/2014/main" id="{B2EA612F-A0C2-4C25-85F3-1AD024CA6968}"/>
              </a:ext>
            </a:extLst>
          </p:cNvPr>
          <p:cNvSpPr>
            <a:spLocks noGrp="1"/>
          </p:cNvSpPr>
          <p:nvPr>
            <p:ph type="sldNum" sz="quarter" idx="12"/>
          </p:nvPr>
        </p:nvSpPr>
        <p:spPr>
          <a:xfrm>
            <a:off x="8610600" y="6356350"/>
            <a:ext cx="2743200" cy="365125"/>
          </a:xfrm>
          <a:prstGeom prst="rect">
            <a:avLst/>
          </a:prstGeom>
        </p:spPr>
        <p:txBody>
          <a:bodyPr/>
          <a:lstStyle>
            <a:lvl1pPr>
              <a:defRPr>
                <a:solidFill>
                  <a:srgbClr val="D22D40"/>
                </a:solidFill>
                <a:latin typeface="Arial" panose="020B0604020202020204" pitchFamily="34" charset="0"/>
                <a:cs typeface="Arial" panose="020B0604020202020204" pitchFamily="34" charset="0"/>
              </a:defRPr>
            </a:lvl1pPr>
          </a:lstStyle>
          <a:p>
            <a:fld id="{609E0D19-CE3D-446D-A820-F362435AD289}" type="slidenum">
              <a:rPr lang="cs-CZ" smtClean="0"/>
              <a:pPr/>
              <a:t>‹#›</a:t>
            </a:fld>
            <a:endParaRPr lang="cs-CZ" dirty="0"/>
          </a:p>
        </p:txBody>
      </p:sp>
      <p:cxnSp>
        <p:nvCxnSpPr>
          <p:cNvPr id="8" name="Přímá spojnice 7">
            <a:extLst>
              <a:ext uri="{FF2B5EF4-FFF2-40B4-BE49-F238E27FC236}">
                <a16:creationId xmlns:a16="http://schemas.microsoft.com/office/drawing/2014/main" id="{1F61B0A8-8F34-4579-959E-67B3416A9699}"/>
              </a:ext>
            </a:extLst>
          </p:cNvPr>
          <p:cNvCxnSpPr/>
          <p:nvPr userDrawn="1"/>
        </p:nvCxnSpPr>
        <p:spPr>
          <a:xfrm>
            <a:off x="838200" y="1751648"/>
            <a:ext cx="10515600" cy="0"/>
          </a:xfrm>
          <a:prstGeom prst="line">
            <a:avLst/>
          </a:prstGeom>
          <a:ln w="9525">
            <a:solidFill>
              <a:srgbClr val="D22D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90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E9FBEE-EED9-440B-B6A2-0370D421D20A}"/>
              </a:ext>
            </a:extLst>
          </p:cNvPr>
          <p:cNvSpPr>
            <a:spLocks noGrp="1"/>
          </p:cNvSpPr>
          <p:nvPr>
            <p:ph type="title" hasCustomPrompt="1"/>
          </p:nvPr>
        </p:nvSpPr>
        <p:spPr>
          <a:xfrm>
            <a:off x="839788" y="365125"/>
            <a:ext cx="10515600" cy="1149351"/>
          </a:xfrm>
          <a:prstGeom prst="rect">
            <a:avLst/>
          </a:prstGeom>
        </p:spPr>
        <p:txBody>
          <a:bodyPr/>
          <a:lstStyle>
            <a:lvl1pPr>
              <a:defRPr>
                <a:latin typeface="Arial" panose="020B0604020202020204" pitchFamily="34" charset="0"/>
                <a:cs typeface="Arial" panose="020B0604020202020204" pitchFamily="34" charset="0"/>
              </a:defRPr>
            </a:lvl1pPr>
          </a:lstStyle>
          <a:p>
            <a:r>
              <a:rPr lang="cs-CZ" dirty="0" err="1"/>
              <a:t>Title</a:t>
            </a:r>
            <a:endParaRPr lang="cs-CZ" dirty="0"/>
          </a:p>
        </p:txBody>
      </p:sp>
      <p:sp>
        <p:nvSpPr>
          <p:cNvPr id="3" name="Zástupný symbol pro text 2">
            <a:extLst>
              <a:ext uri="{FF2B5EF4-FFF2-40B4-BE49-F238E27FC236}">
                <a16:creationId xmlns:a16="http://schemas.microsoft.com/office/drawing/2014/main" id="{1BC1BE52-8A40-4C07-BD57-49A31749FCCF}"/>
              </a:ext>
            </a:extLst>
          </p:cNvPr>
          <p:cNvSpPr>
            <a:spLocks noGrp="1"/>
          </p:cNvSpPr>
          <p:nvPr>
            <p:ph type="body" idx="1" hasCustomPrompt="1"/>
          </p:nvPr>
        </p:nvSpPr>
        <p:spPr>
          <a:xfrm>
            <a:off x="839788" y="1681163"/>
            <a:ext cx="5157787" cy="823912"/>
          </a:xfrm>
          <a:prstGeom prst="rect">
            <a:avLst/>
          </a:prstGeom>
        </p:spPr>
        <p:txBody>
          <a:bodyPr anchor="b">
            <a:normAutofit/>
          </a:bodyPr>
          <a:lstStyle>
            <a:lvl1pPr marL="0" indent="0">
              <a:buNone/>
              <a:defRPr sz="28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a:t>
            </a:r>
          </a:p>
        </p:txBody>
      </p:sp>
      <p:sp>
        <p:nvSpPr>
          <p:cNvPr id="4" name="Zástupný symbol pro obsah 3">
            <a:extLst>
              <a:ext uri="{FF2B5EF4-FFF2-40B4-BE49-F238E27FC236}">
                <a16:creationId xmlns:a16="http://schemas.microsoft.com/office/drawing/2014/main" id="{9C8B1659-79F4-4765-8610-2F273D4750E1}"/>
              </a:ext>
            </a:extLst>
          </p:cNvPr>
          <p:cNvSpPr>
            <a:spLocks noGrp="1"/>
          </p:cNvSpPr>
          <p:nvPr>
            <p:ph sz="half" idx="2" hasCustomPrompt="1"/>
          </p:nvPr>
        </p:nvSpPr>
        <p:spPr>
          <a:xfrm>
            <a:off x="839788" y="2505075"/>
            <a:ext cx="5157787" cy="3684588"/>
          </a:xfrm>
          <a:prstGeom prst="rect">
            <a:avLst/>
          </a:prstGeom>
        </p:spPr>
        <p:txBody>
          <a:bodyPr>
            <a:normAutofit/>
          </a:bodyPr>
          <a:lstStyle>
            <a:lvl1pPr marL="228600" indent="-228600">
              <a:buClr>
                <a:srgbClr val="D22D40"/>
              </a:buClr>
              <a:buFont typeface="Wingdings" panose="05000000000000000000" pitchFamily="2" charset="2"/>
              <a:buChar char="§"/>
              <a:defRPr sz="2400">
                <a:latin typeface="Arial" panose="020B0604020202020204" pitchFamily="34" charset="0"/>
                <a:cs typeface="Arial" panose="020B0604020202020204" pitchFamily="34" charset="0"/>
              </a:defRPr>
            </a:lvl1pPr>
          </a:lstStyle>
          <a:p>
            <a:pPr lvl="0"/>
            <a:r>
              <a:rPr lang="cs-CZ" dirty="0"/>
              <a:t>Text</a:t>
            </a:r>
          </a:p>
        </p:txBody>
      </p:sp>
      <p:sp>
        <p:nvSpPr>
          <p:cNvPr id="5" name="Zástupný symbol pro text 4">
            <a:extLst>
              <a:ext uri="{FF2B5EF4-FFF2-40B4-BE49-F238E27FC236}">
                <a16:creationId xmlns:a16="http://schemas.microsoft.com/office/drawing/2014/main" id="{071A42BE-7C37-4E5F-A5C7-DE3988B8FE87}"/>
              </a:ext>
            </a:extLst>
          </p:cNvPr>
          <p:cNvSpPr>
            <a:spLocks noGrp="1"/>
          </p:cNvSpPr>
          <p:nvPr>
            <p:ph type="body" sz="quarter" idx="3" hasCustomPrompt="1"/>
          </p:nvPr>
        </p:nvSpPr>
        <p:spPr>
          <a:xfrm>
            <a:off x="6172200" y="1681163"/>
            <a:ext cx="5183188" cy="823912"/>
          </a:xfrm>
          <a:prstGeom prst="rect">
            <a:avLst/>
          </a:prstGeom>
        </p:spPr>
        <p:txBody>
          <a:bodyPr anchor="b">
            <a:normAutofit/>
          </a:bodyPr>
          <a:lstStyle>
            <a:lvl1pPr marL="0" indent="0">
              <a:buNone/>
              <a:defRPr sz="28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a:t>
            </a:r>
          </a:p>
        </p:txBody>
      </p:sp>
      <p:sp>
        <p:nvSpPr>
          <p:cNvPr id="6" name="Zástupný symbol pro obsah 5">
            <a:extLst>
              <a:ext uri="{FF2B5EF4-FFF2-40B4-BE49-F238E27FC236}">
                <a16:creationId xmlns:a16="http://schemas.microsoft.com/office/drawing/2014/main" id="{3252F095-D907-45FC-9209-CE575CF9B532}"/>
              </a:ext>
            </a:extLst>
          </p:cNvPr>
          <p:cNvSpPr>
            <a:spLocks noGrp="1"/>
          </p:cNvSpPr>
          <p:nvPr>
            <p:ph sz="quarter" idx="4" hasCustomPrompt="1"/>
          </p:nvPr>
        </p:nvSpPr>
        <p:spPr>
          <a:xfrm>
            <a:off x="6172200" y="2505075"/>
            <a:ext cx="5183188" cy="3684588"/>
          </a:xfrm>
          <a:prstGeom prst="rect">
            <a:avLst/>
          </a:prstGeom>
        </p:spPr>
        <p:txBody>
          <a:bodyPr>
            <a:normAutofit/>
          </a:bodyPr>
          <a:lstStyle>
            <a:lvl1pPr marL="228600" indent="-228600">
              <a:buClr>
                <a:srgbClr val="D22D40"/>
              </a:buClr>
              <a:buFont typeface="Wingdings" panose="05000000000000000000" pitchFamily="2" charset="2"/>
              <a:buChar char="§"/>
              <a:defRPr sz="2400">
                <a:latin typeface="Arial" panose="020B0604020202020204" pitchFamily="34" charset="0"/>
                <a:cs typeface="Arial" panose="020B0604020202020204" pitchFamily="34" charset="0"/>
              </a:defRPr>
            </a:lvl1pPr>
            <a:lvl2pPr>
              <a:defRPr sz="2400"/>
            </a:lvl2pPr>
            <a:lvl3pPr>
              <a:defRPr sz="2400"/>
            </a:lvl3pPr>
            <a:lvl4pPr>
              <a:defRPr sz="2400"/>
            </a:lvl4pPr>
            <a:lvl5pPr>
              <a:defRPr sz="2400"/>
            </a:lvl5pPr>
          </a:lstStyle>
          <a:p>
            <a:pPr lvl="0"/>
            <a:r>
              <a:rPr lang="cs-CZ" dirty="0"/>
              <a:t>Text</a:t>
            </a:r>
          </a:p>
        </p:txBody>
      </p:sp>
      <p:sp>
        <p:nvSpPr>
          <p:cNvPr id="9" name="Zástupný symbol pro číslo snímku 8">
            <a:extLst>
              <a:ext uri="{FF2B5EF4-FFF2-40B4-BE49-F238E27FC236}">
                <a16:creationId xmlns:a16="http://schemas.microsoft.com/office/drawing/2014/main" id="{43AF3188-F662-42FA-942C-C3BA18BE5C17}"/>
              </a:ext>
            </a:extLst>
          </p:cNvPr>
          <p:cNvSpPr>
            <a:spLocks noGrp="1"/>
          </p:cNvSpPr>
          <p:nvPr>
            <p:ph type="sldNum" sz="quarter" idx="12"/>
          </p:nvPr>
        </p:nvSpPr>
        <p:spPr>
          <a:xfrm>
            <a:off x="8610600" y="6356350"/>
            <a:ext cx="2743200" cy="365125"/>
          </a:xfrm>
          <a:prstGeom prst="rect">
            <a:avLst/>
          </a:prstGeom>
        </p:spPr>
        <p:txBody>
          <a:bodyPr/>
          <a:lstStyle>
            <a:lvl1pPr>
              <a:defRPr>
                <a:solidFill>
                  <a:srgbClr val="D22D40"/>
                </a:solidFill>
                <a:latin typeface="Arial" panose="020B0604020202020204" pitchFamily="34" charset="0"/>
                <a:cs typeface="Arial" panose="020B0604020202020204" pitchFamily="34" charset="0"/>
              </a:defRPr>
            </a:lvl1pPr>
          </a:lstStyle>
          <a:p>
            <a:fld id="{609E0D19-CE3D-446D-A820-F362435AD289}" type="slidenum">
              <a:rPr lang="cs-CZ" smtClean="0"/>
              <a:pPr/>
              <a:t>‹#›</a:t>
            </a:fld>
            <a:endParaRPr lang="cs-CZ" dirty="0"/>
          </a:p>
        </p:txBody>
      </p:sp>
      <p:cxnSp>
        <p:nvCxnSpPr>
          <p:cNvPr id="10" name="Přímá spojnice 9">
            <a:extLst>
              <a:ext uri="{FF2B5EF4-FFF2-40B4-BE49-F238E27FC236}">
                <a16:creationId xmlns:a16="http://schemas.microsoft.com/office/drawing/2014/main" id="{80D3BDEC-7BDF-49D8-818D-67B015274AAF}"/>
              </a:ext>
            </a:extLst>
          </p:cNvPr>
          <p:cNvCxnSpPr/>
          <p:nvPr userDrawn="1"/>
        </p:nvCxnSpPr>
        <p:spPr>
          <a:xfrm>
            <a:off x="838200" y="1606868"/>
            <a:ext cx="10515600" cy="0"/>
          </a:xfrm>
          <a:prstGeom prst="line">
            <a:avLst/>
          </a:prstGeom>
          <a:ln w="9525">
            <a:solidFill>
              <a:srgbClr val="D22D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792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1B72C8-7D3F-4C74-90F8-8DA326D5DF1F}"/>
              </a:ext>
            </a:extLst>
          </p:cNvPr>
          <p:cNvSpPr>
            <a:spLocks noGrp="1"/>
          </p:cNvSpPr>
          <p:nvPr>
            <p:ph type="title" hasCustomPrompt="1"/>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cs-CZ" dirty="0" err="1"/>
              <a:t>Title</a:t>
            </a:r>
            <a:endParaRPr lang="cs-CZ" dirty="0"/>
          </a:p>
        </p:txBody>
      </p:sp>
      <p:sp>
        <p:nvSpPr>
          <p:cNvPr id="5" name="Zástupný symbol pro číslo snímku 4">
            <a:extLst>
              <a:ext uri="{FF2B5EF4-FFF2-40B4-BE49-F238E27FC236}">
                <a16:creationId xmlns:a16="http://schemas.microsoft.com/office/drawing/2014/main" id="{6C5A6722-54AF-4AAD-A2E6-780E1205B407}"/>
              </a:ext>
            </a:extLst>
          </p:cNvPr>
          <p:cNvSpPr>
            <a:spLocks noGrp="1"/>
          </p:cNvSpPr>
          <p:nvPr>
            <p:ph type="sldNum" sz="quarter" idx="12"/>
          </p:nvPr>
        </p:nvSpPr>
        <p:spPr>
          <a:xfrm>
            <a:off x="8610600" y="6356350"/>
            <a:ext cx="2743200" cy="365125"/>
          </a:xfrm>
          <a:prstGeom prst="rect">
            <a:avLst/>
          </a:prstGeom>
        </p:spPr>
        <p:txBody>
          <a:bodyPr/>
          <a:lstStyle>
            <a:lvl1pPr>
              <a:defRPr>
                <a:solidFill>
                  <a:srgbClr val="D22D40"/>
                </a:solidFill>
                <a:latin typeface="Arial" panose="020B0604020202020204" pitchFamily="34" charset="0"/>
                <a:cs typeface="Arial" panose="020B0604020202020204" pitchFamily="34" charset="0"/>
              </a:defRPr>
            </a:lvl1pPr>
          </a:lstStyle>
          <a:p>
            <a:fld id="{609E0D19-CE3D-446D-A820-F362435AD289}" type="slidenum">
              <a:rPr lang="cs-CZ" smtClean="0"/>
              <a:pPr/>
              <a:t>‹#›</a:t>
            </a:fld>
            <a:endParaRPr lang="cs-CZ" dirty="0"/>
          </a:p>
        </p:txBody>
      </p:sp>
      <p:cxnSp>
        <p:nvCxnSpPr>
          <p:cNvPr id="6" name="Přímá spojnice 5">
            <a:extLst>
              <a:ext uri="{FF2B5EF4-FFF2-40B4-BE49-F238E27FC236}">
                <a16:creationId xmlns:a16="http://schemas.microsoft.com/office/drawing/2014/main" id="{19713418-A7EB-478E-BEED-F2EBCA77CFFE}"/>
              </a:ext>
            </a:extLst>
          </p:cNvPr>
          <p:cNvCxnSpPr/>
          <p:nvPr userDrawn="1"/>
        </p:nvCxnSpPr>
        <p:spPr>
          <a:xfrm>
            <a:off x="838200" y="1751648"/>
            <a:ext cx="10515600" cy="0"/>
          </a:xfrm>
          <a:prstGeom prst="line">
            <a:avLst/>
          </a:prstGeom>
          <a:ln w="9525">
            <a:solidFill>
              <a:srgbClr val="D22D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502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14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356F0D-8BFD-494A-8220-002D1C5E3354}"/>
              </a:ext>
            </a:extLst>
          </p:cNvPr>
          <p:cNvSpPr>
            <a:spLocks noGrp="1"/>
          </p:cNvSpPr>
          <p:nvPr>
            <p:ph type="title" hasCustomPrompt="1"/>
          </p:nvPr>
        </p:nvSpPr>
        <p:spPr>
          <a:xfrm>
            <a:off x="839788" y="457200"/>
            <a:ext cx="3932237" cy="1600200"/>
          </a:xfrm>
          <a:prstGeom prst="rect">
            <a:avLst/>
          </a:prstGeom>
        </p:spPr>
        <p:txBody>
          <a:bodyPr anchor="b"/>
          <a:lstStyle>
            <a:lvl1pPr>
              <a:defRPr sz="3200">
                <a:solidFill>
                  <a:srgbClr val="D22D40"/>
                </a:solidFill>
                <a:latin typeface="Arial" panose="020B0604020202020204" pitchFamily="34" charset="0"/>
                <a:cs typeface="Arial" panose="020B0604020202020204" pitchFamily="34" charset="0"/>
              </a:defRPr>
            </a:lvl1pPr>
          </a:lstStyle>
          <a:p>
            <a:r>
              <a:rPr lang="cs-CZ" dirty="0" err="1"/>
              <a:t>Title</a:t>
            </a:r>
            <a:endParaRPr lang="cs-CZ" dirty="0"/>
          </a:p>
        </p:txBody>
      </p:sp>
      <p:sp>
        <p:nvSpPr>
          <p:cNvPr id="3" name="Zástupný symbol pro obsah 2">
            <a:extLst>
              <a:ext uri="{FF2B5EF4-FFF2-40B4-BE49-F238E27FC236}">
                <a16:creationId xmlns:a16="http://schemas.microsoft.com/office/drawing/2014/main" id="{3E0BA097-ED2B-4036-B097-8C187A6622EF}"/>
              </a:ext>
            </a:extLst>
          </p:cNvPr>
          <p:cNvSpPr>
            <a:spLocks noGrp="1"/>
          </p:cNvSpPr>
          <p:nvPr>
            <p:ph idx="1" hasCustomPrompt="1"/>
          </p:nvPr>
        </p:nvSpPr>
        <p:spPr>
          <a:xfrm>
            <a:off x="5067300" y="457200"/>
            <a:ext cx="6172200" cy="5411788"/>
          </a:xfrm>
          <a:prstGeom prst="rect">
            <a:avLst/>
          </a:prstGeom>
        </p:spPr>
        <p:txBody>
          <a:bodyPr/>
          <a:lstStyle>
            <a:lvl1pPr marL="457200" indent="-457200">
              <a:buClr>
                <a:srgbClr val="D22D40"/>
              </a:buClr>
              <a:buFont typeface="Wingdings" panose="05000000000000000000" pitchFamily="2" charset="2"/>
              <a:buChar char="§"/>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dirty="0"/>
              <a:t>Text</a:t>
            </a:r>
          </a:p>
        </p:txBody>
      </p:sp>
      <p:sp>
        <p:nvSpPr>
          <p:cNvPr id="4" name="Zástupný symbol pro text 3">
            <a:extLst>
              <a:ext uri="{FF2B5EF4-FFF2-40B4-BE49-F238E27FC236}">
                <a16:creationId xmlns:a16="http://schemas.microsoft.com/office/drawing/2014/main" id="{AC587ECA-5355-4449-8467-B73118C0A2B9}"/>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Text</a:t>
            </a:r>
          </a:p>
        </p:txBody>
      </p:sp>
      <p:sp>
        <p:nvSpPr>
          <p:cNvPr id="7" name="Zástupný symbol pro číslo snímku 6">
            <a:extLst>
              <a:ext uri="{FF2B5EF4-FFF2-40B4-BE49-F238E27FC236}">
                <a16:creationId xmlns:a16="http://schemas.microsoft.com/office/drawing/2014/main" id="{F7051C28-CB18-4E15-84A8-0937D20E83E7}"/>
              </a:ext>
            </a:extLst>
          </p:cNvPr>
          <p:cNvSpPr>
            <a:spLocks noGrp="1"/>
          </p:cNvSpPr>
          <p:nvPr>
            <p:ph type="sldNum" sz="quarter" idx="12"/>
          </p:nvPr>
        </p:nvSpPr>
        <p:spPr>
          <a:xfrm>
            <a:off x="8610600" y="6356350"/>
            <a:ext cx="2743200" cy="365125"/>
          </a:xfrm>
          <a:prstGeom prst="rect">
            <a:avLst/>
          </a:prstGeom>
        </p:spPr>
        <p:txBody>
          <a:bodyPr/>
          <a:lstStyle>
            <a:lvl1pPr>
              <a:defRPr>
                <a:solidFill>
                  <a:srgbClr val="D22D40"/>
                </a:solidFill>
                <a:latin typeface="Arial" panose="020B0604020202020204" pitchFamily="34" charset="0"/>
                <a:cs typeface="Arial" panose="020B0604020202020204" pitchFamily="34" charset="0"/>
              </a:defRPr>
            </a:lvl1pPr>
          </a:lstStyle>
          <a:p>
            <a:fld id="{609E0D19-CE3D-446D-A820-F362435AD289}" type="slidenum">
              <a:rPr lang="cs-CZ" smtClean="0"/>
              <a:pPr/>
              <a:t>‹#›</a:t>
            </a:fld>
            <a:endParaRPr lang="cs-CZ" dirty="0"/>
          </a:p>
        </p:txBody>
      </p:sp>
    </p:spTree>
    <p:extLst>
      <p:ext uri="{BB962C8B-B14F-4D97-AF65-F5344CB8AC3E}">
        <p14:creationId xmlns:p14="http://schemas.microsoft.com/office/powerpoint/2010/main" val="393086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21496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mailto:Jens.nielsen@ff.cuni.cz"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Jens.nielsen@ff.cuni.cz"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Nadpis 8">
            <a:extLst>
              <a:ext uri="{FF2B5EF4-FFF2-40B4-BE49-F238E27FC236}">
                <a16:creationId xmlns:a16="http://schemas.microsoft.com/office/drawing/2014/main" id="{644E5260-5AD8-478A-B5F5-E1D82BA0478D}"/>
              </a:ext>
            </a:extLst>
          </p:cNvPr>
          <p:cNvSpPr>
            <a:spLocks noGrp="1"/>
          </p:cNvSpPr>
          <p:nvPr>
            <p:ph type="title"/>
          </p:nvPr>
        </p:nvSpPr>
        <p:spPr/>
        <p:txBody>
          <a:bodyPr/>
          <a:lstStyle/>
          <a:p>
            <a:r>
              <a:rPr lang="nb-NO" dirty="0"/>
              <a:t>Forelesning</a:t>
            </a:r>
            <a:endParaRPr lang="cs-CZ" dirty="0"/>
          </a:p>
        </p:txBody>
      </p:sp>
      <p:sp>
        <p:nvSpPr>
          <p:cNvPr id="10" name="Zástupný symbol pro text 9">
            <a:extLst>
              <a:ext uri="{FF2B5EF4-FFF2-40B4-BE49-F238E27FC236}">
                <a16:creationId xmlns:a16="http://schemas.microsoft.com/office/drawing/2014/main" id="{7E45BA4A-0F70-4A6D-AA8A-41F5B14EAAA2}"/>
              </a:ext>
            </a:extLst>
          </p:cNvPr>
          <p:cNvSpPr>
            <a:spLocks noGrp="1"/>
          </p:cNvSpPr>
          <p:nvPr>
            <p:ph type="body" sz="quarter" idx="10"/>
          </p:nvPr>
        </p:nvSpPr>
        <p:spPr/>
        <p:txBody>
          <a:bodyPr/>
          <a:lstStyle/>
          <a:p>
            <a:r>
              <a:rPr lang="nb-NO" dirty="0"/>
              <a:t>18. september 2023</a:t>
            </a:r>
            <a:endParaRPr lang="cs-CZ" dirty="0"/>
          </a:p>
        </p:txBody>
      </p:sp>
      <p:sp>
        <p:nvSpPr>
          <p:cNvPr id="11" name="Zástupný symbol pro text 10">
            <a:extLst>
              <a:ext uri="{FF2B5EF4-FFF2-40B4-BE49-F238E27FC236}">
                <a16:creationId xmlns:a16="http://schemas.microsoft.com/office/drawing/2014/main" id="{52237480-7ADF-4500-9A0D-E7A710267AB9}"/>
              </a:ext>
            </a:extLst>
          </p:cNvPr>
          <p:cNvSpPr>
            <a:spLocks noGrp="1"/>
          </p:cNvSpPr>
          <p:nvPr>
            <p:ph type="body" sz="quarter" idx="11"/>
          </p:nvPr>
        </p:nvSpPr>
        <p:spPr>
          <a:xfrm>
            <a:off x="2554806" y="2805732"/>
            <a:ext cx="6740196" cy="521445"/>
          </a:xfrm>
        </p:spPr>
        <p:txBody>
          <a:bodyPr/>
          <a:lstStyle/>
          <a:p>
            <a:r>
              <a:rPr lang="nb-NO" dirty="0"/>
              <a:t>Jens Nielsen / Norsk for masterstudenter i Brno</a:t>
            </a:r>
            <a:endParaRPr lang="cs-CZ" dirty="0"/>
          </a:p>
        </p:txBody>
      </p:sp>
    </p:spTree>
    <p:extLst>
      <p:ext uri="{BB962C8B-B14F-4D97-AF65-F5344CB8AC3E}">
        <p14:creationId xmlns:p14="http://schemas.microsoft.com/office/powerpoint/2010/main" val="3588086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3A5FF1-6C9D-9838-5F06-1CF997A4BBDE}"/>
              </a:ext>
            </a:extLst>
          </p:cNvPr>
          <p:cNvSpPr>
            <a:spLocks noGrp="1"/>
          </p:cNvSpPr>
          <p:nvPr>
            <p:ph type="title"/>
          </p:nvPr>
        </p:nvSpPr>
        <p:spPr/>
        <p:txBody>
          <a:bodyPr/>
          <a:lstStyle/>
          <a:p>
            <a:r>
              <a:rPr lang="nb-NO" dirty="0"/>
              <a:t>Utfordringer </a:t>
            </a:r>
          </a:p>
        </p:txBody>
      </p:sp>
      <p:sp>
        <p:nvSpPr>
          <p:cNvPr id="3" name="Plassholder for innhold 2">
            <a:extLst>
              <a:ext uri="{FF2B5EF4-FFF2-40B4-BE49-F238E27FC236}">
                <a16:creationId xmlns:a16="http://schemas.microsoft.com/office/drawing/2014/main" id="{1EAD62CA-4E39-51DD-703C-DD59CA26C540}"/>
              </a:ext>
            </a:extLst>
          </p:cNvPr>
          <p:cNvSpPr>
            <a:spLocks noGrp="1"/>
          </p:cNvSpPr>
          <p:nvPr>
            <p:ph idx="1"/>
          </p:nvPr>
        </p:nvSpPr>
        <p:spPr/>
        <p:txBody>
          <a:bodyPr/>
          <a:lstStyle/>
          <a:p>
            <a:pPr>
              <a:lnSpc>
                <a:spcPct val="150000"/>
              </a:lnSpc>
              <a:buFont typeface="Wingdings" panose="05000000000000000000" pitchFamily="2" charset="2"/>
              <a:buChar char="Ø"/>
            </a:pPr>
            <a:r>
              <a:rPr lang="nb-NO" dirty="0"/>
              <a:t>Transfer </a:t>
            </a:r>
          </a:p>
          <a:p>
            <a:pPr>
              <a:lnSpc>
                <a:spcPct val="150000"/>
              </a:lnSpc>
              <a:buFont typeface="Wingdings" panose="05000000000000000000" pitchFamily="2" charset="2"/>
              <a:buChar char="Ø"/>
            </a:pPr>
            <a:r>
              <a:rPr lang="nb-NO" dirty="0"/>
              <a:t>Bestemthet  </a:t>
            </a:r>
          </a:p>
          <a:p>
            <a:pPr>
              <a:lnSpc>
                <a:spcPct val="150000"/>
              </a:lnSpc>
              <a:buFont typeface="Wingdings" panose="05000000000000000000" pitchFamily="2" charset="2"/>
              <a:buChar char="Ø"/>
            </a:pPr>
            <a:r>
              <a:rPr lang="nb-NO" dirty="0"/>
              <a:t>Verbflytting</a:t>
            </a:r>
          </a:p>
          <a:p>
            <a:pPr>
              <a:lnSpc>
                <a:spcPct val="150000"/>
              </a:lnSpc>
              <a:buFont typeface="Wingdings" panose="05000000000000000000" pitchFamily="2" charset="2"/>
              <a:buChar char="Ø"/>
            </a:pPr>
            <a:r>
              <a:rPr lang="nb-NO" dirty="0"/>
              <a:t>Flaskehalsteorien </a:t>
            </a:r>
          </a:p>
          <a:p>
            <a:pPr>
              <a:lnSpc>
                <a:spcPct val="150000"/>
              </a:lnSpc>
              <a:buFont typeface="Wingdings" panose="05000000000000000000" pitchFamily="2" charset="2"/>
              <a:buChar char="Ø"/>
            </a:pPr>
            <a:r>
              <a:rPr lang="nb-NO" dirty="0"/>
              <a:t>Språkvariasjoner i norsk </a:t>
            </a:r>
          </a:p>
        </p:txBody>
      </p:sp>
    </p:spTree>
    <p:extLst>
      <p:ext uri="{BB962C8B-B14F-4D97-AF65-F5344CB8AC3E}">
        <p14:creationId xmlns:p14="http://schemas.microsoft.com/office/powerpoint/2010/main" val="1532251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6F1955-7A0F-682F-85D1-2E183759FAA2}"/>
              </a:ext>
            </a:extLst>
          </p:cNvPr>
          <p:cNvSpPr>
            <a:spLocks noGrp="1"/>
          </p:cNvSpPr>
          <p:nvPr>
            <p:ph type="title"/>
          </p:nvPr>
        </p:nvSpPr>
        <p:spPr/>
        <p:txBody>
          <a:bodyPr/>
          <a:lstStyle/>
          <a:p>
            <a:r>
              <a:rPr lang="nb-NO" dirty="0"/>
              <a:t>Mål: C1 </a:t>
            </a:r>
          </a:p>
        </p:txBody>
      </p:sp>
      <p:sp>
        <p:nvSpPr>
          <p:cNvPr id="3" name="Plassholder for innhold 2">
            <a:extLst>
              <a:ext uri="{FF2B5EF4-FFF2-40B4-BE49-F238E27FC236}">
                <a16:creationId xmlns:a16="http://schemas.microsoft.com/office/drawing/2014/main" id="{C747165D-83FF-E3AE-8387-EE082A872146}"/>
              </a:ext>
            </a:extLst>
          </p:cNvPr>
          <p:cNvSpPr>
            <a:spLocks noGrp="1"/>
          </p:cNvSpPr>
          <p:nvPr>
            <p:ph idx="1"/>
          </p:nvPr>
        </p:nvSpPr>
        <p:spPr/>
        <p:txBody>
          <a:bodyPr/>
          <a:lstStyle/>
          <a:p>
            <a:pPr>
              <a:lnSpc>
                <a:spcPct val="150000"/>
              </a:lnSpc>
            </a:pPr>
            <a:r>
              <a:rPr lang="nb-NO" dirty="0"/>
              <a:t>Hvilke mål har dere?</a:t>
            </a:r>
          </a:p>
          <a:p>
            <a:pPr>
              <a:lnSpc>
                <a:spcPct val="150000"/>
              </a:lnSpc>
            </a:pPr>
            <a:r>
              <a:rPr lang="nb-NO" dirty="0"/>
              <a:t>Hvordan kan vi nå dem? </a:t>
            </a:r>
          </a:p>
          <a:p>
            <a:pPr>
              <a:lnSpc>
                <a:spcPct val="150000"/>
              </a:lnSpc>
            </a:pPr>
            <a:r>
              <a:rPr lang="nb-NO" dirty="0"/>
              <a:t>Hva trenger dere hjelp til?</a:t>
            </a:r>
          </a:p>
          <a:p>
            <a:pPr>
              <a:lnSpc>
                <a:spcPct val="150000"/>
              </a:lnSpc>
            </a:pPr>
            <a:r>
              <a:rPr lang="nb-NO" dirty="0"/>
              <a:t>Hvilke fordeler gir din språkbakgrunn deg? </a:t>
            </a:r>
          </a:p>
          <a:p>
            <a:endParaRPr lang="nb-NO" dirty="0"/>
          </a:p>
        </p:txBody>
      </p:sp>
      <p:sp>
        <p:nvSpPr>
          <p:cNvPr id="4" name="Plassholder for bunntekst 3">
            <a:extLst>
              <a:ext uri="{FF2B5EF4-FFF2-40B4-BE49-F238E27FC236}">
                <a16:creationId xmlns:a16="http://schemas.microsoft.com/office/drawing/2014/main" id="{BAAD8863-1C1F-AAD6-E487-11175006DC4E}"/>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Jens Nielsen </a:t>
            </a:r>
            <a:endParaRPr lang="nb-NO" dirty="0"/>
          </a:p>
        </p:txBody>
      </p:sp>
    </p:spTree>
    <p:extLst>
      <p:ext uri="{BB962C8B-B14F-4D97-AF65-F5344CB8AC3E}">
        <p14:creationId xmlns:p14="http://schemas.microsoft.com/office/powerpoint/2010/main" val="1412450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C36FEE-2C67-71A9-92B3-A557302AEB3C}"/>
              </a:ext>
            </a:extLst>
          </p:cNvPr>
          <p:cNvSpPr>
            <a:spLocks noGrp="1"/>
          </p:cNvSpPr>
          <p:nvPr>
            <p:ph type="title"/>
          </p:nvPr>
        </p:nvSpPr>
        <p:spPr/>
        <p:txBody>
          <a:bodyPr/>
          <a:lstStyle/>
          <a:p>
            <a:r>
              <a:rPr lang="nb-NO" dirty="0"/>
              <a:t>Øvelse 1 – Nyheter 12. september 2023</a:t>
            </a:r>
          </a:p>
        </p:txBody>
      </p:sp>
      <p:sp>
        <p:nvSpPr>
          <p:cNvPr id="3" name="Plassholder for innhold 2">
            <a:extLst>
              <a:ext uri="{FF2B5EF4-FFF2-40B4-BE49-F238E27FC236}">
                <a16:creationId xmlns:a16="http://schemas.microsoft.com/office/drawing/2014/main" id="{81646BF4-A743-9048-1FC8-D39721519EA7}"/>
              </a:ext>
            </a:extLst>
          </p:cNvPr>
          <p:cNvSpPr>
            <a:spLocks noGrp="1"/>
          </p:cNvSpPr>
          <p:nvPr>
            <p:ph idx="1"/>
          </p:nvPr>
        </p:nvSpPr>
        <p:spPr/>
        <p:txBody>
          <a:bodyPr/>
          <a:lstStyle/>
          <a:p>
            <a:pPr>
              <a:lnSpc>
                <a:spcPct val="150000"/>
              </a:lnSpc>
            </a:pPr>
            <a:r>
              <a:rPr lang="nb-NO" dirty="0"/>
              <a:t>Lytte og forstå</a:t>
            </a:r>
          </a:p>
          <a:p>
            <a:pPr>
              <a:lnSpc>
                <a:spcPct val="150000"/>
              </a:lnSpc>
            </a:pPr>
            <a:r>
              <a:rPr lang="nb-NO" dirty="0"/>
              <a:t>Se spørsmål og ordliste </a:t>
            </a:r>
          </a:p>
          <a:p>
            <a:pPr>
              <a:lnSpc>
                <a:spcPct val="150000"/>
              </a:lnSpc>
            </a:pPr>
            <a:r>
              <a:rPr lang="nb-NO" dirty="0"/>
              <a:t>Vi snakker om innholdet </a:t>
            </a:r>
          </a:p>
        </p:txBody>
      </p:sp>
    </p:spTree>
    <p:extLst>
      <p:ext uri="{BB962C8B-B14F-4D97-AF65-F5344CB8AC3E}">
        <p14:creationId xmlns:p14="http://schemas.microsoft.com/office/powerpoint/2010/main" val="1370815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35F307-D248-7A4E-95C7-3798F86C0A8E}"/>
              </a:ext>
            </a:extLst>
          </p:cNvPr>
          <p:cNvSpPr>
            <a:spLocks noGrp="1"/>
          </p:cNvSpPr>
          <p:nvPr>
            <p:ph type="title"/>
          </p:nvPr>
        </p:nvSpPr>
        <p:spPr/>
        <p:txBody>
          <a:bodyPr/>
          <a:lstStyle/>
          <a:p>
            <a:r>
              <a:rPr lang="nb-NO" dirty="0"/>
              <a:t>Øvelse 2 - Leseforståelse</a:t>
            </a:r>
          </a:p>
        </p:txBody>
      </p:sp>
      <p:sp>
        <p:nvSpPr>
          <p:cNvPr id="3" name="Plassholder for innhold 2">
            <a:extLst>
              <a:ext uri="{FF2B5EF4-FFF2-40B4-BE49-F238E27FC236}">
                <a16:creationId xmlns:a16="http://schemas.microsoft.com/office/drawing/2014/main" id="{63588C1C-119D-742A-5835-7CF434DE818E}"/>
              </a:ext>
            </a:extLst>
          </p:cNvPr>
          <p:cNvSpPr>
            <a:spLocks noGrp="1"/>
          </p:cNvSpPr>
          <p:nvPr>
            <p:ph idx="1"/>
          </p:nvPr>
        </p:nvSpPr>
        <p:spPr/>
        <p:txBody>
          <a:bodyPr/>
          <a:lstStyle/>
          <a:p>
            <a:pPr marL="514350" indent="-514350">
              <a:lnSpc>
                <a:spcPct val="150000"/>
              </a:lnSpc>
              <a:buFont typeface="+mj-lt"/>
              <a:buAutoNum type="arabicPeriod"/>
            </a:pPr>
            <a:r>
              <a:rPr lang="nb-NO" dirty="0"/>
              <a:t>Hva er lingvistenes hovedpåstand?</a:t>
            </a:r>
          </a:p>
          <a:p>
            <a:pPr marL="514350" indent="-514350">
              <a:lnSpc>
                <a:spcPct val="150000"/>
              </a:lnSpc>
              <a:buFont typeface="+mj-lt"/>
              <a:buAutoNum type="arabicPeriod"/>
            </a:pPr>
            <a:r>
              <a:rPr lang="nb-NO" dirty="0"/>
              <a:t>Hvilke argumenter har de for det?</a:t>
            </a:r>
          </a:p>
          <a:p>
            <a:pPr marL="514350" indent="-514350">
              <a:lnSpc>
                <a:spcPct val="150000"/>
              </a:lnSpc>
              <a:buFont typeface="+mj-lt"/>
              <a:buAutoNum type="arabicPeriod"/>
            </a:pPr>
            <a:r>
              <a:rPr lang="nb-NO" dirty="0"/>
              <a:t>Hvorfor er regelen for infinitivsmerke viktig?</a:t>
            </a:r>
          </a:p>
          <a:p>
            <a:pPr marL="514350" indent="-514350">
              <a:lnSpc>
                <a:spcPct val="150000"/>
              </a:lnSpc>
              <a:buFont typeface="+mj-lt"/>
              <a:buAutoNum type="arabicPeriod"/>
            </a:pPr>
            <a:r>
              <a:rPr lang="nb-NO" dirty="0"/>
              <a:t>Hva er Danelagen?  </a:t>
            </a:r>
          </a:p>
          <a:p>
            <a:pPr marL="514350" indent="-514350">
              <a:lnSpc>
                <a:spcPct val="150000"/>
              </a:lnSpc>
              <a:buFont typeface="+mj-lt"/>
              <a:buAutoNum type="arabicPeriod"/>
            </a:pPr>
            <a:r>
              <a:rPr lang="nb-NO" dirty="0"/>
              <a:t>Hva mener du? </a:t>
            </a:r>
          </a:p>
        </p:txBody>
      </p:sp>
    </p:spTree>
    <p:extLst>
      <p:ext uri="{BB962C8B-B14F-4D97-AF65-F5344CB8AC3E}">
        <p14:creationId xmlns:p14="http://schemas.microsoft.com/office/powerpoint/2010/main" val="10252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8F5793-F5EC-7821-F012-4EEE7558D952}"/>
              </a:ext>
            </a:extLst>
          </p:cNvPr>
          <p:cNvSpPr>
            <a:spLocks noGrp="1"/>
          </p:cNvSpPr>
          <p:nvPr>
            <p:ph type="title"/>
          </p:nvPr>
        </p:nvSpPr>
        <p:spPr/>
        <p:txBody>
          <a:bodyPr/>
          <a:lstStyle/>
          <a:p>
            <a:r>
              <a:rPr lang="nb-NO" dirty="0"/>
              <a:t>Øvelse 3 </a:t>
            </a:r>
          </a:p>
        </p:txBody>
      </p:sp>
      <p:sp>
        <p:nvSpPr>
          <p:cNvPr id="3" name="Plassholder for innhold 2">
            <a:extLst>
              <a:ext uri="{FF2B5EF4-FFF2-40B4-BE49-F238E27FC236}">
                <a16:creationId xmlns:a16="http://schemas.microsoft.com/office/drawing/2014/main" id="{2A69AD3C-5ABF-8ECE-67E8-5D59B1B56D33}"/>
              </a:ext>
            </a:extLst>
          </p:cNvPr>
          <p:cNvSpPr>
            <a:spLocks noGrp="1"/>
          </p:cNvSpPr>
          <p:nvPr>
            <p:ph idx="1"/>
          </p:nvPr>
        </p:nvSpPr>
        <p:spPr/>
        <p:txBody>
          <a:bodyPr/>
          <a:lstStyle/>
          <a:p>
            <a:r>
              <a:rPr lang="nb-NO" dirty="0"/>
              <a:t>Skriveøvelse: grammatikk </a:t>
            </a:r>
          </a:p>
          <a:p>
            <a:r>
              <a:rPr lang="nb-NO" dirty="0"/>
              <a:t>Sammensatte ord </a:t>
            </a:r>
          </a:p>
        </p:txBody>
      </p:sp>
    </p:spTree>
    <p:extLst>
      <p:ext uri="{BB962C8B-B14F-4D97-AF65-F5344CB8AC3E}">
        <p14:creationId xmlns:p14="http://schemas.microsoft.com/office/powerpoint/2010/main" val="1052345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33A9A5-D9C0-F462-EF7C-A7F20EB4722C}"/>
              </a:ext>
            </a:extLst>
          </p:cNvPr>
          <p:cNvSpPr>
            <a:spLocks noGrp="1"/>
          </p:cNvSpPr>
          <p:nvPr>
            <p:ph type="title"/>
          </p:nvPr>
        </p:nvSpPr>
        <p:spPr/>
        <p:txBody>
          <a:bodyPr/>
          <a:lstStyle/>
          <a:p>
            <a:r>
              <a:rPr lang="nb-NO" dirty="0"/>
              <a:t>Oppsummering</a:t>
            </a:r>
          </a:p>
        </p:txBody>
      </p:sp>
      <p:sp>
        <p:nvSpPr>
          <p:cNvPr id="3" name="Plassholder for innhold 2">
            <a:extLst>
              <a:ext uri="{FF2B5EF4-FFF2-40B4-BE49-F238E27FC236}">
                <a16:creationId xmlns:a16="http://schemas.microsoft.com/office/drawing/2014/main" id="{643DC3A0-C226-3E77-C9A9-15A8F32018B6}"/>
              </a:ext>
            </a:extLst>
          </p:cNvPr>
          <p:cNvSpPr>
            <a:spLocks noGrp="1"/>
          </p:cNvSpPr>
          <p:nvPr>
            <p:ph idx="1"/>
          </p:nvPr>
        </p:nvSpPr>
        <p:spPr/>
        <p:txBody>
          <a:bodyPr/>
          <a:lstStyle/>
          <a:p>
            <a:pPr>
              <a:lnSpc>
                <a:spcPct val="150000"/>
              </a:lnSpc>
              <a:buFont typeface="Wingdings" panose="05000000000000000000" pitchFamily="2" charset="2"/>
              <a:buChar char="Ø"/>
            </a:pPr>
            <a:r>
              <a:rPr lang="nb-NO" dirty="0"/>
              <a:t>Mål: C1 i norsk </a:t>
            </a:r>
          </a:p>
          <a:p>
            <a:pPr>
              <a:lnSpc>
                <a:spcPct val="150000"/>
              </a:lnSpc>
              <a:buFont typeface="Wingdings" panose="05000000000000000000" pitchFamily="2" charset="2"/>
              <a:buChar char="Ø"/>
            </a:pPr>
            <a:r>
              <a:rPr lang="nb-NO" dirty="0"/>
              <a:t>Språkøvelser i alle fem delmål i CEFR</a:t>
            </a:r>
          </a:p>
          <a:p>
            <a:pPr>
              <a:lnSpc>
                <a:spcPct val="150000"/>
              </a:lnSpc>
              <a:buFont typeface="Wingdings" panose="05000000000000000000" pitchFamily="2" charset="2"/>
              <a:buChar char="Ø"/>
            </a:pPr>
            <a:r>
              <a:rPr lang="nb-NO" dirty="0"/>
              <a:t>Akademisk skriving </a:t>
            </a:r>
          </a:p>
          <a:p>
            <a:pPr lvl="1">
              <a:lnSpc>
                <a:spcPct val="150000"/>
              </a:lnSpc>
              <a:buFont typeface="Wingdings" panose="05000000000000000000" pitchFamily="2" charset="2"/>
              <a:buChar char="Ø"/>
            </a:pPr>
            <a:r>
              <a:rPr lang="nb-NO" dirty="0"/>
              <a:t>Innleveringer </a:t>
            </a:r>
          </a:p>
          <a:p>
            <a:pPr lvl="1">
              <a:lnSpc>
                <a:spcPct val="150000"/>
              </a:lnSpc>
              <a:buFont typeface="Wingdings" panose="05000000000000000000" pitchFamily="2" charset="2"/>
              <a:buChar char="Ø"/>
            </a:pPr>
            <a:r>
              <a:rPr lang="nb-NO" dirty="0"/>
              <a:t>Oppgaver </a:t>
            </a:r>
          </a:p>
          <a:p>
            <a:pPr lvl="1">
              <a:lnSpc>
                <a:spcPct val="150000"/>
              </a:lnSpc>
              <a:buFont typeface="Wingdings" panose="05000000000000000000" pitchFamily="2" charset="2"/>
              <a:buChar char="Ø"/>
            </a:pPr>
            <a:r>
              <a:rPr lang="nb-NO" dirty="0"/>
              <a:t>Tilbakemelding </a:t>
            </a:r>
          </a:p>
          <a:p>
            <a:pPr>
              <a:lnSpc>
                <a:spcPct val="150000"/>
              </a:lnSpc>
              <a:buFont typeface="Wingdings" panose="05000000000000000000" pitchFamily="2" charset="2"/>
              <a:buChar char="Ø"/>
            </a:pPr>
            <a:endParaRPr lang="nb-NO" dirty="0"/>
          </a:p>
        </p:txBody>
      </p:sp>
      <p:sp>
        <p:nvSpPr>
          <p:cNvPr id="4" name="Plassholder for bunntekst 3">
            <a:extLst>
              <a:ext uri="{FF2B5EF4-FFF2-40B4-BE49-F238E27FC236}">
                <a16:creationId xmlns:a16="http://schemas.microsoft.com/office/drawing/2014/main" id="{1D68A8A3-C60B-0030-61C8-F7881900688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Jens Nielsen </a:t>
            </a:r>
            <a:endParaRPr lang="nb-NO" dirty="0"/>
          </a:p>
        </p:txBody>
      </p:sp>
    </p:spTree>
    <p:extLst>
      <p:ext uri="{BB962C8B-B14F-4D97-AF65-F5344CB8AC3E}">
        <p14:creationId xmlns:p14="http://schemas.microsoft.com/office/powerpoint/2010/main" val="1001676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02C2DA-0EEE-98EB-993B-B5B4C48D08A1}"/>
              </a:ext>
            </a:extLst>
          </p:cNvPr>
          <p:cNvSpPr>
            <a:spLocks noGrp="1"/>
          </p:cNvSpPr>
          <p:nvPr>
            <p:ph type="title"/>
          </p:nvPr>
        </p:nvSpPr>
        <p:spPr/>
        <p:txBody>
          <a:bodyPr/>
          <a:lstStyle/>
          <a:p>
            <a:r>
              <a:rPr lang="nb-NO"/>
              <a:t>Til neste gang </a:t>
            </a:r>
          </a:p>
        </p:txBody>
      </p:sp>
      <p:sp>
        <p:nvSpPr>
          <p:cNvPr id="3" name="Plassholder for innhold 2">
            <a:extLst>
              <a:ext uri="{FF2B5EF4-FFF2-40B4-BE49-F238E27FC236}">
                <a16:creationId xmlns:a16="http://schemas.microsoft.com/office/drawing/2014/main" id="{A36EA3B4-9A0A-64E1-57EC-4A093D85CC62}"/>
              </a:ext>
            </a:extLst>
          </p:cNvPr>
          <p:cNvSpPr>
            <a:spLocks noGrp="1"/>
          </p:cNvSpPr>
          <p:nvPr>
            <p:ph idx="1"/>
          </p:nvPr>
        </p:nvSpPr>
        <p:spPr/>
        <p:txBody>
          <a:bodyPr/>
          <a:lstStyle/>
          <a:p>
            <a:pPr>
              <a:lnSpc>
                <a:spcPct val="150000"/>
              </a:lnSpc>
              <a:buFont typeface="Wingdings" panose="05000000000000000000" pitchFamily="2" charset="2"/>
              <a:buChar char="Ø"/>
            </a:pPr>
            <a:r>
              <a:rPr lang="nb-NO" dirty="0"/>
              <a:t>Skriftlig innlevering 2. oktober</a:t>
            </a:r>
          </a:p>
          <a:p>
            <a:pPr lvl="1"/>
            <a:r>
              <a:rPr lang="nb-NO" dirty="0"/>
              <a:t>Send meg tekst for korrekturlesing </a:t>
            </a:r>
          </a:p>
          <a:p>
            <a:pPr lvl="1"/>
            <a:r>
              <a:rPr lang="nb-NO" dirty="0"/>
              <a:t>Tilbakemeldinger 9. oktober </a:t>
            </a:r>
          </a:p>
          <a:p>
            <a:pPr lvl="1"/>
            <a:r>
              <a:rPr lang="nb-NO" dirty="0"/>
              <a:t>+ språkøvelser </a:t>
            </a:r>
          </a:p>
          <a:p>
            <a:pPr lvl="1">
              <a:lnSpc>
                <a:spcPct val="150000"/>
              </a:lnSpc>
              <a:buFont typeface="Wingdings" panose="05000000000000000000" pitchFamily="2" charset="2"/>
              <a:buChar char="Ø"/>
            </a:pPr>
            <a:endParaRPr lang="nb-NO" dirty="0"/>
          </a:p>
          <a:p>
            <a:pPr>
              <a:lnSpc>
                <a:spcPct val="150000"/>
              </a:lnSpc>
              <a:buFont typeface="Wingdings" panose="05000000000000000000" pitchFamily="2" charset="2"/>
              <a:buChar char="Ø"/>
            </a:pPr>
            <a:r>
              <a:rPr lang="nb-NO" dirty="0">
                <a:hlinkClick r:id="rId2"/>
              </a:rPr>
              <a:t>Jens.nielsen@ff.cuni.cz</a:t>
            </a:r>
            <a:r>
              <a:rPr lang="nb-NO" dirty="0"/>
              <a:t> </a:t>
            </a:r>
          </a:p>
          <a:p>
            <a:pPr>
              <a:lnSpc>
                <a:spcPct val="150000"/>
              </a:lnSpc>
              <a:buFont typeface="Wingdings" panose="05000000000000000000" pitchFamily="2" charset="2"/>
              <a:buChar char="Ø"/>
            </a:pPr>
            <a:r>
              <a:rPr lang="nb-NO" dirty="0"/>
              <a:t>Semesterplan: Norsk </a:t>
            </a:r>
            <a:r>
              <a:rPr lang="nb-NO"/>
              <a:t>språks utvikling </a:t>
            </a:r>
            <a:endParaRPr lang="nb-NO" dirty="0"/>
          </a:p>
        </p:txBody>
      </p:sp>
    </p:spTree>
    <p:extLst>
      <p:ext uri="{BB962C8B-B14F-4D97-AF65-F5344CB8AC3E}">
        <p14:creationId xmlns:p14="http://schemas.microsoft.com/office/powerpoint/2010/main" val="2485804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1E7C9939-01F4-434F-8B54-C98F9F746855}"/>
              </a:ext>
            </a:extLst>
          </p:cNvPr>
          <p:cNvSpPr>
            <a:spLocks noGrp="1"/>
          </p:cNvSpPr>
          <p:nvPr>
            <p:ph type="title"/>
          </p:nvPr>
        </p:nvSpPr>
        <p:spPr/>
        <p:txBody>
          <a:bodyPr/>
          <a:lstStyle/>
          <a:p>
            <a:r>
              <a:rPr lang="nb-NO" dirty="0"/>
              <a:t>Plan</a:t>
            </a:r>
            <a:endParaRPr lang="cs-CZ" dirty="0"/>
          </a:p>
        </p:txBody>
      </p:sp>
      <p:sp>
        <p:nvSpPr>
          <p:cNvPr id="4" name="Zástupný symbol pro obsah 3">
            <a:extLst>
              <a:ext uri="{FF2B5EF4-FFF2-40B4-BE49-F238E27FC236}">
                <a16:creationId xmlns:a16="http://schemas.microsoft.com/office/drawing/2014/main" id="{1A4E776F-1A9C-4FDA-9944-0C2BA9B02737}"/>
              </a:ext>
            </a:extLst>
          </p:cNvPr>
          <p:cNvSpPr>
            <a:spLocks noGrp="1"/>
          </p:cNvSpPr>
          <p:nvPr>
            <p:ph idx="1"/>
          </p:nvPr>
        </p:nvSpPr>
        <p:spPr/>
        <p:txBody>
          <a:bodyPr/>
          <a:lstStyle/>
          <a:p>
            <a:r>
              <a:rPr lang="nb-NO" dirty="0"/>
              <a:t>Bli kjent</a:t>
            </a:r>
          </a:p>
          <a:p>
            <a:endParaRPr lang="nb-NO" dirty="0"/>
          </a:p>
          <a:p>
            <a:r>
              <a:rPr lang="nb-NO" dirty="0"/>
              <a:t>Metode og mål  </a:t>
            </a:r>
          </a:p>
          <a:p>
            <a:endParaRPr lang="nb-NO" dirty="0"/>
          </a:p>
          <a:p>
            <a:r>
              <a:rPr lang="nb-NO" dirty="0"/>
              <a:t>Muntlig del</a:t>
            </a:r>
          </a:p>
          <a:p>
            <a:pPr lvl="1"/>
            <a:r>
              <a:rPr lang="nb-NO" dirty="0"/>
              <a:t>Lytteøvelse: NRK Radio  </a:t>
            </a:r>
          </a:p>
          <a:p>
            <a:pPr lvl="1"/>
            <a:r>
              <a:rPr lang="nb-NO" dirty="0"/>
              <a:t>Leseøvelse: Vitenskapelig </a:t>
            </a:r>
            <a:r>
              <a:rPr lang="nb-NO" dirty="0" err="1"/>
              <a:t>abstract</a:t>
            </a:r>
            <a:r>
              <a:rPr lang="nb-NO" dirty="0"/>
              <a:t> </a:t>
            </a:r>
          </a:p>
          <a:p>
            <a:pPr lvl="1"/>
            <a:endParaRPr lang="nb-NO" dirty="0"/>
          </a:p>
          <a:p>
            <a:r>
              <a:rPr lang="nb-NO" dirty="0"/>
              <a:t>Skriftlig del</a:t>
            </a:r>
          </a:p>
          <a:p>
            <a:pPr lvl="1"/>
            <a:r>
              <a:rPr lang="nb-NO" dirty="0"/>
              <a:t>Sammensatte ord </a:t>
            </a:r>
            <a:endParaRPr lang="cs-CZ" dirty="0"/>
          </a:p>
        </p:txBody>
      </p:sp>
    </p:spTree>
    <p:extLst>
      <p:ext uri="{BB962C8B-B14F-4D97-AF65-F5344CB8AC3E}">
        <p14:creationId xmlns:p14="http://schemas.microsoft.com/office/powerpoint/2010/main" val="2041206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ED10AC-65A6-6128-27F9-ABF189645BB9}"/>
              </a:ext>
            </a:extLst>
          </p:cNvPr>
          <p:cNvSpPr>
            <a:spLocks noGrp="1"/>
          </p:cNvSpPr>
          <p:nvPr>
            <p:ph type="title"/>
          </p:nvPr>
        </p:nvSpPr>
        <p:spPr/>
        <p:txBody>
          <a:bodyPr/>
          <a:lstStyle/>
          <a:p>
            <a:r>
              <a:rPr lang="nb-NO" dirty="0"/>
              <a:t>Om meg </a:t>
            </a:r>
          </a:p>
        </p:txBody>
      </p:sp>
      <p:sp>
        <p:nvSpPr>
          <p:cNvPr id="3" name="Plassholder for innhold 2">
            <a:extLst>
              <a:ext uri="{FF2B5EF4-FFF2-40B4-BE49-F238E27FC236}">
                <a16:creationId xmlns:a16="http://schemas.microsoft.com/office/drawing/2014/main" id="{E2FB86D4-4E0E-9396-C17F-E4562C17D7C1}"/>
              </a:ext>
            </a:extLst>
          </p:cNvPr>
          <p:cNvSpPr>
            <a:spLocks noGrp="1"/>
          </p:cNvSpPr>
          <p:nvPr>
            <p:ph idx="1"/>
          </p:nvPr>
        </p:nvSpPr>
        <p:spPr>
          <a:xfrm>
            <a:off x="838200" y="1825625"/>
            <a:ext cx="6299676" cy="4080225"/>
          </a:xfrm>
        </p:spPr>
        <p:txBody>
          <a:bodyPr>
            <a:normAutofit fontScale="85000" lnSpcReduction="10000"/>
          </a:bodyPr>
          <a:lstStyle/>
          <a:p>
            <a:pPr>
              <a:lnSpc>
                <a:spcPct val="150000"/>
              </a:lnSpc>
            </a:pPr>
            <a:r>
              <a:rPr lang="nb-NO" dirty="0"/>
              <a:t>Jens Nielsen, 35 år</a:t>
            </a:r>
          </a:p>
          <a:p>
            <a:pPr>
              <a:lnSpc>
                <a:spcPct val="150000"/>
              </a:lnSpc>
            </a:pPr>
            <a:r>
              <a:rPr lang="nb-NO" dirty="0"/>
              <a:t>Utdannet lektor i norsk språk (nabospråk)</a:t>
            </a:r>
          </a:p>
          <a:p>
            <a:pPr>
              <a:lnSpc>
                <a:spcPct val="150000"/>
              </a:lnSpc>
            </a:pPr>
            <a:r>
              <a:rPr lang="nb-NO" dirty="0"/>
              <a:t>Liker musikk, språk, litteratur og reising</a:t>
            </a:r>
          </a:p>
          <a:p>
            <a:pPr>
              <a:lnSpc>
                <a:spcPct val="150000"/>
              </a:lnSpc>
            </a:pPr>
            <a:r>
              <a:rPr lang="nb-NO" dirty="0"/>
              <a:t>Snakker norsk, engelsk og fransk (spansk, tysk, islandsk og lærer tsjekkisk) </a:t>
            </a:r>
          </a:p>
          <a:p>
            <a:pPr>
              <a:lnSpc>
                <a:spcPct val="150000"/>
              </a:lnSpc>
            </a:pPr>
            <a:r>
              <a:rPr lang="nb-NO" dirty="0">
                <a:hlinkClick r:id="rId2"/>
              </a:rPr>
              <a:t>Jens.nielsen@ff.cuni.cz</a:t>
            </a:r>
            <a:r>
              <a:rPr lang="nb-NO" dirty="0"/>
              <a:t> </a:t>
            </a:r>
          </a:p>
          <a:p>
            <a:endParaRPr lang="nb-NO" dirty="0"/>
          </a:p>
        </p:txBody>
      </p:sp>
      <p:sp>
        <p:nvSpPr>
          <p:cNvPr id="4" name="Plassholder for bunntekst 3">
            <a:extLst>
              <a:ext uri="{FF2B5EF4-FFF2-40B4-BE49-F238E27FC236}">
                <a16:creationId xmlns:a16="http://schemas.microsoft.com/office/drawing/2014/main" id="{1F187DA6-5510-3643-E62F-B00FAB1B49A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Jens Nielsen </a:t>
            </a:r>
            <a:endParaRPr lang="nb-NO" dirty="0"/>
          </a:p>
        </p:txBody>
      </p:sp>
      <p:pic>
        <p:nvPicPr>
          <p:cNvPr id="8" name="Bilde 7" descr="Et bilde som inneholder båt, vann, utendørs, forankret&#10;&#10;Automatisk generert beskrivelse">
            <a:extLst>
              <a:ext uri="{FF2B5EF4-FFF2-40B4-BE49-F238E27FC236}">
                <a16:creationId xmlns:a16="http://schemas.microsoft.com/office/drawing/2014/main" id="{1134C101-57B9-B1E8-5203-3E2A8A43B14A}"/>
              </a:ext>
            </a:extLst>
          </p:cNvPr>
          <p:cNvPicPr>
            <a:picLocks noChangeAspect="1"/>
          </p:cNvPicPr>
          <p:nvPr/>
        </p:nvPicPr>
        <p:blipFill rotWithShape="1">
          <a:blip r:embed="rId3">
            <a:extLst>
              <a:ext uri="{28A0092B-C50C-407E-A947-70E740481C1C}">
                <a14:useLocalDpi xmlns:a14="http://schemas.microsoft.com/office/drawing/2010/main" val="0"/>
              </a:ext>
            </a:extLst>
          </a:blip>
          <a:srcRect l="1631" b="13693"/>
          <a:stretch/>
        </p:blipFill>
        <p:spPr>
          <a:xfrm>
            <a:off x="7137876" y="437464"/>
            <a:ext cx="4495495" cy="5259001"/>
          </a:xfrm>
          <a:prstGeom prst="rect">
            <a:avLst/>
          </a:prstGeom>
        </p:spPr>
      </p:pic>
    </p:spTree>
    <p:extLst>
      <p:ext uri="{BB962C8B-B14F-4D97-AF65-F5344CB8AC3E}">
        <p14:creationId xmlns:p14="http://schemas.microsoft.com/office/powerpoint/2010/main" val="4018817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AC7D44-4DEC-C3A9-BB77-3FE968B7A311}"/>
              </a:ext>
            </a:extLst>
          </p:cNvPr>
          <p:cNvSpPr>
            <a:spLocks noGrp="1"/>
          </p:cNvSpPr>
          <p:nvPr>
            <p:ph type="title"/>
          </p:nvPr>
        </p:nvSpPr>
        <p:spPr/>
        <p:txBody>
          <a:bodyPr/>
          <a:lstStyle/>
          <a:p>
            <a:r>
              <a:rPr lang="nb-NO" dirty="0"/>
              <a:t>Hvor kommer jeg fra? </a:t>
            </a:r>
          </a:p>
        </p:txBody>
      </p:sp>
      <p:sp>
        <p:nvSpPr>
          <p:cNvPr id="3" name="Plassholder for innhold 2">
            <a:extLst>
              <a:ext uri="{FF2B5EF4-FFF2-40B4-BE49-F238E27FC236}">
                <a16:creationId xmlns:a16="http://schemas.microsoft.com/office/drawing/2014/main" id="{7D0B06D7-38AA-ADB3-567A-5CD16AEA399B}"/>
              </a:ext>
            </a:extLst>
          </p:cNvPr>
          <p:cNvSpPr>
            <a:spLocks noGrp="1"/>
          </p:cNvSpPr>
          <p:nvPr>
            <p:ph idx="1"/>
          </p:nvPr>
        </p:nvSpPr>
        <p:spPr/>
        <p:txBody>
          <a:bodyPr/>
          <a:lstStyle/>
          <a:p>
            <a:endParaRPr lang="nb-NO" dirty="0"/>
          </a:p>
        </p:txBody>
      </p:sp>
      <p:pic>
        <p:nvPicPr>
          <p:cNvPr id="5" name="Bilde 4">
            <a:extLst>
              <a:ext uri="{FF2B5EF4-FFF2-40B4-BE49-F238E27FC236}">
                <a16:creationId xmlns:a16="http://schemas.microsoft.com/office/drawing/2014/main" id="{D8028C0C-3E28-6209-2DD7-258927E67051}"/>
              </a:ext>
            </a:extLst>
          </p:cNvPr>
          <p:cNvPicPr>
            <a:picLocks noChangeAspect="1"/>
          </p:cNvPicPr>
          <p:nvPr/>
        </p:nvPicPr>
        <p:blipFill>
          <a:blip r:embed="rId2"/>
          <a:stretch>
            <a:fillRect/>
          </a:stretch>
        </p:blipFill>
        <p:spPr>
          <a:xfrm>
            <a:off x="6716182" y="365125"/>
            <a:ext cx="4637618" cy="6332706"/>
          </a:xfrm>
          <a:prstGeom prst="rect">
            <a:avLst/>
          </a:prstGeom>
        </p:spPr>
      </p:pic>
    </p:spTree>
    <p:extLst>
      <p:ext uri="{BB962C8B-B14F-4D97-AF65-F5344CB8AC3E}">
        <p14:creationId xmlns:p14="http://schemas.microsoft.com/office/powerpoint/2010/main" val="2890926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B504D0-42B5-7BB0-80B1-8170E939D2A6}"/>
              </a:ext>
            </a:extLst>
          </p:cNvPr>
          <p:cNvSpPr>
            <a:spLocks noGrp="1"/>
          </p:cNvSpPr>
          <p:nvPr>
            <p:ph type="title"/>
          </p:nvPr>
        </p:nvSpPr>
        <p:spPr/>
        <p:txBody>
          <a:bodyPr/>
          <a:lstStyle/>
          <a:p>
            <a:r>
              <a:rPr lang="nb-NO" dirty="0"/>
              <a:t>Hva med deg?</a:t>
            </a:r>
          </a:p>
        </p:txBody>
      </p:sp>
      <p:sp>
        <p:nvSpPr>
          <p:cNvPr id="3" name="Plassholder for innhold 2">
            <a:extLst>
              <a:ext uri="{FF2B5EF4-FFF2-40B4-BE49-F238E27FC236}">
                <a16:creationId xmlns:a16="http://schemas.microsoft.com/office/drawing/2014/main" id="{DA45A980-F794-6B51-AC3B-8104E615A1B2}"/>
              </a:ext>
            </a:extLst>
          </p:cNvPr>
          <p:cNvSpPr>
            <a:spLocks noGrp="1"/>
          </p:cNvSpPr>
          <p:nvPr>
            <p:ph idx="1"/>
          </p:nvPr>
        </p:nvSpPr>
        <p:spPr/>
        <p:txBody>
          <a:bodyPr/>
          <a:lstStyle/>
          <a:p>
            <a:pPr>
              <a:lnSpc>
                <a:spcPct val="150000"/>
              </a:lnSpc>
            </a:pPr>
            <a:r>
              <a:rPr lang="nb-NO" dirty="0"/>
              <a:t>Hva heter du?</a:t>
            </a:r>
          </a:p>
          <a:p>
            <a:pPr>
              <a:lnSpc>
                <a:spcPct val="150000"/>
              </a:lnSpc>
            </a:pPr>
            <a:r>
              <a:rPr lang="nb-NO" dirty="0"/>
              <a:t>Hvor kommer du fra?</a:t>
            </a:r>
          </a:p>
          <a:p>
            <a:pPr>
              <a:lnSpc>
                <a:spcPct val="150000"/>
              </a:lnSpc>
            </a:pPr>
            <a:r>
              <a:rPr lang="nb-NO" dirty="0"/>
              <a:t>Hvorfor studerer du norsk? </a:t>
            </a:r>
          </a:p>
        </p:txBody>
      </p:sp>
      <p:pic>
        <p:nvPicPr>
          <p:cNvPr id="5" name="Bilde 4" descr="Et bilde som inneholder musikkinstrument, flagg, klær, tegnefilm&#10;&#10;Automatisk generert beskrivelse">
            <a:extLst>
              <a:ext uri="{FF2B5EF4-FFF2-40B4-BE49-F238E27FC236}">
                <a16:creationId xmlns:a16="http://schemas.microsoft.com/office/drawing/2014/main" id="{A2BA9E4C-0CFF-961F-9ACA-D7BF88FB2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7675" y="2481942"/>
            <a:ext cx="2906175" cy="3923881"/>
          </a:xfrm>
          <a:prstGeom prst="rect">
            <a:avLst/>
          </a:prstGeom>
        </p:spPr>
      </p:pic>
    </p:spTree>
    <p:extLst>
      <p:ext uri="{BB962C8B-B14F-4D97-AF65-F5344CB8AC3E}">
        <p14:creationId xmlns:p14="http://schemas.microsoft.com/office/powerpoint/2010/main" val="124183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6C0D3C-4ED4-2CF8-5E0D-0D1F18E419D0}"/>
              </a:ext>
            </a:extLst>
          </p:cNvPr>
          <p:cNvSpPr>
            <a:spLocks noGrp="1"/>
          </p:cNvSpPr>
          <p:nvPr>
            <p:ph type="title"/>
          </p:nvPr>
        </p:nvSpPr>
        <p:spPr/>
        <p:txBody>
          <a:bodyPr/>
          <a:lstStyle/>
          <a:p>
            <a:r>
              <a:rPr lang="nb-NO"/>
              <a:t>Metoder </a:t>
            </a:r>
            <a:r>
              <a:rPr lang="nb-NO" dirty="0"/>
              <a:t>og teori</a:t>
            </a:r>
          </a:p>
        </p:txBody>
      </p:sp>
      <p:sp>
        <p:nvSpPr>
          <p:cNvPr id="6" name="Plassholder for innhold 2">
            <a:extLst>
              <a:ext uri="{FF2B5EF4-FFF2-40B4-BE49-F238E27FC236}">
                <a16:creationId xmlns:a16="http://schemas.microsoft.com/office/drawing/2014/main" id="{16D175AA-D608-28F4-E7EC-2D0DDBF6C60B}"/>
              </a:ext>
            </a:extLst>
          </p:cNvPr>
          <p:cNvSpPr txBox="1">
            <a:spLocks/>
          </p:cNvSpPr>
          <p:nvPr/>
        </p:nvSpPr>
        <p:spPr>
          <a:xfrm>
            <a:off x="838200" y="1825625"/>
            <a:ext cx="8490358" cy="4351338"/>
          </a:xfrm>
          <a:prstGeom prst="rect">
            <a:avLst/>
          </a:prstGeom>
          <a:ln>
            <a:noFill/>
          </a:ln>
        </p:spPr>
        <p:txBody>
          <a:bodyPr/>
          <a:lstStyle>
            <a:lvl1pPr marL="228600" indent="-228600" algn="l" defTabSz="914400" rtl="0" eaLnBrk="1" latinLnBrk="0" hangingPunct="1">
              <a:lnSpc>
                <a:spcPct val="90000"/>
              </a:lnSpc>
              <a:spcBef>
                <a:spcPts val="1000"/>
              </a:spcBef>
              <a:buClr>
                <a:srgbClr val="D22D4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nb-NO" sz="2400" dirty="0"/>
              <a:t>Universalgrammatikk (Chomsky) </a:t>
            </a:r>
          </a:p>
          <a:p>
            <a:pPr>
              <a:lnSpc>
                <a:spcPct val="200000"/>
              </a:lnSpc>
            </a:pPr>
            <a:r>
              <a:rPr lang="nb-NO" sz="2400" dirty="0"/>
              <a:t>Generative </a:t>
            </a:r>
            <a:r>
              <a:rPr lang="nb-NO" sz="2400" dirty="0" err="1"/>
              <a:t>second</a:t>
            </a:r>
            <a:r>
              <a:rPr lang="nb-NO" sz="2400" dirty="0"/>
              <a:t> </a:t>
            </a:r>
            <a:r>
              <a:rPr lang="nb-NO" sz="2400" dirty="0" err="1"/>
              <a:t>language</a:t>
            </a:r>
            <a:r>
              <a:rPr lang="nb-NO" sz="2400" dirty="0"/>
              <a:t> </a:t>
            </a:r>
            <a:r>
              <a:rPr lang="nb-NO" sz="2400" dirty="0" err="1"/>
              <a:t>acquisition</a:t>
            </a:r>
            <a:r>
              <a:rPr lang="nb-NO" sz="2400" dirty="0"/>
              <a:t> (</a:t>
            </a:r>
            <a:r>
              <a:rPr lang="nb-NO" sz="2400" dirty="0" err="1"/>
              <a:t>GenSLA</a:t>
            </a:r>
            <a:r>
              <a:rPr lang="nb-NO" sz="2400" dirty="0"/>
              <a:t>)</a:t>
            </a:r>
          </a:p>
          <a:p>
            <a:pPr>
              <a:lnSpc>
                <a:spcPct val="200000"/>
              </a:lnSpc>
            </a:pPr>
            <a:r>
              <a:rPr lang="nb-NO" sz="2400" dirty="0"/>
              <a:t>Kognitivisme </a:t>
            </a:r>
          </a:p>
          <a:p>
            <a:pPr>
              <a:lnSpc>
                <a:spcPct val="200000"/>
              </a:lnSpc>
            </a:pPr>
            <a:r>
              <a:rPr lang="nb-NO" sz="2400" dirty="0"/>
              <a:t>Sosiokulturell teori (</a:t>
            </a:r>
            <a:r>
              <a:rPr lang="nb-NO" sz="2400" dirty="0" err="1"/>
              <a:t>Vygotsky</a:t>
            </a:r>
            <a:r>
              <a:rPr lang="nb-NO" sz="2400" dirty="0"/>
              <a:t>)</a:t>
            </a:r>
          </a:p>
          <a:p>
            <a:pPr>
              <a:lnSpc>
                <a:spcPct val="200000"/>
              </a:lnSpc>
            </a:pPr>
            <a:r>
              <a:rPr lang="nb-NO" sz="2400" dirty="0" err="1"/>
              <a:t>Translanguaging</a:t>
            </a:r>
            <a:r>
              <a:rPr lang="nb-NO" sz="2400" dirty="0"/>
              <a:t> (</a:t>
            </a:r>
            <a:r>
              <a:rPr lang="nb-NO" sz="2400" dirty="0" err="1"/>
              <a:t>García</a:t>
            </a:r>
            <a:r>
              <a:rPr lang="nb-NO" sz="2400" dirty="0"/>
              <a:t> &amp; Wei)</a:t>
            </a:r>
          </a:p>
          <a:p>
            <a:endParaRPr lang="nb-NO" dirty="0"/>
          </a:p>
        </p:txBody>
      </p:sp>
    </p:spTree>
    <p:extLst>
      <p:ext uri="{BB962C8B-B14F-4D97-AF65-F5344CB8AC3E}">
        <p14:creationId xmlns:p14="http://schemas.microsoft.com/office/powerpoint/2010/main" val="1736501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725F5B-F5A9-C320-789B-5CF84327052D}"/>
              </a:ext>
            </a:extLst>
          </p:cNvPr>
          <p:cNvSpPr>
            <a:spLocks noGrp="1"/>
          </p:cNvSpPr>
          <p:nvPr>
            <p:ph type="title"/>
          </p:nvPr>
        </p:nvSpPr>
        <p:spPr/>
        <p:txBody>
          <a:bodyPr/>
          <a:lstStyle/>
          <a:p>
            <a:r>
              <a:rPr lang="nb-NO" dirty="0"/>
              <a:t>Mål: C1 i CEFR </a:t>
            </a:r>
          </a:p>
        </p:txBody>
      </p:sp>
      <p:pic>
        <p:nvPicPr>
          <p:cNvPr id="5" name="Plassholder for innhold 4" descr="Et bilde som inneholder tekst, skjermbilde, diagram, Font&#10;&#10;Automatisk generert beskrivelse">
            <a:extLst>
              <a:ext uri="{FF2B5EF4-FFF2-40B4-BE49-F238E27FC236}">
                <a16:creationId xmlns:a16="http://schemas.microsoft.com/office/drawing/2014/main" id="{E7B89DE6-ADBF-9F0E-AE61-01E21E4804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9134" y="1206069"/>
            <a:ext cx="7881857" cy="5517707"/>
          </a:xfrm>
        </p:spPr>
      </p:pic>
    </p:spTree>
    <p:extLst>
      <p:ext uri="{BB962C8B-B14F-4D97-AF65-F5344CB8AC3E}">
        <p14:creationId xmlns:p14="http://schemas.microsoft.com/office/powerpoint/2010/main" val="1480811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6F1955-7A0F-682F-85D1-2E183759FAA2}"/>
              </a:ext>
            </a:extLst>
          </p:cNvPr>
          <p:cNvSpPr>
            <a:spLocks noGrp="1"/>
          </p:cNvSpPr>
          <p:nvPr>
            <p:ph type="title"/>
          </p:nvPr>
        </p:nvSpPr>
        <p:spPr/>
        <p:txBody>
          <a:bodyPr/>
          <a:lstStyle/>
          <a:p>
            <a:r>
              <a:rPr lang="nb-NO" dirty="0"/>
              <a:t>Mål: C1 </a:t>
            </a:r>
          </a:p>
        </p:txBody>
      </p:sp>
      <p:sp>
        <p:nvSpPr>
          <p:cNvPr id="4" name="Plassholder for bunntekst 3">
            <a:extLst>
              <a:ext uri="{FF2B5EF4-FFF2-40B4-BE49-F238E27FC236}">
                <a16:creationId xmlns:a16="http://schemas.microsoft.com/office/drawing/2014/main" id="{BAAD8863-1C1F-AAD6-E487-11175006DC4E}"/>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Jens Nielsen </a:t>
            </a:r>
            <a:endParaRPr lang="nb-NO" dirty="0"/>
          </a:p>
        </p:txBody>
      </p:sp>
      <p:graphicFrame>
        <p:nvGraphicFramePr>
          <p:cNvPr id="5" name="Tabell 4">
            <a:extLst>
              <a:ext uri="{FF2B5EF4-FFF2-40B4-BE49-F238E27FC236}">
                <a16:creationId xmlns:a16="http://schemas.microsoft.com/office/drawing/2014/main" id="{C9793CD0-8B48-AEBF-47EE-66EAC52E4E06}"/>
              </a:ext>
            </a:extLst>
          </p:cNvPr>
          <p:cNvGraphicFramePr>
            <a:graphicFrameLocks noGrp="1"/>
          </p:cNvGraphicFramePr>
          <p:nvPr>
            <p:extLst>
              <p:ext uri="{D42A27DB-BD31-4B8C-83A1-F6EECF244321}">
                <p14:modId xmlns:p14="http://schemas.microsoft.com/office/powerpoint/2010/main" val="2210185730"/>
              </p:ext>
            </p:extLst>
          </p:nvPr>
        </p:nvGraphicFramePr>
        <p:xfrm>
          <a:off x="528505" y="1825626"/>
          <a:ext cx="11319782" cy="4439795"/>
        </p:xfrm>
        <a:graphic>
          <a:graphicData uri="http://schemas.openxmlformats.org/drawingml/2006/table">
            <a:tbl>
              <a:tblPr firstRow="1" firstCol="1" bandRow="1">
                <a:tableStyleId>{5C22544A-7EE6-4342-B048-85BDC9FD1C3A}</a:tableStyleId>
              </a:tblPr>
              <a:tblGrid>
                <a:gridCol w="2370320">
                  <a:extLst>
                    <a:ext uri="{9D8B030D-6E8A-4147-A177-3AD203B41FA5}">
                      <a16:colId xmlns:a16="http://schemas.microsoft.com/office/drawing/2014/main" val="969685775"/>
                    </a:ext>
                  </a:extLst>
                </a:gridCol>
                <a:gridCol w="2178086">
                  <a:extLst>
                    <a:ext uri="{9D8B030D-6E8A-4147-A177-3AD203B41FA5}">
                      <a16:colId xmlns:a16="http://schemas.microsoft.com/office/drawing/2014/main" val="471828404"/>
                    </a:ext>
                  </a:extLst>
                </a:gridCol>
                <a:gridCol w="2283095">
                  <a:extLst>
                    <a:ext uri="{9D8B030D-6E8A-4147-A177-3AD203B41FA5}">
                      <a16:colId xmlns:a16="http://schemas.microsoft.com/office/drawing/2014/main" val="1164731022"/>
                    </a:ext>
                  </a:extLst>
                </a:gridCol>
                <a:gridCol w="2318663">
                  <a:extLst>
                    <a:ext uri="{9D8B030D-6E8A-4147-A177-3AD203B41FA5}">
                      <a16:colId xmlns:a16="http://schemas.microsoft.com/office/drawing/2014/main" val="2427981856"/>
                    </a:ext>
                  </a:extLst>
                </a:gridCol>
                <a:gridCol w="2169618">
                  <a:extLst>
                    <a:ext uri="{9D8B030D-6E8A-4147-A177-3AD203B41FA5}">
                      <a16:colId xmlns:a16="http://schemas.microsoft.com/office/drawing/2014/main" val="3554035120"/>
                    </a:ext>
                  </a:extLst>
                </a:gridCol>
              </a:tblGrid>
              <a:tr h="4415784">
                <a:tc>
                  <a:txBody>
                    <a:bodyPr/>
                    <a:lstStyle/>
                    <a:p>
                      <a:pPr>
                        <a:lnSpc>
                          <a:spcPct val="150000"/>
                        </a:lnSpc>
                        <a:spcAft>
                          <a:spcPts val="800"/>
                        </a:spcAft>
                      </a:pPr>
                      <a:r>
                        <a:rPr lang="nb-NO" sz="1800" dirty="0">
                          <a:solidFill>
                            <a:schemeClr val="tx1"/>
                          </a:solidFill>
                          <a:effectLst/>
                        </a:rPr>
                        <a:t>Lytteforståelse</a:t>
                      </a:r>
                      <a:endParaRPr lang="nb-NO" sz="1400" dirty="0">
                        <a:solidFill>
                          <a:schemeClr val="tx1"/>
                        </a:solidFill>
                        <a:effectLst/>
                      </a:endParaRPr>
                    </a:p>
                    <a:p>
                      <a:pPr>
                        <a:lnSpc>
                          <a:spcPct val="150000"/>
                        </a:lnSpc>
                        <a:spcAft>
                          <a:spcPts val="800"/>
                        </a:spcAft>
                      </a:pPr>
                      <a:r>
                        <a:rPr lang="nb-NO" sz="1400" dirty="0">
                          <a:solidFill>
                            <a:schemeClr val="tx1"/>
                          </a:solidFill>
                          <a:effectLst/>
                        </a:rPr>
                        <a:t>Jeg kan forstå sammenhengende tale også når den ikke er tydelig strukturert, og når sammenhenger er underforståtte og ikke kommer tydelig fram. Jeg kan forstå TV-programmer og filmer uten altfor store anstrengelser. </a:t>
                      </a:r>
                    </a:p>
                    <a:p>
                      <a:pPr>
                        <a:lnSpc>
                          <a:spcPct val="150000"/>
                        </a:lnSpc>
                        <a:spcAft>
                          <a:spcPts val="800"/>
                        </a:spcAft>
                      </a:pPr>
                      <a:r>
                        <a:rPr lang="nb-NO" sz="1400" dirty="0">
                          <a:solidFill>
                            <a:schemeClr val="tx1"/>
                          </a:solidFill>
                          <a:effectLst/>
                        </a:rPr>
                        <a:t> </a:t>
                      </a:r>
                    </a:p>
                    <a:p>
                      <a:pPr>
                        <a:lnSpc>
                          <a:spcPct val="150000"/>
                        </a:lnSpc>
                        <a:spcAft>
                          <a:spcPts val="800"/>
                        </a:spcAft>
                      </a:pPr>
                      <a:endParaRPr lang="nb-NO" sz="1400" dirty="0">
                        <a:solidFill>
                          <a:schemeClr val="tx1"/>
                        </a:solidFill>
                        <a:effectLst/>
                      </a:endParaRPr>
                    </a:p>
                  </a:txBody>
                  <a:tcPr marL="8859" marR="8859" marT="8859" marB="8859">
                    <a:solidFill>
                      <a:schemeClr val="bg2"/>
                    </a:solidFill>
                  </a:tcPr>
                </a:tc>
                <a:tc>
                  <a:txBody>
                    <a:bodyPr/>
                    <a:lstStyle/>
                    <a:p>
                      <a:pPr>
                        <a:lnSpc>
                          <a:spcPct val="150000"/>
                        </a:lnSpc>
                        <a:spcAft>
                          <a:spcPts val="800"/>
                        </a:spcAft>
                      </a:pPr>
                      <a:r>
                        <a:rPr lang="nb-NO" sz="1800" dirty="0">
                          <a:solidFill>
                            <a:schemeClr val="tx1"/>
                          </a:solidFill>
                          <a:effectLst/>
                        </a:rPr>
                        <a:t>Leseforståelse</a:t>
                      </a:r>
                    </a:p>
                    <a:p>
                      <a:pPr>
                        <a:lnSpc>
                          <a:spcPct val="150000"/>
                        </a:lnSpc>
                        <a:spcAft>
                          <a:spcPts val="800"/>
                        </a:spcAft>
                      </a:pPr>
                      <a:r>
                        <a:rPr lang="nb-NO" sz="1400" dirty="0">
                          <a:solidFill>
                            <a:schemeClr val="tx1"/>
                          </a:solidFill>
                          <a:effectLst/>
                        </a:rPr>
                        <a:t>Jeg kan forstå lange, komplekse </a:t>
                      </a:r>
                      <a:r>
                        <a:rPr lang="nb-NO" sz="1400" dirty="0" err="1">
                          <a:solidFill>
                            <a:schemeClr val="tx1"/>
                          </a:solidFill>
                          <a:effectLst/>
                        </a:rPr>
                        <a:t>faktatekster</a:t>
                      </a:r>
                      <a:r>
                        <a:rPr lang="nb-NO" sz="1400" dirty="0">
                          <a:solidFill>
                            <a:schemeClr val="tx1"/>
                          </a:solidFill>
                          <a:effectLst/>
                        </a:rPr>
                        <a:t> og skjønnlitterære tekster, og legge merke til trekk som er typiske for ulike stilnivåer. Jeg kan forstå fagartikler og lengre, tekniske instruksjoner selv når de ligger utenfor mitt felt. </a:t>
                      </a:r>
                    </a:p>
                    <a:p>
                      <a:pPr>
                        <a:lnSpc>
                          <a:spcPct val="150000"/>
                        </a:lnSpc>
                        <a:spcAft>
                          <a:spcPts val="800"/>
                        </a:spcAft>
                      </a:pPr>
                      <a:r>
                        <a:rPr lang="nb-NO" sz="1400" dirty="0">
                          <a:solidFill>
                            <a:schemeClr val="tx1"/>
                          </a:solidFill>
                          <a:effectLst/>
                        </a:rPr>
                        <a:t> </a:t>
                      </a:r>
                    </a:p>
                    <a:p>
                      <a:pPr>
                        <a:lnSpc>
                          <a:spcPct val="150000"/>
                        </a:lnSpc>
                        <a:spcAft>
                          <a:spcPts val="800"/>
                        </a:spcAft>
                      </a:pPr>
                      <a:r>
                        <a:rPr lang="nb-NO" sz="1400" dirty="0">
                          <a:solidFill>
                            <a:schemeClr val="tx1"/>
                          </a:solidFill>
                          <a:effectLst/>
                        </a:rPr>
                        <a:t> </a:t>
                      </a:r>
                      <a:endPar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9" marR="8859" marT="8859" marB="8859">
                    <a:solidFill>
                      <a:schemeClr val="bg2"/>
                    </a:solidFill>
                  </a:tcPr>
                </a:tc>
                <a:tc>
                  <a:txBody>
                    <a:bodyPr/>
                    <a:lstStyle/>
                    <a:p>
                      <a:pPr>
                        <a:lnSpc>
                          <a:spcPct val="150000"/>
                        </a:lnSpc>
                        <a:spcAft>
                          <a:spcPts val="800"/>
                        </a:spcAft>
                      </a:pPr>
                      <a:r>
                        <a:rPr lang="nb-NO" sz="1800" dirty="0">
                          <a:solidFill>
                            <a:schemeClr val="tx1"/>
                          </a:solidFill>
                          <a:effectLst/>
                        </a:rPr>
                        <a:t>Føre en samtale </a:t>
                      </a:r>
                    </a:p>
                    <a:p>
                      <a:pPr>
                        <a:lnSpc>
                          <a:spcPct val="150000"/>
                        </a:lnSpc>
                        <a:spcAft>
                          <a:spcPts val="800"/>
                        </a:spcAft>
                      </a:pPr>
                      <a:r>
                        <a:rPr lang="nb-NO" sz="1400" dirty="0">
                          <a:solidFill>
                            <a:schemeClr val="tx1"/>
                          </a:solidFill>
                          <a:effectLst/>
                        </a:rPr>
                        <a:t>Jeg kan uttrykke meg flytende og spontant uten at det i særlig grad merkes at jeg leter etter uttrykksmåter. Jeg kan bruke språket fleksibelt og effektivt både i sosiale og faglige sammenhenger. Jeg kan formulere idéer og meninger presist og forholde meg til samtalepartnere på en hensiktsmessig måte. </a:t>
                      </a:r>
                    </a:p>
                  </a:txBody>
                  <a:tcPr marL="8859" marR="8859" marT="8859" marB="8859">
                    <a:solidFill>
                      <a:schemeClr val="bg2"/>
                    </a:solidFill>
                  </a:tcPr>
                </a:tc>
                <a:tc>
                  <a:txBody>
                    <a:bodyPr/>
                    <a:lstStyle/>
                    <a:p>
                      <a:pPr>
                        <a:lnSpc>
                          <a:spcPct val="150000"/>
                        </a:lnSpc>
                        <a:spcAft>
                          <a:spcPts val="800"/>
                        </a:spcAft>
                      </a:pPr>
                      <a:r>
                        <a:rPr lang="nb-NO" sz="1800" dirty="0">
                          <a:solidFill>
                            <a:schemeClr val="tx1"/>
                          </a:solidFill>
                          <a:effectLst/>
                        </a:rPr>
                        <a:t>Uttrykke seg muntlig </a:t>
                      </a:r>
                      <a:endParaRPr lang="nb-NO" sz="1400" dirty="0">
                        <a:solidFill>
                          <a:schemeClr val="tx1"/>
                        </a:solidFill>
                        <a:effectLst/>
                      </a:endParaRPr>
                    </a:p>
                    <a:p>
                      <a:pPr>
                        <a:lnSpc>
                          <a:spcPct val="150000"/>
                        </a:lnSpc>
                        <a:spcAft>
                          <a:spcPts val="800"/>
                        </a:spcAft>
                      </a:pPr>
                      <a:r>
                        <a:rPr lang="nb-NO" sz="1400" dirty="0">
                          <a:solidFill>
                            <a:schemeClr val="tx1"/>
                          </a:solidFill>
                          <a:effectLst/>
                        </a:rPr>
                        <a:t>Jeg kan gi klare og detaljerte beskrivelser av komplekse emner der jeg trekker inn delmomenter, utdyper enkelte punkter og runder av med en passende konklusjon. </a:t>
                      </a:r>
                    </a:p>
                    <a:p>
                      <a:pPr>
                        <a:lnSpc>
                          <a:spcPct val="150000"/>
                        </a:lnSpc>
                        <a:spcAft>
                          <a:spcPts val="800"/>
                        </a:spcAft>
                      </a:pPr>
                      <a:r>
                        <a:rPr lang="nb-NO" sz="1400" dirty="0">
                          <a:solidFill>
                            <a:schemeClr val="tx1"/>
                          </a:solidFill>
                          <a:effectLst/>
                        </a:rPr>
                        <a:t> </a:t>
                      </a:r>
                    </a:p>
                    <a:p>
                      <a:pPr>
                        <a:lnSpc>
                          <a:spcPct val="150000"/>
                        </a:lnSpc>
                        <a:spcAft>
                          <a:spcPts val="800"/>
                        </a:spcAft>
                      </a:pPr>
                      <a:r>
                        <a:rPr lang="nb-NO" sz="1400" dirty="0">
                          <a:solidFill>
                            <a:schemeClr val="tx1"/>
                          </a:solidFill>
                          <a:effectLst/>
                        </a:rPr>
                        <a:t> </a:t>
                      </a:r>
                    </a:p>
                    <a:p>
                      <a:pPr>
                        <a:lnSpc>
                          <a:spcPct val="150000"/>
                        </a:lnSpc>
                        <a:spcAft>
                          <a:spcPts val="800"/>
                        </a:spcAft>
                      </a:pPr>
                      <a:endParaRPr lang="nb-NO" sz="1400" dirty="0">
                        <a:solidFill>
                          <a:schemeClr val="tx1"/>
                        </a:solidFill>
                        <a:effectLst/>
                      </a:endParaRPr>
                    </a:p>
                    <a:p>
                      <a:pPr>
                        <a:lnSpc>
                          <a:spcPct val="150000"/>
                        </a:lnSpc>
                        <a:spcAft>
                          <a:spcPts val="800"/>
                        </a:spcAft>
                      </a:pPr>
                      <a:r>
                        <a:rPr lang="nb-NO" sz="1400" dirty="0">
                          <a:solidFill>
                            <a:schemeClr val="tx1"/>
                          </a:solidFill>
                          <a:effectLst/>
                        </a:rPr>
                        <a:t> </a:t>
                      </a:r>
                      <a:endPar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9" marR="8859" marT="8859" marB="8859">
                    <a:solidFill>
                      <a:schemeClr val="bg2"/>
                    </a:solidFill>
                  </a:tcPr>
                </a:tc>
                <a:tc>
                  <a:txBody>
                    <a:bodyPr/>
                    <a:lstStyle/>
                    <a:p>
                      <a:pPr>
                        <a:lnSpc>
                          <a:spcPct val="150000"/>
                        </a:lnSpc>
                        <a:spcAft>
                          <a:spcPts val="800"/>
                        </a:spcAft>
                      </a:pPr>
                      <a:r>
                        <a:rPr lang="nb-NO" sz="1800" dirty="0">
                          <a:solidFill>
                            <a:schemeClr val="tx1"/>
                          </a:solidFill>
                          <a:effectLst/>
                        </a:rPr>
                        <a:t>Skrive </a:t>
                      </a:r>
                    </a:p>
                    <a:p>
                      <a:pPr>
                        <a:lnSpc>
                          <a:spcPct val="150000"/>
                        </a:lnSpc>
                        <a:spcAft>
                          <a:spcPts val="800"/>
                        </a:spcAft>
                      </a:pPr>
                      <a:r>
                        <a:rPr lang="nb-NO" sz="1400" dirty="0">
                          <a:solidFill>
                            <a:schemeClr val="tx1"/>
                          </a:solidFill>
                          <a:effectLst/>
                        </a:rPr>
                        <a:t>Jeg kan skrive klare og strukturerte tekster og gi uttrykk for mine synspunkter på en utfyllende måte. Jeg kan skrive om komplekse emner (i brev, rapporter, artikler eller essays) og understreke hva jeg mener er de viktigste punktene. Jeg kan velge en stil som passer til den som skal lese teksten.</a:t>
                      </a:r>
                    </a:p>
                    <a:p>
                      <a:pPr>
                        <a:lnSpc>
                          <a:spcPct val="150000"/>
                        </a:lnSpc>
                        <a:spcAft>
                          <a:spcPts val="800"/>
                        </a:spcAft>
                      </a:pPr>
                      <a:r>
                        <a:rPr lang="nb-NO" sz="1400" dirty="0">
                          <a:solidFill>
                            <a:schemeClr val="tx1"/>
                          </a:solidFill>
                          <a:effectLst/>
                        </a:rPr>
                        <a:t> </a:t>
                      </a:r>
                      <a:endPar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859" marR="8859" marT="8859" marB="8859">
                    <a:solidFill>
                      <a:schemeClr val="bg2"/>
                    </a:solidFill>
                  </a:tcPr>
                </a:tc>
                <a:extLst>
                  <a:ext uri="{0D108BD9-81ED-4DB2-BD59-A6C34878D82A}">
                    <a16:rowId xmlns:a16="http://schemas.microsoft.com/office/drawing/2014/main" val="3210428457"/>
                  </a:ext>
                </a:extLst>
              </a:tr>
            </a:tbl>
          </a:graphicData>
        </a:graphic>
      </p:graphicFrame>
    </p:spTree>
    <p:extLst>
      <p:ext uri="{BB962C8B-B14F-4D97-AF65-F5344CB8AC3E}">
        <p14:creationId xmlns:p14="http://schemas.microsoft.com/office/powerpoint/2010/main" val="546787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6C0D3C-4ED4-2CF8-5E0D-0D1F18E419D0}"/>
              </a:ext>
            </a:extLst>
          </p:cNvPr>
          <p:cNvSpPr>
            <a:spLocks noGrp="1"/>
          </p:cNvSpPr>
          <p:nvPr>
            <p:ph type="title"/>
          </p:nvPr>
        </p:nvSpPr>
        <p:spPr/>
        <p:txBody>
          <a:bodyPr/>
          <a:lstStyle/>
          <a:p>
            <a:r>
              <a:rPr lang="nb-NO" dirty="0"/>
              <a:t>Mål C1</a:t>
            </a:r>
          </a:p>
        </p:txBody>
      </p:sp>
      <p:graphicFrame>
        <p:nvGraphicFramePr>
          <p:cNvPr id="4" name="Plassholder for innhold 3">
            <a:extLst>
              <a:ext uri="{FF2B5EF4-FFF2-40B4-BE49-F238E27FC236}">
                <a16:creationId xmlns:a16="http://schemas.microsoft.com/office/drawing/2014/main" id="{0E3DB543-53A9-D0BB-A3FA-995D5D185AF9}"/>
              </a:ext>
            </a:extLst>
          </p:cNvPr>
          <p:cNvGraphicFramePr>
            <a:graphicFrameLocks noGrp="1"/>
          </p:cNvGraphicFramePr>
          <p:nvPr>
            <p:ph idx="1"/>
            <p:extLst>
              <p:ext uri="{D42A27DB-BD31-4B8C-83A1-F6EECF244321}">
                <p14:modId xmlns:p14="http://schemas.microsoft.com/office/powerpoint/2010/main" val="2471303500"/>
              </p:ext>
            </p:extLst>
          </p:nvPr>
        </p:nvGraphicFramePr>
        <p:xfrm>
          <a:off x="2835481" y="2176486"/>
          <a:ext cx="6132350" cy="4290329"/>
        </p:xfrm>
        <a:graphic>
          <a:graphicData uri="http://schemas.openxmlformats.org/drawingml/2006/table">
            <a:tbl>
              <a:tblPr firstRow="1" firstCol="1" bandRow="1">
                <a:tableStyleId>{5C22544A-7EE6-4342-B048-85BDC9FD1C3A}</a:tableStyleId>
              </a:tblPr>
              <a:tblGrid>
                <a:gridCol w="1598761">
                  <a:extLst>
                    <a:ext uri="{9D8B030D-6E8A-4147-A177-3AD203B41FA5}">
                      <a16:colId xmlns:a16="http://schemas.microsoft.com/office/drawing/2014/main" val="1367878257"/>
                    </a:ext>
                  </a:extLst>
                </a:gridCol>
                <a:gridCol w="1740936">
                  <a:extLst>
                    <a:ext uri="{9D8B030D-6E8A-4147-A177-3AD203B41FA5}">
                      <a16:colId xmlns:a16="http://schemas.microsoft.com/office/drawing/2014/main" val="2979043785"/>
                    </a:ext>
                  </a:extLst>
                </a:gridCol>
                <a:gridCol w="1113860">
                  <a:extLst>
                    <a:ext uri="{9D8B030D-6E8A-4147-A177-3AD203B41FA5}">
                      <a16:colId xmlns:a16="http://schemas.microsoft.com/office/drawing/2014/main" val="2955812246"/>
                    </a:ext>
                  </a:extLst>
                </a:gridCol>
                <a:gridCol w="1678793">
                  <a:extLst>
                    <a:ext uri="{9D8B030D-6E8A-4147-A177-3AD203B41FA5}">
                      <a16:colId xmlns:a16="http://schemas.microsoft.com/office/drawing/2014/main" val="4120594475"/>
                    </a:ext>
                  </a:extLst>
                </a:gridCol>
              </a:tblGrid>
              <a:tr h="578881">
                <a:tc gridSpan="3">
                  <a:txBody>
                    <a:bodyPr/>
                    <a:lstStyle/>
                    <a:p>
                      <a:pPr algn="ctr">
                        <a:lnSpc>
                          <a:spcPct val="107000"/>
                        </a:lnSpc>
                        <a:spcAft>
                          <a:spcPts val="800"/>
                        </a:spcAft>
                      </a:pPr>
                      <a:r>
                        <a:rPr lang="nb-NO" sz="2000" b="1" dirty="0">
                          <a:effectLst/>
                        </a:rPr>
                        <a:t>Europeiske rammeverks beskrivelser  </a:t>
                      </a:r>
                      <a:endParaRPr lang="nb-N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b-NO"/>
                    </a:p>
                  </a:txBody>
                  <a:tcPr/>
                </a:tc>
                <a:tc hMerge="1">
                  <a:txBody>
                    <a:bodyPr/>
                    <a:lstStyle/>
                    <a:p>
                      <a:endParaRPr lang="nb-NO"/>
                    </a:p>
                  </a:txBody>
                  <a:tcPr/>
                </a:tc>
                <a:tc rowSpan="5">
                  <a:txBody>
                    <a:bodyPr/>
                    <a:lstStyle/>
                    <a:p>
                      <a:pPr algn="ctr">
                        <a:lnSpc>
                          <a:spcPct val="107000"/>
                        </a:lnSpc>
                        <a:spcAft>
                          <a:spcPts val="800"/>
                        </a:spcAft>
                      </a:pPr>
                      <a:endParaRPr lang="nb-NO" sz="1400" dirty="0">
                        <a:effectLst/>
                      </a:endParaRPr>
                    </a:p>
                    <a:p>
                      <a:pPr algn="ctr">
                        <a:lnSpc>
                          <a:spcPct val="107000"/>
                        </a:lnSpc>
                        <a:spcAft>
                          <a:spcPts val="800"/>
                        </a:spcAft>
                      </a:pPr>
                      <a:endParaRPr lang="nb-NO" sz="1600" dirty="0">
                        <a:effectLst/>
                      </a:endParaRPr>
                    </a:p>
                    <a:p>
                      <a:pPr algn="ctr">
                        <a:lnSpc>
                          <a:spcPct val="107000"/>
                        </a:lnSpc>
                        <a:spcAft>
                          <a:spcPts val="800"/>
                        </a:spcAft>
                      </a:pPr>
                      <a:r>
                        <a:rPr lang="nb-NO" sz="1800" dirty="0">
                          <a:effectLst/>
                        </a:rPr>
                        <a:t>Kompetanse</a:t>
                      </a:r>
                      <a:endParaRPr lang="nb-NO" sz="1600" dirty="0">
                        <a:effectLst/>
                      </a:endParaRPr>
                    </a:p>
                    <a:p>
                      <a:pPr algn="ctr">
                        <a:lnSpc>
                          <a:spcPct val="107000"/>
                        </a:lnSpc>
                        <a:spcAft>
                          <a:spcPts val="800"/>
                        </a:spcAft>
                      </a:pPr>
                      <a:endParaRPr lang="nb-NO" sz="1600" dirty="0">
                        <a:effectLst/>
                      </a:endParaRPr>
                    </a:p>
                    <a:p>
                      <a:pPr algn="ctr">
                        <a:lnSpc>
                          <a:spcPct val="107000"/>
                        </a:lnSpc>
                        <a:spcAft>
                          <a:spcPts val="800"/>
                        </a:spcAft>
                      </a:pPr>
                      <a:endParaRPr lang="nb-NO" sz="1600" dirty="0">
                        <a:effectLst/>
                      </a:endParaRPr>
                    </a:p>
                    <a:p>
                      <a:pPr algn="ctr">
                        <a:lnSpc>
                          <a:spcPct val="107000"/>
                        </a:lnSpc>
                        <a:spcAft>
                          <a:spcPts val="800"/>
                        </a:spcAft>
                      </a:pPr>
                      <a:endParaRPr lang="nb-NO" sz="1600" dirty="0">
                        <a:effectLst/>
                      </a:endParaRPr>
                    </a:p>
                    <a:p>
                      <a:pPr algn="ctr">
                        <a:lnSpc>
                          <a:spcPct val="107000"/>
                        </a:lnSpc>
                        <a:spcAft>
                          <a:spcPts val="800"/>
                        </a:spcAft>
                      </a:pPr>
                      <a:endParaRPr lang="nb-NO" sz="1600" dirty="0">
                        <a:effectLst/>
                      </a:endParaRPr>
                    </a:p>
                    <a:p>
                      <a:pPr algn="ctr">
                        <a:lnSpc>
                          <a:spcPct val="107000"/>
                        </a:lnSpc>
                        <a:spcAft>
                          <a:spcPts val="800"/>
                        </a:spcAft>
                      </a:pPr>
                      <a:endParaRPr lang="nb-NO" sz="1600" dirty="0">
                        <a:effectLst/>
                      </a:endParaRPr>
                    </a:p>
                    <a:p>
                      <a:pPr algn="ctr">
                        <a:lnSpc>
                          <a:spcPct val="107000"/>
                        </a:lnSpc>
                        <a:spcAft>
                          <a:spcPts val="800"/>
                        </a:spcAft>
                      </a:pPr>
                      <a:endParaRPr lang="nb-NO" sz="1600" dirty="0">
                        <a:effectLst/>
                      </a:endParaRPr>
                    </a:p>
                    <a:p>
                      <a:pPr algn="ctr">
                        <a:lnSpc>
                          <a:spcPct val="107000"/>
                        </a:lnSpc>
                        <a:spcAft>
                          <a:spcPts val="800"/>
                        </a:spcAft>
                      </a:pPr>
                      <a:endParaRPr lang="nb-NO" sz="1400" dirty="0">
                        <a:effectLst/>
                      </a:endParaRPr>
                    </a:p>
                    <a:p>
                      <a:pPr algn="ctr">
                        <a:lnSpc>
                          <a:spcPct val="107000"/>
                        </a:lnSpc>
                        <a:spcAft>
                          <a:spcPts val="800"/>
                        </a:spcAft>
                      </a:pPr>
                      <a:r>
                        <a:rPr lang="nb-NO" sz="1600" dirty="0" err="1">
                          <a:effectLst/>
                        </a:rPr>
                        <a:t>Performanse</a:t>
                      </a:r>
                      <a:r>
                        <a:rPr lang="nb-NO" sz="1400" dirty="0">
                          <a:effectLst/>
                        </a:rPr>
                        <a:t> </a:t>
                      </a:r>
                    </a:p>
                    <a:p>
                      <a:pPr algn="ctr">
                        <a:lnSpc>
                          <a:spcPct val="107000"/>
                        </a:lnSpc>
                        <a:spcAft>
                          <a:spcPts val="800"/>
                        </a:spcAft>
                      </a:pP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4377578"/>
                  </a:ext>
                </a:extLst>
              </a:tr>
              <a:tr h="1167917">
                <a:tc>
                  <a:txBody>
                    <a:bodyPr/>
                    <a:lstStyle/>
                    <a:p>
                      <a:pPr algn="ctr">
                        <a:lnSpc>
                          <a:spcPct val="107000"/>
                        </a:lnSpc>
                        <a:spcAft>
                          <a:spcPts val="800"/>
                        </a:spcAft>
                      </a:pPr>
                      <a:r>
                        <a:rPr lang="nb-NO" sz="2000" b="1" dirty="0">
                          <a:solidFill>
                            <a:schemeClr val="tx1"/>
                          </a:solidFill>
                          <a:effectLst/>
                        </a:rPr>
                        <a:t>Forståelse (lytte og lese)</a:t>
                      </a:r>
                    </a:p>
                    <a:p>
                      <a:pPr algn="ctr">
                        <a:lnSpc>
                          <a:spcPct val="107000"/>
                        </a:lnSpc>
                        <a:spcAft>
                          <a:spcPts val="800"/>
                        </a:spcAft>
                      </a:pPr>
                      <a:r>
                        <a:rPr lang="nb-NO" sz="2000" b="1" dirty="0">
                          <a:effectLst/>
                        </a:rPr>
                        <a:t> </a:t>
                      </a:r>
                      <a:endParaRPr lang="nb-N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nb-NO" sz="2000" b="1" dirty="0">
                          <a:effectLst/>
                        </a:rPr>
                        <a:t>Muntlig </a:t>
                      </a:r>
                    </a:p>
                    <a:p>
                      <a:pPr algn="ctr">
                        <a:lnSpc>
                          <a:spcPct val="107000"/>
                        </a:lnSpc>
                        <a:spcAft>
                          <a:spcPts val="800"/>
                        </a:spcAft>
                      </a:pPr>
                      <a:r>
                        <a:rPr lang="nb-NO" sz="2000" b="1" dirty="0">
                          <a:effectLst/>
                        </a:rPr>
                        <a:t>(samtale og uttrykke seg)</a:t>
                      </a:r>
                    </a:p>
                    <a:p>
                      <a:pPr algn="ctr">
                        <a:lnSpc>
                          <a:spcPct val="107000"/>
                        </a:lnSpc>
                        <a:spcAft>
                          <a:spcPts val="800"/>
                        </a:spcAft>
                      </a:pPr>
                      <a:r>
                        <a:rPr lang="nb-NO" sz="2000" b="1" dirty="0">
                          <a:effectLst/>
                        </a:rPr>
                        <a:t> </a:t>
                      </a:r>
                      <a:endParaRPr lang="nb-N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800"/>
                        </a:spcAft>
                      </a:pPr>
                      <a:r>
                        <a:rPr lang="nb-NO" sz="2000" b="1" dirty="0">
                          <a:effectLst/>
                        </a:rPr>
                        <a:t>Skriving</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nb-NO"/>
                    </a:p>
                  </a:txBody>
                  <a:tcPr/>
                </a:tc>
                <a:extLst>
                  <a:ext uri="{0D108BD9-81ED-4DB2-BD59-A6C34878D82A}">
                    <a16:rowId xmlns:a16="http://schemas.microsoft.com/office/drawing/2014/main" val="2998051831"/>
                  </a:ext>
                </a:extLst>
              </a:tr>
              <a:tr h="578881">
                <a:tc gridSpan="3">
                  <a:txBody>
                    <a:bodyPr/>
                    <a:lstStyle/>
                    <a:p>
                      <a:pPr algn="ctr">
                        <a:lnSpc>
                          <a:spcPct val="107000"/>
                        </a:lnSpc>
                        <a:spcAft>
                          <a:spcPts val="800"/>
                        </a:spcAft>
                      </a:pPr>
                      <a:r>
                        <a:rPr lang="nb-NO" sz="2000" b="1" dirty="0">
                          <a:solidFill>
                            <a:schemeClr val="tx1"/>
                          </a:solidFill>
                          <a:effectLst/>
                        </a:rPr>
                        <a:t>Læringsmål (delmål)</a:t>
                      </a:r>
                    </a:p>
                    <a:p>
                      <a:pPr algn="ctr">
                        <a:lnSpc>
                          <a:spcPct val="107000"/>
                        </a:lnSpc>
                        <a:spcAft>
                          <a:spcPts val="800"/>
                        </a:spcAft>
                      </a:pPr>
                      <a:r>
                        <a:rPr lang="nb-NO" sz="2000" b="1" dirty="0">
                          <a:solidFill>
                            <a:schemeClr val="tx1"/>
                          </a:solidFill>
                          <a:effectLst/>
                        </a:rPr>
                        <a:t> </a:t>
                      </a:r>
                      <a:endParaRPr lang="nb-NO"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hMerge="1">
                  <a:txBody>
                    <a:bodyPr/>
                    <a:lstStyle/>
                    <a:p>
                      <a:endParaRPr lang="nb-NO"/>
                    </a:p>
                  </a:txBody>
                  <a:tcPr/>
                </a:tc>
                <a:tc hMerge="1">
                  <a:txBody>
                    <a:bodyPr/>
                    <a:lstStyle/>
                    <a:p>
                      <a:endParaRPr lang="nb-NO"/>
                    </a:p>
                  </a:txBody>
                  <a:tcPr/>
                </a:tc>
                <a:tc vMerge="1">
                  <a:txBody>
                    <a:bodyPr/>
                    <a:lstStyle/>
                    <a:p>
                      <a:endParaRPr lang="nb-NO"/>
                    </a:p>
                  </a:txBody>
                  <a:tcPr/>
                </a:tc>
                <a:extLst>
                  <a:ext uri="{0D108BD9-81ED-4DB2-BD59-A6C34878D82A}">
                    <a16:rowId xmlns:a16="http://schemas.microsoft.com/office/drawing/2014/main" val="672771555"/>
                  </a:ext>
                </a:extLst>
              </a:tr>
              <a:tr h="578881">
                <a:tc gridSpan="3">
                  <a:txBody>
                    <a:bodyPr/>
                    <a:lstStyle/>
                    <a:p>
                      <a:pPr algn="ctr">
                        <a:lnSpc>
                          <a:spcPct val="107000"/>
                        </a:lnSpc>
                        <a:spcAft>
                          <a:spcPts val="800"/>
                        </a:spcAft>
                      </a:pPr>
                      <a:r>
                        <a:rPr lang="nb-NO" sz="2000" b="1" dirty="0">
                          <a:solidFill>
                            <a:schemeClr val="tx1"/>
                          </a:solidFill>
                          <a:effectLst/>
                        </a:rPr>
                        <a:t>Økt (øvelser i alle tre målkategorier)</a:t>
                      </a:r>
                    </a:p>
                    <a:p>
                      <a:pPr algn="ctr">
                        <a:lnSpc>
                          <a:spcPct val="107000"/>
                        </a:lnSpc>
                        <a:spcAft>
                          <a:spcPts val="800"/>
                        </a:spcAft>
                      </a:pPr>
                      <a:r>
                        <a:rPr lang="nb-NO" sz="2000" b="1" dirty="0">
                          <a:solidFill>
                            <a:schemeClr val="tx1"/>
                          </a:solidFill>
                          <a:effectLst/>
                        </a:rPr>
                        <a:t> </a:t>
                      </a:r>
                      <a:endParaRPr lang="nb-NO"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hMerge="1">
                  <a:txBody>
                    <a:bodyPr/>
                    <a:lstStyle/>
                    <a:p>
                      <a:endParaRPr lang="nb-NO"/>
                    </a:p>
                  </a:txBody>
                  <a:tcPr/>
                </a:tc>
                <a:tc hMerge="1">
                  <a:txBody>
                    <a:bodyPr/>
                    <a:lstStyle/>
                    <a:p>
                      <a:endParaRPr lang="nb-NO"/>
                    </a:p>
                  </a:txBody>
                  <a:tcPr/>
                </a:tc>
                <a:tc vMerge="1">
                  <a:txBody>
                    <a:bodyPr/>
                    <a:lstStyle/>
                    <a:p>
                      <a:endParaRPr lang="nb-NO"/>
                    </a:p>
                  </a:txBody>
                  <a:tcPr/>
                </a:tc>
                <a:extLst>
                  <a:ext uri="{0D108BD9-81ED-4DB2-BD59-A6C34878D82A}">
                    <a16:rowId xmlns:a16="http://schemas.microsoft.com/office/drawing/2014/main" val="705194714"/>
                  </a:ext>
                </a:extLst>
              </a:tr>
              <a:tr h="578881">
                <a:tc gridSpan="3">
                  <a:txBody>
                    <a:bodyPr/>
                    <a:lstStyle/>
                    <a:p>
                      <a:pPr algn="ctr">
                        <a:lnSpc>
                          <a:spcPct val="107000"/>
                        </a:lnSpc>
                        <a:spcAft>
                          <a:spcPts val="800"/>
                        </a:spcAft>
                      </a:pPr>
                      <a:r>
                        <a:rPr lang="nb-NO" sz="2000" b="1" dirty="0">
                          <a:solidFill>
                            <a:schemeClr val="tx1"/>
                          </a:solidFill>
                          <a:effectLst/>
                        </a:rPr>
                        <a:t>Vurderinger</a:t>
                      </a:r>
                    </a:p>
                    <a:p>
                      <a:pPr algn="ctr">
                        <a:lnSpc>
                          <a:spcPct val="107000"/>
                        </a:lnSpc>
                        <a:spcAft>
                          <a:spcPts val="800"/>
                        </a:spcAft>
                      </a:pPr>
                      <a:r>
                        <a:rPr lang="nb-NO" sz="2000" b="1" dirty="0">
                          <a:solidFill>
                            <a:schemeClr val="tx1"/>
                          </a:solidFill>
                          <a:effectLst/>
                        </a:rPr>
                        <a:t> </a:t>
                      </a:r>
                      <a:endParaRPr lang="nb-NO"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hMerge="1">
                  <a:txBody>
                    <a:bodyPr/>
                    <a:lstStyle/>
                    <a:p>
                      <a:endParaRPr lang="nb-NO"/>
                    </a:p>
                  </a:txBody>
                  <a:tcPr/>
                </a:tc>
                <a:tc hMerge="1">
                  <a:txBody>
                    <a:bodyPr/>
                    <a:lstStyle/>
                    <a:p>
                      <a:endParaRPr lang="nb-NO"/>
                    </a:p>
                  </a:txBody>
                  <a:tcPr/>
                </a:tc>
                <a:tc vMerge="1">
                  <a:txBody>
                    <a:bodyPr/>
                    <a:lstStyle/>
                    <a:p>
                      <a:endParaRPr lang="nb-NO"/>
                    </a:p>
                  </a:txBody>
                  <a:tcPr/>
                </a:tc>
                <a:extLst>
                  <a:ext uri="{0D108BD9-81ED-4DB2-BD59-A6C34878D82A}">
                    <a16:rowId xmlns:a16="http://schemas.microsoft.com/office/drawing/2014/main" val="243037087"/>
                  </a:ext>
                </a:extLst>
              </a:tr>
            </a:tbl>
          </a:graphicData>
        </a:graphic>
      </p:graphicFrame>
      <p:sp>
        <p:nvSpPr>
          <p:cNvPr id="5" name="AutoShape 1">
            <a:extLst>
              <a:ext uri="{FF2B5EF4-FFF2-40B4-BE49-F238E27FC236}">
                <a16:creationId xmlns:a16="http://schemas.microsoft.com/office/drawing/2014/main" id="{FFCB719A-B540-BDAA-8E0C-79C6076321C9}"/>
              </a:ext>
            </a:extLst>
          </p:cNvPr>
          <p:cNvSpPr>
            <a:spLocks noChangeArrowheads="1"/>
          </p:cNvSpPr>
          <p:nvPr/>
        </p:nvSpPr>
        <p:spPr bwMode="auto">
          <a:xfrm>
            <a:off x="7667831" y="3298708"/>
            <a:ext cx="850900" cy="2196080"/>
          </a:xfrm>
          <a:prstGeom prst="downArrow">
            <a:avLst>
              <a:gd name="adj1" fmla="val 50000"/>
              <a:gd name="adj2" fmla="val 3722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nb-NO" dirty="0"/>
          </a:p>
        </p:txBody>
      </p:sp>
      <p:sp>
        <p:nvSpPr>
          <p:cNvPr id="6" name="Plassholder for innhold 2">
            <a:extLst>
              <a:ext uri="{FF2B5EF4-FFF2-40B4-BE49-F238E27FC236}">
                <a16:creationId xmlns:a16="http://schemas.microsoft.com/office/drawing/2014/main" id="{16D175AA-D608-28F4-E7EC-2D0DDBF6C60B}"/>
              </a:ext>
            </a:extLst>
          </p:cNvPr>
          <p:cNvSpPr txBox="1">
            <a:spLocks/>
          </p:cNvSpPr>
          <p:nvPr/>
        </p:nvSpPr>
        <p:spPr>
          <a:xfrm>
            <a:off x="838200" y="1825625"/>
            <a:ext cx="5257800" cy="4351338"/>
          </a:xfrm>
          <a:prstGeom prst="rect">
            <a:avLst/>
          </a:prstGeom>
          <a:ln>
            <a:noFill/>
          </a:ln>
        </p:spPr>
        <p:txBody>
          <a:bodyPr/>
          <a:lstStyle>
            <a:lvl1pPr marL="228600" indent="-228600" algn="l" defTabSz="914400" rtl="0" eaLnBrk="1" latinLnBrk="0" hangingPunct="1">
              <a:lnSpc>
                <a:spcPct val="90000"/>
              </a:lnSpc>
              <a:spcBef>
                <a:spcPts val="1000"/>
              </a:spcBef>
              <a:buClr>
                <a:srgbClr val="D22D4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dirty="0"/>
          </a:p>
        </p:txBody>
      </p:sp>
    </p:spTree>
    <p:extLst>
      <p:ext uri="{BB962C8B-B14F-4D97-AF65-F5344CB8AC3E}">
        <p14:creationId xmlns:p14="http://schemas.microsoft.com/office/powerpoint/2010/main" val="282970899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D5752A5C-7494-4EDD-8151-DB9189CA592B}" vid="{5F1878C6-A779-4D69-8E32-E97DF00B1F4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ff_uk_sablona_CZ</Template>
  <TotalTime>5678</TotalTime>
  <Words>556</Words>
  <Application>Microsoft Office PowerPoint</Application>
  <PresentationFormat>Widescreen</PresentationFormat>
  <Paragraphs>120</Paragraphs>
  <Slides>16</Slides>
  <Notes>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16</vt:i4>
      </vt:variant>
    </vt:vector>
  </HeadingPairs>
  <TitlesOfParts>
    <vt:vector size="20" baseType="lpstr">
      <vt:lpstr>Arial</vt:lpstr>
      <vt:lpstr>Calibri</vt:lpstr>
      <vt:lpstr>Wingdings</vt:lpstr>
      <vt:lpstr>Motiv Office</vt:lpstr>
      <vt:lpstr>Forelesning</vt:lpstr>
      <vt:lpstr>Plan</vt:lpstr>
      <vt:lpstr>Om meg </vt:lpstr>
      <vt:lpstr>Hvor kommer jeg fra? </vt:lpstr>
      <vt:lpstr>Hva med deg?</vt:lpstr>
      <vt:lpstr>Metoder og teori</vt:lpstr>
      <vt:lpstr>Mål: C1 i CEFR </vt:lpstr>
      <vt:lpstr>Mål: C1 </vt:lpstr>
      <vt:lpstr>Mål C1</vt:lpstr>
      <vt:lpstr>Utfordringer </vt:lpstr>
      <vt:lpstr>Mål: C1 </vt:lpstr>
      <vt:lpstr>Øvelse 1 – Nyheter 12. september 2023</vt:lpstr>
      <vt:lpstr>Øvelse 2 - Leseforståelse</vt:lpstr>
      <vt:lpstr>Øvelse 3 </vt:lpstr>
      <vt:lpstr>Oppsummering</vt:lpstr>
      <vt:lpstr>Til neste gang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Kříž, Václav</dc:creator>
  <cp:lastModifiedBy>Nielsen, Jens</cp:lastModifiedBy>
  <cp:revision>31</cp:revision>
  <dcterms:created xsi:type="dcterms:W3CDTF">2022-10-11T09:26:20Z</dcterms:created>
  <dcterms:modified xsi:type="dcterms:W3CDTF">2023-09-18T09:53:15Z</dcterms:modified>
</cp:coreProperties>
</file>