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598E4-D2BB-40F6-A762-9D2EA6594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484A5C-C0FE-45A8-AAE1-387AFED0D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C252DF-320A-4833-BCDE-1D48488C0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F02354-1966-4E3E-896D-31E66DDA7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95B573-D33C-4DFD-8BFD-7E68860D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04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B4254-23FB-4148-A291-04224BB47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4D8E95-480D-4716-82A1-5CF4A74AF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5B302C-6CC4-4D74-9B92-D0E8F3C3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F1B020-B622-4D8B-AF32-302380212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E94FCF-9F95-4605-81C8-3C50730D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9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D864BC-C986-4EE9-83EA-BDD5A0C86E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968449-F446-4E5A-87FC-F1F3B6381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354554-5863-4BC6-8809-32FF0DA5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D70D5A-53F7-49B6-AF7C-A21E003A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DF399E-E741-4D3D-AC20-6DB13781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79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C9300-116C-46D4-85D7-714F72EA0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FD808-EBF9-459B-91EC-4B8276EA2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FE1F75-AE27-4AA3-9E3F-6FAB59FF7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4F7AD5-C3F7-47BA-B54E-866F1276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63C91B-CCE2-4F82-9160-0196C821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5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2B046-94A2-4B28-B581-AEA9A87A5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F173A4-B416-42B4-B6D0-3B96758AC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25DFFA-776B-485A-982F-DD451102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9C8D9E-4265-42DF-9C34-0528F9D1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83DAD5-7C0D-494E-AF37-39300BA5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8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858B0-6CEB-4E34-8597-D0019F662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008405-FD39-437A-B482-B2D0DB763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E6DB48-52C3-427D-9E2F-1838AD62C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8D7108-8936-4C68-9FC9-AECF42AF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416D29-F2B4-4F53-BC8D-438E8D56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D208C9-09A4-4DB5-AFCC-BFAAC5ECE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41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EF849-3469-4CC9-A70B-A93BAFC60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5059CC-34B5-42E6-B5CD-43D3B3BE6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762C37-5377-4F45-B20C-04C56BB20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0B36CE-6DB9-4CE0-BB28-7F066BADC2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63F1E6-140A-4536-A19A-D38159FB6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A682227-50A0-4E92-9F8F-A2E8520E0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8DF046-1CCF-4AAC-81BE-1F31F471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AD27C0-4237-418B-841E-8337E4FAA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86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73A73-8C9C-40DE-A4F8-84F77992E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0941340-EC77-47BD-8F29-5BFDB7C85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1881D7-E31B-40E0-894F-3C220036C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A7771-163B-4C3C-8B18-4A1C2585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36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E8C3E7-FD6A-4B6E-964B-FC2D4784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415CE61-8BF3-43B6-B2FC-0963F76DD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A65C31-2A0F-41BE-BFF0-65564489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40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0F274-B4FD-4EAB-B2D8-F651BFD33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54E5AF-0015-4F4B-BD5F-EDFE96554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5F44DF-3394-4419-9ADF-252E9CCFA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B2D87-0D8F-45C9-8AB2-5DF35F1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C64F93-B2E8-46D9-B3A8-6DB4D6F4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27D084-A54E-4C58-B276-B8C8C840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2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13B6A-91D1-4C5E-91B4-C31531CAD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E1A727-C94D-442C-B298-982687E44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1DCAD9-A130-4C5E-A178-7BC488B8B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64CB3-B185-4D1E-BB44-26AF7906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B9D523-BFAB-49EF-8115-163CF99F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ED445D-80AE-4F9E-B0F8-038AE682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9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BF5C80-9B8B-4806-BE5F-388D25D27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F81A45-373B-4AA5-BB15-EDF62932E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A582B6-3443-46D0-86BF-E046055C2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22BB-89A9-40B8-954C-836814108E97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FC1648-0D6C-4335-9D49-BF6A7F4B2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3F2DF5-A6C7-4903-9D51-07E811552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141DC-6F90-444E-A228-5C3EBA3DC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22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06C58-CEB0-4E64-9BBF-D2247C9DEA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litter</a:t>
            </a:r>
            <a:r>
              <a:rPr lang="nb-NO" dirty="0"/>
              <a:t>ære modernisme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E10EE7-7CB7-4A41-9F6B-96CB4FA8E9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John </a:t>
            </a:r>
            <a:r>
              <a:rPr lang="nb-NO" dirty="0" err="1"/>
              <a:t>Brumo</a:t>
            </a:r>
            <a:r>
              <a:rPr lang="nb-NO" dirty="0"/>
              <a:t> og Sissel Furuseth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08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EB055-5C7D-431B-A81A-5BEDA16B7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Modernisme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20C4F-00A3-4240-B299-B4727E8D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Lat. </a:t>
            </a:r>
            <a:r>
              <a:rPr lang="nb-NO" dirty="0" err="1"/>
              <a:t>Modernus</a:t>
            </a:r>
            <a:r>
              <a:rPr lang="nb-NO" dirty="0"/>
              <a:t>: ny, nåværende</a:t>
            </a:r>
          </a:p>
          <a:p>
            <a:endParaRPr lang="nb-NO" dirty="0"/>
          </a:p>
          <a:p>
            <a:r>
              <a:rPr lang="nb-NO" dirty="0"/>
              <a:t>Modernistisk strømning – fra Charles Baudelaire</a:t>
            </a:r>
          </a:p>
          <a:p>
            <a:endParaRPr lang="nb-NO" dirty="0"/>
          </a:p>
          <a:p>
            <a:r>
              <a:rPr lang="nb-NO" dirty="0"/>
              <a:t>Modernisme – estetisk fenomen</a:t>
            </a:r>
          </a:p>
          <a:p>
            <a:r>
              <a:rPr lang="nb-NO" dirty="0" err="1"/>
              <a:t>X</a:t>
            </a:r>
            <a:endParaRPr lang="nb-NO" dirty="0"/>
          </a:p>
          <a:p>
            <a:r>
              <a:rPr lang="nb-NO" dirty="0"/>
              <a:t>Modernitet: et historisk og sosiokulturelt problemkompleks knyttet til visse samfunnsendringer (urbanisering, industrialisering, demokratisering og individualisering)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89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9FC77-8BB4-4719-9CF0-9FD796CD2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Brudd som estetisk kategori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5BB571-D4C2-4820-91CE-4F2906CA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Ny virkelighet ----- nytt språk</a:t>
            </a:r>
          </a:p>
          <a:p>
            <a:endParaRPr lang="nb-NO" dirty="0"/>
          </a:p>
          <a:p>
            <a:r>
              <a:rPr lang="nb-NO" dirty="0" err="1"/>
              <a:t>Ortega</a:t>
            </a:r>
            <a:r>
              <a:rPr lang="nb-NO" dirty="0"/>
              <a:t> Y Gaset:</a:t>
            </a:r>
          </a:p>
          <a:p>
            <a:r>
              <a:rPr lang="nb-NO" dirty="0"/>
              <a:t>Moderne kunst må betraktes som selvstendige objekter, ikke som avbildning av naturen.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198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273BB-89BC-4EF8-8983-3D9DEE9DD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Modernisme som epokebegrep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F12028-7A47-47EA-AE53-A40B1A888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Europa: fra århundreskiftet, første halvdel av det 20 århundre</a:t>
            </a:r>
          </a:p>
          <a:p>
            <a:endParaRPr lang="nb-NO" dirty="0"/>
          </a:p>
          <a:p>
            <a:r>
              <a:rPr lang="nb-NO" dirty="0"/>
              <a:t>Norge:  1890….</a:t>
            </a:r>
          </a:p>
          <a:p>
            <a:r>
              <a:rPr lang="nb-NO" dirty="0"/>
              <a:t>1933:</a:t>
            </a:r>
          </a:p>
          <a:p>
            <a:r>
              <a:rPr lang="nb-NO" dirty="0"/>
              <a:t>Rolf Jacobsen: </a:t>
            </a:r>
            <a:r>
              <a:rPr lang="nb-NO" i="1" dirty="0"/>
              <a:t>Jord og jern   </a:t>
            </a:r>
          </a:p>
          <a:p>
            <a:r>
              <a:rPr lang="nb-NO" dirty="0"/>
              <a:t>Aksel Sandemose</a:t>
            </a:r>
            <a:r>
              <a:rPr lang="nb-NO" i="1" dirty="0"/>
              <a:t>: En flyktning krysser sitt spor</a:t>
            </a:r>
          </a:p>
          <a:p>
            <a:endParaRPr lang="nb-NO" i="1" dirty="0"/>
          </a:p>
          <a:p>
            <a:r>
              <a:rPr lang="nb-NO" dirty="0"/>
              <a:t>Tidsforskyvning mellom </a:t>
            </a:r>
            <a:r>
              <a:rPr lang="nb-NO" b="1" dirty="0"/>
              <a:t>sentrum og periferi</a:t>
            </a:r>
            <a:endParaRPr lang="cs-CZ" b="1" dirty="0"/>
          </a:p>
          <a:p>
            <a:endParaRPr lang="nb-NO" i="1" dirty="0"/>
          </a:p>
          <a:p>
            <a:endParaRPr lang="nb-NO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55943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114</Words>
  <Application>Microsoft Office PowerPoint</Application>
  <PresentationFormat>Širokoúhlá obrazovka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Norsk litterære modernisme</vt:lpstr>
      <vt:lpstr>Modernisme</vt:lpstr>
      <vt:lpstr>Brudd som estetisk kategori</vt:lpstr>
      <vt:lpstr>Modernisme som epokebegrep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litterære modernisme</dc:title>
  <dc:creator>Miluše</dc:creator>
  <cp:lastModifiedBy>Miluše Juříčková</cp:lastModifiedBy>
  <cp:revision>4</cp:revision>
  <dcterms:created xsi:type="dcterms:W3CDTF">2020-12-02T06:47:42Z</dcterms:created>
  <dcterms:modified xsi:type="dcterms:W3CDTF">2023-10-30T08:45:07Z</dcterms:modified>
</cp:coreProperties>
</file>