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20"/>
  </p:notesMasterIdLst>
  <p:handoutMasterIdLst>
    <p:handoutMasterId r:id="rId21"/>
  </p:handoutMasterIdLst>
  <p:sldIdLst>
    <p:sldId id="256" r:id="rId5"/>
    <p:sldId id="281" r:id="rId6"/>
    <p:sldId id="278" r:id="rId7"/>
    <p:sldId id="277" r:id="rId8"/>
    <p:sldId id="280" r:id="rId9"/>
    <p:sldId id="279" r:id="rId10"/>
    <p:sldId id="272" r:id="rId11"/>
    <p:sldId id="275" r:id="rId12"/>
    <p:sldId id="259" r:id="rId13"/>
    <p:sldId id="258" r:id="rId14"/>
    <p:sldId id="262" r:id="rId15"/>
    <p:sldId id="260" r:id="rId16"/>
    <p:sldId id="261" r:id="rId17"/>
    <p:sldId id="264" r:id="rId18"/>
    <p:sldId id="271" r:id="rId19"/>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C8FF"/>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876037-7BAB-432C-B304-4372FB6F4CA5}" v="1" dt="2023-10-17T08:24:28.235"/>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102"/>
      </p:cViewPr>
      <p:guideLst>
        <p:guide orient="horz" pos="1117"/>
        <p:guide orient="horz" pos="1272"/>
        <p:guide orient="horz" pos="715"/>
        <p:guide orient="horz" pos="3861"/>
        <p:guide orient="horz" pos="3944"/>
        <p:guide pos="428"/>
        <p:guide pos="7224"/>
        <p:guide pos="909"/>
        <p:guide pos="3688"/>
        <p:guide pos="3968"/>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gmar Pichová" userId="6b421d55-5fbb-4b8c-8249-2efc70f53626" providerId="ADAL" clId="{07092955-7298-4769-B6A1-237E1442AB07}"/>
    <pc:docChg chg="undo redo custSel addSld delSld modSld sldOrd">
      <pc:chgData name="Dagmar Pichová" userId="6b421d55-5fbb-4b8c-8249-2efc70f53626" providerId="ADAL" clId="{07092955-7298-4769-B6A1-237E1442AB07}" dt="2022-10-19T12:18:54.058" v="175" actId="5793"/>
      <pc:docMkLst>
        <pc:docMk/>
      </pc:docMkLst>
      <pc:sldChg chg="modSp mod">
        <pc:chgData name="Dagmar Pichová" userId="6b421d55-5fbb-4b8c-8249-2efc70f53626" providerId="ADAL" clId="{07092955-7298-4769-B6A1-237E1442AB07}" dt="2022-10-19T12:18:54.058" v="175" actId="5793"/>
        <pc:sldMkLst>
          <pc:docMk/>
          <pc:sldMk cId="4006017569" sldId="262"/>
        </pc:sldMkLst>
        <pc:spChg chg="mod">
          <ac:chgData name="Dagmar Pichová" userId="6b421d55-5fbb-4b8c-8249-2efc70f53626" providerId="ADAL" clId="{07092955-7298-4769-B6A1-237E1442AB07}" dt="2022-10-19T12:18:54.058" v="175" actId="5793"/>
          <ac:spMkLst>
            <pc:docMk/>
            <pc:sldMk cId="4006017569" sldId="262"/>
            <ac:spMk id="5" creationId="{6455710E-B684-C8DD-B164-92E09D5999EF}"/>
          </ac:spMkLst>
        </pc:spChg>
      </pc:sldChg>
      <pc:sldChg chg="del">
        <pc:chgData name="Dagmar Pichová" userId="6b421d55-5fbb-4b8c-8249-2efc70f53626" providerId="ADAL" clId="{07092955-7298-4769-B6A1-237E1442AB07}" dt="2022-10-17T14:52:46.715" v="7" actId="47"/>
        <pc:sldMkLst>
          <pc:docMk/>
          <pc:sldMk cId="3134040442" sldId="265"/>
        </pc:sldMkLst>
      </pc:sldChg>
      <pc:sldChg chg="del">
        <pc:chgData name="Dagmar Pichová" userId="6b421d55-5fbb-4b8c-8249-2efc70f53626" providerId="ADAL" clId="{07092955-7298-4769-B6A1-237E1442AB07}" dt="2022-10-17T14:52:45.731" v="6" actId="47"/>
        <pc:sldMkLst>
          <pc:docMk/>
          <pc:sldMk cId="2778981902" sldId="266"/>
        </pc:sldMkLst>
      </pc:sldChg>
      <pc:sldChg chg="del">
        <pc:chgData name="Dagmar Pichová" userId="6b421d55-5fbb-4b8c-8249-2efc70f53626" providerId="ADAL" clId="{07092955-7298-4769-B6A1-237E1442AB07}" dt="2022-10-17T14:52:44.582" v="5" actId="47"/>
        <pc:sldMkLst>
          <pc:docMk/>
          <pc:sldMk cId="1720125036" sldId="267"/>
        </pc:sldMkLst>
      </pc:sldChg>
      <pc:sldChg chg="del">
        <pc:chgData name="Dagmar Pichová" userId="6b421d55-5fbb-4b8c-8249-2efc70f53626" providerId="ADAL" clId="{07092955-7298-4769-B6A1-237E1442AB07}" dt="2022-10-17T14:52:42.042" v="4" actId="47"/>
        <pc:sldMkLst>
          <pc:docMk/>
          <pc:sldMk cId="3914370168" sldId="268"/>
        </pc:sldMkLst>
      </pc:sldChg>
      <pc:sldChg chg="modSp del mod">
        <pc:chgData name="Dagmar Pichová" userId="6b421d55-5fbb-4b8c-8249-2efc70f53626" providerId="ADAL" clId="{07092955-7298-4769-B6A1-237E1442AB07}" dt="2022-10-19T12:17:48.070" v="171" actId="47"/>
        <pc:sldMkLst>
          <pc:docMk/>
          <pc:sldMk cId="3794921694" sldId="269"/>
        </pc:sldMkLst>
        <pc:spChg chg="mod">
          <ac:chgData name="Dagmar Pichová" userId="6b421d55-5fbb-4b8c-8249-2efc70f53626" providerId="ADAL" clId="{07092955-7298-4769-B6A1-237E1442AB07}" dt="2022-10-17T15:36:50.616" v="165" actId="6549"/>
          <ac:spMkLst>
            <pc:docMk/>
            <pc:sldMk cId="3794921694" sldId="269"/>
            <ac:spMk id="5" creationId="{6455710E-B684-C8DD-B164-92E09D5999EF}"/>
          </ac:spMkLst>
        </pc:spChg>
      </pc:sldChg>
      <pc:sldChg chg="modSp mod">
        <pc:chgData name="Dagmar Pichová" userId="6b421d55-5fbb-4b8c-8249-2efc70f53626" providerId="ADAL" clId="{07092955-7298-4769-B6A1-237E1442AB07}" dt="2022-10-17T14:52:55.909" v="8" actId="6549"/>
        <pc:sldMkLst>
          <pc:docMk/>
          <pc:sldMk cId="2021278765" sldId="271"/>
        </pc:sldMkLst>
        <pc:spChg chg="mod">
          <ac:chgData name="Dagmar Pichová" userId="6b421d55-5fbb-4b8c-8249-2efc70f53626" providerId="ADAL" clId="{07092955-7298-4769-B6A1-237E1442AB07}" dt="2022-10-17T14:52:55.909" v="8" actId="6549"/>
          <ac:spMkLst>
            <pc:docMk/>
            <pc:sldMk cId="2021278765" sldId="271"/>
            <ac:spMk id="2" creationId="{20E3C742-36AB-F442-4A85-36A482A0CFEA}"/>
          </ac:spMkLst>
        </pc:spChg>
      </pc:sldChg>
      <pc:sldChg chg="del">
        <pc:chgData name="Dagmar Pichová" userId="6b421d55-5fbb-4b8c-8249-2efc70f53626" providerId="ADAL" clId="{07092955-7298-4769-B6A1-237E1442AB07}" dt="2022-10-17T14:52:36.451" v="2" actId="47"/>
        <pc:sldMkLst>
          <pc:docMk/>
          <pc:sldMk cId="171455933" sldId="273"/>
        </pc:sldMkLst>
      </pc:sldChg>
      <pc:sldChg chg="del">
        <pc:chgData name="Dagmar Pichová" userId="6b421d55-5fbb-4b8c-8249-2efc70f53626" providerId="ADAL" clId="{07092955-7298-4769-B6A1-237E1442AB07}" dt="2022-10-17T14:52:41.157" v="3" actId="47"/>
        <pc:sldMkLst>
          <pc:docMk/>
          <pc:sldMk cId="3055792904" sldId="274"/>
        </pc:sldMkLst>
      </pc:sldChg>
      <pc:sldChg chg="modSp del mod ord">
        <pc:chgData name="Dagmar Pichová" userId="6b421d55-5fbb-4b8c-8249-2efc70f53626" providerId="ADAL" clId="{07092955-7298-4769-B6A1-237E1442AB07}" dt="2022-10-17T15:20:56.291" v="100" actId="47"/>
        <pc:sldMkLst>
          <pc:docMk/>
          <pc:sldMk cId="528577029" sldId="276"/>
        </pc:sldMkLst>
        <pc:spChg chg="mod">
          <ac:chgData name="Dagmar Pichová" userId="6b421d55-5fbb-4b8c-8249-2efc70f53626" providerId="ADAL" clId="{07092955-7298-4769-B6A1-237E1442AB07}" dt="2022-10-17T15:18:21.812" v="44" actId="20577"/>
          <ac:spMkLst>
            <pc:docMk/>
            <pc:sldMk cId="528577029" sldId="276"/>
            <ac:spMk id="4" creationId="{4C6C4D4B-8995-3B7D-1D4D-F5FE53F5CCC1}"/>
          </ac:spMkLst>
        </pc:spChg>
        <pc:spChg chg="mod">
          <ac:chgData name="Dagmar Pichová" userId="6b421d55-5fbb-4b8c-8249-2efc70f53626" providerId="ADAL" clId="{07092955-7298-4769-B6A1-237E1442AB07}" dt="2022-10-17T15:20:15.932" v="97" actId="20577"/>
          <ac:spMkLst>
            <pc:docMk/>
            <pc:sldMk cId="528577029" sldId="276"/>
            <ac:spMk id="5" creationId="{6455710E-B684-C8DD-B164-92E09D5999EF}"/>
          </ac:spMkLst>
        </pc:spChg>
      </pc:sldChg>
      <pc:sldChg chg="modSp add mod">
        <pc:chgData name="Dagmar Pichová" userId="6b421d55-5fbb-4b8c-8249-2efc70f53626" providerId="ADAL" clId="{07092955-7298-4769-B6A1-237E1442AB07}" dt="2022-10-17T15:21:37.102" v="135" actId="20577"/>
        <pc:sldMkLst>
          <pc:docMk/>
          <pc:sldMk cId="4038369878" sldId="277"/>
        </pc:sldMkLst>
        <pc:spChg chg="mod">
          <ac:chgData name="Dagmar Pichová" userId="6b421d55-5fbb-4b8c-8249-2efc70f53626" providerId="ADAL" clId="{07092955-7298-4769-B6A1-237E1442AB07}" dt="2022-10-17T15:21:37.102" v="135" actId="20577"/>
          <ac:spMkLst>
            <pc:docMk/>
            <pc:sldMk cId="4038369878" sldId="277"/>
            <ac:spMk id="5" creationId="{6455710E-B684-C8DD-B164-92E09D5999EF}"/>
          </ac:spMkLst>
        </pc:spChg>
      </pc:sldChg>
      <pc:sldChg chg="modSp add mod">
        <pc:chgData name="Dagmar Pichová" userId="6b421d55-5fbb-4b8c-8249-2efc70f53626" providerId="ADAL" clId="{07092955-7298-4769-B6A1-237E1442AB07}" dt="2022-10-19T12:17:58.138" v="172" actId="6549"/>
        <pc:sldMkLst>
          <pc:docMk/>
          <pc:sldMk cId="3946931800" sldId="278"/>
        </pc:sldMkLst>
        <pc:spChg chg="mod">
          <ac:chgData name="Dagmar Pichová" userId="6b421d55-5fbb-4b8c-8249-2efc70f53626" providerId="ADAL" clId="{07092955-7298-4769-B6A1-237E1442AB07}" dt="2022-10-19T12:17:58.138" v="172" actId="6549"/>
          <ac:spMkLst>
            <pc:docMk/>
            <pc:sldMk cId="3946931800" sldId="278"/>
            <ac:spMk id="5" creationId="{6455710E-B684-C8DD-B164-92E09D5999EF}"/>
          </ac:spMkLst>
        </pc:spChg>
      </pc:sldChg>
      <pc:sldChg chg="del">
        <pc:chgData name="Dagmar Pichová" userId="6b421d55-5fbb-4b8c-8249-2efc70f53626" providerId="ADAL" clId="{07092955-7298-4769-B6A1-237E1442AB07}" dt="2022-10-19T12:18:06.911" v="173" actId="47"/>
        <pc:sldMkLst>
          <pc:docMk/>
          <pc:sldMk cId="1221592736" sldId="282"/>
        </pc:sldMkLst>
      </pc:sldChg>
    </pc:docChg>
  </pc:docChgLst>
  <pc:docChgLst>
    <pc:chgData name="Dagmar Pichová" userId="6b421d55-5fbb-4b8c-8249-2efc70f53626" providerId="ADAL" clId="{EE07A62A-FDCE-4751-BABA-7254E7852A06}"/>
    <pc:docChg chg="undo redo custSel addSld modSld sldOrd">
      <pc:chgData name="Dagmar Pichová" userId="6b421d55-5fbb-4b8c-8249-2efc70f53626" providerId="ADAL" clId="{EE07A62A-FDCE-4751-BABA-7254E7852A06}" dt="2022-10-18T07:44:41.696" v="1297" actId="207"/>
      <pc:docMkLst>
        <pc:docMk/>
      </pc:docMkLst>
      <pc:sldChg chg="modSp mod">
        <pc:chgData name="Dagmar Pichová" userId="6b421d55-5fbb-4b8c-8249-2efc70f53626" providerId="ADAL" clId="{EE07A62A-FDCE-4751-BABA-7254E7852A06}" dt="2022-10-14T10:09:19.836" v="15" actId="20577"/>
        <pc:sldMkLst>
          <pc:docMk/>
          <pc:sldMk cId="3039613349" sldId="256"/>
        </pc:sldMkLst>
        <pc:spChg chg="mod">
          <ac:chgData name="Dagmar Pichová" userId="6b421d55-5fbb-4b8c-8249-2efc70f53626" providerId="ADAL" clId="{EE07A62A-FDCE-4751-BABA-7254E7852A06}" dt="2022-10-14T10:09:19.836" v="15" actId="20577"/>
          <ac:spMkLst>
            <pc:docMk/>
            <pc:sldMk cId="3039613349" sldId="256"/>
            <ac:spMk id="4" creationId="{123A9B39-6D5B-1149-AF4B-4E9BE322023F}"/>
          </ac:spMkLst>
        </pc:spChg>
      </pc:sldChg>
      <pc:sldChg chg="modSp mod">
        <pc:chgData name="Dagmar Pichová" userId="6b421d55-5fbb-4b8c-8249-2efc70f53626" providerId="ADAL" clId="{EE07A62A-FDCE-4751-BABA-7254E7852A06}" dt="2022-10-18T07:44:41.696" v="1297" actId="207"/>
        <pc:sldMkLst>
          <pc:docMk/>
          <pc:sldMk cId="1432313444" sldId="258"/>
        </pc:sldMkLst>
        <pc:spChg chg="mod">
          <ac:chgData name="Dagmar Pichová" userId="6b421d55-5fbb-4b8c-8249-2efc70f53626" providerId="ADAL" clId="{EE07A62A-FDCE-4751-BABA-7254E7852A06}" dt="2022-10-14T10:17:58.582" v="237" actId="20577"/>
          <ac:spMkLst>
            <pc:docMk/>
            <pc:sldMk cId="1432313444" sldId="258"/>
            <ac:spMk id="4" creationId="{4C6C4D4B-8995-3B7D-1D4D-F5FE53F5CCC1}"/>
          </ac:spMkLst>
        </pc:spChg>
        <pc:spChg chg="mod">
          <ac:chgData name="Dagmar Pichová" userId="6b421d55-5fbb-4b8c-8249-2efc70f53626" providerId="ADAL" clId="{EE07A62A-FDCE-4751-BABA-7254E7852A06}" dt="2022-10-18T07:44:41.696" v="1297" actId="207"/>
          <ac:spMkLst>
            <pc:docMk/>
            <pc:sldMk cId="1432313444" sldId="258"/>
            <ac:spMk id="5" creationId="{6455710E-B684-C8DD-B164-92E09D5999EF}"/>
          </ac:spMkLst>
        </pc:spChg>
      </pc:sldChg>
      <pc:sldChg chg="modSp mod">
        <pc:chgData name="Dagmar Pichová" userId="6b421d55-5fbb-4b8c-8249-2efc70f53626" providerId="ADAL" clId="{EE07A62A-FDCE-4751-BABA-7254E7852A06}" dt="2022-10-14T10:16:37.251" v="189" actId="948"/>
        <pc:sldMkLst>
          <pc:docMk/>
          <pc:sldMk cId="3349479415" sldId="259"/>
        </pc:sldMkLst>
        <pc:spChg chg="mod">
          <ac:chgData name="Dagmar Pichová" userId="6b421d55-5fbb-4b8c-8249-2efc70f53626" providerId="ADAL" clId="{EE07A62A-FDCE-4751-BABA-7254E7852A06}" dt="2022-10-14T10:16:06.360" v="185" actId="5793"/>
          <ac:spMkLst>
            <pc:docMk/>
            <pc:sldMk cId="3349479415" sldId="259"/>
            <ac:spMk id="4" creationId="{4C6C4D4B-8995-3B7D-1D4D-F5FE53F5CCC1}"/>
          </ac:spMkLst>
        </pc:spChg>
        <pc:spChg chg="mod">
          <ac:chgData name="Dagmar Pichová" userId="6b421d55-5fbb-4b8c-8249-2efc70f53626" providerId="ADAL" clId="{EE07A62A-FDCE-4751-BABA-7254E7852A06}" dt="2022-10-14T10:16:37.251" v="189" actId="948"/>
          <ac:spMkLst>
            <pc:docMk/>
            <pc:sldMk cId="3349479415" sldId="259"/>
            <ac:spMk id="5" creationId="{6455710E-B684-C8DD-B164-92E09D5999EF}"/>
          </ac:spMkLst>
        </pc:spChg>
      </pc:sldChg>
      <pc:sldChg chg="modSp mod">
        <pc:chgData name="Dagmar Pichová" userId="6b421d55-5fbb-4b8c-8249-2efc70f53626" providerId="ADAL" clId="{EE07A62A-FDCE-4751-BABA-7254E7852A06}" dt="2022-10-14T10:20:08.236" v="322" actId="5793"/>
        <pc:sldMkLst>
          <pc:docMk/>
          <pc:sldMk cId="715384218" sldId="260"/>
        </pc:sldMkLst>
        <pc:spChg chg="mod">
          <ac:chgData name="Dagmar Pichová" userId="6b421d55-5fbb-4b8c-8249-2efc70f53626" providerId="ADAL" clId="{EE07A62A-FDCE-4751-BABA-7254E7852A06}" dt="2022-10-14T10:19:50.634" v="318" actId="20577"/>
          <ac:spMkLst>
            <pc:docMk/>
            <pc:sldMk cId="715384218" sldId="260"/>
            <ac:spMk id="4" creationId="{4C6C4D4B-8995-3B7D-1D4D-F5FE53F5CCC1}"/>
          </ac:spMkLst>
        </pc:spChg>
        <pc:spChg chg="mod">
          <ac:chgData name="Dagmar Pichová" userId="6b421d55-5fbb-4b8c-8249-2efc70f53626" providerId="ADAL" clId="{EE07A62A-FDCE-4751-BABA-7254E7852A06}" dt="2022-10-14T10:20:08.236" v="322" actId="5793"/>
          <ac:spMkLst>
            <pc:docMk/>
            <pc:sldMk cId="715384218" sldId="260"/>
            <ac:spMk id="5" creationId="{6455710E-B684-C8DD-B164-92E09D5999EF}"/>
          </ac:spMkLst>
        </pc:spChg>
      </pc:sldChg>
      <pc:sldChg chg="modSp mod">
        <pc:chgData name="Dagmar Pichová" userId="6b421d55-5fbb-4b8c-8249-2efc70f53626" providerId="ADAL" clId="{EE07A62A-FDCE-4751-BABA-7254E7852A06}" dt="2022-10-18T07:02:38.291" v="1260" actId="20577"/>
        <pc:sldMkLst>
          <pc:docMk/>
          <pc:sldMk cId="850415064" sldId="261"/>
        </pc:sldMkLst>
        <pc:spChg chg="mod">
          <ac:chgData name="Dagmar Pichová" userId="6b421d55-5fbb-4b8c-8249-2efc70f53626" providerId="ADAL" clId="{EE07A62A-FDCE-4751-BABA-7254E7852A06}" dt="2022-10-14T10:29:42.830" v="353" actId="20577"/>
          <ac:spMkLst>
            <pc:docMk/>
            <pc:sldMk cId="850415064" sldId="261"/>
            <ac:spMk id="4" creationId="{4C6C4D4B-8995-3B7D-1D4D-F5FE53F5CCC1}"/>
          </ac:spMkLst>
        </pc:spChg>
        <pc:spChg chg="mod">
          <ac:chgData name="Dagmar Pichová" userId="6b421d55-5fbb-4b8c-8249-2efc70f53626" providerId="ADAL" clId="{EE07A62A-FDCE-4751-BABA-7254E7852A06}" dt="2022-10-18T07:02:38.291" v="1260" actId="20577"/>
          <ac:spMkLst>
            <pc:docMk/>
            <pc:sldMk cId="850415064" sldId="261"/>
            <ac:spMk id="5" creationId="{6455710E-B684-C8DD-B164-92E09D5999EF}"/>
          </ac:spMkLst>
        </pc:spChg>
      </pc:sldChg>
      <pc:sldChg chg="modSp mod">
        <pc:chgData name="Dagmar Pichová" userId="6b421d55-5fbb-4b8c-8249-2efc70f53626" providerId="ADAL" clId="{EE07A62A-FDCE-4751-BABA-7254E7852A06}" dt="2022-10-14T10:19:02.369" v="283" actId="255"/>
        <pc:sldMkLst>
          <pc:docMk/>
          <pc:sldMk cId="4006017569" sldId="262"/>
        </pc:sldMkLst>
        <pc:spChg chg="mod">
          <ac:chgData name="Dagmar Pichová" userId="6b421d55-5fbb-4b8c-8249-2efc70f53626" providerId="ADAL" clId="{EE07A62A-FDCE-4751-BABA-7254E7852A06}" dt="2022-10-14T10:18:20.431" v="272" actId="20577"/>
          <ac:spMkLst>
            <pc:docMk/>
            <pc:sldMk cId="4006017569" sldId="262"/>
            <ac:spMk id="4" creationId="{4C6C4D4B-8995-3B7D-1D4D-F5FE53F5CCC1}"/>
          </ac:spMkLst>
        </pc:spChg>
        <pc:spChg chg="mod">
          <ac:chgData name="Dagmar Pichová" userId="6b421d55-5fbb-4b8c-8249-2efc70f53626" providerId="ADAL" clId="{EE07A62A-FDCE-4751-BABA-7254E7852A06}" dt="2022-10-14T10:19:02.369" v="283" actId="255"/>
          <ac:spMkLst>
            <pc:docMk/>
            <pc:sldMk cId="4006017569" sldId="262"/>
            <ac:spMk id="5" creationId="{6455710E-B684-C8DD-B164-92E09D5999EF}"/>
          </ac:spMkLst>
        </pc:spChg>
      </pc:sldChg>
      <pc:sldChg chg="modSp mod">
        <pc:chgData name="Dagmar Pichová" userId="6b421d55-5fbb-4b8c-8249-2efc70f53626" providerId="ADAL" clId="{EE07A62A-FDCE-4751-BABA-7254E7852A06}" dt="2022-10-18T07:04:40.499" v="1289" actId="20577"/>
        <pc:sldMkLst>
          <pc:docMk/>
          <pc:sldMk cId="2912833715" sldId="264"/>
        </pc:sldMkLst>
        <pc:spChg chg="mod">
          <ac:chgData name="Dagmar Pichová" userId="6b421d55-5fbb-4b8c-8249-2efc70f53626" providerId="ADAL" clId="{EE07A62A-FDCE-4751-BABA-7254E7852A06}" dt="2022-10-14T10:30:20.246" v="371" actId="20577"/>
          <ac:spMkLst>
            <pc:docMk/>
            <pc:sldMk cId="2912833715" sldId="264"/>
            <ac:spMk id="4" creationId="{4C6C4D4B-8995-3B7D-1D4D-F5FE53F5CCC1}"/>
          </ac:spMkLst>
        </pc:spChg>
        <pc:spChg chg="mod">
          <ac:chgData name="Dagmar Pichová" userId="6b421d55-5fbb-4b8c-8249-2efc70f53626" providerId="ADAL" clId="{EE07A62A-FDCE-4751-BABA-7254E7852A06}" dt="2022-10-18T07:04:40.499" v="1289" actId="20577"/>
          <ac:spMkLst>
            <pc:docMk/>
            <pc:sldMk cId="2912833715" sldId="264"/>
            <ac:spMk id="5" creationId="{6455710E-B684-C8DD-B164-92E09D5999EF}"/>
          </ac:spMkLst>
        </pc:spChg>
      </pc:sldChg>
      <pc:sldChg chg="modSp mod">
        <pc:chgData name="Dagmar Pichová" userId="6b421d55-5fbb-4b8c-8249-2efc70f53626" providerId="ADAL" clId="{EE07A62A-FDCE-4751-BABA-7254E7852A06}" dt="2022-10-18T06:42:44.579" v="1139" actId="6549"/>
        <pc:sldMkLst>
          <pc:docMk/>
          <pc:sldMk cId="3794921694" sldId="269"/>
        </pc:sldMkLst>
        <pc:spChg chg="mod">
          <ac:chgData name="Dagmar Pichová" userId="6b421d55-5fbb-4b8c-8249-2efc70f53626" providerId="ADAL" clId="{EE07A62A-FDCE-4751-BABA-7254E7852A06}" dt="2022-10-18T06:42:44.579" v="1139" actId="6549"/>
          <ac:spMkLst>
            <pc:docMk/>
            <pc:sldMk cId="3794921694" sldId="269"/>
            <ac:spMk id="4" creationId="{4C6C4D4B-8995-3B7D-1D4D-F5FE53F5CCC1}"/>
          </ac:spMkLst>
        </pc:spChg>
        <pc:spChg chg="mod">
          <ac:chgData name="Dagmar Pichová" userId="6b421d55-5fbb-4b8c-8249-2efc70f53626" providerId="ADAL" clId="{EE07A62A-FDCE-4751-BABA-7254E7852A06}" dt="2022-10-18T06:42:41.622" v="1138" actId="6549"/>
          <ac:spMkLst>
            <pc:docMk/>
            <pc:sldMk cId="3794921694" sldId="269"/>
            <ac:spMk id="5" creationId="{6455710E-B684-C8DD-B164-92E09D5999EF}"/>
          </ac:spMkLst>
        </pc:spChg>
      </pc:sldChg>
      <pc:sldChg chg="modSp mod">
        <pc:chgData name="Dagmar Pichová" userId="6b421d55-5fbb-4b8c-8249-2efc70f53626" providerId="ADAL" clId="{EE07A62A-FDCE-4751-BABA-7254E7852A06}" dt="2022-10-18T07:05:29.942" v="1294" actId="20577"/>
        <pc:sldMkLst>
          <pc:docMk/>
          <pc:sldMk cId="2021278765" sldId="271"/>
        </pc:sldMkLst>
        <pc:spChg chg="mod">
          <ac:chgData name="Dagmar Pichová" userId="6b421d55-5fbb-4b8c-8249-2efc70f53626" providerId="ADAL" clId="{EE07A62A-FDCE-4751-BABA-7254E7852A06}" dt="2022-10-14T10:30:53.286" v="399" actId="20577"/>
          <ac:spMkLst>
            <pc:docMk/>
            <pc:sldMk cId="2021278765" sldId="271"/>
            <ac:spMk id="4" creationId="{4C6C4D4B-8995-3B7D-1D4D-F5FE53F5CCC1}"/>
          </ac:spMkLst>
        </pc:spChg>
        <pc:spChg chg="mod">
          <ac:chgData name="Dagmar Pichová" userId="6b421d55-5fbb-4b8c-8249-2efc70f53626" providerId="ADAL" clId="{EE07A62A-FDCE-4751-BABA-7254E7852A06}" dt="2022-10-18T07:05:29.942" v="1294" actId="20577"/>
          <ac:spMkLst>
            <pc:docMk/>
            <pc:sldMk cId="2021278765" sldId="271"/>
            <ac:spMk id="5" creationId="{6455710E-B684-C8DD-B164-92E09D5999EF}"/>
          </ac:spMkLst>
        </pc:spChg>
      </pc:sldChg>
      <pc:sldChg chg="modSp mod">
        <pc:chgData name="Dagmar Pichová" userId="6b421d55-5fbb-4b8c-8249-2efc70f53626" providerId="ADAL" clId="{EE07A62A-FDCE-4751-BABA-7254E7852A06}" dt="2022-10-14T10:13:03.498" v="122" actId="20577"/>
        <pc:sldMkLst>
          <pc:docMk/>
          <pc:sldMk cId="1213770043" sldId="272"/>
        </pc:sldMkLst>
        <pc:spChg chg="mod">
          <ac:chgData name="Dagmar Pichová" userId="6b421d55-5fbb-4b8c-8249-2efc70f53626" providerId="ADAL" clId="{EE07A62A-FDCE-4751-BABA-7254E7852A06}" dt="2022-10-14T10:11:43.605" v="110" actId="20577"/>
          <ac:spMkLst>
            <pc:docMk/>
            <pc:sldMk cId="1213770043" sldId="272"/>
            <ac:spMk id="4" creationId="{4C6C4D4B-8995-3B7D-1D4D-F5FE53F5CCC1}"/>
          </ac:spMkLst>
        </pc:spChg>
        <pc:spChg chg="mod">
          <ac:chgData name="Dagmar Pichová" userId="6b421d55-5fbb-4b8c-8249-2efc70f53626" providerId="ADAL" clId="{EE07A62A-FDCE-4751-BABA-7254E7852A06}" dt="2022-10-14T10:13:03.498" v="122" actId="20577"/>
          <ac:spMkLst>
            <pc:docMk/>
            <pc:sldMk cId="1213770043" sldId="272"/>
            <ac:spMk id="5" creationId="{6455710E-B684-C8DD-B164-92E09D5999EF}"/>
          </ac:spMkLst>
        </pc:spChg>
      </pc:sldChg>
      <pc:sldChg chg="modSp add mod">
        <pc:chgData name="Dagmar Pichová" userId="6b421d55-5fbb-4b8c-8249-2efc70f53626" providerId="ADAL" clId="{EE07A62A-FDCE-4751-BABA-7254E7852A06}" dt="2022-10-14T10:14:34.127" v="137"/>
        <pc:sldMkLst>
          <pc:docMk/>
          <pc:sldMk cId="2458657183" sldId="275"/>
        </pc:sldMkLst>
        <pc:spChg chg="mod">
          <ac:chgData name="Dagmar Pichová" userId="6b421d55-5fbb-4b8c-8249-2efc70f53626" providerId="ADAL" clId="{EE07A62A-FDCE-4751-BABA-7254E7852A06}" dt="2022-10-14T10:14:34.127" v="137"/>
          <ac:spMkLst>
            <pc:docMk/>
            <pc:sldMk cId="2458657183" sldId="275"/>
            <ac:spMk id="5" creationId="{6455710E-B684-C8DD-B164-92E09D5999EF}"/>
          </ac:spMkLst>
        </pc:spChg>
      </pc:sldChg>
      <pc:sldChg chg="modSp add mod">
        <pc:chgData name="Dagmar Pichová" userId="6b421d55-5fbb-4b8c-8249-2efc70f53626" providerId="ADAL" clId="{EE07A62A-FDCE-4751-BABA-7254E7852A06}" dt="2022-10-14T10:32:54.537" v="486"/>
        <pc:sldMkLst>
          <pc:docMk/>
          <pc:sldMk cId="528577029" sldId="276"/>
        </pc:sldMkLst>
        <pc:spChg chg="mod">
          <ac:chgData name="Dagmar Pichová" userId="6b421d55-5fbb-4b8c-8249-2efc70f53626" providerId="ADAL" clId="{EE07A62A-FDCE-4751-BABA-7254E7852A06}" dt="2022-10-14T10:31:52.939" v="412" actId="20577"/>
          <ac:spMkLst>
            <pc:docMk/>
            <pc:sldMk cId="528577029" sldId="276"/>
            <ac:spMk id="4" creationId="{4C6C4D4B-8995-3B7D-1D4D-F5FE53F5CCC1}"/>
          </ac:spMkLst>
        </pc:spChg>
        <pc:spChg chg="mod">
          <ac:chgData name="Dagmar Pichová" userId="6b421d55-5fbb-4b8c-8249-2efc70f53626" providerId="ADAL" clId="{EE07A62A-FDCE-4751-BABA-7254E7852A06}" dt="2022-10-14T10:32:54.537" v="486"/>
          <ac:spMkLst>
            <pc:docMk/>
            <pc:sldMk cId="528577029" sldId="276"/>
            <ac:spMk id="5" creationId="{6455710E-B684-C8DD-B164-92E09D5999EF}"/>
          </ac:spMkLst>
        </pc:spChg>
      </pc:sldChg>
      <pc:sldChg chg="modSp mod ord">
        <pc:chgData name="Dagmar Pichová" userId="6b421d55-5fbb-4b8c-8249-2efc70f53626" providerId="ADAL" clId="{EE07A62A-FDCE-4751-BABA-7254E7852A06}" dt="2022-10-18T06:51:27.701" v="1150" actId="255"/>
        <pc:sldMkLst>
          <pc:docMk/>
          <pc:sldMk cId="4038369878" sldId="277"/>
        </pc:sldMkLst>
        <pc:spChg chg="mod">
          <ac:chgData name="Dagmar Pichová" userId="6b421d55-5fbb-4b8c-8249-2efc70f53626" providerId="ADAL" clId="{EE07A62A-FDCE-4751-BABA-7254E7852A06}" dt="2022-10-18T05:49:38.220" v="524" actId="20577"/>
          <ac:spMkLst>
            <pc:docMk/>
            <pc:sldMk cId="4038369878" sldId="277"/>
            <ac:spMk id="4" creationId="{4C6C4D4B-8995-3B7D-1D4D-F5FE53F5CCC1}"/>
          </ac:spMkLst>
        </pc:spChg>
        <pc:spChg chg="mod">
          <ac:chgData name="Dagmar Pichová" userId="6b421d55-5fbb-4b8c-8249-2efc70f53626" providerId="ADAL" clId="{EE07A62A-FDCE-4751-BABA-7254E7852A06}" dt="2022-10-18T06:51:27.701" v="1150" actId="255"/>
          <ac:spMkLst>
            <pc:docMk/>
            <pc:sldMk cId="4038369878" sldId="277"/>
            <ac:spMk id="5" creationId="{6455710E-B684-C8DD-B164-92E09D5999EF}"/>
          </ac:spMkLst>
        </pc:spChg>
      </pc:sldChg>
      <pc:sldChg chg="addSp delSp modSp mod">
        <pc:chgData name="Dagmar Pichová" userId="6b421d55-5fbb-4b8c-8249-2efc70f53626" providerId="ADAL" clId="{EE07A62A-FDCE-4751-BABA-7254E7852A06}" dt="2022-10-18T06:53:26.386" v="1200"/>
        <pc:sldMkLst>
          <pc:docMk/>
          <pc:sldMk cId="3946931800" sldId="278"/>
        </pc:sldMkLst>
        <pc:spChg chg="mod">
          <ac:chgData name="Dagmar Pichová" userId="6b421d55-5fbb-4b8c-8249-2efc70f53626" providerId="ADAL" clId="{EE07A62A-FDCE-4751-BABA-7254E7852A06}" dt="2022-10-18T06:53:25.804" v="1199" actId="1076"/>
          <ac:spMkLst>
            <pc:docMk/>
            <pc:sldMk cId="3946931800" sldId="278"/>
            <ac:spMk id="5" creationId="{6455710E-B684-C8DD-B164-92E09D5999EF}"/>
          </ac:spMkLst>
        </pc:spChg>
        <pc:picChg chg="add del mod">
          <ac:chgData name="Dagmar Pichová" userId="6b421d55-5fbb-4b8c-8249-2efc70f53626" providerId="ADAL" clId="{EE07A62A-FDCE-4751-BABA-7254E7852A06}" dt="2022-10-18T06:52:29.057" v="1174"/>
          <ac:picMkLst>
            <pc:docMk/>
            <pc:sldMk cId="3946931800" sldId="278"/>
            <ac:picMk id="1026" creationId="{881EB4DB-BBB4-845E-D442-4303C2C4E6B7}"/>
          </ac:picMkLst>
        </pc:picChg>
        <pc:picChg chg="add del mod">
          <ac:chgData name="Dagmar Pichová" userId="6b421d55-5fbb-4b8c-8249-2efc70f53626" providerId="ADAL" clId="{EE07A62A-FDCE-4751-BABA-7254E7852A06}" dt="2022-10-18T06:52:53.437" v="1184"/>
          <ac:picMkLst>
            <pc:docMk/>
            <pc:sldMk cId="3946931800" sldId="278"/>
            <ac:picMk id="1028" creationId="{D6E5ACF2-9F4A-3CDE-BA52-29D3BF367840}"/>
          </ac:picMkLst>
        </pc:picChg>
        <pc:picChg chg="add del mod">
          <ac:chgData name="Dagmar Pichová" userId="6b421d55-5fbb-4b8c-8249-2efc70f53626" providerId="ADAL" clId="{EE07A62A-FDCE-4751-BABA-7254E7852A06}" dt="2022-10-18T06:53:26.386" v="1200"/>
          <ac:picMkLst>
            <pc:docMk/>
            <pc:sldMk cId="3946931800" sldId="278"/>
            <ac:picMk id="1030" creationId="{816BF375-E37A-30D3-8712-10A9026E6D4F}"/>
          </ac:picMkLst>
        </pc:picChg>
      </pc:sldChg>
      <pc:sldChg chg="add">
        <pc:chgData name="Dagmar Pichová" userId="6b421d55-5fbb-4b8c-8249-2efc70f53626" providerId="ADAL" clId="{EE07A62A-FDCE-4751-BABA-7254E7852A06}" dt="2022-10-18T05:49:48.284" v="525" actId="2890"/>
        <pc:sldMkLst>
          <pc:docMk/>
          <pc:sldMk cId="1154060807" sldId="279"/>
        </pc:sldMkLst>
      </pc:sldChg>
      <pc:sldChg chg="modSp add mod">
        <pc:chgData name="Dagmar Pichová" userId="6b421d55-5fbb-4b8c-8249-2efc70f53626" providerId="ADAL" clId="{EE07A62A-FDCE-4751-BABA-7254E7852A06}" dt="2022-10-18T07:00:35.063" v="1239" actId="255"/>
        <pc:sldMkLst>
          <pc:docMk/>
          <pc:sldMk cId="513015680" sldId="280"/>
        </pc:sldMkLst>
        <pc:spChg chg="mod">
          <ac:chgData name="Dagmar Pichová" userId="6b421d55-5fbb-4b8c-8249-2efc70f53626" providerId="ADAL" clId="{EE07A62A-FDCE-4751-BABA-7254E7852A06}" dt="2022-10-18T07:00:35.063" v="1239" actId="255"/>
          <ac:spMkLst>
            <pc:docMk/>
            <pc:sldMk cId="513015680" sldId="280"/>
            <ac:spMk id="5" creationId="{6455710E-B684-C8DD-B164-92E09D5999EF}"/>
          </ac:spMkLst>
        </pc:spChg>
      </pc:sldChg>
      <pc:sldChg chg="modSp add mod">
        <pc:chgData name="Dagmar Pichová" userId="6b421d55-5fbb-4b8c-8249-2efc70f53626" providerId="ADAL" clId="{EE07A62A-FDCE-4751-BABA-7254E7852A06}" dt="2022-10-18T06:51:19.082" v="1149" actId="255"/>
        <pc:sldMkLst>
          <pc:docMk/>
          <pc:sldMk cId="4086495102" sldId="281"/>
        </pc:sldMkLst>
        <pc:spChg chg="mod">
          <ac:chgData name="Dagmar Pichová" userId="6b421d55-5fbb-4b8c-8249-2efc70f53626" providerId="ADAL" clId="{EE07A62A-FDCE-4751-BABA-7254E7852A06}" dt="2022-10-18T06:51:19.082" v="1149" actId="255"/>
          <ac:spMkLst>
            <pc:docMk/>
            <pc:sldMk cId="4086495102" sldId="281"/>
            <ac:spMk id="5" creationId="{6455710E-B684-C8DD-B164-92E09D5999EF}"/>
          </ac:spMkLst>
        </pc:spChg>
      </pc:sldChg>
      <pc:sldChg chg="addSp modSp add mod">
        <pc:chgData name="Dagmar Pichová" userId="6b421d55-5fbb-4b8c-8249-2efc70f53626" providerId="ADAL" clId="{EE07A62A-FDCE-4751-BABA-7254E7852A06}" dt="2022-10-18T06:59:44.137" v="1238" actId="20577"/>
        <pc:sldMkLst>
          <pc:docMk/>
          <pc:sldMk cId="1221592736" sldId="282"/>
        </pc:sldMkLst>
        <pc:spChg chg="mod">
          <ac:chgData name="Dagmar Pichová" userId="6b421d55-5fbb-4b8c-8249-2efc70f53626" providerId="ADAL" clId="{EE07A62A-FDCE-4751-BABA-7254E7852A06}" dt="2022-10-18T06:59:44.137" v="1238" actId="20577"/>
          <ac:spMkLst>
            <pc:docMk/>
            <pc:sldMk cId="1221592736" sldId="282"/>
            <ac:spMk id="5" creationId="{6455710E-B684-C8DD-B164-92E09D5999EF}"/>
          </ac:spMkLst>
        </pc:spChg>
        <pc:picChg chg="add mod">
          <ac:chgData name="Dagmar Pichová" userId="6b421d55-5fbb-4b8c-8249-2efc70f53626" providerId="ADAL" clId="{EE07A62A-FDCE-4751-BABA-7254E7852A06}" dt="2022-10-18T06:54:09.375" v="1231" actId="1076"/>
          <ac:picMkLst>
            <pc:docMk/>
            <pc:sldMk cId="1221592736" sldId="282"/>
            <ac:picMk id="2050" creationId="{FCC5CE54-3FBD-D623-823D-33FAE9BF141F}"/>
          </ac:picMkLst>
        </pc:picChg>
      </pc:sldChg>
    </pc:docChg>
  </pc:docChgLst>
  <pc:docChgLst>
    <pc:chgData name="Dagmar Pichová" userId="6b421d55-5fbb-4b8c-8249-2efc70f53626" providerId="ADAL" clId="{A1876037-7BAB-432C-B304-4372FB6F4CA5}"/>
    <pc:docChg chg="modSld">
      <pc:chgData name="Dagmar Pichová" userId="6b421d55-5fbb-4b8c-8249-2efc70f53626" providerId="ADAL" clId="{A1876037-7BAB-432C-B304-4372FB6F4CA5}" dt="2023-10-17T08:25:24.466" v="56" actId="5793"/>
      <pc:docMkLst>
        <pc:docMk/>
      </pc:docMkLst>
      <pc:sldChg chg="modSp mod">
        <pc:chgData name="Dagmar Pichová" userId="6b421d55-5fbb-4b8c-8249-2efc70f53626" providerId="ADAL" clId="{A1876037-7BAB-432C-B304-4372FB6F4CA5}" dt="2023-10-17T08:25:24.466" v="56" actId="5793"/>
        <pc:sldMkLst>
          <pc:docMk/>
          <pc:sldMk cId="4006017569" sldId="262"/>
        </pc:sldMkLst>
        <pc:spChg chg="mod">
          <ac:chgData name="Dagmar Pichová" userId="6b421d55-5fbb-4b8c-8249-2efc70f53626" providerId="ADAL" clId="{A1876037-7BAB-432C-B304-4372FB6F4CA5}" dt="2023-10-17T08:25:24.466" v="56" actId="5793"/>
          <ac:spMkLst>
            <pc:docMk/>
            <pc:sldMk cId="4006017569" sldId="262"/>
            <ac:spMk id="5" creationId="{6455710E-B684-C8DD-B164-92E09D5999E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a:t>Click here to insert title</a:t>
            </a:r>
            <a:endParaRPr lang="cs-CZ" noProof="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a:t>Click here to insert text</a:t>
            </a:r>
          </a:p>
        </p:txBody>
      </p:sp>
      <p:pic>
        <p:nvPicPr>
          <p:cNvPr id="14" name="Obrázek 1">
            <a:extLst>
              <a:ext uri="{FF2B5EF4-FFF2-40B4-BE49-F238E27FC236}">
                <a16:creationId xmlns:a16="http://schemas.microsoft.com/office/drawing/2014/main" id="{C6BB9ACC-C3A4-4A4B-BEFD-392425B24BE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a:p>
        </p:txBody>
      </p:sp>
      <p:pic>
        <p:nvPicPr>
          <p:cNvPr id="6" name="Obrázek 1">
            <a:extLst>
              <a:ext uri="{FF2B5EF4-FFF2-40B4-BE49-F238E27FC236}">
                <a16:creationId xmlns:a16="http://schemas.microsoft.com/office/drawing/2014/main" id="{A1250E97-1EDB-6C4B-8256-60FC879B8F4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a:t>Click here to insert title</a:t>
            </a:r>
            <a:endParaRPr lang="cs-CZ"/>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a:t>Define footer – presentation title / department</a:t>
            </a:r>
          </a:p>
        </p:txBody>
      </p:sp>
      <p:pic>
        <p:nvPicPr>
          <p:cNvPr id="8" name="Obrázek 5">
            <a:extLst>
              <a:ext uri="{FF2B5EF4-FFF2-40B4-BE49-F238E27FC236}">
                <a16:creationId xmlns:a16="http://schemas.microsoft.com/office/drawing/2014/main" id="{BCB04877-8D0D-7C41-9C65-72660263D51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4BC8FF"/>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a:t>Click here to insert title</a:t>
            </a:r>
            <a:endParaRPr lang="cs-CZ"/>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a:t>Click here to insert subtitle</a:t>
            </a:r>
          </a:p>
        </p:txBody>
      </p:sp>
      <p:pic>
        <p:nvPicPr>
          <p:cNvPr id="10" name="Obrázek 5">
            <a:extLst>
              <a:ext uri="{FF2B5EF4-FFF2-40B4-BE49-F238E27FC236}">
                <a16:creationId xmlns:a16="http://schemas.microsoft.com/office/drawing/2014/main" id="{3F0C79E9-977A-324A-B94F-9582489F7DA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4BC8FF"/>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a:t>Click here to insert subtitle</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a:t>Define footer – presentation title / department</a:t>
            </a:r>
          </a:p>
        </p:txBody>
      </p:sp>
      <p:pic>
        <p:nvPicPr>
          <p:cNvPr id="11" name="Obrázek 5">
            <a:extLst>
              <a:ext uri="{FF2B5EF4-FFF2-40B4-BE49-F238E27FC236}">
                <a16:creationId xmlns:a16="http://schemas.microsoft.com/office/drawing/2014/main" id="{A2934461-5870-1C45-9A0F-E3BD9CD79BB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4BC8FF"/>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ARTS slide">
    <p:bg>
      <p:bgPr>
        <a:solidFill>
          <a:srgbClr val="4BC8FF"/>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3" y="2021800"/>
            <a:ext cx="4106254"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a:t>Click here to insert heading</a:t>
            </a:r>
            <a:endParaRPr lang="cs-CZ"/>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a:t>Click here to insert text</a:t>
            </a:r>
          </a:p>
          <a:p>
            <a:pPr lvl="1"/>
            <a:r>
              <a:rPr lang="en-GB" noProof="0"/>
              <a:t>Second level</a:t>
            </a:r>
          </a:p>
          <a:p>
            <a:pPr lvl="2"/>
            <a:r>
              <a:rPr lang="en-GB" noProof="0"/>
              <a:t>Third level</a:t>
            </a:r>
          </a:p>
        </p:txBody>
      </p:sp>
      <p:pic>
        <p:nvPicPr>
          <p:cNvPr id="9" name="Obrázek 1">
            <a:extLst>
              <a:ext uri="{FF2B5EF4-FFF2-40B4-BE49-F238E27FC236}">
                <a16:creationId xmlns:a16="http://schemas.microsoft.com/office/drawing/2014/main" id="{9F8C8789-9758-484D-AE5B-0C11AEEC34B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a:t>Click here to insert heading</a:t>
            </a:r>
            <a:endParaRPr lang="cs-CZ"/>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a:t>Click here to insert text</a:t>
            </a:r>
          </a:p>
          <a:p>
            <a:pPr lvl="1"/>
            <a:r>
              <a:rPr lang="en-GB" noProof="0"/>
              <a:t>Second level</a:t>
            </a:r>
          </a:p>
          <a:p>
            <a:pPr lvl="2"/>
            <a:r>
              <a:rPr lang="en-GB" noProof="0"/>
              <a:t>Third level</a:t>
            </a:r>
          </a:p>
        </p:txBody>
      </p:sp>
      <p:pic>
        <p:nvPicPr>
          <p:cNvPr id="8" name="Obrázek 1">
            <a:extLst>
              <a:ext uri="{FF2B5EF4-FFF2-40B4-BE49-F238E27FC236}">
                <a16:creationId xmlns:a16="http://schemas.microsoft.com/office/drawing/2014/main" id="{D582FC6E-E02B-9847-845F-C4E9F8BA4F7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a:t>Click here to insert heading</a:t>
            </a:r>
            <a:endParaRPr lang="cs-CZ"/>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a:t>Click here to insert text</a:t>
            </a:r>
          </a:p>
          <a:p>
            <a:pPr lvl="1"/>
            <a:r>
              <a:rPr lang="en-GB" noProof="0"/>
              <a:t>Second level</a:t>
            </a:r>
          </a:p>
          <a:p>
            <a:pPr lvl="2"/>
            <a:r>
              <a:rPr lang="en-GB" noProof="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a:t>Click here to insert text</a:t>
            </a:r>
          </a:p>
          <a:p>
            <a:pPr lvl="1"/>
            <a:r>
              <a:rPr lang="en-GB" noProof="0"/>
              <a:t>Second level</a:t>
            </a:r>
          </a:p>
          <a:p>
            <a:pPr lvl="2"/>
            <a:r>
              <a:rPr lang="en-GB" noProof="0"/>
              <a:t>Third level</a:t>
            </a:r>
          </a:p>
        </p:txBody>
      </p:sp>
      <p:pic>
        <p:nvPicPr>
          <p:cNvPr id="10" name="Obrázek 1">
            <a:extLst>
              <a:ext uri="{FF2B5EF4-FFF2-40B4-BE49-F238E27FC236}">
                <a16:creationId xmlns:a16="http://schemas.microsoft.com/office/drawing/2014/main" id="{F69BFF73-61C8-B347-8E6C-A3DFA79A95D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a:t>Click here to insert heading</a:t>
            </a:r>
            <a:endParaRPr lang="cs-CZ" noProof="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a:t>Click here to insert subheading</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a:t>Click here to insert text</a:t>
            </a:r>
          </a:p>
          <a:p>
            <a:pPr lvl="1"/>
            <a:r>
              <a:rPr lang="en-GB" noProof="0"/>
              <a:t>Second level</a:t>
            </a:r>
          </a:p>
          <a:p>
            <a:pPr lvl="2"/>
            <a:r>
              <a:rPr lang="en-GB" noProof="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a:t>Click here to insert text</a:t>
            </a:r>
          </a:p>
          <a:p>
            <a:pPr lvl="1"/>
            <a:r>
              <a:rPr lang="en-GB" noProof="0"/>
              <a:t>Second level</a:t>
            </a:r>
          </a:p>
          <a:p>
            <a:pPr lvl="2"/>
            <a:r>
              <a:rPr lang="en-GB" noProof="0"/>
              <a:t>Third level</a:t>
            </a:r>
          </a:p>
        </p:txBody>
      </p:sp>
      <p:pic>
        <p:nvPicPr>
          <p:cNvPr id="10" name="Obrázek 1">
            <a:extLst>
              <a:ext uri="{FF2B5EF4-FFF2-40B4-BE49-F238E27FC236}">
                <a16:creationId xmlns:a16="http://schemas.microsoft.com/office/drawing/2014/main" id="{3A470884-4B82-A845-9A48-81F9BEAFF67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a:t>Click here to insert heading</a:t>
            </a:r>
            <a:endParaRPr lang="cs-CZ"/>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a:t>Click on the icon to insert image</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a:t>Click here to insert subheading</a:t>
            </a:r>
          </a:p>
        </p:txBody>
      </p:sp>
      <p:pic>
        <p:nvPicPr>
          <p:cNvPr id="10" name="Obrázek 1">
            <a:extLst>
              <a:ext uri="{FF2B5EF4-FFF2-40B4-BE49-F238E27FC236}">
                <a16:creationId xmlns:a16="http://schemas.microsoft.com/office/drawing/2014/main" id="{FB907E0B-5A9A-1F40-B66A-089160DCB0D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a:t>Click here to insert heading</a:t>
            </a:r>
            <a:endParaRPr lang="cs-CZ"/>
          </a:p>
        </p:txBody>
      </p:sp>
      <p:pic>
        <p:nvPicPr>
          <p:cNvPr id="22" name="Obrázek 1">
            <a:extLst>
              <a:ext uri="{FF2B5EF4-FFF2-40B4-BE49-F238E27FC236}">
                <a16:creationId xmlns:a16="http://schemas.microsoft.com/office/drawing/2014/main" id="{7D0311E5-13E6-CB46-80C5-D54A502DC46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a:t>Click here to insert text</a:t>
            </a:r>
          </a:p>
        </p:txBody>
      </p:sp>
      <p:pic>
        <p:nvPicPr>
          <p:cNvPr id="6" name="Obrázek 1">
            <a:extLst>
              <a:ext uri="{FF2B5EF4-FFF2-40B4-BE49-F238E27FC236}">
                <a16:creationId xmlns:a16="http://schemas.microsoft.com/office/drawing/2014/main" id="{B7D74CAA-738C-B24F-BD74-82686E14506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a:t>Click here to insert heading</a:t>
            </a:r>
            <a:endParaRPr lang="cs-CZ"/>
          </a:p>
        </p:txBody>
      </p:sp>
      <p:pic>
        <p:nvPicPr>
          <p:cNvPr id="8" name="Obrázek 1">
            <a:extLst>
              <a:ext uri="{FF2B5EF4-FFF2-40B4-BE49-F238E27FC236}">
                <a16:creationId xmlns:a16="http://schemas.microsoft.com/office/drawing/2014/main" id="{6608F1C3-884D-984E-A42A-469BB440F49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a:t>Click here to insert heading</a:t>
            </a:r>
            <a:endParaRPr lang="cs-CZ"/>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1A_CAkYt3GY&amp;t=537s&amp;ab_channel=CrashCours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6178D330-B66C-744A-9DAE-6FE02756516D}"/>
              </a:ext>
            </a:extLst>
          </p:cNvPr>
          <p:cNvSpPr>
            <a:spLocks noGrp="1"/>
          </p:cNvSpPr>
          <p:nvPr>
            <p:ph type="ftr" sz="quarter" idx="10"/>
          </p:nvPr>
        </p:nvSpPr>
        <p:spPr/>
        <p:txBody>
          <a:bodyPr/>
          <a:lstStyle/>
          <a:p>
            <a:endParaRPr lang="en-GB" noProof="0" dirty="0"/>
          </a:p>
        </p:txBody>
      </p:sp>
      <p:sp>
        <p:nvSpPr>
          <p:cNvPr id="3" name="Zástupný objekt pre číslo snímky 2">
            <a:extLst>
              <a:ext uri="{FF2B5EF4-FFF2-40B4-BE49-F238E27FC236}">
                <a16:creationId xmlns:a16="http://schemas.microsoft.com/office/drawing/2014/main" id="{3CDB8457-0BA6-D54B-A726-511C9A367AE0}"/>
              </a:ext>
            </a:extLst>
          </p:cNvPr>
          <p:cNvSpPr>
            <a:spLocks noGrp="1"/>
          </p:cNvSpPr>
          <p:nvPr>
            <p:ph type="sldNum" sz="quarter" idx="11"/>
          </p:nvPr>
        </p:nvSpPr>
        <p:spPr/>
        <p:txBody>
          <a:bodyPr/>
          <a:lstStyle/>
          <a:p>
            <a:fld id="{0DE708CC-0C3F-4567-9698-B54C0F35BD31}" type="slidenum">
              <a:rPr lang="en-GB" altLang="cs-CZ" noProof="0" smtClean="0"/>
              <a:pPr/>
              <a:t>1</a:t>
            </a:fld>
            <a:endParaRPr lang="en-GB" altLang="cs-CZ" noProof="0"/>
          </a:p>
        </p:txBody>
      </p:sp>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p:txBody>
          <a:bodyPr/>
          <a:lstStyle/>
          <a:p>
            <a:r>
              <a:rPr lang="cs-CZ" dirty="0"/>
              <a:t>Co je filozofie?</a:t>
            </a:r>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E3C742-36AB-F442-4A85-36A482A0CFEA}"/>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55A7940D-7064-471F-6FA3-ECCB680E9DFE}"/>
              </a:ext>
            </a:extLst>
          </p:cNvPr>
          <p:cNvSpPr>
            <a:spLocks noGrp="1"/>
          </p:cNvSpPr>
          <p:nvPr>
            <p:ph type="sldNum" sz="quarter" idx="11"/>
          </p:nvPr>
        </p:nvSpPr>
        <p:spPr/>
        <p:txBody>
          <a:bodyPr/>
          <a:lstStyle/>
          <a:p>
            <a:fld id="{0970407D-EE58-4A0B-824B-1D3AE42DD9CF}" type="slidenum">
              <a:rPr lang="en-GB" altLang="cs-CZ" noProof="0" smtClean="0"/>
              <a:pPr/>
              <a:t>10</a:t>
            </a:fld>
            <a:endParaRPr lang="en-GB" altLang="cs-CZ" noProof="0"/>
          </a:p>
        </p:txBody>
      </p:sp>
      <p:sp>
        <p:nvSpPr>
          <p:cNvPr id="4" name="Nadpis 3">
            <a:extLst>
              <a:ext uri="{FF2B5EF4-FFF2-40B4-BE49-F238E27FC236}">
                <a16:creationId xmlns:a16="http://schemas.microsoft.com/office/drawing/2014/main" id="{4C6C4D4B-8995-3B7D-1D4D-F5FE53F5CCC1}"/>
              </a:ext>
            </a:extLst>
          </p:cNvPr>
          <p:cNvSpPr>
            <a:spLocks noGrp="1"/>
          </p:cNvSpPr>
          <p:nvPr>
            <p:ph type="title"/>
          </p:nvPr>
        </p:nvSpPr>
        <p:spPr/>
        <p:txBody>
          <a:bodyPr/>
          <a:lstStyle/>
          <a:p>
            <a:r>
              <a:rPr lang="cs-CZ" dirty="0">
                <a:ea typeface="+mj-lt"/>
                <a:cs typeface="+mj-lt"/>
              </a:rPr>
              <a:t>Definice filozofie – novověk/osvícenství</a:t>
            </a:r>
            <a:endParaRPr lang="cs-CZ" dirty="0"/>
          </a:p>
        </p:txBody>
      </p:sp>
      <p:sp>
        <p:nvSpPr>
          <p:cNvPr id="5" name="Zástupný obsah 4">
            <a:extLst>
              <a:ext uri="{FF2B5EF4-FFF2-40B4-BE49-F238E27FC236}">
                <a16:creationId xmlns:a16="http://schemas.microsoft.com/office/drawing/2014/main" id="{6455710E-B684-C8DD-B164-92E09D5999EF}"/>
              </a:ext>
            </a:extLst>
          </p:cNvPr>
          <p:cNvSpPr>
            <a:spLocks noGrp="1"/>
          </p:cNvSpPr>
          <p:nvPr>
            <p:ph idx="1"/>
          </p:nvPr>
        </p:nvSpPr>
        <p:spPr/>
        <p:txBody>
          <a:bodyPr vert="horz" lIns="0" tIns="0" rIns="0" bIns="0" rtlCol="0" anchor="t">
            <a:noAutofit/>
          </a:bodyPr>
          <a:lstStyle/>
          <a:p>
            <a:pPr marL="0" algn="just" rtl="0" eaLnBrk="1" fontAlgn="ctr" latinLnBrk="0" hangingPunct="1">
              <a:lnSpc>
                <a:spcPct val="100000"/>
              </a:lnSpc>
              <a:spcBef>
                <a:spcPts val="0"/>
              </a:spcBef>
              <a:spcAft>
                <a:spcPts val="0"/>
              </a:spcAft>
            </a:pPr>
            <a:r>
              <a:rPr lang="cs-CZ" sz="1800" b="0" i="0" u="none" strike="noStrike" kern="1200" dirty="0">
                <a:solidFill>
                  <a:srgbClr val="000000"/>
                </a:solidFill>
                <a:effectLst/>
                <a:cs typeface="Times New Roman" panose="02020603050405020304" pitchFamily="18" charset="0"/>
              </a:rPr>
              <a:t>„/…/ Ostatní lidé se nechají unášet svými pocity a jednají bez předchozí úvahy. Tito lidé kráčejí v temnotách, zatímco filozof i ve svých vášních jedná až po úvaze. I filozof kráčí nocí, před sebou ovšem nese pochodeň. /…/“</a:t>
            </a:r>
            <a:endParaRPr lang="cs-CZ" sz="1800" b="0" i="0" u="none" strike="noStrike" dirty="0">
              <a:effectLst/>
            </a:endParaRPr>
          </a:p>
          <a:p>
            <a:pPr marL="0" algn="just" rtl="0" eaLnBrk="1" fontAlgn="ctr" latinLnBrk="0" hangingPunct="1">
              <a:lnSpc>
                <a:spcPct val="100000"/>
              </a:lnSpc>
              <a:spcBef>
                <a:spcPts val="0"/>
              </a:spcBef>
              <a:spcAft>
                <a:spcPts val="0"/>
              </a:spcAft>
            </a:pPr>
            <a:r>
              <a:rPr lang="cs-CZ" sz="1800" b="0" i="0" u="none" strike="noStrike" kern="1200" dirty="0">
                <a:solidFill>
                  <a:srgbClr val="000000"/>
                </a:solidFill>
                <a:effectLst/>
                <a:cs typeface="Times New Roman" panose="02020603050405020304" pitchFamily="18" charset="0"/>
              </a:rPr>
              <a:t>„Je zbytečné zdůrazňovat, jak velmi filozof usiluje o to, co chápeme jako čest a poctivost – vždyť se jedná o jeho jediné náboženství.</a:t>
            </a:r>
            <a:r>
              <a:rPr lang="cs-CZ" sz="1800" b="0" i="0" u="none" strike="noStrike" kern="1200" baseline="0" dirty="0">
                <a:solidFill>
                  <a:srgbClr val="000000"/>
                </a:solidFill>
                <a:effectLst/>
                <a:cs typeface="Times New Roman" panose="02020603050405020304" pitchFamily="18" charset="0"/>
              </a:rPr>
              <a:t> </a:t>
            </a:r>
            <a:r>
              <a:rPr lang="cs-CZ" sz="1800" b="0" i="0" u="none" strike="noStrike" kern="1200" dirty="0">
                <a:solidFill>
                  <a:srgbClr val="000000"/>
                </a:solidFill>
                <a:effectLst/>
                <a:cs typeface="Times New Roman" panose="02020603050405020304" pitchFamily="18" charset="0"/>
              </a:rPr>
              <a:t>Můžeme říci, že občanská společnost je jediným božstvem, které filozof na zemi uznává. Chválí ho a oslavuje poctivostí, pečlivým soustředěním na své povinnosti a upřímnou touhou nebýt jeho zbytečnou či překážející součástí.“ </a:t>
            </a:r>
            <a:r>
              <a:rPr lang="cs-CZ" sz="1800" b="0" i="0" u="none" strike="noStrike" kern="1200" dirty="0">
                <a:solidFill>
                  <a:srgbClr val="FF0000"/>
                </a:solidFill>
                <a:effectLst/>
                <a:cs typeface="Times New Roman" panose="02020603050405020304" pitchFamily="18" charset="0"/>
              </a:rPr>
              <a:t>(</a:t>
            </a:r>
            <a:r>
              <a:rPr lang="cs-CZ" sz="1800" b="0" i="0" u="none" strike="noStrike" kern="1200" dirty="0" err="1">
                <a:solidFill>
                  <a:srgbClr val="FF0000"/>
                </a:solidFill>
                <a:effectLst/>
                <a:cs typeface="Times New Roman" panose="02020603050405020304" pitchFamily="18" charset="0"/>
              </a:rPr>
              <a:t>Dumarsais</a:t>
            </a:r>
            <a:r>
              <a:rPr lang="cs-CZ" sz="1800" b="0" i="0" u="none" strike="noStrike" kern="1200" dirty="0">
                <a:solidFill>
                  <a:srgbClr val="FF0000"/>
                </a:solidFill>
                <a:effectLst/>
                <a:cs typeface="Times New Roman" panose="02020603050405020304" pitchFamily="18" charset="0"/>
              </a:rPr>
              <a:t>/Encyklopedie, Filozof, 1743/1765)</a:t>
            </a:r>
            <a:endParaRPr lang="cs-CZ" sz="1800" b="0" i="0" u="none" strike="noStrike" dirty="0">
              <a:solidFill>
                <a:srgbClr val="FF0000"/>
              </a:solidFill>
              <a:effectLst/>
            </a:endParaRPr>
          </a:p>
          <a:p>
            <a:pPr marL="0" algn="just" rtl="0" eaLnBrk="1" fontAlgn="ctr" latinLnBrk="0" hangingPunct="1">
              <a:lnSpc>
                <a:spcPct val="100000"/>
              </a:lnSpc>
              <a:spcBef>
                <a:spcPts val="0"/>
              </a:spcBef>
              <a:spcAft>
                <a:spcPts val="0"/>
              </a:spcAft>
            </a:pPr>
            <a:r>
              <a:rPr lang="cs-CZ" sz="1800" b="0" i="0" u="none" strike="noStrike" kern="1200" dirty="0">
                <a:solidFill>
                  <a:srgbClr val="000000"/>
                </a:solidFill>
                <a:effectLst/>
                <a:cs typeface="Times New Roman" panose="02020603050405020304" pitchFamily="18" charset="0"/>
              </a:rPr>
              <a:t>„Počet přemýšlivých lidí je velmi malý a nemohou si troufat obtěžovat svět.“ </a:t>
            </a:r>
            <a:r>
              <a:rPr lang="cs-CZ" sz="1800" b="0" i="0" u="none" strike="noStrike" kern="1200" dirty="0">
                <a:solidFill>
                  <a:srgbClr val="FF0000"/>
                </a:solidFill>
                <a:effectLst/>
                <a:cs typeface="Times New Roman" panose="02020603050405020304" pitchFamily="18" charset="0"/>
              </a:rPr>
              <a:t>(Voltaire,</a:t>
            </a:r>
            <a:r>
              <a:rPr lang="cs-CZ" sz="1800" b="0" i="0" u="none" strike="noStrike" kern="1200" baseline="0" dirty="0">
                <a:solidFill>
                  <a:srgbClr val="FF0000"/>
                </a:solidFill>
                <a:effectLst/>
                <a:cs typeface="Times New Roman" panose="02020603050405020304" pitchFamily="18" charset="0"/>
              </a:rPr>
              <a:t> </a:t>
            </a:r>
            <a:r>
              <a:rPr lang="cs-CZ" sz="1800" b="0" i="0" u="none" strike="noStrike" kern="1200" dirty="0">
                <a:solidFill>
                  <a:srgbClr val="FF0000"/>
                </a:solidFill>
                <a:effectLst/>
                <a:cs typeface="Times New Roman" panose="02020603050405020304" pitchFamily="18" charset="0"/>
              </a:rPr>
              <a:t>Filozofické</a:t>
            </a:r>
            <a:r>
              <a:rPr lang="cs-CZ" sz="1800" b="0" i="0" u="none" strike="noStrike" kern="1200" baseline="0" dirty="0">
                <a:solidFill>
                  <a:srgbClr val="FF0000"/>
                </a:solidFill>
                <a:effectLst/>
                <a:cs typeface="Times New Roman" panose="02020603050405020304" pitchFamily="18" charset="0"/>
              </a:rPr>
              <a:t> listy, 1733</a:t>
            </a:r>
            <a:r>
              <a:rPr lang="cs-CZ" sz="1800" b="0" i="0" u="none" strike="noStrike" kern="1200" dirty="0">
                <a:solidFill>
                  <a:srgbClr val="FF0000"/>
                </a:solidFill>
                <a:effectLst/>
                <a:cs typeface="Times New Roman" panose="02020603050405020304" pitchFamily="18" charset="0"/>
              </a:rPr>
              <a:t>) </a:t>
            </a:r>
            <a:endParaRPr lang="cs-CZ" sz="1800" b="0" i="0" u="none" strike="noStrike" dirty="0">
              <a:solidFill>
                <a:srgbClr val="FF0000"/>
              </a:solidFill>
              <a:effectLst/>
            </a:endParaRPr>
          </a:p>
          <a:p>
            <a:pPr marL="0" algn="just" rtl="0" eaLnBrk="1" fontAlgn="ctr" latinLnBrk="0" hangingPunct="1">
              <a:lnSpc>
                <a:spcPct val="100000"/>
              </a:lnSpc>
              <a:spcBef>
                <a:spcPts val="0"/>
              </a:spcBef>
              <a:spcAft>
                <a:spcPts val="0"/>
              </a:spcAft>
            </a:pPr>
            <a:r>
              <a:rPr lang="cs-CZ" sz="1800" b="0" i="0" u="none" strike="noStrike" kern="1200" dirty="0">
                <a:solidFill>
                  <a:srgbClr val="000000"/>
                </a:solidFill>
                <a:effectLst/>
                <a:cs typeface="Times New Roman" panose="02020603050405020304" pitchFamily="18" charset="0"/>
              </a:rPr>
              <a:t>„Proti této nakažlivé nemoci /Fanatismu/ není jiného léku než filozofického ducha, jenž, pozvolna rozšiřován, zjemňuje chování lidí a předchází záchvatům nemoci; neboť jakmile se tato choroba začne šířit, je třeba utéci a počkat, až se vzduch vyčistí.“ </a:t>
            </a:r>
            <a:r>
              <a:rPr lang="cs-CZ" sz="1800" b="0" i="0" u="none" strike="noStrike" kern="1200" dirty="0">
                <a:solidFill>
                  <a:srgbClr val="FF0000"/>
                </a:solidFill>
                <a:effectLst/>
                <a:cs typeface="Times New Roman" panose="02020603050405020304" pitchFamily="18" charset="0"/>
              </a:rPr>
              <a:t>(Voltaire, Fanatismus, Filozofický</a:t>
            </a:r>
            <a:r>
              <a:rPr lang="cs-CZ" sz="1800" b="0" i="0" u="none" strike="noStrike" kern="1200" baseline="0" dirty="0">
                <a:solidFill>
                  <a:srgbClr val="FF0000"/>
                </a:solidFill>
                <a:effectLst/>
                <a:cs typeface="Times New Roman" panose="02020603050405020304" pitchFamily="18" charset="0"/>
              </a:rPr>
              <a:t> slovník</a:t>
            </a:r>
            <a:r>
              <a:rPr lang="cs-CZ" sz="1800" b="0" i="0" u="none" strike="noStrike" kern="1200" dirty="0">
                <a:solidFill>
                  <a:srgbClr val="FF0000"/>
                </a:solidFill>
                <a:effectLst/>
                <a:cs typeface="Times New Roman" panose="02020603050405020304" pitchFamily="18" charset="0"/>
              </a:rPr>
              <a:t>, 1764)</a:t>
            </a:r>
          </a:p>
          <a:p>
            <a:pPr marL="0" algn="just" rtl="0" eaLnBrk="1" fontAlgn="ctr" latinLnBrk="0" hangingPunct="1">
              <a:lnSpc>
                <a:spcPct val="100000"/>
              </a:lnSpc>
              <a:spcBef>
                <a:spcPts val="0"/>
              </a:spcBef>
              <a:spcAft>
                <a:spcPts val="0"/>
              </a:spcAft>
            </a:pPr>
            <a:endParaRPr lang="cs-CZ" sz="1800" dirty="0">
              <a:solidFill>
                <a:srgbClr val="C00000"/>
              </a:solidFill>
              <a:cs typeface="Times New Roman" panose="02020603050405020304" pitchFamily="18" charset="0"/>
            </a:endParaRPr>
          </a:p>
          <a:p>
            <a:pPr marL="0" indent="0" algn="just" rtl="0" eaLnBrk="1" fontAlgn="ctr" latinLnBrk="0" hangingPunct="1">
              <a:lnSpc>
                <a:spcPct val="100000"/>
              </a:lnSpc>
              <a:spcBef>
                <a:spcPts val="0"/>
              </a:spcBef>
              <a:spcAft>
                <a:spcPts val="0"/>
              </a:spcAft>
              <a:buNone/>
            </a:pPr>
            <a:r>
              <a:rPr lang="cs-CZ" sz="1800" dirty="0">
                <a:solidFill>
                  <a:srgbClr val="FF0000"/>
                </a:solidFill>
              </a:rPr>
              <a:t>Novověk: o</a:t>
            </a:r>
            <a:r>
              <a:rPr lang="cs-CZ" sz="1800" b="0" i="0" u="none" strike="noStrike" dirty="0">
                <a:solidFill>
                  <a:srgbClr val="FF0000"/>
                </a:solidFill>
                <a:effectLst/>
              </a:rPr>
              <a:t>ddělení vědeckých poznatků od filozofie jako celku vědění, postupné zúžení a proměna předmětu filozofického zkoumání.</a:t>
            </a:r>
          </a:p>
          <a:p>
            <a:pPr marL="0" indent="0" algn="just" rtl="0" eaLnBrk="1" fontAlgn="ctr" latinLnBrk="0" hangingPunct="1">
              <a:lnSpc>
                <a:spcPct val="100000"/>
              </a:lnSpc>
              <a:spcBef>
                <a:spcPts val="0"/>
              </a:spcBef>
              <a:spcAft>
                <a:spcPts val="0"/>
              </a:spcAft>
              <a:buNone/>
            </a:pPr>
            <a:r>
              <a:rPr lang="cs-CZ" sz="1800" dirty="0">
                <a:solidFill>
                  <a:srgbClr val="FF0000"/>
                </a:solidFill>
              </a:rPr>
              <a:t>Osvícenství klade důraz na společenskou roli a angažovanost filozofů.</a:t>
            </a:r>
            <a:endParaRPr lang="cs-CZ" sz="1800" b="0" i="0" u="none" strike="noStrike" dirty="0">
              <a:solidFill>
                <a:srgbClr val="FF0000"/>
              </a:solidFill>
              <a:effectLst/>
            </a:endParaRPr>
          </a:p>
          <a:p>
            <a:pPr marL="251460" indent="-179705"/>
            <a:endParaRPr lang="cs-CZ" dirty="0">
              <a:cs typeface="Arial"/>
            </a:endParaRPr>
          </a:p>
        </p:txBody>
      </p:sp>
    </p:spTree>
    <p:extLst>
      <p:ext uri="{BB962C8B-B14F-4D97-AF65-F5344CB8AC3E}">
        <p14:creationId xmlns:p14="http://schemas.microsoft.com/office/powerpoint/2010/main" val="1432313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E3C742-36AB-F442-4A85-36A482A0CFEA}"/>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55A7940D-7064-471F-6FA3-ECCB680E9DFE}"/>
              </a:ext>
            </a:extLst>
          </p:cNvPr>
          <p:cNvSpPr>
            <a:spLocks noGrp="1"/>
          </p:cNvSpPr>
          <p:nvPr>
            <p:ph type="sldNum" sz="quarter" idx="11"/>
          </p:nvPr>
        </p:nvSpPr>
        <p:spPr/>
        <p:txBody>
          <a:bodyPr/>
          <a:lstStyle/>
          <a:p>
            <a:fld id="{0970407D-EE58-4A0B-824B-1D3AE42DD9CF}" type="slidenum">
              <a:rPr lang="en-GB" altLang="cs-CZ" noProof="0" smtClean="0"/>
              <a:pPr/>
              <a:t>11</a:t>
            </a:fld>
            <a:endParaRPr lang="en-GB" altLang="cs-CZ" noProof="0"/>
          </a:p>
        </p:txBody>
      </p:sp>
      <p:sp>
        <p:nvSpPr>
          <p:cNvPr id="4" name="Nadpis 3">
            <a:extLst>
              <a:ext uri="{FF2B5EF4-FFF2-40B4-BE49-F238E27FC236}">
                <a16:creationId xmlns:a16="http://schemas.microsoft.com/office/drawing/2014/main" id="{4C6C4D4B-8995-3B7D-1D4D-F5FE53F5CCC1}"/>
              </a:ext>
            </a:extLst>
          </p:cNvPr>
          <p:cNvSpPr>
            <a:spLocks noGrp="1"/>
          </p:cNvSpPr>
          <p:nvPr>
            <p:ph type="title"/>
          </p:nvPr>
        </p:nvSpPr>
        <p:spPr/>
        <p:txBody>
          <a:bodyPr/>
          <a:lstStyle/>
          <a:p>
            <a:r>
              <a:rPr lang="cs-CZ" dirty="0">
                <a:ea typeface="+mj-lt"/>
                <a:cs typeface="+mj-lt"/>
              </a:rPr>
              <a:t>Definice filozofie – 20. století</a:t>
            </a:r>
            <a:endParaRPr lang="cs-CZ" dirty="0"/>
          </a:p>
        </p:txBody>
      </p:sp>
      <p:sp>
        <p:nvSpPr>
          <p:cNvPr id="5" name="Zástupný obsah 4">
            <a:extLst>
              <a:ext uri="{FF2B5EF4-FFF2-40B4-BE49-F238E27FC236}">
                <a16:creationId xmlns:a16="http://schemas.microsoft.com/office/drawing/2014/main" id="{6455710E-B684-C8DD-B164-92E09D5999EF}"/>
              </a:ext>
            </a:extLst>
          </p:cNvPr>
          <p:cNvSpPr>
            <a:spLocks noGrp="1"/>
          </p:cNvSpPr>
          <p:nvPr>
            <p:ph idx="1"/>
          </p:nvPr>
        </p:nvSpPr>
        <p:spPr/>
        <p:txBody>
          <a:bodyPr vert="horz" lIns="0" tIns="0" rIns="0" bIns="0" rtlCol="0" anchor="t">
            <a:noAutofit/>
          </a:bodyPr>
          <a:lstStyle/>
          <a:p>
            <a:pPr marL="0" marR="0" lvl="0" indent="0" algn="just" defTabSz="914400" rtl="0" eaLnBrk="1" fontAlgn="auto" latinLnBrk="0" hangingPunct="1">
              <a:lnSpc>
                <a:spcPct val="90000"/>
              </a:lnSpc>
              <a:spcBef>
                <a:spcPts val="1000"/>
              </a:spcBef>
              <a:spcAft>
                <a:spcPts val="0"/>
              </a:spcAft>
              <a:buClr>
                <a:srgbClr val="9BAFB5"/>
              </a:buClr>
              <a:buSzTx/>
              <a:buFont typeface="Arial" panose="020B0604020202020204" pitchFamily="34" charset="0"/>
              <a:buNone/>
              <a:tabLst/>
              <a:defRPr/>
            </a:pPr>
            <a:r>
              <a:rPr kumimoji="0" lang="cs-CZ" sz="1800" b="0" i="0" u="none" strike="noStrike" kern="1200" cap="none" spc="0" normalizeH="0" baseline="0" noProof="0" dirty="0">
                <a:ln>
                  <a:noFill/>
                </a:ln>
                <a:solidFill>
                  <a:srgbClr val="000000"/>
                </a:solidFill>
                <a:effectLst/>
                <a:uLnTx/>
                <a:uFillTx/>
                <a:ea typeface="+mn-ea"/>
                <a:cs typeface="Calibri" pitchFamily="34" charset="0"/>
              </a:rPr>
              <a:t>„Beru za hotovou věc, že úkolem filosofie v jistém smyslu je metafyziku překonat a v jiném smyslu je jejím úkolem v metafyzické diskuzi pokračovat.  V každém filozofovi je část, která křičí ´Tenhle podnik nikam nevede, je neplodný a hloupý – musíme říci Dost!´, a část, která křičí ´Tento podnik je prostě uvažováním na nejobecnější a nejabstraktnější úrovni, skončit s ním by bylo zločinem proti rozumu.´ Samozřejmě, že filosofické problémy jsou neřešitelné; ale jak jednou poznamenal Stanley </a:t>
            </a:r>
            <a:r>
              <a:rPr kumimoji="0" lang="cs-CZ" sz="1800" b="0" i="0" u="none" strike="noStrike" kern="1200" cap="none" spc="0" normalizeH="0" baseline="0" noProof="0" dirty="0" err="1">
                <a:ln>
                  <a:noFill/>
                </a:ln>
                <a:solidFill>
                  <a:srgbClr val="000000"/>
                </a:solidFill>
                <a:effectLst/>
                <a:uLnTx/>
                <a:uFillTx/>
                <a:ea typeface="+mn-ea"/>
                <a:cs typeface="Calibri" pitchFamily="34" charset="0"/>
              </a:rPr>
              <a:t>Cavell</a:t>
            </a:r>
            <a:r>
              <a:rPr kumimoji="0" lang="cs-CZ" sz="1800" b="0" i="0" u="none" strike="noStrike" kern="1200" cap="none" spc="0" normalizeH="0" baseline="0" noProof="0" dirty="0">
                <a:ln>
                  <a:noFill/>
                </a:ln>
                <a:solidFill>
                  <a:srgbClr val="000000"/>
                </a:solidFill>
                <a:effectLst/>
                <a:uLnTx/>
                <a:uFillTx/>
                <a:ea typeface="+mn-ea"/>
                <a:cs typeface="Calibri" pitchFamily="34" charset="0"/>
              </a:rPr>
              <a:t>, existují lepší a horší způsoby, jak o nich uvažovat.“</a:t>
            </a:r>
          </a:p>
          <a:p>
            <a:pPr marL="0" marR="0" lvl="0" indent="0" algn="just" defTabSz="914400" rtl="0" eaLnBrk="1" fontAlgn="auto" latinLnBrk="0" hangingPunct="1">
              <a:lnSpc>
                <a:spcPct val="90000"/>
              </a:lnSpc>
              <a:spcBef>
                <a:spcPts val="1000"/>
              </a:spcBef>
              <a:spcAft>
                <a:spcPts val="0"/>
              </a:spcAft>
              <a:buClr>
                <a:srgbClr val="9BAFB5"/>
              </a:buClr>
              <a:buSzTx/>
              <a:buFont typeface="Arial" panose="020B0604020202020204" pitchFamily="34" charset="0"/>
              <a:buNone/>
              <a:tabLst/>
              <a:defRPr/>
            </a:pPr>
            <a:r>
              <a:rPr kumimoji="0" lang="cs-CZ" sz="1800" b="0" i="0" u="none" strike="noStrike" kern="1200" cap="none" spc="0" normalizeH="0" baseline="0" noProof="0" dirty="0">
                <a:ln>
                  <a:noFill/>
                </a:ln>
                <a:solidFill>
                  <a:srgbClr val="000000"/>
                </a:solidFill>
                <a:effectLst/>
                <a:uLnTx/>
                <a:uFillTx/>
                <a:ea typeface="+mn-ea"/>
                <a:cs typeface="Calibri" pitchFamily="34" charset="0"/>
              </a:rPr>
              <a:t>(H. </a:t>
            </a:r>
            <a:r>
              <a:rPr kumimoji="0" lang="cs-CZ" sz="1800" b="0" i="0" u="none" strike="noStrike" kern="1200" cap="none" spc="0" normalizeH="0" baseline="0" noProof="0" dirty="0" err="1">
                <a:ln>
                  <a:noFill/>
                </a:ln>
                <a:solidFill>
                  <a:srgbClr val="000000"/>
                </a:solidFill>
                <a:effectLst/>
                <a:uLnTx/>
                <a:uFillTx/>
                <a:ea typeface="+mn-ea"/>
                <a:cs typeface="Calibri" pitchFamily="34" charset="0"/>
              </a:rPr>
              <a:t>Putnam</a:t>
            </a:r>
            <a:r>
              <a:rPr kumimoji="0" lang="cs-CZ" sz="1800" b="0" i="0" u="none" strike="noStrike" kern="1200" cap="none" spc="0" normalizeH="0" baseline="0" noProof="0" dirty="0">
                <a:ln>
                  <a:noFill/>
                </a:ln>
                <a:solidFill>
                  <a:srgbClr val="000000"/>
                </a:solidFill>
                <a:effectLst/>
                <a:uLnTx/>
                <a:uFillTx/>
                <a:ea typeface="+mn-ea"/>
                <a:cs typeface="Calibri" pitchFamily="34" charset="0"/>
              </a:rPr>
              <a:t>, Co po metafyzice? Polemika s R. </a:t>
            </a:r>
            <a:r>
              <a:rPr kumimoji="0" lang="cs-CZ" sz="1800" b="0" i="0" u="none" strike="noStrike" kern="1200" cap="none" spc="0" normalizeH="0" baseline="0" noProof="0" dirty="0" err="1">
                <a:ln>
                  <a:noFill/>
                </a:ln>
                <a:solidFill>
                  <a:srgbClr val="000000"/>
                </a:solidFill>
                <a:effectLst/>
                <a:uLnTx/>
                <a:uFillTx/>
                <a:ea typeface="+mn-ea"/>
                <a:cs typeface="Calibri" pitchFamily="34" charset="0"/>
              </a:rPr>
              <a:t>Rortym</a:t>
            </a:r>
            <a:r>
              <a:rPr kumimoji="0" lang="cs-CZ" sz="1800" b="0" i="0" u="none" strike="noStrike" kern="1200" cap="none" spc="0" normalizeH="0" baseline="0" noProof="0" dirty="0">
                <a:ln>
                  <a:noFill/>
                </a:ln>
                <a:solidFill>
                  <a:srgbClr val="000000"/>
                </a:solidFill>
                <a:effectLst/>
                <a:uLnTx/>
                <a:uFillTx/>
                <a:ea typeface="+mn-ea"/>
                <a:cs typeface="Calibri" pitchFamily="34" charset="0"/>
              </a:rPr>
              <a:t>, 1987)</a:t>
            </a:r>
          </a:p>
          <a:p>
            <a:pPr marL="0" marR="0" lvl="0" indent="0" algn="just" defTabSz="914400" rtl="0" eaLnBrk="1" fontAlgn="auto" latinLnBrk="0" hangingPunct="1">
              <a:lnSpc>
                <a:spcPct val="90000"/>
              </a:lnSpc>
              <a:spcBef>
                <a:spcPts val="1000"/>
              </a:spcBef>
              <a:spcAft>
                <a:spcPts val="0"/>
              </a:spcAft>
              <a:buClr>
                <a:srgbClr val="9BAFB5"/>
              </a:buClr>
              <a:buSzTx/>
              <a:buFont typeface="Arial" panose="020B0604020202020204" pitchFamily="34" charset="0"/>
              <a:buNone/>
              <a:tabLst/>
              <a:defRPr/>
            </a:pPr>
            <a:r>
              <a:rPr kumimoji="0" lang="cs-CZ" sz="1800" b="0" i="0" u="none" strike="noStrike" kern="1200" cap="none" spc="0" normalizeH="0" baseline="0" noProof="0" dirty="0">
                <a:ln>
                  <a:noFill/>
                </a:ln>
                <a:solidFill>
                  <a:srgbClr val="FF0000"/>
                </a:solidFill>
                <a:effectLst/>
                <a:uLnTx/>
                <a:uFillTx/>
                <a:ea typeface="+mn-ea"/>
                <a:cs typeface="Calibri" pitchFamily="34" charset="0"/>
              </a:rPr>
              <a:t>Současnost:  analytická versus kontinentální filozofie, vymezení vůči metafyzice (analytická tradice), zkoumání jazyka,  zkoumání vědomí a podstaty mentálních stavů, etické a společensko-politické problémy.</a:t>
            </a:r>
            <a:endParaRPr kumimoji="0" lang="cs-CZ" sz="1800" b="0" i="0" u="none" strike="noStrike" kern="1200" cap="none" spc="0" normalizeH="0" baseline="0" noProof="0" dirty="0">
              <a:ln>
                <a:noFill/>
              </a:ln>
              <a:solidFill>
                <a:srgbClr val="000000"/>
              </a:solidFill>
              <a:effectLst/>
              <a:uLnTx/>
              <a:uFillTx/>
              <a:ea typeface="+mn-ea"/>
              <a:cs typeface="Calibri" pitchFamily="34" charset="0"/>
            </a:endParaRPr>
          </a:p>
          <a:p>
            <a:pPr marL="71755" indent="0" algn="just">
              <a:buNone/>
            </a:pPr>
            <a:endParaRPr lang="cs-CZ" sz="1000" dirty="0">
              <a:ea typeface="+mn-lt"/>
              <a:cs typeface="+mn-lt"/>
            </a:endParaRPr>
          </a:p>
          <a:p>
            <a:pPr marL="71755" indent="0" algn="just">
              <a:buNone/>
            </a:pPr>
            <a:r>
              <a:rPr lang="cs-CZ" sz="1800" dirty="0" err="1">
                <a:ea typeface="+mn-lt"/>
                <a:cs typeface="+mn-lt"/>
              </a:rPr>
              <a:t>What</a:t>
            </a:r>
            <a:r>
              <a:rPr lang="cs-CZ" sz="1800" dirty="0">
                <a:ea typeface="+mn-lt"/>
                <a:cs typeface="+mn-lt"/>
              </a:rPr>
              <a:t> </a:t>
            </a:r>
            <a:r>
              <a:rPr lang="cs-CZ" sz="1800" dirty="0" err="1">
                <a:ea typeface="+mn-lt"/>
                <a:cs typeface="+mn-lt"/>
              </a:rPr>
              <a:t>is</a:t>
            </a:r>
            <a:r>
              <a:rPr lang="cs-CZ" sz="1800" dirty="0">
                <a:ea typeface="+mn-lt"/>
                <a:cs typeface="+mn-lt"/>
              </a:rPr>
              <a:t> </a:t>
            </a:r>
            <a:r>
              <a:rPr lang="cs-CZ" sz="1800" dirty="0" err="1">
                <a:ea typeface="+mn-lt"/>
                <a:cs typeface="+mn-lt"/>
              </a:rPr>
              <a:t>philosophy</a:t>
            </a:r>
            <a:r>
              <a:rPr lang="cs-CZ" sz="1800" dirty="0">
                <a:ea typeface="+mn-lt"/>
                <a:cs typeface="+mn-lt"/>
              </a:rPr>
              <a:t>? (</a:t>
            </a:r>
            <a:r>
              <a:rPr lang="cs-CZ" sz="1800" dirty="0" err="1">
                <a:ea typeface="+mn-lt"/>
                <a:cs typeface="+mn-lt"/>
              </a:rPr>
              <a:t>Crash</a:t>
            </a:r>
            <a:r>
              <a:rPr lang="cs-CZ" sz="1800" dirty="0">
                <a:ea typeface="+mn-lt"/>
                <a:cs typeface="+mn-lt"/>
              </a:rPr>
              <a:t> </a:t>
            </a:r>
            <a:r>
              <a:rPr lang="cs-CZ" sz="1800" dirty="0" err="1">
                <a:ea typeface="+mn-lt"/>
                <a:cs typeface="+mn-lt"/>
              </a:rPr>
              <a:t>Course</a:t>
            </a:r>
            <a:r>
              <a:rPr lang="cs-CZ" sz="1800" dirty="0">
                <a:ea typeface="+mn-lt"/>
                <a:cs typeface="+mn-lt"/>
              </a:rPr>
              <a:t> </a:t>
            </a:r>
            <a:r>
              <a:rPr lang="cs-CZ" sz="1800" dirty="0" err="1">
                <a:ea typeface="+mn-lt"/>
                <a:cs typeface="+mn-lt"/>
              </a:rPr>
              <a:t>Philosophy</a:t>
            </a:r>
            <a:r>
              <a:rPr lang="cs-CZ" sz="1800" dirty="0">
                <a:ea typeface="+mn-lt"/>
                <a:cs typeface="+mn-lt"/>
              </a:rPr>
              <a:t>)</a:t>
            </a:r>
          </a:p>
          <a:p>
            <a:pPr marL="71755" indent="0" algn="just">
              <a:buNone/>
            </a:pPr>
            <a:r>
              <a:rPr lang="cs-CZ" sz="1800" dirty="0">
                <a:ea typeface="+mn-lt"/>
                <a:cs typeface="+mn-lt"/>
                <a:hlinkClick r:id="rId2"/>
              </a:rPr>
              <a:t>https://www.youtube.com/watch?v=1A_CAkYt3GY&amp;t=537s&amp;ab_channel=CrashCourse</a:t>
            </a:r>
            <a:endParaRPr lang="cs-CZ" sz="1800" dirty="0">
              <a:ea typeface="+mn-lt"/>
              <a:cs typeface="+mn-lt"/>
            </a:endParaRPr>
          </a:p>
          <a:p>
            <a:pPr marL="71755" indent="0" algn="just">
              <a:buNone/>
            </a:pPr>
            <a:endParaRPr lang="cs-CZ" dirty="0">
              <a:ea typeface="+mn-lt"/>
              <a:cs typeface="+mn-lt"/>
            </a:endParaRPr>
          </a:p>
        </p:txBody>
      </p:sp>
    </p:spTree>
    <p:extLst>
      <p:ext uri="{BB962C8B-B14F-4D97-AF65-F5344CB8AC3E}">
        <p14:creationId xmlns:p14="http://schemas.microsoft.com/office/powerpoint/2010/main" val="4006017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E3C742-36AB-F442-4A85-36A482A0CFEA}"/>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55A7940D-7064-471F-6FA3-ECCB680E9DFE}"/>
              </a:ext>
            </a:extLst>
          </p:cNvPr>
          <p:cNvSpPr>
            <a:spLocks noGrp="1"/>
          </p:cNvSpPr>
          <p:nvPr>
            <p:ph type="sldNum" sz="quarter" idx="11"/>
          </p:nvPr>
        </p:nvSpPr>
        <p:spPr/>
        <p:txBody>
          <a:bodyPr/>
          <a:lstStyle/>
          <a:p>
            <a:fld id="{0970407D-EE58-4A0B-824B-1D3AE42DD9CF}" type="slidenum">
              <a:rPr lang="en-GB" altLang="cs-CZ" noProof="0" smtClean="0"/>
              <a:pPr/>
              <a:t>12</a:t>
            </a:fld>
            <a:endParaRPr lang="en-GB" altLang="cs-CZ" noProof="0"/>
          </a:p>
        </p:txBody>
      </p:sp>
      <p:sp>
        <p:nvSpPr>
          <p:cNvPr id="4" name="Nadpis 3">
            <a:extLst>
              <a:ext uri="{FF2B5EF4-FFF2-40B4-BE49-F238E27FC236}">
                <a16:creationId xmlns:a16="http://schemas.microsoft.com/office/drawing/2014/main" id="{4C6C4D4B-8995-3B7D-1D4D-F5FE53F5CCC1}"/>
              </a:ext>
            </a:extLst>
          </p:cNvPr>
          <p:cNvSpPr>
            <a:spLocks noGrp="1"/>
          </p:cNvSpPr>
          <p:nvPr>
            <p:ph type="title"/>
          </p:nvPr>
        </p:nvSpPr>
        <p:spPr/>
        <p:txBody>
          <a:bodyPr/>
          <a:lstStyle/>
          <a:p>
            <a:r>
              <a:rPr lang="cs-CZ" dirty="0">
                <a:ea typeface="+mj-lt"/>
                <a:cs typeface="+mj-lt"/>
              </a:rPr>
              <a:t>Filozofie/věda/umění/náboženství</a:t>
            </a:r>
            <a:endParaRPr lang="cs-CZ" dirty="0"/>
          </a:p>
        </p:txBody>
      </p:sp>
      <p:sp>
        <p:nvSpPr>
          <p:cNvPr id="5" name="Zástupný obsah 4">
            <a:extLst>
              <a:ext uri="{FF2B5EF4-FFF2-40B4-BE49-F238E27FC236}">
                <a16:creationId xmlns:a16="http://schemas.microsoft.com/office/drawing/2014/main" id="{6455710E-B684-C8DD-B164-92E09D5999EF}"/>
              </a:ext>
            </a:extLst>
          </p:cNvPr>
          <p:cNvSpPr>
            <a:spLocks noGrp="1"/>
          </p:cNvSpPr>
          <p:nvPr>
            <p:ph idx="1"/>
          </p:nvPr>
        </p:nvSpPr>
        <p:spPr/>
        <p:txBody>
          <a:bodyPr vert="horz" lIns="0" tIns="0" rIns="0" bIns="0" rtlCol="0" anchor="t">
            <a:noAutofit/>
          </a:bodyPr>
          <a:lstStyle/>
          <a:p>
            <a:pPr marL="71755" indent="0" algn="just">
              <a:buNone/>
            </a:pPr>
            <a:r>
              <a:rPr lang="pl-PL" dirty="0">
                <a:ea typeface="+mn-lt"/>
                <a:cs typeface="+mn-lt"/>
              </a:rPr>
              <a:t>Jak se odlišuje filozofie od vědy?</a:t>
            </a:r>
          </a:p>
          <a:p>
            <a:pPr marL="71755" indent="0" algn="just">
              <a:buNone/>
            </a:pPr>
            <a:r>
              <a:rPr lang="pl-PL" dirty="0">
                <a:ea typeface="+mn-lt"/>
                <a:cs typeface="+mn-lt"/>
              </a:rPr>
              <a:t>Jak se odlišuje filozofie od umění?</a:t>
            </a:r>
          </a:p>
          <a:p>
            <a:pPr marL="71755" indent="0" algn="just">
              <a:buNone/>
            </a:pPr>
            <a:r>
              <a:rPr lang="pl-PL" dirty="0">
                <a:ea typeface="+mn-lt"/>
                <a:cs typeface="+mn-lt"/>
              </a:rPr>
              <a:t>Jak se odlišuje filozofie od náboženství?</a:t>
            </a:r>
          </a:p>
          <a:p>
            <a:pPr marL="71755" indent="0" algn="just">
              <a:buNone/>
            </a:pPr>
            <a:endParaRPr lang="cs-CZ" dirty="0">
              <a:ea typeface="+mn-lt"/>
              <a:cs typeface="+mn-lt"/>
            </a:endParaRPr>
          </a:p>
        </p:txBody>
      </p:sp>
    </p:spTree>
    <p:extLst>
      <p:ext uri="{BB962C8B-B14F-4D97-AF65-F5344CB8AC3E}">
        <p14:creationId xmlns:p14="http://schemas.microsoft.com/office/powerpoint/2010/main" val="715384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E3C742-36AB-F442-4A85-36A482A0CFEA}"/>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55A7940D-7064-471F-6FA3-ECCB680E9DFE}"/>
              </a:ext>
            </a:extLst>
          </p:cNvPr>
          <p:cNvSpPr>
            <a:spLocks noGrp="1"/>
          </p:cNvSpPr>
          <p:nvPr>
            <p:ph type="sldNum" sz="quarter" idx="11"/>
          </p:nvPr>
        </p:nvSpPr>
        <p:spPr/>
        <p:txBody>
          <a:bodyPr/>
          <a:lstStyle/>
          <a:p>
            <a:fld id="{0970407D-EE58-4A0B-824B-1D3AE42DD9CF}" type="slidenum">
              <a:rPr lang="en-GB" altLang="cs-CZ" noProof="0" smtClean="0"/>
              <a:pPr/>
              <a:t>13</a:t>
            </a:fld>
            <a:endParaRPr lang="en-GB" altLang="cs-CZ" noProof="0"/>
          </a:p>
        </p:txBody>
      </p:sp>
      <p:sp>
        <p:nvSpPr>
          <p:cNvPr id="4" name="Nadpis 3">
            <a:extLst>
              <a:ext uri="{FF2B5EF4-FFF2-40B4-BE49-F238E27FC236}">
                <a16:creationId xmlns:a16="http://schemas.microsoft.com/office/drawing/2014/main" id="{4C6C4D4B-8995-3B7D-1D4D-F5FE53F5CCC1}"/>
              </a:ext>
            </a:extLst>
          </p:cNvPr>
          <p:cNvSpPr>
            <a:spLocks noGrp="1"/>
          </p:cNvSpPr>
          <p:nvPr>
            <p:ph type="title"/>
          </p:nvPr>
        </p:nvSpPr>
        <p:spPr/>
        <p:txBody>
          <a:bodyPr/>
          <a:lstStyle/>
          <a:p>
            <a:r>
              <a:rPr lang="cs-CZ" dirty="0">
                <a:ea typeface="+mj-lt"/>
                <a:cs typeface="+mj-lt"/>
              </a:rPr>
              <a:t>Filozofie a věda</a:t>
            </a:r>
            <a:endParaRPr lang="cs-CZ" dirty="0"/>
          </a:p>
        </p:txBody>
      </p:sp>
      <p:sp>
        <p:nvSpPr>
          <p:cNvPr id="5" name="Zástupný obsah 4">
            <a:extLst>
              <a:ext uri="{FF2B5EF4-FFF2-40B4-BE49-F238E27FC236}">
                <a16:creationId xmlns:a16="http://schemas.microsoft.com/office/drawing/2014/main" id="{6455710E-B684-C8DD-B164-92E09D5999EF}"/>
              </a:ext>
            </a:extLst>
          </p:cNvPr>
          <p:cNvSpPr>
            <a:spLocks noGrp="1"/>
          </p:cNvSpPr>
          <p:nvPr>
            <p:ph idx="1"/>
          </p:nvPr>
        </p:nvSpPr>
        <p:spPr/>
        <p:txBody>
          <a:bodyPr vert="horz" lIns="0" tIns="0" rIns="0" bIns="0" rtlCol="0" anchor="t">
            <a:noAutofit/>
          </a:bodyPr>
          <a:lstStyle/>
          <a:p>
            <a:pPr marL="0" indent="0" algn="just">
              <a:buNone/>
            </a:pPr>
            <a:r>
              <a:rPr lang="cs-CZ" b="1" dirty="0">
                <a:ea typeface="+mn-lt"/>
                <a:cs typeface="+mn-lt"/>
              </a:rPr>
              <a:t>Cíl</a:t>
            </a:r>
            <a:r>
              <a:rPr lang="cs-CZ" dirty="0">
                <a:ea typeface="+mn-lt"/>
                <a:cs typeface="+mn-lt"/>
              </a:rPr>
              <a:t>: stejný – poznání skutečnosti a místa člověka v ní</a:t>
            </a:r>
          </a:p>
          <a:p>
            <a:pPr marL="0" indent="0" algn="just">
              <a:buNone/>
            </a:pPr>
            <a:r>
              <a:rPr lang="cs-CZ" b="1" dirty="0">
                <a:ea typeface="+mn-lt"/>
                <a:cs typeface="+mn-lt"/>
              </a:rPr>
              <a:t>Předmět</a:t>
            </a:r>
            <a:r>
              <a:rPr lang="cs-CZ" dirty="0">
                <a:ea typeface="+mn-lt"/>
                <a:cs typeface="+mn-lt"/>
              </a:rPr>
              <a:t>: v zásadě stejný – celek skutečnosti včetně člověka; ovšem na straně vědy rozčleněný do mnoha dílčích věd</a:t>
            </a:r>
          </a:p>
          <a:p>
            <a:pPr marL="0" indent="0" algn="just">
              <a:buNone/>
            </a:pPr>
            <a:r>
              <a:rPr lang="cs-CZ" b="1" dirty="0">
                <a:ea typeface="+mn-lt"/>
                <a:cs typeface="+mn-lt"/>
              </a:rPr>
              <a:t>Forma</a:t>
            </a:r>
            <a:r>
              <a:rPr lang="cs-CZ" dirty="0">
                <a:ea typeface="+mn-lt"/>
                <a:cs typeface="+mn-lt"/>
              </a:rPr>
              <a:t>: stejná – odborné texty (knihy, články)</a:t>
            </a:r>
          </a:p>
          <a:p>
            <a:pPr marL="0" indent="0" algn="just">
              <a:buNone/>
            </a:pPr>
            <a:r>
              <a:rPr lang="cs-CZ" b="1" dirty="0">
                <a:ea typeface="+mn-lt"/>
                <a:cs typeface="+mn-lt"/>
              </a:rPr>
              <a:t>Metody</a:t>
            </a:r>
            <a:r>
              <a:rPr lang="cs-CZ" dirty="0">
                <a:ea typeface="+mn-lt"/>
                <a:cs typeface="+mn-lt"/>
              </a:rPr>
              <a:t>: dedukce, pojmová analýza atd. X velmi specifické metody pozorování i zpracování empirických dat; modelování, experiment</a:t>
            </a:r>
          </a:p>
          <a:p>
            <a:pPr marL="0" indent="0" algn="just">
              <a:buNone/>
            </a:pPr>
            <a:r>
              <a:rPr lang="cs-CZ" b="1" dirty="0">
                <a:ea typeface="+mn-lt"/>
                <a:cs typeface="+mn-lt"/>
              </a:rPr>
              <a:t>Proměny</a:t>
            </a:r>
            <a:r>
              <a:rPr lang="cs-CZ" dirty="0">
                <a:ea typeface="+mn-lt"/>
                <a:cs typeface="+mn-lt"/>
              </a:rPr>
              <a:t>: proměna kladených otázek a témat vůbec, proměna odpovědí X postup poznání co do tematické šíře i hloubky odůvodnění poznatků</a:t>
            </a:r>
          </a:p>
          <a:p>
            <a:pPr marL="71755" indent="0" algn="just">
              <a:buNone/>
            </a:pPr>
            <a:endParaRPr lang="cs-CZ" b="1" dirty="0">
              <a:cs typeface="Arial"/>
            </a:endParaRPr>
          </a:p>
          <a:p>
            <a:pPr marL="251460" indent="-179705" algn="just"/>
            <a:endParaRPr lang="cs-CZ" sz="1000" dirty="0">
              <a:cs typeface="Arial"/>
            </a:endParaRPr>
          </a:p>
          <a:p>
            <a:pPr marL="71755" indent="0" algn="just">
              <a:buNone/>
            </a:pPr>
            <a:endParaRPr lang="cs-CZ" b="1" dirty="0">
              <a:ea typeface="+mn-lt"/>
              <a:cs typeface="+mn-lt"/>
            </a:endParaRPr>
          </a:p>
          <a:p>
            <a:pPr marL="251460" indent="-179705" algn="just"/>
            <a:endParaRPr lang="cs-CZ" dirty="0">
              <a:ea typeface="+mn-lt"/>
              <a:cs typeface="+mn-lt"/>
            </a:endParaRPr>
          </a:p>
        </p:txBody>
      </p:sp>
    </p:spTree>
    <p:extLst>
      <p:ext uri="{BB962C8B-B14F-4D97-AF65-F5344CB8AC3E}">
        <p14:creationId xmlns:p14="http://schemas.microsoft.com/office/powerpoint/2010/main" val="8504150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E3C742-36AB-F442-4A85-36A482A0CFEA}"/>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55A7940D-7064-471F-6FA3-ECCB680E9DFE}"/>
              </a:ext>
            </a:extLst>
          </p:cNvPr>
          <p:cNvSpPr>
            <a:spLocks noGrp="1"/>
          </p:cNvSpPr>
          <p:nvPr>
            <p:ph type="sldNum" sz="quarter" idx="11"/>
          </p:nvPr>
        </p:nvSpPr>
        <p:spPr/>
        <p:txBody>
          <a:bodyPr/>
          <a:lstStyle/>
          <a:p>
            <a:fld id="{0970407D-EE58-4A0B-824B-1D3AE42DD9CF}" type="slidenum">
              <a:rPr lang="en-GB" altLang="cs-CZ" noProof="0" smtClean="0"/>
              <a:pPr/>
              <a:t>14</a:t>
            </a:fld>
            <a:endParaRPr lang="en-GB" altLang="cs-CZ" noProof="0"/>
          </a:p>
        </p:txBody>
      </p:sp>
      <p:sp>
        <p:nvSpPr>
          <p:cNvPr id="4" name="Nadpis 3">
            <a:extLst>
              <a:ext uri="{FF2B5EF4-FFF2-40B4-BE49-F238E27FC236}">
                <a16:creationId xmlns:a16="http://schemas.microsoft.com/office/drawing/2014/main" id="{4C6C4D4B-8995-3B7D-1D4D-F5FE53F5CCC1}"/>
              </a:ext>
            </a:extLst>
          </p:cNvPr>
          <p:cNvSpPr>
            <a:spLocks noGrp="1"/>
          </p:cNvSpPr>
          <p:nvPr>
            <p:ph type="title"/>
          </p:nvPr>
        </p:nvSpPr>
        <p:spPr/>
        <p:txBody>
          <a:bodyPr/>
          <a:lstStyle/>
          <a:p>
            <a:r>
              <a:rPr lang="cs-CZ" dirty="0">
                <a:ea typeface="+mj-lt"/>
                <a:cs typeface="+mj-lt"/>
              </a:rPr>
              <a:t>Filozofie a umění</a:t>
            </a:r>
            <a:endParaRPr lang="cs-CZ" dirty="0"/>
          </a:p>
        </p:txBody>
      </p:sp>
      <p:sp>
        <p:nvSpPr>
          <p:cNvPr id="5" name="Zástupný obsah 4">
            <a:extLst>
              <a:ext uri="{FF2B5EF4-FFF2-40B4-BE49-F238E27FC236}">
                <a16:creationId xmlns:a16="http://schemas.microsoft.com/office/drawing/2014/main" id="{6455710E-B684-C8DD-B164-92E09D5999EF}"/>
              </a:ext>
            </a:extLst>
          </p:cNvPr>
          <p:cNvSpPr>
            <a:spLocks noGrp="1"/>
          </p:cNvSpPr>
          <p:nvPr>
            <p:ph idx="1"/>
          </p:nvPr>
        </p:nvSpPr>
        <p:spPr/>
        <p:txBody>
          <a:bodyPr vert="horz" lIns="0" tIns="0" rIns="0" bIns="0" rtlCol="0" anchor="t">
            <a:noAutofit/>
          </a:bodyPr>
          <a:lstStyle/>
          <a:p>
            <a:pPr marL="0" indent="0">
              <a:buNone/>
            </a:pPr>
            <a:r>
              <a:rPr lang="cs-CZ" b="1" dirty="0">
                <a:ea typeface="+mn-lt"/>
                <a:cs typeface="+mn-lt"/>
              </a:rPr>
              <a:t>Cíl</a:t>
            </a:r>
            <a:r>
              <a:rPr lang="cs-CZ" dirty="0">
                <a:ea typeface="+mn-lt"/>
                <a:cs typeface="+mn-lt"/>
              </a:rPr>
              <a:t>: (objektivní a obecné) poznání skutečnosti (a místa člověka v ní) X (subjektivní) zobrazení lidského světa a emocionální působení</a:t>
            </a:r>
          </a:p>
          <a:p>
            <a:pPr marL="0" indent="0">
              <a:buNone/>
            </a:pPr>
            <a:r>
              <a:rPr lang="cs-CZ" b="1" dirty="0">
                <a:ea typeface="+mn-lt"/>
                <a:cs typeface="+mn-lt"/>
              </a:rPr>
              <a:t>Předmět</a:t>
            </a:r>
            <a:r>
              <a:rPr lang="cs-CZ" dirty="0">
                <a:ea typeface="+mn-lt"/>
                <a:cs typeface="+mn-lt"/>
              </a:rPr>
              <a:t>: podobný – celek skutečnosti včetně člověka X často individuální lidský svět, (někdy více, někdy méně) v rámci celku skutečnosti</a:t>
            </a:r>
          </a:p>
          <a:p>
            <a:pPr marL="0" indent="0">
              <a:buNone/>
            </a:pPr>
            <a:r>
              <a:rPr lang="cs-CZ" b="1" dirty="0">
                <a:ea typeface="+mn-lt"/>
                <a:cs typeface="+mn-lt"/>
              </a:rPr>
              <a:t>Forma</a:t>
            </a:r>
            <a:r>
              <a:rPr lang="cs-CZ" dirty="0">
                <a:ea typeface="+mn-lt"/>
                <a:cs typeface="+mn-lt"/>
              </a:rPr>
              <a:t>: odborné texty (knihy, články) X texty (avšak bez odborných náležitostí)</a:t>
            </a:r>
          </a:p>
          <a:p>
            <a:pPr marL="0" indent="0">
              <a:buNone/>
            </a:pPr>
            <a:r>
              <a:rPr lang="cs-CZ" b="1" dirty="0">
                <a:ea typeface="+mn-lt"/>
                <a:cs typeface="+mn-lt"/>
              </a:rPr>
              <a:t>Metody</a:t>
            </a:r>
            <a:r>
              <a:rPr lang="cs-CZ" dirty="0">
                <a:ea typeface="+mn-lt"/>
                <a:cs typeface="+mn-lt"/>
              </a:rPr>
              <a:t>: dedukce, pojmová analýza atd. X tvůrčí aktivita</a:t>
            </a:r>
          </a:p>
          <a:p>
            <a:pPr marL="0" indent="0">
              <a:buNone/>
            </a:pPr>
            <a:r>
              <a:rPr lang="cs-CZ" b="1" dirty="0">
                <a:ea typeface="+mn-lt"/>
                <a:cs typeface="+mn-lt"/>
              </a:rPr>
              <a:t>Proměny</a:t>
            </a:r>
            <a:r>
              <a:rPr lang="cs-CZ" dirty="0">
                <a:ea typeface="+mn-lt"/>
                <a:cs typeface="+mn-lt"/>
              </a:rPr>
              <a:t>: proměna kladených otázek a témat vůbec, proměna odpovědí X střídání uměleckých směrů a žánrů</a:t>
            </a:r>
          </a:p>
          <a:p>
            <a:pPr marL="71755" indent="0">
              <a:buNone/>
            </a:pPr>
            <a:endParaRPr lang="cs-CZ" dirty="0"/>
          </a:p>
          <a:p>
            <a:pPr marL="71755" indent="0" algn="just">
              <a:buNone/>
            </a:pPr>
            <a:endParaRPr lang="cs-CZ" dirty="0">
              <a:cs typeface="Arial"/>
            </a:endParaRPr>
          </a:p>
          <a:p>
            <a:pPr marL="251460" indent="-179705" algn="just"/>
            <a:endParaRPr lang="cs-CZ" dirty="0"/>
          </a:p>
        </p:txBody>
      </p:sp>
    </p:spTree>
    <p:extLst>
      <p:ext uri="{BB962C8B-B14F-4D97-AF65-F5344CB8AC3E}">
        <p14:creationId xmlns:p14="http://schemas.microsoft.com/office/powerpoint/2010/main" val="2912833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E3C742-36AB-F442-4A85-36A482A0CFEA}"/>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55A7940D-7064-471F-6FA3-ECCB680E9DFE}"/>
              </a:ext>
            </a:extLst>
          </p:cNvPr>
          <p:cNvSpPr>
            <a:spLocks noGrp="1"/>
          </p:cNvSpPr>
          <p:nvPr>
            <p:ph type="sldNum" sz="quarter" idx="11"/>
          </p:nvPr>
        </p:nvSpPr>
        <p:spPr/>
        <p:txBody>
          <a:bodyPr/>
          <a:lstStyle/>
          <a:p>
            <a:fld id="{0970407D-EE58-4A0B-824B-1D3AE42DD9CF}" type="slidenum">
              <a:rPr lang="en-GB" altLang="cs-CZ" noProof="0" smtClean="0"/>
              <a:pPr/>
              <a:t>15</a:t>
            </a:fld>
            <a:endParaRPr lang="en-GB" altLang="cs-CZ" noProof="0"/>
          </a:p>
        </p:txBody>
      </p:sp>
      <p:sp>
        <p:nvSpPr>
          <p:cNvPr id="4" name="Nadpis 3">
            <a:extLst>
              <a:ext uri="{FF2B5EF4-FFF2-40B4-BE49-F238E27FC236}">
                <a16:creationId xmlns:a16="http://schemas.microsoft.com/office/drawing/2014/main" id="{4C6C4D4B-8995-3B7D-1D4D-F5FE53F5CCC1}"/>
              </a:ext>
            </a:extLst>
          </p:cNvPr>
          <p:cNvSpPr>
            <a:spLocks noGrp="1"/>
          </p:cNvSpPr>
          <p:nvPr>
            <p:ph type="title"/>
          </p:nvPr>
        </p:nvSpPr>
        <p:spPr/>
        <p:txBody>
          <a:bodyPr/>
          <a:lstStyle/>
          <a:p>
            <a:r>
              <a:rPr lang="cs-CZ" dirty="0">
                <a:ea typeface="+mj-lt"/>
                <a:cs typeface="+mj-lt"/>
              </a:rPr>
              <a:t>Filozofie a náboženství</a:t>
            </a:r>
            <a:br>
              <a:rPr lang="cs-CZ" dirty="0">
                <a:ea typeface="+mj-lt"/>
                <a:cs typeface="+mj-lt"/>
              </a:rPr>
            </a:br>
            <a:br>
              <a:rPr lang="cs-CZ" dirty="0">
                <a:ea typeface="+mj-lt"/>
                <a:cs typeface="+mj-lt"/>
              </a:rPr>
            </a:br>
            <a:br>
              <a:rPr lang="cs-CZ" dirty="0">
                <a:ea typeface="+mj-lt"/>
                <a:cs typeface="+mj-lt"/>
              </a:rPr>
            </a:br>
            <a:endParaRPr lang="cs-CZ" dirty="0"/>
          </a:p>
        </p:txBody>
      </p:sp>
      <p:sp>
        <p:nvSpPr>
          <p:cNvPr id="5" name="Zástupný obsah 4">
            <a:extLst>
              <a:ext uri="{FF2B5EF4-FFF2-40B4-BE49-F238E27FC236}">
                <a16:creationId xmlns:a16="http://schemas.microsoft.com/office/drawing/2014/main" id="{6455710E-B684-C8DD-B164-92E09D5999EF}"/>
              </a:ext>
            </a:extLst>
          </p:cNvPr>
          <p:cNvSpPr>
            <a:spLocks noGrp="1"/>
          </p:cNvSpPr>
          <p:nvPr>
            <p:ph idx="1"/>
          </p:nvPr>
        </p:nvSpPr>
        <p:spPr/>
        <p:txBody>
          <a:bodyPr vert="horz" lIns="0" tIns="0" rIns="0" bIns="0" rtlCol="0" anchor="t">
            <a:noAutofit/>
          </a:bodyPr>
          <a:lstStyle/>
          <a:p>
            <a:pPr marL="71755" indent="0">
              <a:buNone/>
            </a:pPr>
            <a:r>
              <a:rPr lang="cs-CZ" b="1" dirty="0">
                <a:ea typeface="+mn-lt"/>
                <a:cs typeface="+mn-lt"/>
              </a:rPr>
              <a:t>Cíl</a:t>
            </a:r>
            <a:r>
              <a:rPr lang="cs-CZ" dirty="0">
                <a:ea typeface="+mn-lt"/>
                <a:cs typeface="+mn-lt"/>
              </a:rPr>
              <a:t>: poznání skutečnosti (a místa člověka v ní) X určení úkolu člověka (v rámci skutečnosti)</a:t>
            </a:r>
          </a:p>
          <a:p>
            <a:pPr marL="71755" indent="0">
              <a:buNone/>
            </a:pPr>
            <a:r>
              <a:rPr lang="cs-CZ" b="1" dirty="0">
                <a:ea typeface="+mn-lt"/>
                <a:cs typeface="+mn-lt"/>
              </a:rPr>
              <a:t>Předmět</a:t>
            </a:r>
            <a:r>
              <a:rPr lang="cs-CZ" dirty="0">
                <a:ea typeface="+mn-lt"/>
                <a:cs typeface="+mn-lt"/>
              </a:rPr>
              <a:t>: v zásadě stejný – celek skutečnosti včetně člověka, člověk (a obklopující skutečnost)</a:t>
            </a:r>
          </a:p>
          <a:p>
            <a:pPr marL="71755" indent="0">
              <a:buNone/>
            </a:pPr>
            <a:r>
              <a:rPr lang="cs-CZ" b="1" dirty="0">
                <a:ea typeface="+mn-lt"/>
                <a:cs typeface="+mn-lt"/>
              </a:rPr>
              <a:t>Forma</a:t>
            </a:r>
            <a:r>
              <a:rPr lang="cs-CZ" dirty="0">
                <a:ea typeface="+mn-lt"/>
                <a:cs typeface="+mn-lt"/>
              </a:rPr>
              <a:t>: odborné texty (knihy, články) X rituály, náboženská praxe</a:t>
            </a:r>
          </a:p>
          <a:p>
            <a:pPr marL="71755" indent="0">
              <a:buNone/>
            </a:pPr>
            <a:r>
              <a:rPr lang="cs-CZ" b="1" dirty="0">
                <a:ea typeface="+mn-lt"/>
                <a:cs typeface="+mn-lt"/>
              </a:rPr>
              <a:t>Metody</a:t>
            </a:r>
            <a:r>
              <a:rPr lang="cs-CZ" dirty="0">
                <a:ea typeface="+mn-lt"/>
                <a:cs typeface="+mn-lt"/>
              </a:rPr>
              <a:t>: dedukce, pojmová analýza atd. X výklad „posvátných textů“</a:t>
            </a:r>
          </a:p>
          <a:p>
            <a:pPr marL="71755" indent="0">
              <a:buNone/>
            </a:pPr>
            <a:r>
              <a:rPr lang="cs-CZ" b="1" dirty="0">
                <a:ea typeface="+mn-lt"/>
                <a:cs typeface="+mn-lt"/>
              </a:rPr>
              <a:t>Proměny</a:t>
            </a:r>
            <a:r>
              <a:rPr lang="cs-CZ" dirty="0">
                <a:ea typeface="+mn-lt"/>
                <a:cs typeface="+mn-lt"/>
              </a:rPr>
              <a:t>: proměna kladených otázek a témat vůbec, proměna odpovědí X lpění na tradici a posvátných textech</a:t>
            </a:r>
          </a:p>
          <a:p>
            <a:pPr marL="251460" indent="-179705" algn="just"/>
            <a:endParaRPr lang="cs-CZ" dirty="0"/>
          </a:p>
        </p:txBody>
      </p:sp>
    </p:spTree>
    <p:extLst>
      <p:ext uri="{BB962C8B-B14F-4D97-AF65-F5344CB8AC3E}">
        <p14:creationId xmlns:p14="http://schemas.microsoft.com/office/powerpoint/2010/main" val="2021278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E3C742-36AB-F442-4A85-36A482A0CFEA}"/>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55A7940D-7064-471F-6FA3-ECCB680E9DFE}"/>
              </a:ext>
            </a:extLst>
          </p:cNvPr>
          <p:cNvSpPr>
            <a:spLocks noGrp="1"/>
          </p:cNvSpPr>
          <p:nvPr>
            <p:ph type="sldNum" sz="quarter" idx="11"/>
          </p:nvPr>
        </p:nvSpPr>
        <p:spPr/>
        <p:txBody>
          <a:bodyPr/>
          <a:lstStyle/>
          <a:p>
            <a:fld id="{0970407D-EE58-4A0B-824B-1D3AE42DD9CF}" type="slidenum">
              <a:rPr lang="en-GB" altLang="cs-CZ" noProof="0" smtClean="0"/>
              <a:pPr/>
              <a:t>2</a:t>
            </a:fld>
            <a:endParaRPr lang="en-GB" altLang="cs-CZ" noProof="0"/>
          </a:p>
        </p:txBody>
      </p:sp>
      <p:sp>
        <p:nvSpPr>
          <p:cNvPr id="4" name="Nadpis 3">
            <a:extLst>
              <a:ext uri="{FF2B5EF4-FFF2-40B4-BE49-F238E27FC236}">
                <a16:creationId xmlns:a16="http://schemas.microsoft.com/office/drawing/2014/main" id="{4C6C4D4B-8995-3B7D-1D4D-F5FE53F5CCC1}"/>
              </a:ext>
            </a:extLst>
          </p:cNvPr>
          <p:cNvSpPr>
            <a:spLocks noGrp="1"/>
          </p:cNvSpPr>
          <p:nvPr>
            <p:ph type="title"/>
          </p:nvPr>
        </p:nvSpPr>
        <p:spPr/>
        <p:txBody>
          <a:bodyPr/>
          <a:lstStyle/>
          <a:p>
            <a:r>
              <a:rPr lang="cs-CZ" dirty="0">
                <a:ea typeface="+mj-lt"/>
                <a:cs typeface="+mj-lt"/>
              </a:rPr>
              <a:t>Filozofie – běžné pojetí</a:t>
            </a:r>
            <a:endParaRPr lang="cs-CZ" dirty="0"/>
          </a:p>
        </p:txBody>
      </p:sp>
      <p:sp>
        <p:nvSpPr>
          <p:cNvPr id="5" name="Zástupný obsah 4">
            <a:extLst>
              <a:ext uri="{FF2B5EF4-FFF2-40B4-BE49-F238E27FC236}">
                <a16:creationId xmlns:a16="http://schemas.microsoft.com/office/drawing/2014/main" id="{6455710E-B684-C8DD-B164-92E09D5999EF}"/>
              </a:ext>
            </a:extLst>
          </p:cNvPr>
          <p:cNvSpPr>
            <a:spLocks noGrp="1"/>
          </p:cNvSpPr>
          <p:nvPr>
            <p:ph idx="1"/>
          </p:nvPr>
        </p:nvSpPr>
        <p:spPr/>
        <p:txBody>
          <a:bodyPr vert="horz" lIns="0" tIns="0" rIns="0" bIns="0" rtlCol="0" anchor="t">
            <a:noAutofit/>
          </a:bodyPr>
          <a:lstStyle/>
          <a:p>
            <a:pPr marL="71755" indent="0">
              <a:buNone/>
            </a:pPr>
            <a:r>
              <a:rPr lang="cs-CZ" sz="2400" dirty="0">
                <a:ea typeface="+mn-lt"/>
                <a:cs typeface="Arial"/>
              </a:rPr>
              <a:t>Filozofie nebo filosofie? </a:t>
            </a:r>
          </a:p>
          <a:p>
            <a:pPr marL="71755" indent="0">
              <a:buNone/>
            </a:pPr>
            <a:r>
              <a:rPr lang="cs-CZ" sz="2400" dirty="0">
                <a:ea typeface="+mn-lt"/>
                <a:cs typeface="Arial"/>
              </a:rPr>
              <a:t>Termín „filozofie“ je stylisticky neutrální, oba termíny jsou správné.</a:t>
            </a:r>
          </a:p>
          <a:p>
            <a:pPr marL="71755" indent="0">
              <a:buNone/>
            </a:pPr>
            <a:endParaRPr lang="cs-CZ" sz="2400" dirty="0">
              <a:ea typeface="+mn-lt"/>
              <a:cs typeface="Arial"/>
            </a:endParaRPr>
          </a:p>
          <a:p>
            <a:pPr marL="71755" indent="0">
              <a:buNone/>
            </a:pPr>
            <a:r>
              <a:rPr lang="cs-CZ" sz="2400" dirty="0">
                <a:ea typeface="+mn-lt"/>
                <a:cs typeface="Arial"/>
              </a:rPr>
              <a:t>„Filozofie naší firmy“</a:t>
            </a:r>
          </a:p>
          <a:p>
            <a:pPr marL="71755" indent="0">
              <a:buNone/>
            </a:pPr>
            <a:r>
              <a:rPr lang="cs-CZ" sz="2400" dirty="0">
                <a:ea typeface="+mn-lt"/>
                <a:cs typeface="Arial"/>
              </a:rPr>
              <a:t>„Nedělejte ze mě žádnou filozofku!“</a:t>
            </a:r>
          </a:p>
          <a:p>
            <a:pPr marL="71755" indent="0">
              <a:buNone/>
            </a:pPr>
            <a:endParaRPr lang="cs-CZ" dirty="0">
              <a:ea typeface="+mn-lt"/>
              <a:cs typeface="Arial"/>
            </a:endParaRPr>
          </a:p>
          <a:p>
            <a:pPr marL="71755" indent="0">
              <a:buNone/>
            </a:pPr>
            <a:endParaRPr lang="cs-CZ" dirty="0">
              <a:ea typeface="+mn-lt"/>
              <a:cs typeface="Arial"/>
            </a:endParaRPr>
          </a:p>
          <a:p>
            <a:pPr marL="71755" indent="0">
              <a:buNone/>
            </a:pPr>
            <a:endParaRPr lang="cs-CZ" dirty="0">
              <a:ea typeface="+mn-lt"/>
              <a:cs typeface="Arial"/>
            </a:endParaRPr>
          </a:p>
          <a:p>
            <a:pPr marL="71755" indent="0">
              <a:buNone/>
            </a:pPr>
            <a:endParaRPr lang="cs-CZ" dirty="0">
              <a:ea typeface="+mn-lt"/>
              <a:cs typeface="+mn-lt"/>
            </a:endParaRPr>
          </a:p>
          <a:p>
            <a:pPr marL="71755" indent="0">
              <a:buNone/>
            </a:pPr>
            <a:endParaRPr lang="cs-CZ" dirty="0">
              <a:ea typeface="+mn-lt"/>
              <a:cs typeface="+mn-lt"/>
            </a:endParaRPr>
          </a:p>
          <a:p>
            <a:pPr marL="251460" indent="-179705"/>
            <a:endParaRPr lang="cs-CZ" dirty="0">
              <a:cs typeface="Arial"/>
            </a:endParaRPr>
          </a:p>
          <a:p>
            <a:pPr marL="251460" indent="-179705"/>
            <a:endParaRPr lang="cs-CZ" dirty="0">
              <a:cs typeface="Arial"/>
            </a:endParaRPr>
          </a:p>
        </p:txBody>
      </p:sp>
    </p:spTree>
    <p:extLst>
      <p:ext uri="{BB962C8B-B14F-4D97-AF65-F5344CB8AC3E}">
        <p14:creationId xmlns:p14="http://schemas.microsoft.com/office/powerpoint/2010/main" val="4086495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E3C742-36AB-F442-4A85-36A482A0CFEA}"/>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55A7940D-7064-471F-6FA3-ECCB680E9DFE}"/>
              </a:ext>
            </a:extLst>
          </p:cNvPr>
          <p:cNvSpPr>
            <a:spLocks noGrp="1"/>
          </p:cNvSpPr>
          <p:nvPr>
            <p:ph type="sldNum" sz="quarter" idx="11"/>
          </p:nvPr>
        </p:nvSpPr>
        <p:spPr/>
        <p:txBody>
          <a:bodyPr/>
          <a:lstStyle/>
          <a:p>
            <a:fld id="{0970407D-EE58-4A0B-824B-1D3AE42DD9CF}" type="slidenum">
              <a:rPr lang="en-GB" altLang="cs-CZ" noProof="0" smtClean="0"/>
              <a:pPr/>
              <a:t>3</a:t>
            </a:fld>
            <a:endParaRPr lang="en-GB" altLang="cs-CZ" noProof="0"/>
          </a:p>
        </p:txBody>
      </p:sp>
      <p:sp>
        <p:nvSpPr>
          <p:cNvPr id="4" name="Nadpis 3">
            <a:extLst>
              <a:ext uri="{FF2B5EF4-FFF2-40B4-BE49-F238E27FC236}">
                <a16:creationId xmlns:a16="http://schemas.microsoft.com/office/drawing/2014/main" id="{4C6C4D4B-8995-3B7D-1D4D-F5FE53F5CCC1}"/>
              </a:ext>
            </a:extLst>
          </p:cNvPr>
          <p:cNvSpPr>
            <a:spLocks noGrp="1"/>
          </p:cNvSpPr>
          <p:nvPr>
            <p:ph type="title"/>
          </p:nvPr>
        </p:nvSpPr>
        <p:spPr/>
        <p:txBody>
          <a:bodyPr/>
          <a:lstStyle/>
          <a:p>
            <a:r>
              <a:rPr lang="cs-CZ" dirty="0">
                <a:ea typeface="+mj-lt"/>
                <a:cs typeface="+mj-lt"/>
              </a:rPr>
              <a:t>Filozofie – běžné pojetí</a:t>
            </a:r>
            <a:endParaRPr lang="cs-CZ" dirty="0"/>
          </a:p>
        </p:txBody>
      </p:sp>
      <p:sp>
        <p:nvSpPr>
          <p:cNvPr id="5" name="Zástupný obsah 4">
            <a:extLst>
              <a:ext uri="{FF2B5EF4-FFF2-40B4-BE49-F238E27FC236}">
                <a16:creationId xmlns:a16="http://schemas.microsoft.com/office/drawing/2014/main" id="{6455710E-B684-C8DD-B164-92E09D5999EF}"/>
              </a:ext>
            </a:extLst>
          </p:cNvPr>
          <p:cNvSpPr>
            <a:spLocks noGrp="1"/>
          </p:cNvSpPr>
          <p:nvPr>
            <p:ph idx="1"/>
          </p:nvPr>
        </p:nvSpPr>
        <p:spPr/>
        <p:txBody>
          <a:bodyPr vert="horz" lIns="0" tIns="0" rIns="0" bIns="0" rtlCol="0" anchor="t">
            <a:noAutofit/>
          </a:bodyPr>
          <a:lstStyle/>
          <a:p>
            <a:pPr marL="71755" indent="0">
              <a:lnSpc>
                <a:spcPct val="100000"/>
              </a:lnSpc>
              <a:buNone/>
            </a:pPr>
            <a:r>
              <a:rPr lang="cs-CZ" sz="2400" dirty="0">
                <a:ea typeface="+mn-lt"/>
                <a:cs typeface="Arial"/>
              </a:rPr>
              <a:t>V běžném pojetí „filozofie“ vyjadřuje obecný pohled a hledání smyslu našich činností.</a:t>
            </a:r>
          </a:p>
          <a:p>
            <a:pPr marL="71755" indent="0">
              <a:lnSpc>
                <a:spcPct val="100000"/>
              </a:lnSpc>
              <a:buNone/>
            </a:pPr>
            <a:endParaRPr lang="cs-CZ" sz="2400" dirty="0">
              <a:ea typeface="+mn-lt"/>
              <a:cs typeface="Arial"/>
            </a:endParaRPr>
          </a:p>
          <a:p>
            <a:pPr marL="71755" indent="0">
              <a:lnSpc>
                <a:spcPct val="100000"/>
              </a:lnSpc>
              <a:buNone/>
            </a:pPr>
            <a:endParaRPr lang="cs-CZ" sz="2400" dirty="0">
              <a:ea typeface="+mn-lt"/>
              <a:cs typeface="Arial"/>
            </a:endParaRPr>
          </a:p>
          <a:p>
            <a:pPr marL="71755" indent="0">
              <a:lnSpc>
                <a:spcPct val="100000"/>
              </a:lnSpc>
              <a:buNone/>
            </a:pPr>
            <a:r>
              <a:rPr lang="cs-CZ" sz="2400" dirty="0">
                <a:ea typeface="+mn-lt"/>
                <a:cs typeface="Arial"/>
              </a:rPr>
              <a:t>Co je filozofie jako speciální disciplína? </a:t>
            </a:r>
          </a:p>
          <a:p>
            <a:pPr marL="71755" indent="0">
              <a:buNone/>
            </a:pPr>
            <a:endParaRPr lang="cs-CZ" dirty="0">
              <a:ea typeface="+mn-lt"/>
              <a:cs typeface="Arial"/>
            </a:endParaRPr>
          </a:p>
          <a:p>
            <a:pPr marL="71755" indent="0">
              <a:buNone/>
            </a:pPr>
            <a:endParaRPr lang="cs-CZ" dirty="0">
              <a:ea typeface="+mn-lt"/>
              <a:cs typeface="Arial"/>
            </a:endParaRPr>
          </a:p>
          <a:p>
            <a:pPr marL="71755" indent="0">
              <a:buNone/>
            </a:pPr>
            <a:endParaRPr lang="cs-CZ" dirty="0">
              <a:ea typeface="+mn-lt"/>
              <a:cs typeface="Arial"/>
            </a:endParaRPr>
          </a:p>
          <a:p>
            <a:pPr marL="71755" indent="0">
              <a:buNone/>
            </a:pPr>
            <a:endParaRPr lang="cs-CZ" dirty="0">
              <a:ea typeface="+mn-lt"/>
              <a:cs typeface="+mn-lt"/>
            </a:endParaRPr>
          </a:p>
          <a:p>
            <a:pPr marL="71755" indent="0">
              <a:buNone/>
            </a:pPr>
            <a:endParaRPr lang="cs-CZ" dirty="0">
              <a:ea typeface="+mn-lt"/>
              <a:cs typeface="+mn-lt"/>
            </a:endParaRPr>
          </a:p>
          <a:p>
            <a:pPr marL="251460" indent="-179705"/>
            <a:endParaRPr lang="cs-CZ" dirty="0">
              <a:cs typeface="Arial"/>
            </a:endParaRPr>
          </a:p>
          <a:p>
            <a:pPr marL="251460" indent="-179705"/>
            <a:endParaRPr lang="cs-CZ" dirty="0">
              <a:cs typeface="Arial"/>
            </a:endParaRPr>
          </a:p>
        </p:txBody>
      </p:sp>
    </p:spTree>
    <p:extLst>
      <p:ext uri="{BB962C8B-B14F-4D97-AF65-F5344CB8AC3E}">
        <p14:creationId xmlns:p14="http://schemas.microsoft.com/office/powerpoint/2010/main" val="3946931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E3C742-36AB-F442-4A85-36A482A0CFEA}"/>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55A7940D-7064-471F-6FA3-ECCB680E9DFE}"/>
              </a:ext>
            </a:extLst>
          </p:cNvPr>
          <p:cNvSpPr>
            <a:spLocks noGrp="1"/>
          </p:cNvSpPr>
          <p:nvPr>
            <p:ph type="sldNum" sz="quarter" idx="11"/>
          </p:nvPr>
        </p:nvSpPr>
        <p:spPr/>
        <p:txBody>
          <a:bodyPr/>
          <a:lstStyle/>
          <a:p>
            <a:fld id="{0970407D-EE58-4A0B-824B-1D3AE42DD9CF}" type="slidenum">
              <a:rPr lang="en-GB" altLang="cs-CZ" noProof="0" smtClean="0"/>
              <a:pPr/>
              <a:t>4</a:t>
            </a:fld>
            <a:endParaRPr lang="en-GB" altLang="cs-CZ" noProof="0"/>
          </a:p>
        </p:txBody>
      </p:sp>
      <p:sp>
        <p:nvSpPr>
          <p:cNvPr id="4" name="Nadpis 3">
            <a:extLst>
              <a:ext uri="{FF2B5EF4-FFF2-40B4-BE49-F238E27FC236}">
                <a16:creationId xmlns:a16="http://schemas.microsoft.com/office/drawing/2014/main" id="{4C6C4D4B-8995-3B7D-1D4D-F5FE53F5CCC1}"/>
              </a:ext>
            </a:extLst>
          </p:cNvPr>
          <p:cNvSpPr>
            <a:spLocks noGrp="1"/>
          </p:cNvSpPr>
          <p:nvPr>
            <p:ph type="title"/>
          </p:nvPr>
        </p:nvSpPr>
        <p:spPr/>
        <p:txBody>
          <a:bodyPr/>
          <a:lstStyle/>
          <a:p>
            <a:r>
              <a:rPr lang="cs-CZ" dirty="0">
                <a:ea typeface="+mj-lt"/>
                <a:cs typeface="+mj-lt"/>
              </a:rPr>
              <a:t>Filozofie jako speciální disciplína</a:t>
            </a:r>
            <a:br>
              <a:rPr lang="cs-CZ" dirty="0">
                <a:ea typeface="+mj-lt"/>
                <a:cs typeface="+mj-lt"/>
              </a:rPr>
            </a:br>
            <a:endParaRPr lang="cs-CZ" dirty="0"/>
          </a:p>
        </p:txBody>
      </p:sp>
      <p:sp>
        <p:nvSpPr>
          <p:cNvPr id="5" name="Zástupný obsah 4">
            <a:extLst>
              <a:ext uri="{FF2B5EF4-FFF2-40B4-BE49-F238E27FC236}">
                <a16:creationId xmlns:a16="http://schemas.microsoft.com/office/drawing/2014/main" id="{6455710E-B684-C8DD-B164-92E09D5999EF}"/>
              </a:ext>
            </a:extLst>
          </p:cNvPr>
          <p:cNvSpPr>
            <a:spLocks noGrp="1"/>
          </p:cNvSpPr>
          <p:nvPr>
            <p:ph idx="1"/>
          </p:nvPr>
        </p:nvSpPr>
        <p:spPr/>
        <p:txBody>
          <a:bodyPr vert="horz" lIns="0" tIns="0" rIns="0" bIns="0" rtlCol="0" anchor="t">
            <a:noAutofit/>
          </a:bodyPr>
          <a:lstStyle/>
          <a:p>
            <a:pPr marL="0" indent="0" algn="ctr" rtl="0" eaLnBrk="1" fontAlgn="ctr" latinLnBrk="0" hangingPunct="1">
              <a:lnSpc>
                <a:spcPct val="100000"/>
              </a:lnSpc>
              <a:spcBef>
                <a:spcPts val="0"/>
              </a:spcBef>
              <a:spcAft>
                <a:spcPts val="0"/>
              </a:spcAft>
              <a:buNone/>
            </a:pPr>
            <a:endParaRPr lang="cs-CZ" sz="1600" b="0" i="0" u="none" strike="noStrike" dirty="0">
              <a:effectLst/>
            </a:endParaRPr>
          </a:p>
          <a:p>
            <a:pPr marL="71755" indent="0" algn="just">
              <a:lnSpc>
                <a:spcPct val="100000"/>
              </a:lnSpc>
              <a:buNone/>
            </a:pPr>
            <a:r>
              <a:rPr lang="cs-CZ" sz="2400" dirty="0">
                <a:ea typeface="+mn-lt"/>
                <a:cs typeface="+mn-lt"/>
              </a:rPr>
              <a:t>Slovníky:</a:t>
            </a:r>
          </a:p>
          <a:p>
            <a:pPr marL="71755" indent="0" algn="just">
              <a:lnSpc>
                <a:spcPct val="100000"/>
              </a:lnSpc>
              <a:buNone/>
            </a:pPr>
            <a:endParaRPr lang="cs-CZ" sz="2400" dirty="0">
              <a:ea typeface="+mn-lt"/>
              <a:cs typeface="+mn-lt"/>
            </a:endParaRPr>
          </a:p>
          <a:p>
            <a:pPr marL="71755" indent="0" algn="just">
              <a:lnSpc>
                <a:spcPct val="100000"/>
              </a:lnSpc>
              <a:buNone/>
            </a:pPr>
            <a:r>
              <a:rPr lang="cs-CZ" sz="2400" b="1" dirty="0"/>
              <a:t>Ottův slovník naučný </a:t>
            </a:r>
            <a:r>
              <a:rPr lang="cs-CZ" sz="2400" dirty="0"/>
              <a:t>(19./20. st.): „Filosofie jest věda, která na základě </a:t>
            </a:r>
            <a:r>
              <a:rPr lang="cs-CZ" sz="2400" dirty="0" err="1"/>
              <a:t>výsledkův</a:t>
            </a:r>
            <a:r>
              <a:rPr lang="cs-CZ" sz="2400" dirty="0"/>
              <a:t> ostatních věd hledí sestrojiti jednotný názor světa. Cíl její vždy byl a bude, aby lidské poznatky spojila v přehledný celek, aby ze všeho vědění takto nasbíraného vyvodila poslední výslednici, z níž by vysvítalo, jak člověk v přívale dojmů životních se orientovati, jak na svět zírati, jak smýšleti a jednati má.“</a:t>
            </a:r>
          </a:p>
          <a:p>
            <a:pPr marL="251460" indent="-179705" algn="just"/>
            <a:endParaRPr lang="cs-CZ" dirty="0">
              <a:ea typeface="+mn-lt"/>
              <a:cs typeface="+mn-lt"/>
            </a:endParaRPr>
          </a:p>
          <a:p>
            <a:pPr marL="71755" indent="0" algn="just">
              <a:buNone/>
            </a:pPr>
            <a:endParaRPr lang="cs-CZ" dirty="0">
              <a:cs typeface="Arial"/>
            </a:endParaRPr>
          </a:p>
        </p:txBody>
      </p:sp>
    </p:spTree>
    <p:extLst>
      <p:ext uri="{BB962C8B-B14F-4D97-AF65-F5344CB8AC3E}">
        <p14:creationId xmlns:p14="http://schemas.microsoft.com/office/powerpoint/2010/main" val="4038369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E3C742-36AB-F442-4A85-36A482A0CFEA}"/>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55A7940D-7064-471F-6FA3-ECCB680E9DFE}"/>
              </a:ext>
            </a:extLst>
          </p:cNvPr>
          <p:cNvSpPr>
            <a:spLocks noGrp="1"/>
          </p:cNvSpPr>
          <p:nvPr>
            <p:ph type="sldNum" sz="quarter" idx="11"/>
          </p:nvPr>
        </p:nvSpPr>
        <p:spPr/>
        <p:txBody>
          <a:bodyPr/>
          <a:lstStyle/>
          <a:p>
            <a:fld id="{0970407D-EE58-4A0B-824B-1D3AE42DD9CF}" type="slidenum">
              <a:rPr lang="en-GB" altLang="cs-CZ" noProof="0" smtClean="0"/>
              <a:pPr/>
              <a:t>5</a:t>
            </a:fld>
            <a:endParaRPr lang="en-GB" altLang="cs-CZ" noProof="0"/>
          </a:p>
        </p:txBody>
      </p:sp>
      <p:sp>
        <p:nvSpPr>
          <p:cNvPr id="4" name="Nadpis 3">
            <a:extLst>
              <a:ext uri="{FF2B5EF4-FFF2-40B4-BE49-F238E27FC236}">
                <a16:creationId xmlns:a16="http://schemas.microsoft.com/office/drawing/2014/main" id="{4C6C4D4B-8995-3B7D-1D4D-F5FE53F5CCC1}"/>
              </a:ext>
            </a:extLst>
          </p:cNvPr>
          <p:cNvSpPr>
            <a:spLocks noGrp="1"/>
          </p:cNvSpPr>
          <p:nvPr>
            <p:ph type="title"/>
          </p:nvPr>
        </p:nvSpPr>
        <p:spPr/>
        <p:txBody>
          <a:bodyPr/>
          <a:lstStyle/>
          <a:p>
            <a:r>
              <a:rPr lang="cs-CZ" dirty="0">
                <a:ea typeface="+mj-lt"/>
                <a:cs typeface="+mj-lt"/>
              </a:rPr>
              <a:t>Filozofie jako speciální disciplína</a:t>
            </a:r>
            <a:br>
              <a:rPr lang="cs-CZ" dirty="0">
                <a:ea typeface="+mj-lt"/>
                <a:cs typeface="+mj-lt"/>
              </a:rPr>
            </a:br>
            <a:endParaRPr lang="cs-CZ" dirty="0"/>
          </a:p>
        </p:txBody>
      </p:sp>
      <p:sp>
        <p:nvSpPr>
          <p:cNvPr id="5" name="Zástupný obsah 4">
            <a:extLst>
              <a:ext uri="{FF2B5EF4-FFF2-40B4-BE49-F238E27FC236}">
                <a16:creationId xmlns:a16="http://schemas.microsoft.com/office/drawing/2014/main" id="{6455710E-B684-C8DD-B164-92E09D5999EF}"/>
              </a:ext>
            </a:extLst>
          </p:cNvPr>
          <p:cNvSpPr>
            <a:spLocks noGrp="1"/>
          </p:cNvSpPr>
          <p:nvPr>
            <p:ph idx="1"/>
          </p:nvPr>
        </p:nvSpPr>
        <p:spPr/>
        <p:txBody>
          <a:bodyPr vert="horz" lIns="0" tIns="0" rIns="0" bIns="0" rtlCol="0" anchor="t">
            <a:noAutofit/>
          </a:bodyPr>
          <a:lstStyle/>
          <a:p>
            <a:pPr marL="0" indent="0" algn="ctr" rtl="0" eaLnBrk="1" fontAlgn="ctr" latinLnBrk="0" hangingPunct="1">
              <a:lnSpc>
                <a:spcPct val="100000"/>
              </a:lnSpc>
              <a:spcBef>
                <a:spcPts val="0"/>
              </a:spcBef>
              <a:spcAft>
                <a:spcPts val="0"/>
              </a:spcAft>
              <a:buNone/>
            </a:pPr>
            <a:endParaRPr lang="cs-CZ" sz="1600" b="0" i="0" u="none" strike="noStrike" dirty="0">
              <a:effectLst/>
            </a:endParaRPr>
          </a:p>
          <a:p>
            <a:pPr marL="71755" indent="0" algn="just">
              <a:lnSpc>
                <a:spcPct val="100000"/>
              </a:lnSpc>
              <a:buNone/>
            </a:pPr>
            <a:r>
              <a:rPr lang="cs-CZ" sz="1600" dirty="0">
                <a:ea typeface="+mn-lt"/>
                <a:cs typeface="+mn-lt"/>
              </a:rPr>
              <a:t>Slovníky: </a:t>
            </a:r>
          </a:p>
          <a:p>
            <a:pPr marL="71755" indent="0" algn="just">
              <a:lnSpc>
                <a:spcPct val="100000"/>
              </a:lnSpc>
              <a:buNone/>
            </a:pPr>
            <a:endParaRPr lang="cs-CZ" sz="1600" dirty="0">
              <a:ea typeface="+mn-lt"/>
              <a:cs typeface="+mn-lt"/>
            </a:endParaRPr>
          </a:p>
          <a:p>
            <a:pPr marL="71755" indent="0" algn="just">
              <a:lnSpc>
                <a:spcPct val="100000"/>
              </a:lnSpc>
              <a:buNone/>
            </a:pPr>
            <a:r>
              <a:rPr lang="cs-CZ" sz="1600" b="1" dirty="0"/>
              <a:t>A. </a:t>
            </a:r>
            <a:r>
              <a:rPr lang="cs-CZ" sz="1600" b="1" dirty="0" err="1"/>
              <a:t>Anzenbacher</a:t>
            </a:r>
            <a:r>
              <a:rPr lang="cs-CZ" sz="1600" b="1" dirty="0"/>
              <a:t> (1981):</a:t>
            </a:r>
          </a:p>
          <a:p>
            <a:pPr marL="71755" indent="0" algn="just">
              <a:lnSpc>
                <a:spcPct val="100000"/>
              </a:lnSpc>
              <a:buNone/>
            </a:pPr>
            <a:r>
              <a:rPr lang="cs-CZ" sz="1600" dirty="0"/>
              <a:t>„Filozofie je kritická rozumová věda o podmínkách možnosti empirické skutečnosti jako celku.“</a:t>
            </a:r>
          </a:p>
          <a:p>
            <a:pPr marL="71755" indent="0" algn="just">
              <a:lnSpc>
                <a:spcPct val="100000"/>
              </a:lnSpc>
              <a:buNone/>
            </a:pPr>
            <a:r>
              <a:rPr lang="cs-CZ" sz="1600" b="1" dirty="0"/>
              <a:t>Filosofický slovník (Olomouc: FIN 1995):</a:t>
            </a:r>
          </a:p>
          <a:p>
            <a:pPr marL="71755" indent="0" algn="just">
              <a:lnSpc>
                <a:spcPct val="100000"/>
              </a:lnSpc>
              <a:buNone/>
            </a:pPr>
            <a:r>
              <a:rPr lang="cs-CZ" sz="1600" dirty="0"/>
              <a:t>„Filosofie ... znamená především touhu po opravdovém vědění, jež by obsáhlo celou skutečnost a vyjevilo člověku smysl jeho života, počínání a usilování.“</a:t>
            </a:r>
          </a:p>
          <a:p>
            <a:pPr marL="71755" indent="0" algn="just">
              <a:lnSpc>
                <a:spcPct val="100000"/>
              </a:lnSpc>
              <a:buNone/>
            </a:pPr>
            <a:r>
              <a:rPr lang="cs-CZ" sz="1600" b="1" dirty="0"/>
              <a:t>I. Blecha (Filosofie, 2002, s. 16):</a:t>
            </a:r>
          </a:p>
          <a:p>
            <a:pPr marL="71755" indent="0" algn="just">
              <a:lnSpc>
                <a:spcPct val="100000"/>
              </a:lnSpc>
              <a:buNone/>
            </a:pPr>
            <a:r>
              <a:rPr lang="cs-CZ" sz="1600" dirty="0"/>
              <a:t>„Filosofie je zvláštní myšlenkové úsilí, které si klade za cíl zkoumat jednotlivá jsoucna nikoli jako ostatní vědy v jejich dílčích projevech, ale z hlediska toho, že, jak a proč vůbec jsou, tedy z hlediska jejich bytí. Proto je první a základní filosofickou disciplínou tzv. ontologie – nauka o bytí.“</a:t>
            </a:r>
          </a:p>
          <a:p>
            <a:pPr marL="71755" indent="0" algn="just">
              <a:lnSpc>
                <a:spcPct val="100000"/>
              </a:lnSpc>
              <a:buNone/>
            </a:pPr>
            <a:r>
              <a:rPr lang="cs-CZ" sz="1600" b="1" dirty="0"/>
              <a:t>Otisk (Filosofie a její vybrané problémy, 2007): </a:t>
            </a:r>
          </a:p>
          <a:p>
            <a:pPr marL="71755" indent="0" algn="just">
              <a:lnSpc>
                <a:spcPct val="100000"/>
              </a:lnSpc>
              <a:buNone/>
            </a:pPr>
            <a:r>
              <a:rPr lang="cs-CZ" sz="1600" dirty="0"/>
              <a:t>„Jest tedy patrno, že ani dnes dostupné texty, které uvádějí do filosofie, nejsou sto podat bezvadnou definici filosofie. Nelze předpokládat, že rozmnožování výčtu těchto definic, či dokonce pokus o vlastní výměr, by vedl k lepšímu výsledku: Filosofie je minimálně velice obtížně definovatelná, je docela dobře možné, že již z povahy samotné filosofie plyne, že je nedefinovatelná...“</a:t>
            </a:r>
          </a:p>
          <a:p>
            <a:pPr marL="251460" indent="-179705" algn="just"/>
            <a:endParaRPr lang="cs-CZ" dirty="0">
              <a:ea typeface="+mn-lt"/>
              <a:cs typeface="+mn-lt"/>
            </a:endParaRPr>
          </a:p>
          <a:p>
            <a:pPr marL="71755" indent="0" algn="just">
              <a:buNone/>
            </a:pPr>
            <a:endParaRPr lang="cs-CZ" dirty="0">
              <a:cs typeface="Arial"/>
            </a:endParaRPr>
          </a:p>
        </p:txBody>
      </p:sp>
    </p:spTree>
    <p:extLst>
      <p:ext uri="{BB962C8B-B14F-4D97-AF65-F5344CB8AC3E}">
        <p14:creationId xmlns:p14="http://schemas.microsoft.com/office/powerpoint/2010/main" val="513015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E3C742-36AB-F442-4A85-36A482A0CFEA}"/>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55A7940D-7064-471F-6FA3-ECCB680E9DFE}"/>
              </a:ext>
            </a:extLst>
          </p:cNvPr>
          <p:cNvSpPr>
            <a:spLocks noGrp="1"/>
          </p:cNvSpPr>
          <p:nvPr>
            <p:ph type="sldNum" sz="quarter" idx="11"/>
          </p:nvPr>
        </p:nvSpPr>
        <p:spPr/>
        <p:txBody>
          <a:bodyPr/>
          <a:lstStyle/>
          <a:p>
            <a:fld id="{0970407D-EE58-4A0B-824B-1D3AE42DD9CF}" type="slidenum">
              <a:rPr lang="en-GB" altLang="cs-CZ" noProof="0" smtClean="0"/>
              <a:pPr/>
              <a:t>6</a:t>
            </a:fld>
            <a:endParaRPr lang="en-GB" altLang="cs-CZ" noProof="0"/>
          </a:p>
        </p:txBody>
      </p:sp>
      <p:sp>
        <p:nvSpPr>
          <p:cNvPr id="4" name="Nadpis 3">
            <a:extLst>
              <a:ext uri="{FF2B5EF4-FFF2-40B4-BE49-F238E27FC236}">
                <a16:creationId xmlns:a16="http://schemas.microsoft.com/office/drawing/2014/main" id="{4C6C4D4B-8995-3B7D-1D4D-F5FE53F5CCC1}"/>
              </a:ext>
            </a:extLst>
          </p:cNvPr>
          <p:cNvSpPr>
            <a:spLocks noGrp="1"/>
          </p:cNvSpPr>
          <p:nvPr>
            <p:ph type="title"/>
          </p:nvPr>
        </p:nvSpPr>
        <p:spPr/>
        <p:txBody>
          <a:bodyPr/>
          <a:lstStyle/>
          <a:p>
            <a:r>
              <a:rPr lang="cs-CZ" dirty="0">
                <a:ea typeface="+mj-lt"/>
                <a:cs typeface="+mj-lt"/>
              </a:rPr>
              <a:t>Filozofie jako speciální disciplína</a:t>
            </a:r>
            <a:br>
              <a:rPr lang="cs-CZ" dirty="0">
                <a:ea typeface="+mj-lt"/>
                <a:cs typeface="+mj-lt"/>
              </a:rPr>
            </a:br>
            <a:endParaRPr lang="cs-CZ" dirty="0"/>
          </a:p>
        </p:txBody>
      </p:sp>
      <p:sp>
        <p:nvSpPr>
          <p:cNvPr id="5" name="Zástupný obsah 4">
            <a:extLst>
              <a:ext uri="{FF2B5EF4-FFF2-40B4-BE49-F238E27FC236}">
                <a16:creationId xmlns:a16="http://schemas.microsoft.com/office/drawing/2014/main" id="{6455710E-B684-C8DD-B164-92E09D5999EF}"/>
              </a:ext>
            </a:extLst>
          </p:cNvPr>
          <p:cNvSpPr>
            <a:spLocks noGrp="1"/>
          </p:cNvSpPr>
          <p:nvPr>
            <p:ph idx="1"/>
          </p:nvPr>
        </p:nvSpPr>
        <p:spPr/>
        <p:txBody>
          <a:bodyPr vert="horz" lIns="0" tIns="0" rIns="0" bIns="0" rtlCol="0" anchor="t">
            <a:noAutofit/>
          </a:bodyPr>
          <a:lstStyle/>
          <a:p>
            <a:pPr marL="0" indent="0" algn="ctr" rtl="0" eaLnBrk="1" fontAlgn="ctr" latinLnBrk="0" hangingPunct="1">
              <a:lnSpc>
                <a:spcPct val="100000"/>
              </a:lnSpc>
              <a:spcBef>
                <a:spcPts val="0"/>
              </a:spcBef>
              <a:spcAft>
                <a:spcPts val="0"/>
              </a:spcAft>
              <a:buNone/>
            </a:pPr>
            <a:endParaRPr lang="cs-CZ" sz="1600" b="0" i="0" u="none" strike="noStrike" dirty="0">
              <a:effectLst/>
            </a:endParaRPr>
          </a:p>
          <a:p>
            <a:pPr marL="251460" indent="-179705" algn="just"/>
            <a:r>
              <a:rPr lang="cs-CZ" dirty="0">
                <a:ea typeface="+mn-lt"/>
                <a:cs typeface="+mn-lt"/>
              </a:rPr>
              <a:t>Neexistuje jednoznačně přijímaná definice.</a:t>
            </a:r>
          </a:p>
          <a:p>
            <a:pPr marL="251460" indent="-179705" algn="just"/>
            <a:r>
              <a:rPr lang="cs-CZ" sz="2800" dirty="0">
                <a:solidFill>
                  <a:srgbClr val="FF0000"/>
                </a:solidFill>
                <a:cs typeface="Calibri" pitchFamily="34" charset="0"/>
              </a:rPr>
              <a:t>Filozofie se zabývá oblastmi a problémy z obecného hlediska.</a:t>
            </a:r>
          </a:p>
          <a:p>
            <a:pPr marL="251460" indent="-179705" algn="just"/>
            <a:r>
              <a:rPr lang="cs-CZ" dirty="0">
                <a:cs typeface="Calibri" pitchFamily="34" charset="0"/>
              </a:rPr>
              <a:t>Filoz</a:t>
            </a:r>
            <a:r>
              <a:rPr lang="cs-CZ" sz="2800" dirty="0">
                <a:cs typeface="Calibri" pitchFamily="34" charset="0"/>
              </a:rPr>
              <a:t>ofie je teoretickou, systematickou a metodickou disciplínou</a:t>
            </a:r>
          </a:p>
          <a:p>
            <a:pPr marL="251460" indent="-179705" algn="just"/>
            <a:r>
              <a:rPr lang="cs-CZ" dirty="0">
                <a:cs typeface="Calibri" pitchFamily="34" charset="0"/>
              </a:rPr>
              <a:t>F</a:t>
            </a:r>
            <a:r>
              <a:rPr lang="cs-CZ" sz="2800" dirty="0">
                <a:cs typeface="Calibri" pitchFamily="34" charset="0"/>
              </a:rPr>
              <a:t>ilosofie je obor, který na základě poměrně přísných pravidel racionálně formuluje teorie, které se vyznačují logickou soudržností a které lze podrobovat racionální kritice. </a:t>
            </a:r>
          </a:p>
          <a:p>
            <a:pPr marL="251460" indent="-179705" algn="just"/>
            <a:r>
              <a:rPr lang="cs-CZ" dirty="0">
                <a:cs typeface="Calibri" pitchFamily="34" charset="0"/>
              </a:rPr>
              <a:t>F</a:t>
            </a:r>
            <a:r>
              <a:rPr lang="cs-CZ" sz="2800" dirty="0">
                <a:cs typeface="Calibri" pitchFamily="34" charset="0"/>
              </a:rPr>
              <a:t>ilosofie není hluboká a ušlechtilá moudrost, ale racionální a systematické uvažování.</a:t>
            </a:r>
          </a:p>
          <a:p>
            <a:pPr marL="251460" indent="-179705" algn="just"/>
            <a:endParaRPr lang="cs-CZ" dirty="0">
              <a:ea typeface="+mn-lt"/>
              <a:cs typeface="+mn-lt"/>
            </a:endParaRPr>
          </a:p>
          <a:p>
            <a:pPr marL="251460" indent="-179705" algn="just"/>
            <a:endParaRPr lang="cs-CZ" dirty="0">
              <a:ea typeface="+mn-lt"/>
              <a:cs typeface="+mn-lt"/>
            </a:endParaRPr>
          </a:p>
          <a:p>
            <a:pPr marL="71755" indent="0" algn="just">
              <a:buNone/>
            </a:pPr>
            <a:endParaRPr lang="cs-CZ" dirty="0">
              <a:cs typeface="Arial"/>
            </a:endParaRPr>
          </a:p>
        </p:txBody>
      </p:sp>
    </p:spTree>
    <p:extLst>
      <p:ext uri="{BB962C8B-B14F-4D97-AF65-F5344CB8AC3E}">
        <p14:creationId xmlns:p14="http://schemas.microsoft.com/office/powerpoint/2010/main" val="1154060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E3C742-36AB-F442-4A85-36A482A0CFEA}"/>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55A7940D-7064-471F-6FA3-ECCB680E9DFE}"/>
              </a:ext>
            </a:extLst>
          </p:cNvPr>
          <p:cNvSpPr>
            <a:spLocks noGrp="1"/>
          </p:cNvSpPr>
          <p:nvPr>
            <p:ph type="sldNum" sz="quarter" idx="11"/>
          </p:nvPr>
        </p:nvSpPr>
        <p:spPr/>
        <p:txBody>
          <a:bodyPr/>
          <a:lstStyle/>
          <a:p>
            <a:fld id="{0970407D-EE58-4A0B-824B-1D3AE42DD9CF}" type="slidenum">
              <a:rPr lang="en-GB" altLang="cs-CZ" noProof="0" smtClean="0"/>
              <a:pPr/>
              <a:t>7</a:t>
            </a:fld>
            <a:endParaRPr lang="en-GB" altLang="cs-CZ" noProof="0"/>
          </a:p>
        </p:txBody>
      </p:sp>
      <p:sp>
        <p:nvSpPr>
          <p:cNvPr id="4" name="Nadpis 3">
            <a:extLst>
              <a:ext uri="{FF2B5EF4-FFF2-40B4-BE49-F238E27FC236}">
                <a16:creationId xmlns:a16="http://schemas.microsoft.com/office/drawing/2014/main" id="{4C6C4D4B-8995-3B7D-1D4D-F5FE53F5CCC1}"/>
              </a:ext>
            </a:extLst>
          </p:cNvPr>
          <p:cNvSpPr>
            <a:spLocks noGrp="1"/>
          </p:cNvSpPr>
          <p:nvPr>
            <p:ph type="title"/>
          </p:nvPr>
        </p:nvSpPr>
        <p:spPr/>
        <p:txBody>
          <a:bodyPr/>
          <a:lstStyle/>
          <a:p>
            <a:r>
              <a:rPr lang="cs-CZ" dirty="0">
                <a:ea typeface="+mj-lt"/>
                <a:cs typeface="+mj-lt"/>
              </a:rPr>
              <a:t>Filozofie jako speciální disciplína</a:t>
            </a:r>
            <a:endParaRPr lang="cs-CZ" dirty="0"/>
          </a:p>
        </p:txBody>
      </p:sp>
      <p:sp>
        <p:nvSpPr>
          <p:cNvPr id="5" name="Zástupný obsah 4">
            <a:extLst>
              <a:ext uri="{FF2B5EF4-FFF2-40B4-BE49-F238E27FC236}">
                <a16:creationId xmlns:a16="http://schemas.microsoft.com/office/drawing/2014/main" id="{6455710E-B684-C8DD-B164-92E09D5999EF}"/>
              </a:ext>
            </a:extLst>
          </p:cNvPr>
          <p:cNvSpPr>
            <a:spLocks noGrp="1"/>
          </p:cNvSpPr>
          <p:nvPr>
            <p:ph idx="1"/>
          </p:nvPr>
        </p:nvSpPr>
        <p:spPr/>
        <p:txBody>
          <a:bodyPr vert="horz" lIns="0" tIns="0" rIns="0" bIns="0" rtlCol="0" anchor="t">
            <a:noAutofit/>
          </a:bodyPr>
          <a:lstStyle/>
          <a:p>
            <a:pPr marL="0" indent="0" algn="just">
              <a:lnSpc>
                <a:spcPct val="100000"/>
              </a:lnSpc>
              <a:buNone/>
            </a:pPr>
            <a:r>
              <a:rPr lang="cs-CZ" sz="2000" dirty="0">
                <a:cs typeface="Calibri" pitchFamily="34" charset="0"/>
              </a:rPr>
              <a:t>Jak mohou vypadat filozofické texty?</a:t>
            </a:r>
          </a:p>
          <a:p>
            <a:pPr marL="0" indent="0" algn="just">
              <a:lnSpc>
                <a:spcPct val="100000"/>
              </a:lnSpc>
              <a:buNone/>
            </a:pPr>
            <a:endParaRPr lang="cs-CZ" sz="2000" dirty="0">
              <a:cs typeface="Calibri" pitchFamily="34" charset="0"/>
            </a:endParaRPr>
          </a:p>
          <a:p>
            <a:pPr marL="72000" indent="0" algn="just">
              <a:lnSpc>
                <a:spcPct val="100000"/>
              </a:lnSpc>
              <a:buNone/>
            </a:pPr>
            <a:r>
              <a:rPr lang="cs-CZ" sz="2000" dirty="0">
                <a:cs typeface="Calibri" pitchFamily="34" charset="0"/>
              </a:rPr>
              <a:t>I. příklad:</a:t>
            </a:r>
          </a:p>
          <a:p>
            <a:pPr algn="just">
              <a:lnSpc>
                <a:spcPct val="100000"/>
              </a:lnSpc>
            </a:pPr>
            <a:r>
              <a:rPr lang="cs-CZ" sz="2000" dirty="0">
                <a:cs typeface="Calibri" pitchFamily="34" charset="0"/>
              </a:rPr>
              <a:t>„Ve chvíli, kdy jeden člověk potřeboval pomoci druhého, kdy zpozoroval, že je užitečné, aby jeden měl zásoby pro dva, však rovnost zmizela. Zavedlo se vlastnictví, práce se stala nezbytnou a hluboké lesy se měnily v líbezná pole, která bylo třeba zavlažovat lidským potem a na nichž brzo pozorujeme klíčit otroctví i bídu vzrůstající úměrně s úrodou.“</a:t>
            </a:r>
          </a:p>
          <a:p>
            <a:pPr marL="72000" indent="0" algn="just">
              <a:lnSpc>
                <a:spcPct val="100000"/>
              </a:lnSpc>
              <a:buNone/>
            </a:pPr>
            <a:endParaRPr lang="cs-CZ" sz="2000" dirty="0">
              <a:cs typeface="Calibri" pitchFamily="34" charset="0"/>
            </a:endParaRPr>
          </a:p>
          <a:p>
            <a:pPr marL="72000" indent="0" algn="just">
              <a:lnSpc>
                <a:spcPct val="100000"/>
              </a:lnSpc>
              <a:buNone/>
            </a:pPr>
            <a:r>
              <a:rPr lang="cs-CZ" sz="2000" dirty="0">
                <a:cs typeface="Calibri" pitchFamily="34" charset="0"/>
              </a:rPr>
              <a:t>II. příklad:</a:t>
            </a:r>
          </a:p>
          <a:p>
            <a:pPr algn="just">
              <a:lnSpc>
                <a:spcPct val="100000"/>
              </a:lnSpc>
            </a:pPr>
            <a:r>
              <a:rPr lang="cs-CZ" sz="2000" dirty="0">
                <a:cs typeface="Calibri" pitchFamily="34" charset="0"/>
              </a:rPr>
              <a:t>„Existují syntetické soudy a posteriori, jejichž původ je empirický; jsou však i takové, které jsou jisté a priori a které pocházejí z čistého rozvažování a rozumu. Obojí se však shodují v tom, že nemohou nikdy vzniknout jen na základě principu analýzy, totiž zásady sporu.“ </a:t>
            </a:r>
          </a:p>
          <a:p>
            <a:pPr algn="just">
              <a:lnSpc>
                <a:spcPct val="100000"/>
              </a:lnSpc>
            </a:pPr>
            <a:endParaRPr lang="cs-CZ" sz="2000" dirty="0">
              <a:cs typeface="Calibri" pitchFamily="34" charset="0"/>
            </a:endParaRPr>
          </a:p>
          <a:p>
            <a:pPr marL="0" indent="0" algn="just">
              <a:lnSpc>
                <a:spcPct val="100000"/>
              </a:lnSpc>
              <a:buNone/>
            </a:pPr>
            <a:r>
              <a:rPr lang="cs-CZ" sz="2000" dirty="0">
                <a:cs typeface="Calibri" pitchFamily="34" charset="0"/>
              </a:rPr>
              <a:t>Poznáte jejich autory? V čem se texty odlišují?</a:t>
            </a:r>
          </a:p>
          <a:p>
            <a:pPr marL="71755" indent="0" algn="just">
              <a:buNone/>
            </a:pPr>
            <a:endParaRPr lang="cs-CZ" dirty="0">
              <a:cs typeface="Arial"/>
            </a:endParaRPr>
          </a:p>
          <a:p>
            <a:pPr marL="251460" indent="-179705"/>
            <a:endParaRPr lang="cs-CZ" dirty="0">
              <a:cs typeface="Arial"/>
            </a:endParaRPr>
          </a:p>
        </p:txBody>
      </p:sp>
    </p:spTree>
    <p:extLst>
      <p:ext uri="{BB962C8B-B14F-4D97-AF65-F5344CB8AC3E}">
        <p14:creationId xmlns:p14="http://schemas.microsoft.com/office/powerpoint/2010/main" val="1213770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E3C742-36AB-F442-4A85-36A482A0CFEA}"/>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55A7940D-7064-471F-6FA3-ECCB680E9DFE}"/>
              </a:ext>
            </a:extLst>
          </p:cNvPr>
          <p:cNvSpPr>
            <a:spLocks noGrp="1"/>
          </p:cNvSpPr>
          <p:nvPr>
            <p:ph type="sldNum" sz="quarter" idx="11"/>
          </p:nvPr>
        </p:nvSpPr>
        <p:spPr/>
        <p:txBody>
          <a:bodyPr/>
          <a:lstStyle/>
          <a:p>
            <a:fld id="{0970407D-EE58-4A0B-824B-1D3AE42DD9CF}" type="slidenum">
              <a:rPr lang="en-GB" altLang="cs-CZ" noProof="0" smtClean="0"/>
              <a:pPr/>
              <a:t>8</a:t>
            </a:fld>
            <a:endParaRPr lang="en-GB" altLang="cs-CZ" noProof="0"/>
          </a:p>
        </p:txBody>
      </p:sp>
      <p:sp>
        <p:nvSpPr>
          <p:cNvPr id="4" name="Nadpis 3">
            <a:extLst>
              <a:ext uri="{FF2B5EF4-FFF2-40B4-BE49-F238E27FC236}">
                <a16:creationId xmlns:a16="http://schemas.microsoft.com/office/drawing/2014/main" id="{4C6C4D4B-8995-3B7D-1D4D-F5FE53F5CCC1}"/>
              </a:ext>
            </a:extLst>
          </p:cNvPr>
          <p:cNvSpPr>
            <a:spLocks noGrp="1"/>
          </p:cNvSpPr>
          <p:nvPr>
            <p:ph type="title"/>
          </p:nvPr>
        </p:nvSpPr>
        <p:spPr/>
        <p:txBody>
          <a:bodyPr/>
          <a:lstStyle/>
          <a:p>
            <a:r>
              <a:rPr lang="cs-CZ" dirty="0">
                <a:ea typeface="+mj-lt"/>
                <a:cs typeface="+mj-lt"/>
              </a:rPr>
              <a:t>Filozofie jako speciální disciplína</a:t>
            </a:r>
            <a:endParaRPr lang="cs-CZ" dirty="0"/>
          </a:p>
        </p:txBody>
      </p:sp>
      <p:sp>
        <p:nvSpPr>
          <p:cNvPr id="5" name="Zástupný obsah 4">
            <a:extLst>
              <a:ext uri="{FF2B5EF4-FFF2-40B4-BE49-F238E27FC236}">
                <a16:creationId xmlns:a16="http://schemas.microsoft.com/office/drawing/2014/main" id="{6455710E-B684-C8DD-B164-92E09D5999EF}"/>
              </a:ext>
            </a:extLst>
          </p:cNvPr>
          <p:cNvSpPr>
            <a:spLocks noGrp="1"/>
          </p:cNvSpPr>
          <p:nvPr>
            <p:ph idx="1"/>
          </p:nvPr>
        </p:nvSpPr>
        <p:spPr/>
        <p:txBody>
          <a:bodyPr vert="horz" lIns="0" tIns="0" rIns="0" bIns="0" rtlCol="0" anchor="t">
            <a:noAutofit/>
          </a:bodyPr>
          <a:lstStyle/>
          <a:p>
            <a:pPr marL="72000" indent="0" algn="just">
              <a:lnSpc>
                <a:spcPct val="100000"/>
              </a:lnSpc>
              <a:buNone/>
            </a:pPr>
            <a:r>
              <a:rPr lang="cs-CZ" sz="2000" dirty="0">
                <a:cs typeface="Calibri" pitchFamily="34" charset="0"/>
              </a:rPr>
              <a:t>I. příklad:</a:t>
            </a:r>
          </a:p>
          <a:p>
            <a:pPr algn="just">
              <a:lnSpc>
                <a:spcPct val="100000"/>
              </a:lnSpc>
            </a:pPr>
            <a:r>
              <a:rPr lang="cs-CZ" sz="2000" dirty="0">
                <a:cs typeface="Calibri" pitchFamily="34" charset="0"/>
              </a:rPr>
              <a:t>„Ve chvíli, kdy jeden člověk potřeboval pomoci druhého, kdy zpozoroval, že je užitečné, aby jeden měl zásoby pro dva, však rovnost zmizela. Zavedlo se vlastnictví, práce se stala nezbytnou a hluboké lesy se měnily v líbezná pole, která bylo třeba zavlažovat lidským potem a na nichž brzo pozorujeme klíčit otroctví i bídu vzrůstající úměrně s úrodou.“</a:t>
            </a:r>
          </a:p>
          <a:p>
            <a:pPr algn="just">
              <a:lnSpc>
                <a:spcPct val="100000"/>
              </a:lnSpc>
            </a:pPr>
            <a:r>
              <a:rPr lang="cs-CZ" sz="2000" dirty="0">
                <a:solidFill>
                  <a:srgbClr val="FF0000"/>
                </a:solidFill>
                <a:cs typeface="Calibri" pitchFamily="34" charset="0"/>
              </a:rPr>
              <a:t>(Rousseau, O původu nerovnosti mezi lidmi, 1754) </a:t>
            </a:r>
            <a:endParaRPr lang="cs-CZ" sz="2000" dirty="0">
              <a:cs typeface="Calibri" pitchFamily="34" charset="0"/>
            </a:endParaRPr>
          </a:p>
          <a:p>
            <a:pPr marL="72000" indent="0" algn="just">
              <a:lnSpc>
                <a:spcPct val="100000"/>
              </a:lnSpc>
              <a:buNone/>
            </a:pPr>
            <a:endParaRPr lang="cs-CZ" sz="2000" dirty="0">
              <a:cs typeface="Calibri" pitchFamily="34" charset="0"/>
            </a:endParaRPr>
          </a:p>
          <a:p>
            <a:pPr marL="72000" indent="0" algn="just">
              <a:lnSpc>
                <a:spcPct val="100000"/>
              </a:lnSpc>
              <a:buNone/>
            </a:pPr>
            <a:r>
              <a:rPr lang="cs-CZ" sz="2000" dirty="0">
                <a:cs typeface="Calibri" pitchFamily="34" charset="0"/>
              </a:rPr>
              <a:t>II. příklad:</a:t>
            </a:r>
          </a:p>
          <a:p>
            <a:pPr algn="just">
              <a:lnSpc>
                <a:spcPct val="100000"/>
              </a:lnSpc>
            </a:pPr>
            <a:r>
              <a:rPr lang="cs-CZ" sz="2000" dirty="0">
                <a:cs typeface="Calibri" pitchFamily="34" charset="0"/>
              </a:rPr>
              <a:t>„Existují syntetické soudy a posteriori, jejichž původ je empirický; jsou však i takové, které jsou jisté a priori a které pocházejí z čistého rozvažování a rozumu. Obojí se však shodují v tom, že nemohou nikdy vzniknout jen na základě principu analýzy, totiž zásady sporu.“</a:t>
            </a:r>
          </a:p>
          <a:p>
            <a:pPr algn="just">
              <a:lnSpc>
                <a:spcPct val="100000"/>
              </a:lnSpc>
            </a:pPr>
            <a:r>
              <a:rPr lang="cs-CZ" sz="2000" dirty="0">
                <a:solidFill>
                  <a:srgbClr val="FF0000"/>
                </a:solidFill>
                <a:cs typeface="Calibri" pitchFamily="34" charset="0"/>
              </a:rPr>
              <a:t>(Kant, Prolegomena ke každé příští metafyzice, která se bude moci stát vědou, 1783)</a:t>
            </a:r>
          </a:p>
          <a:p>
            <a:pPr marL="72000" indent="0" algn="just">
              <a:lnSpc>
                <a:spcPct val="100000"/>
              </a:lnSpc>
              <a:buNone/>
            </a:pPr>
            <a:endParaRPr lang="cs-CZ" sz="2000" dirty="0">
              <a:cs typeface="Calibri" pitchFamily="34" charset="0"/>
            </a:endParaRPr>
          </a:p>
          <a:p>
            <a:pPr marL="72000" indent="0" algn="just">
              <a:lnSpc>
                <a:spcPct val="100000"/>
              </a:lnSpc>
              <a:buNone/>
            </a:pPr>
            <a:r>
              <a:rPr lang="cs-CZ" sz="2000" dirty="0">
                <a:cs typeface="Calibri" pitchFamily="34" charset="0"/>
              </a:rPr>
              <a:t>Filozofické texty v minulosti i současnosti mohou být velmi odlišné!</a:t>
            </a:r>
          </a:p>
          <a:p>
            <a:pPr marL="72000" indent="0" algn="just">
              <a:lnSpc>
                <a:spcPct val="100000"/>
              </a:lnSpc>
              <a:buNone/>
            </a:pPr>
            <a:r>
              <a:rPr lang="cs-CZ" sz="2000" dirty="0">
                <a:cs typeface="Calibri" pitchFamily="34" charset="0"/>
              </a:rPr>
              <a:t> </a:t>
            </a:r>
          </a:p>
          <a:p>
            <a:pPr algn="just">
              <a:lnSpc>
                <a:spcPct val="100000"/>
              </a:lnSpc>
            </a:pPr>
            <a:endParaRPr lang="cs-CZ" sz="2000" dirty="0">
              <a:cs typeface="Calibri" pitchFamily="34" charset="0"/>
            </a:endParaRPr>
          </a:p>
          <a:p>
            <a:pPr marL="71755" indent="0" algn="just">
              <a:buNone/>
            </a:pPr>
            <a:endParaRPr lang="cs-CZ" dirty="0">
              <a:cs typeface="Arial"/>
            </a:endParaRPr>
          </a:p>
          <a:p>
            <a:pPr marL="251460" indent="-179705"/>
            <a:endParaRPr lang="cs-CZ" dirty="0">
              <a:cs typeface="Arial"/>
            </a:endParaRPr>
          </a:p>
        </p:txBody>
      </p:sp>
    </p:spTree>
    <p:extLst>
      <p:ext uri="{BB962C8B-B14F-4D97-AF65-F5344CB8AC3E}">
        <p14:creationId xmlns:p14="http://schemas.microsoft.com/office/powerpoint/2010/main" val="2458657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E3C742-36AB-F442-4A85-36A482A0CFEA}"/>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55A7940D-7064-471F-6FA3-ECCB680E9DFE}"/>
              </a:ext>
            </a:extLst>
          </p:cNvPr>
          <p:cNvSpPr>
            <a:spLocks noGrp="1"/>
          </p:cNvSpPr>
          <p:nvPr>
            <p:ph type="sldNum" sz="quarter" idx="11"/>
          </p:nvPr>
        </p:nvSpPr>
        <p:spPr/>
        <p:txBody>
          <a:bodyPr/>
          <a:lstStyle/>
          <a:p>
            <a:fld id="{0970407D-EE58-4A0B-824B-1D3AE42DD9CF}" type="slidenum">
              <a:rPr lang="en-GB" altLang="cs-CZ" noProof="0" smtClean="0"/>
              <a:pPr/>
              <a:t>9</a:t>
            </a:fld>
            <a:endParaRPr lang="en-GB" altLang="cs-CZ" noProof="0"/>
          </a:p>
        </p:txBody>
      </p:sp>
      <p:sp>
        <p:nvSpPr>
          <p:cNvPr id="4" name="Nadpis 3">
            <a:extLst>
              <a:ext uri="{FF2B5EF4-FFF2-40B4-BE49-F238E27FC236}">
                <a16:creationId xmlns:a16="http://schemas.microsoft.com/office/drawing/2014/main" id="{4C6C4D4B-8995-3B7D-1D4D-F5FE53F5CCC1}"/>
              </a:ext>
            </a:extLst>
          </p:cNvPr>
          <p:cNvSpPr>
            <a:spLocks noGrp="1"/>
          </p:cNvSpPr>
          <p:nvPr>
            <p:ph type="title"/>
          </p:nvPr>
        </p:nvSpPr>
        <p:spPr/>
        <p:txBody>
          <a:bodyPr/>
          <a:lstStyle/>
          <a:p>
            <a:r>
              <a:rPr lang="cs-CZ" dirty="0">
                <a:ea typeface="+mj-lt"/>
                <a:cs typeface="+mj-lt"/>
              </a:rPr>
              <a:t>Definice filozofie – antika</a:t>
            </a:r>
            <a:br>
              <a:rPr lang="cs-CZ" dirty="0">
                <a:ea typeface="+mj-lt"/>
                <a:cs typeface="+mj-lt"/>
              </a:rPr>
            </a:br>
            <a:endParaRPr lang="cs-CZ" dirty="0"/>
          </a:p>
        </p:txBody>
      </p:sp>
      <p:sp>
        <p:nvSpPr>
          <p:cNvPr id="5" name="Zástupný obsah 4">
            <a:extLst>
              <a:ext uri="{FF2B5EF4-FFF2-40B4-BE49-F238E27FC236}">
                <a16:creationId xmlns:a16="http://schemas.microsoft.com/office/drawing/2014/main" id="{6455710E-B684-C8DD-B164-92E09D5999EF}"/>
              </a:ext>
            </a:extLst>
          </p:cNvPr>
          <p:cNvSpPr>
            <a:spLocks noGrp="1"/>
          </p:cNvSpPr>
          <p:nvPr>
            <p:ph idx="1"/>
          </p:nvPr>
        </p:nvSpPr>
        <p:spPr/>
        <p:txBody>
          <a:bodyPr vert="horz" lIns="0" tIns="0" rIns="0" bIns="0" rtlCol="0" anchor="t">
            <a:noAutofit/>
          </a:bodyPr>
          <a:lstStyle/>
          <a:p>
            <a:pPr marL="0" indent="0" algn="ctr" rtl="0" eaLnBrk="1" fontAlgn="ctr" latinLnBrk="0" hangingPunct="1">
              <a:lnSpc>
                <a:spcPct val="100000"/>
              </a:lnSpc>
              <a:spcBef>
                <a:spcPts val="0"/>
              </a:spcBef>
              <a:spcAft>
                <a:spcPts val="0"/>
              </a:spcAft>
              <a:buNone/>
            </a:pPr>
            <a:endParaRPr lang="cs-CZ" sz="1600" b="0" i="0" u="none" strike="noStrike" dirty="0">
              <a:effectLst/>
            </a:endParaRPr>
          </a:p>
          <a:p>
            <a:pPr marL="0" algn="just" rtl="0" eaLnBrk="1" fontAlgn="ctr" latinLnBrk="0" hangingPunct="1">
              <a:lnSpc>
                <a:spcPct val="100000"/>
              </a:lnSpc>
              <a:spcBef>
                <a:spcPts val="0"/>
              </a:spcBef>
              <a:spcAft>
                <a:spcPts val="0"/>
              </a:spcAft>
            </a:pPr>
            <a:r>
              <a:rPr lang="cs-CZ" sz="1600" b="0" i="0" u="none" strike="noStrike" kern="1200" dirty="0">
                <a:solidFill>
                  <a:srgbClr val="000000"/>
                </a:solidFill>
                <a:effectLst/>
                <a:cs typeface="Times New Roman" panose="02020603050405020304" pitchFamily="18" charset="0"/>
              </a:rPr>
              <a:t>„Nestanou-li se, děl jsem, v obcích filosofové králi nebo neoddají-li se nynější takzvaní králové a panovníci upřímně a náležitě filosofii a nespadne-li toto obojí v jedno, politická moc a filosofie, a těm četným duchům, kteří se nyní různě ubírají za jedním nebo druhým cílem, násilím v tom nebude zabráněno, není pro obce, milý </a:t>
            </a:r>
            <a:r>
              <a:rPr lang="cs-CZ" sz="1600" b="0" i="0" u="none" strike="noStrike" kern="1200" dirty="0" err="1">
                <a:solidFill>
                  <a:srgbClr val="000000"/>
                </a:solidFill>
                <a:effectLst/>
                <a:cs typeface="Times New Roman" panose="02020603050405020304" pitchFamily="18" charset="0"/>
              </a:rPr>
              <a:t>Glaukóne</a:t>
            </a:r>
            <a:r>
              <a:rPr lang="cs-CZ" sz="1600" b="0" i="0" u="none" strike="noStrike" kern="1200" dirty="0">
                <a:solidFill>
                  <a:srgbClr val="000000"/>
                </a:solidFill>
                <a:effectLst/>
                <a:cs typeface="Times New Roman" panose="02020603050405020304" pitchFamily="18" charset="0"/>
              </a:rPr>
              <a:t>, konce běd a myslím, že ani ne pro lidské pokolení...“ </a:t>
            </a:r>
            <a:r>
              <a:rPr lang="cs-CZ" sz="1600" b="0" i="0" u="none" strike="noStrike" kern="1200" dirty="0">
                <a:solidFill>
                  <a:srgbClr val="C00000"/>
                </a:solidFill>
                <a:effectLst/>
                <a:cs typeface="Times New Roman" panose="02020603050405020304" pitchFamily="18" charset="0"/>
              </a:rPr>
              <a:t>(Platón, Ústava)</a:t>
            </a:r>
          </a:p>
          <a:p>
            <a:pPr marL="0" indent="0" algn="just" rtl="0" eaLnBrk="1" fontAlgn="ctr" latinLnBrk="0" hangingPunct="1">
              <a:lnSpc>
                <a:spcPct val="100000"/>
              </a:lnSpc>
              <a:spcBef>
                <a:spcPts val="0"/>
              </a:spcBef>
              <a:spcAft>
                <a:spcPts val="0"/>
              </a:spcAft>
              <a:buNone/>
            </a:pPr>
            <a:endParaRPr lang="cs-CZ" sz="1600" b="0" i="0" u="none" strike="noStrike" dirty="0">
              <a:effectLst/>
            </a:endParaRPr>
          </a:p>
          <a:p>
            <a:pPr marL="0" algn="just" rtl="0" eaLnBrk="1" fontAlgn="ctr" latinLnBrk="0" hangingPunct="1">
              <a:lnSpc>
                <a:spcPct val="100000"/>
              </a:lnSpc>
              <a:spcBef>
                <a:spcPts val="0"/>
              </a:spcBef>
              <a:spcAft>
                <a:spcPts val="0"/>
              </a:spcAft>
            </a:pPr>
            <a:r>
              <a:rPr lang="cs-CZ" sz="1600" b="0" i="0" u="none" strike="noStrike" kern="1200" dirty="0">
                <a:solidFill>
                  <a:srgbClr val="000000"/>
                </a:solidFill>
                <a:effectLst/>
                <a:cs typeface="Times New Roman" panose="02020603050405020304" pitchFamily="18" charset="0"/>
              </a:rPr>
              <a:t>„Jest druh vědy, jež zkoumá jsoucno jako jsoucno a to, co mu o sobě náleží. Tato věda není totožná se žádnou takzvanou vědou zvláštní. Neboť žádná jiná věda nepojednává obecně o jsoucnu jako jsoucnu, nýbrž každá si z něho vybere určitou část a zkoumá určení, jež jí náležejí, jako například vědy matematické. Ježto však hledáme počátky a nejvyšší příčiny, jest </a:t>
            </a:r>
            <a:r>
              <a:rPr lang="cs-CZ" sz="1600" b="0" i="0" u="none" strike="noStrike" kern="1200" dirty="0" err="1">
                <a:solidFill>
                  <a:srgbClr val="000000"/>
                </a:solidFill>
                <a:effectLst/>
                <a:cs typeface="Times New Roman" panose="02020603050405020304" pitchFamily="18" charset="0"/>
              </a:rPr>
              <a:t>zjevno</a:t>
            </a:r>
            <a:r>
              <a:rPr lang="cs-CZ" sz="1600" b="0" i="0" u="none" strike="noStrike" kern="1200" dirty="0">
                <a:solidFill>
                  <a:srgbClr val="000000"/>
                </a:solidFill>
                <a:effectLst/>
                <a:cs typeface="Times New Roman" panose="02020603050405020304" pitchFamily="18" charset="0"/>
              </a:rPr>
              <a:t>, že musí jako počátky náležeti určité přirozenosti o sobě. Jestliže tedy badatelé, kteří hledali prvky toho, co jest, hledali ty počátky, musí také ty prvky náležeti jsoucnu nikoli mimochodem, nýbrž pokud jest jsoucnem, Proto je také naším úkolem, abychom zkoumali první příčiny jsoucna jako jsoucna.“ </a:t>
            </a:r>
            <a:r>
              <a:rPr lang="cs-CZ" sz="1600" b="0" i="0" u="none" strike="noStrike" kern="1200" dirty="0">
                <a:solidFill>
                  <a:srgbClr val="C00000"/>
                </a:solidFill>
                <a:effectLst/>
                <a:cs typeface="Times New Roman" panose="02020603050405020304" pitchFamily="18" charset="0"/>
              </a:rPr>
              <a:t>(Aristotelés, Metafyzika)</a:t>
            </a:r>
          </a:p>
          <a:p>
            <a:pPr marL="0" indent="0" algn="just" rtl="0" eaLnBrk="1" fontAlgn="ctr" latinLnBrk="0" hangingPunct="1">
              <a:lnSpc>
                <a:spcPct val="100000"/>
              </a:lnSpc>
              <a:spcBef>
                <a:spcPts val="0"/>
              </a:spcBef>
              <a:spcAft>
                <a:spcPts val="0"/>
              </a:spcAft>
              <a:buNone/>
            </a:pPr>
            <a:endParaRPr lang="cs-CZ" sz="1600" b="0" i="0" u="none" strike="noStrike" kern="1200" dirty="0">
              <a:solidFill>
                <a:srgbClr val="C00000"/>
              </a:solidFill>
              <a:effectLst/>
              <a:cs typeface="Times New Roman" panose="02020603050405020304" pitchFamily="18" charset="0"/>
            </a:endParaRPr>
          </a:p>
          <a:p>
            <a:pPr marL="0" indent="0" algn="just" rtl="0" eaLnBrk="1" fontAlgn="ctr" latinLnBrk="0" hangingPunct="1">
              <a:lnSpc>
                <a:spcPct val="100000"/>
              </a:lnSpc>
              <a:spcBef>
                <a:spcPts val="0"/>
              </a:spcBef>
              <a:spcAft>
                <a:spcPts val="0"/>
              </a:spcAft>
              <a:buNone/>
            </a:pPr>
            <a:r>
              <a:rPr lang="cs-CZ" sz="1600" b="0" i="0" u="none" strike="noStrike" kern="1200" dirty="0">
                <a:solidFill>
                  <a:srgbClr val="C00000"/>
                </a:solidFill>
                <a:effectLst/>
                <a:cs typeface="Times New Roman" panose="02020603050405020304" pitchFamily="18" charset="0"/>
              </a:rPr>
              <a:t>Antika: filozofie jako celek a souhrn veškerého poznání, filozofie jako způsob života.</a:t>
            </a:r>
          </a:p>
          <a:p>
            <a:pPr marL="251460" indent="-179705" algn="just"/>
            <a:endParaRPr lang="cs-CZ" dirty="0">
              <a:ea typeface="+mn-lt"/>
              <a:cs typeface="+mn-lt"/>
            </a:endParaRPr>
          </a:p>
          <a:p>
            <a:pPr marL="251460" indent="-179705" algn="just"/>
            <a:endParaRPr lang="cs-CZ" dirty="0">
              <a:ea typeface="+mn-lt"/>
              <a:cs typeface="+mn-lt"/>
            </a:endParaRPr>
          </a:p>
          <a:p>
            <a:pPr marL="71755" indent="0" algn="just">
              <a:buNone/>
            </a:pPr>
            <a:endParaRPr lang="cs-CZ" dirty="0">
              <a:cs typeface="Arial"/>
            </a:endParaRPr>
          </a:p>
        </p:txBody>
      </p:sp>
    </p:spTree>
    <p:extLst>
      <p:ext uri="{BB962C8B-B14F-4D97-AF65-F5344CB8AC3E}">
        <p14:creationId xmlns:p14="http://schemas.microsoft.com/office/powerpoint/2010/main" val="3349479415"/>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1" id="{537D0685-485C-4667-BE81-13AAC725A250}" vid="{DA130814-F9B3-4022-8252-F2F2B6A7EA6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A8BAC94BA468D488F31B2478A655CDC" ma:contentTypeVersion="2" ma:contentTypeDescription="Create a new document." ma:contentTypeScope="" ma:versionID="ee33a842da3844a56f5f7ee8bb88b81c">
  <xsd:schema xmlns:xsd="http://www.w3.org/2001/XMLSchema" xmlns:xs="http://www.w3.org/2001/XMLSchema" xmlns:p="http://schemas.microsoft.com/office/2006/metadata/properties" xmlns:ns2="76d5652a-9cd3-465f-98c7-aa8090bd65c7" targetNamespace="http://schemas.microsoft.com/office/2006/metadata/properties" ma:root="true" ma:fieldsID="0e2306b8fccc60975f3c3727b2649f8a" ns2:_="">
    <xsd:import namespace="76d5652a-9cd3-465f-98c7-aa8090bd65c7"/>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d5652a-9cd3-465f-98c7-aa8090bd65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F52B29B-97BB-42E2-AEBE-41D937B6CD64}">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032FF4A-5CF8-4F49-83B0-7DC778C1CA3E}">
  <ds:schemaRefs>
    <ds:schemaRef ds:uri="76d5652a-9cd3-465f-98c7-aa8090bd65c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39197B1-F9F3-4FA2-A439-98F50D2A5AD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1710</Words>
  <Application>Microsoft Office PowerPoint</Application>
  <PresentationFormat>Širokoúhlá obrazovka</PresentationFormat>
  <Paragraphs>132</Paragraphs>
  <Slides>15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15</vt:i4>
      </vt:variant>
    </vt:vector>
  </HeadingPairs>
  <TitlesOfParts>
    <vt:vector size="19" baseType="lpstr">
      <vt:lpstr>Arial</vt:lpstr>
      <vt:lpstr>Tahoma</vt:lpstr>
      <vt:lpstr>Wingdings</vt:lpstr>
      <vt:lpstr>Presentation_MU_EN</vt:lpstr>
      <vt:lpstr>Co je filozofie?</vt:lpstr>
      <vt:lpstr>Filozofie – běžné pojetí</vt:lpstr>
      <vt:lpstr>Filozofie – běžné pojetí</vt:lpstr>
      <vt:lpstr>Filozofie jako speciální disciplína </vt:lpstr>
      <vt:lpstr>Filozofie jako speciální disciplína </vt:lpstr>
      <vt:lpstr>Filozofie jako speciální disciplína </vt:lpstr>
      <vt:lpstr>Filozofie jako speciální disciplína</vt:lpstr>
      <vt:lpstr>Filozofie jako speciální disciplína</vt:lpstr>
      <vt:lpstr>Definice filozofie – antika </vt:lpstr>
      <vt:lpstr>Definice filozofie – novověk/osvícenství</vt:lpstr>
      <vt:lpstr>Definice filozofie – 20. století</vt:lpstr>
      <vt:lpstr>Filozofie/věda/umění/náboženství</vt:lpstr>
      <vt:lpstr>Filozofie a věda</vt:lpstr>
      <vt:lpstr>Filozofie a umění</vt:lpstr>
      <vt:lpstr>Filozofie a náboženství   </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
  <cp:lastModifiedBy>Dagmar Pichová</cp:lastModifiedBy>
  <cp:revision>47</cp:revision>
  <cp:lastPrinted>1601-01-01T00:00:00Z</cp:lastPrinted>
  <dcterms:created xsi:type="dcterms:W3CDTF">2022-09-14T06:16:12Z</dcterms:created>
  <dcterms:modified xsi:type="dcterms:W3CDTF">2023-10-17T08:25:26Z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0x0101008A8BAC94BA468D488F31B2478A655CDC</vt:lpwstr>
  </property>
</Properties>
</file>