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342" r:id="rId6"/>
    <p:sldId id="288" r:id="rId7"/>
    <p:sldId id="333" r:id="rId8"/>
    <p:sldId id="334" r:id="rId9"/>
    <p:sldId id="339" r:id="rId10"/>
    <p:sldId id="338" r:id="rId11"/>
    <p:sldId id="335" r:id="rId12"/>
    <p:sldId id="340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47B5BA67-7D5B-4BC4-90EA-2F390E12EC0B}"/>
    <pc:docChg chg="undo custSel addSld modSld sldOrd">
      <pc:chgData name="Dagmar Pichová" userId="6b421d55-5fbb-4b8c-8249-2efc70f53626" providerId="ADAL" clId="{47B5BA67-7D5B-4BC4-90EA-2F390E12EC0B}" dt="2023-12-05T09:49:58.135" v="352"/>
      <pc:docMkLst>
        <pc:docMk/>
      </pc:docMkLst>
      <pc:sldChg chg="modSp mod">
        <pc:chgData name="Dagmar Pichová" userId="6b421d55-5fbb-4b8c-8249-2efc70f53626" providerId="ADAL" clId="{47B5BA67-7D5B-4BC4-90EA-2F390E12EC0B}" dt="2023-12-04T14:03:49.110" v="310" actId="20577"/>
        <pc:sldMkLst>
          <pc:docMk/>
          <pc:sldMk cId="905405039" sldId="340"/>
        </pc:sldMkLst>
        <pc:spChg chg="mod">
          <ac:chgData name="Dagmar Pichová" userId="6b421d55-5fbb-4b8c-8249-2efc70f53626" providerId="ADAL" clId="{47B5BA67-7D5B-4BC4-90EA-2F390E12EC0B}" dt="2023-12-04T14:03:49.110" v="310" actId="20577"/>
          <ac:spMkLst>
            <pc:docMk/>
            <pc:sldMk cId="905405039" sldId="340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47B5BA67-7D5B-4BC4-90EA-2F390E12EC0B}" dt="2023-12-05T09:49:58.135" v="352"/>
        <pc:sldMkLst>
          <pc:docMk/>
          <pc:sldMk cId="2006659176" sldId="341"/>
        </pc:sldMkLst>
        <pc:spChg chg="mod">
          <ac:chgData name="Dagmar Pichová" userId="6b421d55-5fbb-4b8c-8249-2efc70f53626" providerId="ADAL" clId="{47B5BA67-7D5B-4BC4-90EA-2F390E12EC0B}" dt="2023-12-04T13:55:35.806" v="69" actId="20577"/>
          <ac:spMkLst>
            <pc:docMk/>
            <pc:sldMk cId="2006659176" sldId="341"/>
            <ac:spMk id="4" creationId="{4C6C4D4B-8995-3B7D-1D4D-F5FE53F5CCC1}"/>
          </ac:spMkLst>
        </pc:spChg>
        <pc:spChg chg="mod">
          <ac:chgData name="Dagmar Pichová" userId="6b421d55-5fbb-4b8c-8249-2efc70f53626" providerId="ADAL" clId="{47B5BA67-7D5B-4BC4-90EA-2F390E12EC0B}" dt="2023-12-05T09:48:55.048" v="350" actId="1582"/>
          <ac:spMkLst>
            <pc:docMk/>
            <pc:sldMk cId="2006659176" sldId="341"/>
            <ac:spMk id="5" creationId="{6455710E-B684-C8DD-B164-92E09D5999EF}"/>
          </ac:spMkLst>
        </pc:spChg>
      </pc:sldChg>
      <pc:sldChg chg="addSp modSp add mod ord">
        <pc:chgData name="Dagmar Pichová" userId="6b421d55-5fbb-4b8c-8249-2efc70f53626" providerId="ADAL" clId="{47B5BA67-7D5B-4BC4-90EA-2F390E12EC0B}" dt="2023-12-05T09:47:10.268" v="346"/>
        <pc:sldMkLst>
          <pc:docMk/>
          <pc:sldMk cId="3848041038" sldId="342"/>
        </pc:sldMkLst>
        <pc:spChg chg="mod">
          <ac:chgData name="Dagmar Pichová" userId="6b421d55-5fbb-4b8c-8249-2efc70f53626" providerId="ADAL" clId="{47B5BA67-7D5B-4BC4-90EA-2F390E12EC0B}" dt="2023-12-04T14:23:34.113" v="320" actId="20577"/>
          <ac:spMkLst>
            <pc:docMk/>
            <pc:sldMk cId="3848041038" sldId="342"/>
            <ac:spMk id="5" creationId="{6455710E-B684-C8DD-B164-92E09D5999EF}"/>
          </ac:spMkLst>
        </pc:spChg>
        <pc:picChg chg="add mod">
          <ac:chgData name="Dagmar Pichová" userId="6b421d55-5fbb-4b8c-8249-2efc70f53626" providerId="ADAL" clId="{47B5BA67-7D5B-4BC4-90EA-2F390E12EC0B}" dt="2023-12-04T14:23:48.399" v="344" actId="1076"/>
          <ac:picMkLst>
            <pc:docMk/>
            <pc:sldMk cId="3848041038" sldId="342"/>
            <ac:picMk id="7" creationId="{791C1C71-044F-8D38-134B-63ECA46DA58B}"/>
          </ac:picMkLst>
        </pc:picChg>
      </pc:sldChg>
    </pc:docChg>
  </pc:docChgLst>
  <pc:docChgLst>
    <pc:chgData name="Dagmar Pichová" userId="6b421d55-5fbb-4b8c-8249-2efc70f53626" providerId="ADAL" clId="{9039D66F-3FEA-410F-8B84-C51A5489D4B5}"/>
    <pc:docChg chg="delSld modSld">
      <pc:chgData name="Dagmar Pichová" userId="6b421d55-5fbb-4b8c-8249-2efc70f53626" providerId="ADAL" clId="{9039D66F-3FEA-410F-8B84-C51A5489D4B5}" dt="2023-12-05T18:35:16.319" v="84" actId="47"/>
      <pc:docMkLst>
        <pc:docMk/>
      </pc:docMkLst>
      <pc:sldChg chg="modSp mod">
        <pc:chgData name="Dagmar Pichová" userId="6b421d55-5fbb-4b8c-8249-2efc70f53626" providerId="ADAL" clId="{9039D66F-3FEA-410F-8B84-C51A5489D4B5}" dt="2023-12-03T17:40:09.984" v="81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9039D66F-3FEA-410F-8B84-C51A5489D4B5}" dt="2023-12-03T17:40:09.984" v="81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del">
        <pc:chgData name="Dagmar Pichová" userId="6b421d55-5fbb-4b8c-8249-2efc70f53626" providerId="ADAL" clId="{9039D66F-3FEA-410F-8B84-C51A5489D4B5}" dt="2023-12-05T18:35:16.319" v="84" actId="47"/>
        <pc:sldMkLst>
          <pc:docMk/>
          <pc:sldMk cId="2339686551" sldId="336"/>
        </pc:sldMkLst>
      </pc:sldChg>
      <pc:sldChg chg="del">
        <pc:chgData name="Dagmar Pichová" userId="6b421d55-5fbb-4b8c-8249-2efc70f53626" providerId="ADAL" clId="{9039D66F-3FEA-410F-8B84-C51A5489D4B5}" dt="2023-12-05T18:35:13.919" v="83" actId="47"/>
        <pc:sldMkLst>
          <pc:docMk/>
          <pc:sldMk cId="2705438902" sldId="337"/>
        </pc:sldMkLst>
      </pc:sldChg>
      <pc:sldChg chg="del">
        <pc:chgData name="Dagmar Pichová" userId="6b421d55-5fbb-4b8c-8249-2efc70f53626" providerId="ADAL" clId="{9039D66F-3FEA-410F-8B84-C51A5489D4B5}" dt="2023-12-05T18:31:38.314" v="82" actId="47"/>
        <pc:sldMkLst>
          <pc:docMk/>
          <pc:sldMk cId="2006659176" sldId="34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jamboard.google.com/d/1VHNCzRs6ZdaDjCHR2AjKwlWGcGLLbUGudM-CCiB_u9s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magog.cz/" TargetMode="External"/><Relationship Id="rId2" Type="http://schemas.openxmlformats.org/officeDocument/2006/relationships/hyperlink" Target="https://www.respekt.cz/tydenik/2019/37/jeden-z-poslednich-ryti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fektivni-altruismus.cz/" TargetMode="External"/><Relationship Id="rId2" Type="http://schemas.openxmlformats.org/officeDocument/2006/relationships/hyperlink" Target="https://www.ted.com/talks/peter_singer_the_why_and_how_of_effective_altruism?language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tvar.cz/kde-to-jsem-lekce-lockdownu" TargetMode="External"/><Relationship Id="rId4" Type="http://schemas.openxmlformats.org/officeDocument/2006/relationships/hyperlink" Target="http://www.bruno-latour.fr/node/85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filozofie (filozofie a společnost)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https://jamboard.google.com/d/1VHNCzRs6ZdaDjCHR2AjKwlWGcGLLbUGudM-CCiB_u9s/edit?usp=sharing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91C1C71-044F-8D38-134B-63ECA46DA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913" y="2191545"/>
            <a:ext cx="3640455" cy="364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04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Jaká je role/úloha/povinnost filozofů ve společnosti?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Filozofie a hodnoty – Mají filozofové působit jako morální autority? Mají filozofové inspirovat k přehodnocení či odmítnutí hodnot?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Filozofové a společnost – příklady z dějin filozofie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(antická filozofie, osvícenství, 20. století, současnost)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88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Antická filozofie – případ Platón: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„Nestanou-li se, děl jsem, v obcích filosofové králi nebo neoddají-li se nynější takzvaní králové a panovníci upřímně a náležitě filosofii a nespadne-li toto obojí v jedno, politická moc a filosofie, a těm četným duchům, kteří se nyní různě ubírají za jedním nebo druhým cílem, násilím v tom nebude zabráněno, není pro obce, milý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Glaukóne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, konce běd a myslím, že ani ne pro lidské pokolení...“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(Platón, Ústava V)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Praktická zkušenost –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Dionýsios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II. (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Sýrákúsy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Viz dr. Petrželka (Platón bez idejí) https://is.muni.cz/do/rect/el/estud/ff/ps12/platon/web/index.html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11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Osvícenství – případ Voltaire: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Kategorie filozofa je pro 18. století zásadní. Podobně jako vědec se i filozof snaží získat rozsáhlé vědomosti v různých disciplínách, současně mu však jde o rozšíření těchto vědomostí a působení na veřejné mínění.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 nechce být uzavřen ve vakuu vědecké práce, i když je odbornými vědomostmi vybaven. Jedná se mu především o popularizaci vědeckých poznatků a vzdělání veřejnosti, s důrazem na emancipaci rozumu a odstranění předsudků. filozof usiluje o získání následovníků, vytvoření intelektuální komunity, která by se zasadila o osvětu lidstva.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52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Osvícenství – případ Voltaire: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 věří ve své poslání a v možnost ovlivnit veřejnost v případě bezpráví a nespravedlnosti. V tom spočívá optimistický postoj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Voltairovy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doby, „šťastný zlatý věk“ intelektuálů (kritizovaný později např. Rolandem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Barthesem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Voltaire rozvíjí svou představu panovníka-filozofa a uvádí množství příkladů, kdy by filozofický přístup mohl zamezit mnoha neštěstím. I zde odkazuje Voltaire na osobnost Friedricha II., jehož jednání (navzdory osobním sporům) ve 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Filozofickém slovníku 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udává jako příkladné.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Korespondence mezi Voltairem a Friedrichem II. (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Cf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. Hans Joachim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Schädlich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: Veličenstvo, chvátám, 2014)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95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20. století – případ Sartre: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Angažovaný intelektuál/angažovaná literatura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Co je literatura? 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(1947): V této sbírce esejů rozvíjí své pojetí angažované literatury, které poprvé zmínil v úvodním čísle časopisu 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Les </a:t>
            </a:r>
            <a:r>
              <a:rPr lang="cs-CZ" sz="1800" i="1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Temps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800" i="1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modernes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. Sartre zdůrazňuje, že psaní je formou lidského jednání ve světě a za jeho působení a dopad jsme vždy zodpovědní.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Sartre odmítá pojetí umění pro umění - spisovatel vždy klade otázky, které mají mravní rozměr. Důraz klade na sociální zodpovědnost umělce a intelektuála obecně. Umění je současně pro Sartre zvláštním druhem komunikace mezi autorem a publikem, které nevede k odcizení nebo objektivizaci. 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900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Současné přístupy – několik příkladů: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Od neonacismu k filozofii 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https://www.respekt.cz/tydenik/2019/37/jeden-z-poslednich-rytiru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Demagog.cz: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„Projekt Demagog.cz je v České republice unikátní nezávislou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factcheckingovou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platformou, která má za cíl kultivovat veřejnou debatu v naší zemi a to zejména prostřednictvím ověřování faktických tvrzení politické elity.“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Aplikace v analýze („zavádějící tvrzení“)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https://demagog.cz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298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Současné přístupy – několik příkladů: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Efektivní altruismus (interdisciplinární hnutí)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“Který ze způsobů, kterými mohu zlepšit svět, jej zlepší nejvíce?” (emoce a rozum)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https://www.ted.com/talks/peter_singer_the_why_and_how_of_effective_altruism?language=cs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https://efektivni-altruismus.cz/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Pandemie a klima Bruno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Latour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: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Where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land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after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pandemic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? (březen 2020)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4"/>
              </a:rPr>
              <a:t>http://www.bruno-latour.fr/node/852.html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Kde to jsem? Poučení z lockdownu pro pozemšťany (2021, česky 2022)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5"/>
              </a:rPr>
              <a:t>https://itvar.cz/kde-to-jsem-lekce-lockdownu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40503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52B29B-97BB-42E2-AEBE-41D937B6CD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9197B1-F9F3-4FA2-A439-98F50D2A5A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2FF4A-5CF8-4F49-83B0-7DC778C1CA3E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746</Words>
  <Application>Microsoft Office PowerPoint</Application>
  <PresentationFormat>Širokoúhlá obrazovka</PresentationFormat>
  <Paragraphs>151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Presentation_MU_EN</vt:lpstr>
      <vt:lpstr>Role filozofie (filozofie a společnost)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Filozofie a společnost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52</cp:revision>
  <cp:lastPrinted>1601-01-01T00:00:00Z</cp:lastPrinted>
  <dcterms:created xsi:type="dcterms:W3CDTF">2022-09-14T06:16:12Z</dcterms:created>
  <dcterms:modified xsi:type="dcterms:W3CDTF">2023-12-05T18:35:22Z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