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6" r:id="rId7"/>
    <p:sldId id="277" r:id="rId8"/>
    <p:sldId id="273" r:id="rId9"/>
    <p:sldId id="274" r:id="rId10"/>
    <p:sldId id="278" r:id="rId11"/>
    <p:sldId id="27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71AEB-2EB6-4945-B53C-B2BC22D7AD04}" v="1" dt="2021-09-23T09:36:46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34516C63-6DA2-41D9-A382-7D894F5F06FC}"/>
    <pc:docChg chg="undo custSel mod addSld delSld modSld">
      <pc:chgData name="Petr Kalina" userId="c562be8a-72c8-4d98-8725-854d52c71664" providerId="ADAL" clId="{34516C63-6DA2-41D9-A382-7D894F5F06FC}" dt="2020-11-05T16:06:24.991" v="1243" actId="14100"/>
      <pc:docMkLst>
        <pc:docMk/>
      </pc:docMkLst>
      <pc:sldChg chg="modSp mod">
        <pc:chgData name="Petr Kalina" userId="c562be8a-72c8-4d98-8725-854d52c71664" providerId="ADAL" clId="{34516C63-6DA2-41D9-A382-7D894F5F06FC}" dt="2020-11-05T16:06:24.991" v="1243" actId="14100"/>
        <pc:sldMkLst>
          <pc:docMk/>
          <pc:sldMk cId="1546705261" sldId="256"/>
        </pc:sldMkLst>
        <pc:spChg chg="mod">
          <ac:chgData name="Petr Kalina" userId="c562be8a-72c8-4d98-8725-854d52c71664" providerId="ADAL" clId="{34516C63-6DA2-41D9-A382-7D894F5F06FC}" dt="2020-11-05T16:06:24.991" v="1243" actId="14100"/>
          <ac:spMkLst>
            <pc:docMk/>
            <pc:sldMk cId="1546705261" sldId="256"/>
            <ac:spMk id="2" creationId="{00000000-0000-0000-0000-000000000000}"/>
          </ac:spMkLst>
        </pc:spChg>
      </pc:sldChg>
      <pc:sldChg chg="del">
        <pc:chgData name="Petr Kalina" userId="c562be8a-72c8-4d98-8725-854d52c71664" providerId="ADAL" clId="{34516C63-6DA2-41D9-A382-7D894F5F06FC}" dt="2020-11-05T14:42:33.645" v="1206" actId="47"/>
        <pc:sldMkLst>
          <pc:docMk/>
          <pc:sldMk cId="3282084241" sldId="257"/>
        </pc:sldMkLst>
      </pc:sldChg>
      <pc:sldChg chg="addSp delSp modSp del mod">
        <pc:chgData name="Petr Kalina" userId="c562be8a-72c8-4d98-8725-854d52c71664" providerId="ADAL" clId="{34516C63-6DA2-41D9-A382-7D894F5F06FC}" dt="2020-11-05T14:42:31.696" v="1205" actId="47"/>
        <pc:sldMkLst>
          <pc:docMk/>
          <pc:sldMk cId="3887461285" sldId="258"/>
        </pc:sldMkLst>
        <pc:spChg chg="del mod">
          <ac:chgData name="Petr Kalina" userId="c562be8a-72c8-4d98-8725-854d52c71664" providerId="ADAL" clId="{34516C63-6DA2-41D9-A382-7D894F5F06FC}" dt="2020-11-05T14:04:12.237" v="478" actId="478"/>
          <ac:spMkLst>
            <pc:docMk/>
            <pc:sldMk cId="3887461285" sldId="258"/>
            <ac:spMk id="3" creationId="{424E825B-EEF5-4092-9ED4-2A1DC8FB5DF5}"/>
          </ac:spMkLst>
        </pc:spChg>
        <pc:spChg chg="del">
          <ac:chgData name="Petr Kalina" userId="c562be8a-72c8-4d98-8725-854d52c71664" providerId="ADAL" clId="{34516C63-6DA2-41D9-A382-7D894F5F06FC}" dt="2020-11-05T14:04:19.171" v="480" actId="478"/>
          <ac:spMkLst>
            <pc:docMk/>
            <pc:sldMk cId="3887461285" sldId="258"/>
            <ac:spMk id="4" creationId="{E36EC668-D4FE-46B0-9BFB-FB337C1CE31F}"/>
          </ac:spMkLst>
        </pc:spChg>
        <pc:spChg chg="add del mod">
          <ac:chgData name="Petr Kalina" userId="c562be8a-72c8-4d98-8725-854d52c71664" providerId="ADAL" clId="{34516C63-6DA2-41D9-A382-7D894F5F06FC}" dt="2020-11-05T14:04:15.830" v="479" actId="478"/>
          <ac:spMkLst>
            <pc:docMk/>
            <pc:sldMk cId="3887461285" sldId="258"/>
            <ac:spMk id="5" creationId="{4C5ABF4A-C10A-4B35-8D96-1D39F5BA518F}"/>
          </ac:spMkLst>
        </pc:spChg>
      </pc:sldChg>
      <pc:sldChg chg="del">
        <pc:chgData name="Petr Kalina" userId="c562be8a-72c8-4d98-8725-854d52c71664" providerId="ADAL" clId="{34516C63-6DA2-41D9-A382-7D894F5F06FC}" dt="2020-11-05T14:42:34.973" v="1207" actId="47"/>
        <pc:sldMkLst>
          <pc:docMk/>
          <pc:sldMk cId="2149427365" sldId="259"/>
        </pc:sldMkLst>
      </pc:sldChg>
      <pc:sldChg chg="del">
        <pc:chgData name="Petr Kalina" userId="c562be8a-72c8-4d98-8725-854d52c71664" providerId="ADAL" clId="{34516C63-6DA2-41D9-A382-7D894F5F06FC}" dt="2020-11-05T14:42:36.086" v="1208" actId="47"/>
        <pc:sldMkLst>
          <pc:docMk/>
          <pc:sldMk cId="2680166576" sldId="266"/>
        </pc:sldMkLst>
      </pc:sldChg>
      <pc:sldChg chg="del">
        <pc:chgData name="Petr Kalina" userId="c562be8a-72c8-4d98-8725-854d52c71664" providerId="ADAL" clId="{34516C63-6DA2-41D9-A382-7D894F5F06FC}" dt="2020-11-05T14:42:40.452" v="1209" actId="47"/>
        <pc:sldMkLst>
          <pc:docMk/>
          <pc:sldMk cId="2884391318" sldId="267"/>
        </pc:sldMkLst>
      </pc:sldChg>
      <pc:sldChg chg="del">
        <pc:chgData name="Petr Kalina" userId="c562be8a-72c8-4d98-8725-854d52c71664" providerId="ADAL" clId="{34516C63-6DA2-41D9-A382-7D894F5F06FC}" dt="2020-11-05T14:42:42.482" v="1210" actId="47"/>
        <pc:sldMkLst>
          <pc:docMk/>
          <pc:sldMk cId="965781638" sldId="268"/>
        </pc:sldMkLst>
      </pc:sldChg>
      <pc:sldChg chg="del">
        <pc:chgData name="Petr Kalina" userId="c562be8a-72c8-4d98-8725-854d52c71664" providerId="ADAL" clId="{34516C63-6DA2-41D9-A382-7D894F5F06FC}" dt="2020-11-05T14:42:44.464" v="1211" actId="47"/>
        <pc:sldMkLst>
          <pc:docMk/>
          <pc:sldMk cId="3089044998" sldId="269"/>
        </pc:sldMkLst>
      </pc:sldChg>
      <pc:sldChg chg="del">
        <pc:chgData name="Petr Kalina" userId="c562be8a-72c8-4d98-8725-854d52c71664" providerId="ADAL" clId="{34516C63-6DA2-41D9-A382-7D894F5F06FC}" dt="2020-11-05T14:42:46.049" v="1212" actId="47"/>
        <pc:sldMkLst>
          <pc:docMk/>
          <pc:sldMk cId="2616528282" sldId="270"/>
        </pc:sldMkLst>
      </pc:sldChg>
      <pc:sldChg chg="del">
        <pc:chgData name="Petr Kalina" userId="c562be8a-72c8-4d98-8725-854d52c71664" providerId="ADAL" clId="{34516C63-6DA2-41D9-A382-7D894F5F06FC}" dt="2020-11-05T14:42:47.642" v="1213" actId="47"/>
        <pc:sldMkLst>
          <pc:docMk/>
          <pc:sldMk cId="798674322" sldId="271"/>
        </pc:sldMkLst>
      </pc:sldChg>
      <pc:sldChg chg="del">
        <pc:chgData name="Petr Kalina" userId="c562be8a-72c8-4d98-8725-854d52c71664" providerId="ADAL" clId="{34516C63-6DA2-41D9-A382-7D894F5F06FC}" dt="2020-11-05T14:42:48.991" v="1214" actId="47"/>
        <pc:sldMkLst>
          <pc:docMk/>
          <pc:sldMk cId="4155102609" sldId="272"/>
        </pc:sldMkLst>
      </pc:sldChg>
      <pc:sldChg chg="addSp delSp modSp new mod modClrScheme chgLayout">
        <pc:chgData name="Petr Kalina" userId="c562be8a-72c8-4d98-8725-854d52c71664" providerId="ADAL" clId="{34516C63-6DA2-41D9-A382-7D894F5F06FC}" dt="2020-11-05T13:47:44.424" v="146" actId="1076"/>
        <pc:sldMkLst>
          <pc:docMk/>
          <pc:sldMk cId="1147365711" sldId="273"/>
        </pc:sldMkLst>
        <pc:spChg chg="mod">
          <ac:chgData name="Petr Kalina" userId="c562be8a-72c8-4d98-8725-854d52c71664" providerId="ADAL" clId="{34516C63-6DA2-41D9-A382-7D894F5F06FC}" dt="2020-11-05T13:46:43.274" v="133" actId="26606"/>
          <ac:spMkLst>
            <pc:docMk/>
            <pc:sldMk cId="1147365711" sldId="273"/>
            <ac:spMk id="2" creationId="{25A54F74-E75A-4E46-A223-D5C3BAE030A1}"/>
          </ac:spMkLst>
        </pc:spChg>
        <pc:spChg chg="del mod">
          <ac:chgData name="Petr Kalina" userId="c562be8a-72c8-4d98-8725-854d52c71664" providerId="ADAL" clId="{34516C63-6DA2-41D9-A382-7D894F5F06FC}" dt="2020-11-05T13:44:03.757" v="55" actId="931"/>
          <ac:spMkLst>
            <pc:docMk/>
            <pc:sldMk cId="1147365711" sldId="273"/>
            <ac:spMk id="3" creationId="{A56F101E-8E5B-466F-95FB-B0B35EB3DF2F}"/>
          </ac:spMkLst>
        </pc:spChg>
        <pc:spChg chg="add mod">
          <ac:chgData name="Petr Kalina" userId="c562be8a-72c8-4d98-8725-854d52c71664" providerId="ADAL" clId="{34516C63-6DA2-41D9-A382-7D894F5F06FC}" dt="2020-11-05T13:47:44.424" v="146" actId="1076"/>
          <ac:spMkLst>
            <pc:docMk/>
            <pc:sldMk cId="1147365711" sldId="273"/>
            <ac:spMk id="10" creationId="{9113CF6F-01EB-48D7-B3BA-3D56768D31CC}"/>
          </ac:spMkLst>
        </pc:spChg>
        <pc:picChg chg="add mod ord">
          <ac:chgData name="Petr Kalina" userId="c562be8a-72c8-4d98-8725-854d52c71664" providerId="ADAL" clId="{34516C63-6DA2-41D9-A382-7D894F5F06FC}" dt="2020-11-05T13:47:40.176" v="145" actId="1076"/>
          <ac:picMkLst>
            <pc:docMk/>
            <pc:sldMk cId="1147365711" sldId="273"/>
            <ac:picMk id="5" creationId="{1602FEDE-168E-47A5-83AC-5441B3AB4659}"/>
          </ac:picMkLst>
        </pc:picChg>
      </pc:sldChg>
      <pc:sldChg chg="addSp delSp modSp new mod">
        <pc:chgData name="Petr Kalina" userId="c562be8a-72c8-4d98-8725-854d52c71664" providerId="ADAL" clId="{34516C63-6DA2-41D9-A382-7D894F5F06FC}" dt="2020-11-05T13:56:48.999" v="229" actId="1076"/>
        <pc:sldMkLst>
          <pc:docMk/>
          <pc:sldMk cId="3663464258" sldId="274"/>
        </pc:sldMkLst>
        <pc:spChg chg="mod">
          <ac:chgData name="Petr Kalina" userId="c562be8a-72c8-4d98-8725-854d52c71664" providerId="ADAL" clId="{34516C63-6DA2-41D9-A382-7D894F5F06FC}" dt="2020-11-05T13:52:39.430" v="174" actId="20577"/>
          <ac:spMkLst>
            <pc:docMk/>
            <pc:sldMk cId="3663464258" sldId="274"/>
            <ac:spMk id="2" creationId="{D07BED7E-75A0-41C0-812F-174F82FBCF3F}"/>
          </ac:spMkLst>
        </pc:spChg>
        <pc:spChg chg="del">
          <ac:chgData name="Petr Kalina" userId="c562be8a-72c8-4d98-8725-854d52c71664" providerId="ADAL" clId="{34516C63-6DA2-41D9-A382-7D894F5F06FC}" dt="2020-11-05T13:52:51.505" v="175" actId="931"/>
          <ac:spMkLst>
            <pc:docMk/>
            <pc:sldMk cId="3663464258" sldId="274"/>
            <ac:spMk id="3" creationId="{6BD3F6E9-B567-4545-8A53-58231231284B}"/>
          </ac:spMkLst>
        </pc:spChg>
        <pc:spChg chg="mod">
          <ac:chgData name="Petr Kalina" userId="c562be8a-72c8-4d98-8725-854d52c71664" providerId="ADAL" clId="{34516C63-6DA2-41D9-A382-7D894F5F06FC}" dt="2020-11-05T13:56:48.999" v="229" actId="1076"/>
          <ac:spMkLst>
            <pc:docMk/>
            <pc:sldMk cId="3663464258" sldId="274"/>
            <ac:spMk id="4" creationId="{44AA3F19-B703-45BB-A2ED-CD7F8D25E1EF}"/>
          </ac:spMkLst>
        </pc:spChg>
        <pc:picChg chg="add mod">
          <ac:chgData name="Petr Kalina" userId="c562be8a-72c8-4d98-8725-854d52c71664" providerId="ADAL" clId="{34516C63-6DA2-41D9-A382-7D894F5F06FC}" dt="2020-11-05T13:56:43.395" v="228" actId="1076"/>
          <ac:picMkLst>
            <pc:docMk/>
            <pc:sldMk cId="3663464258" sldId="274"/>
            <ac:picMk id="6" creationId="{BA81CF1D-53B0-414E-8686-3655FAF69352}"/>
          </ac:picMkLst>
        </pc:picChg>
      </pc:sldChg>
      <pc:sldChg chg="delSp modSp new mod">
        <pc:chgData name="Petr Kalina" userId="c562be8a-72c8-4d98-8725-854d52c71664" providerId="ADAL" clId="{34516C63-6DA2-41D9-A382-7D894F5F06FC}" dt="2020-11-05T14:04:01.035" v="476" actId="20577"/>
        <pc:sldMkLst>
          <pc:docMk/>
          <pc:sldMk cId="3389717062" sldId="275"/>
        </pc:sldMkLst>
        <pc:spChg chg="mod">
          <ac:chgData name="Petr Kalina" userId="c562be8a-72c8-4d98-8725-854d52c71664" providerId="ADAL" clId="{34516C63-6DA2-41D9-A382-7D894F5F06FC}" dt="2020-11-05T13:57:24.815" v="237" actId="20577"/>
          <ac:spMkLst>
            <pc:docMk/>
            <pc:sldMk cId="3389717062" sldId="275"/>
            <ac:spMk id="2" creationId="{0AFC89A4-2FF4-40E8-BB90-0CC5FD9C30C4}"/>
          </ac:spMkLst>
        </pc:spChg>
        <pc:spChg chg="mod">
          <ac:chgData name="Petr Kalina" userId="c562be8a-72c8-4d98-8725-854d52c71664" providerId="ADAL" clId="{34516C63-6DA2-41D9-A382-7D894F5F06FC}" dt="2020-11-05T14:04:01.035" v="476" actId="20577"/>
          <ac:spMkLst>
            <pc:docMk/>
            <pc:sldMk cId="3389717062" sldId="275"/>
            <ac:spMk id="3" creationId="{59E8FDC3-3307-4EBD-BDEE-CC2C46C87909}"/>
          </ac:spMkLst>
        </pc:spChg>
        <pc:spChg chg="del">
          <ac:chgData name="Petr Kalina" userId="c562be8a-72c8-4d98-8725-854d52c71664" providerId="ADAL" clId="{34516C63-6DA2-41D9-A382-7D894F5F06FC}" dt="2020-11-05T14:01:57.566" v="394" actId="478"/>
          <ac:spMkLst>
            <pc:docMk/>
            <pc:sldMk cId="3389717062" sldId="275"/>
            <ac:spMk id="4" creationId="{94D66850-A099-414A-9B7D-DD6080D31453}"/>
          </ac:spMkLst>
        </pc:spChg>
      </pc:sldChg>
      <pc:sldChg chg="addSp delSp modSp new mod modClrScheme chgLayout">
        <pc:chgData name="Petr Kalina" userId="c562be8a-72c8-4d98-8725-854d52c71664" providerId="ADAL" clId="{34516C63-6DA2-41D9-A382-7D894F5F06FC}" dt="2020-11-05T14:06:38.036" v="548" actId="20577"/>
        <pc:sldMkLst>
          <pc:docMk/>
          <pc:sldMk cId="1762623489" sldId="276"/>
        </pc:sldMkLst>
        <pc:spChg chg="mod">
          <ac:chgData name="Petr Kalina" userId="c562be8a-72c8-4d98-8725-854d52c71664" providerId="ADAL" clId="{34516C63-6DA2-41D9-A382-7D894F5F06FC}" dt="2020-11-05T14:06:38.036" v="548" actId="20577"/>
          <ac:spMkLst>
            <pc:docMk/>
            <pc:sldMk cId="1762623489" sldId="276"/>
            <ac:spMk id="2" creationId="{82700007-C99E-457F-A056-627D9CF8B2E1}"/>
          </ac:spMkLst>
        </pc:spChg>
        <pc:spChg chg="del">
          <ac:chgData name="Petr Kalina" userId="c562be8a-72c8-4d98-8725-854d52c71664" providerId="ADAL" clId="{34516C63-6DA2-41D9-A382-7D894F5F06FC}" dt="2020-11-05T14:04:39.840" v="502" actId="478"/>
          <ac:spMkLst>
            <pc:docMk/>
            <pc:sldMk cId="1762623489" sldId="276"/>
            <ac:spMk id="3" creationId="{0F8582DA-4500-4AC8-93D9-1EA12CAEAEF3}"/>
          </ac:spMkLst>
        </pc:spChg>
        <pc:spChg chg="del">
          <ac:chgData name="Petr Kalina" userId="c562be8a-72c8-4d98-8725-854d52c71664" providerId="ADAL" clId="{34516C63-6DA2-41D9-A382-7D894F5F06FC}" dt="2020-11-05T14:04:42.071" v="503" actId="478"/>
          <ac:spMkLst>
            <pc:docMk/>
            <pc:sldMk cId="1762623489" sldId="276"/>
            <ac:spMk id="4" creationId="{4BD12C22-4506-41BB-A556-440AF16C1DA1}"/>
          </ac:spMkLst>
        </pc:spChg>
        <pc:picChg chg="add mod">
          <ac:chgData name="Petr Kalina" userId="c562be8a-72c8-4d98-8725-854d52c71664" providerId="ADAL" clId="{34516C63-6DA2-41D9-A382-7D894F5F06FC}" dt="2020-11-05T14:06:25.386" v="526" actId="14100"/>
          <ac:picMkLst>
            <pc:docMk/>
            <pc:sldMk cId="1762623489" sldId="276"/>
            <ac:picMk id="6" creationId="{D55BC774-A492-42A2-BD06-43C225552C24}"/>
          </ac:picMkLst>
        </pc:picChg>
        <pc:picChg chg="add mod">
          <ac:chgData name="Petr Kalina" userId="c562be8a-72c8-4d98-8725-854d52c71664" providerId="ADAL" clId="{34516C63-6DA2-41D9-A382-7D894F5F06FC}" dt="2020-11-05T14:06:27.739" v="527" actId="14100"/>
          <ac:picMkLst>
            <pc:docMk/>
            <pc:sldMk cId="1762623489" sldId="276"/>
            <ac:picMk id="8" creationId="{E4685F6D-B411-4BAC-B22E-B21151D8AAFB}"/>
          </ac:picMkLst>
        </pc:picChg>
      </pc:sldChg>
      <pc:sldChg chg="modSp new mod">
        <pc:chgData name="Petr Kalina" userId="c562be8a-72c8-4d98-8725-854d52c71664" providerId="ADAL" clId="{34516C63-6DA2-41D9-A382-7D894F5F06FC}" dt="2020-11-05T14:34:20.898" v="908" actId="27636"/>
        <pc:sldMkLst>
          <pc:docMk/>
          <pc:sldMk cId="2331771904" sldId="277"/>
        </pc:sldMkLst>
        <pc:spChg chg="mod">
          <ac:chgData name="Petr Kalina" userId="c562be8a-72c8-4d98-8725-854d52c71664" providerId="ADAL" clId="{34516C63-6DA2-41D9-A382-7D894F5F06FC}" dt="2020-11-05T14:13:50.202" v="576" actId="20577"/>
          <ac:spMkLst>
            <pc:docMk/>
            <pc:sldMk cId="2331771904" sldId="277"/>
            <ac:spMk id="2" creationId="{5901D4CB-2226-4D03-8410-10C1B1F00D64}"/>
          </ac:spMkLst>
        </pc:spChg>
        <pc:spChg chg="mod">
          <ac:chgData name="Petr Kalina" userId="c562be8a-72c8-4d98-8725-854d52c71664" providerId="ADAL" clId="{34516C63-6DA2-41D9-A382-7D894F5F06FC}" dt="2020-11-05T14:34:20.898" v="908" actId="27636"/>
          <ac:spMkLst>
            <pc:docMk/>
            <pc:sldMk cId="2331771904" sldId="277"/>
            <ac:spMk id="3" creationId="{0706FC31-8A93-4C02-8577-790329BD068C}"/>
          </ac:spMkLst>
        </pc:spChg>
      </pc:sldChg>
      <pc:sldChg chg="addSp modSp new mod modClrScheme chgLayout">
        <pc:chgData name="Petr Kalina" userId="c562be8a-72c8-4d98-8725-854d52c71664" providerId="ADAL" clId="{34516C63-6DA2-41D9-A382-7D894F5F06FC}" dt="2020-11-05T14:38:54.973" v="990" actId="1076"/>
        <pc:sldMkLst>
          <pc:docMk/>
          <pc:sldMk cId="843090064" sldId="278"/>
        </pc:sldMkLst>
        <pc:spChg chg="mod">
          <ac:chgData name="Petr Kalina" userId="c562be8a-72c8-4d98-8725-854d52c71664" providerId="ADAL" clId="{34516C63-6DA2-41D9-A382-7D894F5F06FC}" dt="2020-11-05T14:37:13.657" v="943" actId="26606"/>
          <ac:spMkLst>
            <pc:docMk/>
            <pc:sldMk cId="843090064" sldId="278"/>
            <ac:spMk id="2" creationId="{120C4512-2005-4231-AB5C-8549DF833C7A}"/>
          </ac:spMkLst>
        </pc:spChg>
        <pc:spChg chg="mod ord">
          <ac:chgData name="Petr Kalina" userId="c562be8a-72c8-4d98-8725-854d52c71664" providerId="ADAL" clId="{34516C63-6DA2-41D9-A382-7D894F5F06FC}" dt="2020-11-05T14:38:54.973" v="990" actId="1076"/>
          <ac:spMkLst>
            <pc:docMk/>
            <pc:sldMk cId="843090064" sldId="278"/>
            <ac:spMk id="3" creationId="{272F4FBD-6752-4956-903B-D3AD264ED90A}"/>
          </ac:spMkLst>
        </pc:spChg>
        <pc:picChg chg="add mod">
          <ac:chgData name="Petr Kalina" userId="c562be8a-72c8-4d98-8725-854d52c71664" providerId="ADAL" clId="{34516C63-6DA2-41D9-A382-7D894F5F06FC}" dt="2020-11-05T14:38:50.984" v="989" actId="1076"/>
          <ac:picMkLst>
            <pc:docMk/>
            <pc:sldMk cId="843090064" sldId="278"/>
            <ac:picMk id="5" creationId="{0D3FDFC8-5BC9-40E5-B7D4-823B32B22EA0}"/>
          </ac:picMkLst>
        </pc:picChg>
      </pc:sldChg>
      <pc:sldChg chg="delSp modSp new mod">
        <pc:chgData name="Petr Kalina" userId="c562be8a-72c8-4d98-8725-854d52c71664" providerId="ADAL" clId="{34516C63-6DA2-41D9-A382-7D894F5F06FC}" dt="2020-11-05T14:42:27.368" v="1204" actId="1076"/>
        <pc:sldMkLst>
          <pc:docMk/>
          <pc:sldMk cId="3307059485" sldId="279"/>
        </pc:sldMkLst>
        <pc:spChg chg="mod">
          <ac:chgData name="Petr Kalina" userId="c562be8a-72c8-4d98-8725-854d52c71664" providerId="ADAL" clId="{34516C63-6DA2-41D9-A382-7D894F5F06FC}" dt="2020-11-05T14:39:08.195" v="1009" actId="20577"/>
          <ac:spMkLst>
            <pc:docMk/>
            <pc:sldMk cId="3307059485" sldId="279"/>
            <ac:spMk id="2" creationId="{A191479B-0778-4C08-B976-FEBE6D996F56}"/>
          </ac:spMkLst>
        </pc:spChg>
        <pc:spChg chg="mod">
          <ac:chgData name="Petr Kalina" userId="c562be8a-72c8-4d98-8725-854d52c71664" providerId="ADAL" clId="{34516C63-6DA2-41D9-A382-7D894F5F06FC}" dt="2020-11-05T14:42:27.368" v="1204" actId="1076"/>
          <ac:spMkLst>
            <pc:docMk/>
            <pc:sldMk cId="3307059485" sldId="279"/>
            <ac:spMk id="3" creationId="{DE6106C4-12D6-4121-86BB-A696C581D75B}"/>
          </ac:spMkLst>
        </pc:spChg>
        <pc:spChg chg="del">
          <ac:chgData name="Petr Kalina" userId="c562be8a-72c8-4d98-8725-854d52c71664" providerId="ADAL" clId="{34516C63-6DA2-41D9-A382-7D894F5F06FC}" dt="2020-11-05T14:39:19.133" v="1010" actId="478"/>
          <ac:spMkLst>
            <pc:docMk/>
            <pc:sldMk cId="3307059485" sldId="279"/>
            <ac:spMk id="4" creationId="{68280A82-1513-4B1E-AB0F-3AA47053B7C0}"/>
          </ac:spMkLst>
        </pc:spChg>
      </pc:sldChg>
    </pc:docChg>
  </pc:docChgLst>
  <pc:docChgLst>
    <pc:chgData name="Petr Kalina" userId="c562be8a-72c8-4d98-8725-854d52c71664" providerId="ADAL" clId="{5D371AEB-2EB6-4945-B53C-B2BC22D7AD04}"/>
    <pc:docChg chg="delSld modSld">
      <pc:chgData name="Petr Kalina" userId="c562be8a-72c8-4d98-8725-854d52c71664" providerId="ADAL" clId="{5D371AEB-2EB6-4945-B53C-B2BC22D7AD04}" dt="2021-09-23T09:59:29.536" v="55" actId="20577"/>
      <pc:docMkLst>
        <pc:docMk/>
      </pc:docMkLst>
      <pc:sldChg chg="modSp mod">
        <pc:chgData name="Petr Kalina" userId="c562be8a-72c8-4d98-8725-854d52c71664" providerId="ADAL" clId="{5D371AEB-2EB6-4945-B53C-B2BC22D7AD04}" dt="2021-09-23T09:59:29.536" v="55" actId="20577"/>
        <pc:sldMkLst>
          <pc:docMk/>
          <pc:sldMk cId="1546705261" sldId="256"/>
        </pc:sldMkLst>
        <pc:spChg chg="mod">
          <ac:chgData name="Petr Kalina" userId="c562be8a-72c8-4d98-8725-854d52c71664" providerId="ADAL" clId="{5D371AEB-2EB6-4945-B53C-B2BC22D7AD04}" dt="2021-09-23T09:59:29.536" v="55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del">
        <pc:chgData name="Petr Kalina" userId="c562be8a-72c8-4d98-8725-854d52c71664" providerId="ADAL" clId="{5D371AEB-2EB6-4945-B53C-B2BC22D7AD04}" dt="2021-09-23T07:36:49.990" v="25" actId="47"/>
        <pc:sldMkLst>
          <pc:docMk/>
          <pc:sldMk cId="1147365711" sldId="273"/>
        </pc:sldMkLst>
      </pc:sldChg>
      <pc:sldChg chg="del">
        <pc:chgData name="Petr Kalina" userId="c562be8a-72c8-4d98-8725-854d52c71664" providerId="ADAL" clId="{5D371AEB-2EB6-4945-B53C-B2BC22D7AD04}" dt="2021-09-23T07:36:51.003" v="26" actId="47"/>
        <pc:sldMkLst>
          <pc:docMk/>
          <pc:sldMk cId="3663464258" sldId="274"/>
        </pc:sldMkLst>
      </pc:sldChg>
      <pc:sldChg chg="del">
        <pc:chgData name="Petr Kalina" userId="c562be8a-72c8-4d98-8725-854d52c71664" providerId="ADAL" clId="{5D371AEB-2EB6-4945-B53C-B2BC22D7AD04}" dt="2021-09-23T07:37:02.711" v="27" actId="47"/>
        <pc:sldMkLst>
          <pc:docMk/>
          <pc:sldMk cId="843090064" sldId="278"/>
        </pc:sldMkLst>
      </pc:sldChg>
      <pc:sldChg chg="del">
        <pc:chgData name="Petr Kalina" userId="c562be8a-72c8-4d98-8725-854d52c71664" providerId="ADAL" clId="{5D371AEB-2EB6-4945-B53C-B2BC22D7AD04}" dt="2021-09-23T07:37:10.779" v="28" actId="47"/>
        <pc:sldMkLst>
          <pc:docMk/>
          <pc:sldMk cId="3307059485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Cq2uFNJieQ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881826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Ukrajina a Polsko 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dirty="0">
                <a:solidFill>
                  <a:srgbClr val="FFFF00"/>
                </a:solidFill>
              </a:rPr>
              <a:t>13. - 1. polovina 17. století </a:t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C89A4-2FF4-40E8-BB90-0CC5FD9C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8FDC3-3307-4EBD-BDEE-CC2C46C87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229599" cy="4525963"/>
          </a:xfrm>
        </p:spPr>
        <p:txBody>
          <a:bodyPr/>
          <a:lstStyle/>
          <a:p>
            <a:r>
              <a:rPr lang="cs-CZ" dirty="0"/>
              <a:t>1253: sjednocení litevských knížectví a přijetí křesťanství</a:t>
            </a:r>
          </a:p>
          <a:p>
            <a:r>
              <a:rPr lang="cs-CZ" dirty="0"/>
              <a:t>Král </a:t>
            </a:r>
            <a:r>
              <a:rPr lang="cs-CZ" dirty="0" err="1"/>
              <a:t>Mindaugas</a:t>
            </a:r>
            <a:r>
              <a:rPr lang="cs-CZ" dirty="0"/>
              <a:t> (1253-1263)</a:t>
            </a:r>
          </a:p>
          <a:p>
            <a:r>
              <a:rPr lang="cs-CZ" dirty="0"/>
              <a:t>1260: pozastavení christianizace Litvy</a:t>
            </a:r>
          </a:p>
          <a:p>
            <a:r>
              <a:rPr lang="cs-CZ" dirty="0"/>
              <a:t>kníže </a:t>
            </a:r>
            <a:r>
              <a:rPr lang="cs-CZ" dirty="0" err="1"/>
              <a:t>Vytenis</a:t>
            </a:r>
            <a:r>
              <a:rPr lang="cs-CZ" dirty="0"/>
              <a:t> (1295-1316)</a:t>
            </a:r>
          </a:p>
          <a:p>
            <a:r>
              <a:rPr lang="cs-CZ" dirty="0"/>
              <a:t>kníže </a:t>
            </a:r>
            <a:r>
              <a:rPr lang="cs-CZ" dirty="0" err="1"/>
              <a:t>Gediminas</a:t>
            </a:r>
            <a:r>
              <a:rPr lang="cs-CZ" dirty="0"/>
              <a:t> (1316-1341)</a:t>
            </a:r>
          </a:p>
          <a:p>
            <a:r>
              <a:rPr lang="cs-CZ" dirty="0"/>
              <a:t>Velkoknížectví Litvy a Rusi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71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00007-C99E-457F-A056-627D9CF8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Litva a Polsko ve 14. století</a:t>
            </a:r>
          </a:p>
        </p:txBody>
      </p:sp>
      <p:pic>
        <p:nvPicPr>
          <p:cNvPr id="6" name="Obrázek 5" descr="Obsah obrázku mapa&#10;&#10;Popis byl vytvořen automaticky">
            <a:extLst>
              <a:ext uri="{FF2B5EF4-FFF2-40B4-BE49-F238E27FC236}">
                <a16:creationId xmlns:a16="http://schemas.microsoft.com/office/drawing/2014/main" id="{D55BC774-A492-42A2-BD06-43C225552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50" y="2049774"/>
            <a:ext cx="3776425" cy="3933776"/>
          </a:xfrm>
          <a:prstGeom prst="rect">
            <a:avLst/>
          </a:prstGeom>
          <a:noFill/>
        </p:spPr>
      </p:pic>
      <p:pic>
        <p:nvPicPr>
          <p:cNvPr id="8" name="Obrázek 7" descr="Obsah obrázku mapa&#10;&#10;Popis byl vytvořen automaticky">
            <a:extLst>
              <a:ext uri="{FF2B5EF4-FFF2-40B4-BE49-F238E27FC236}">
                <a16:creationId xmlns:a16="http://schemas.microsoft.com/office/drawing/2014/main" id="{E4685F6D-B411-4BAC-B22E-B21151D8A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518" y="2049774"/>
            <a:ext cx="4426132" cy="393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62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1D4CB-2226-4D03-8410-10C1B1F0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Velkoknížectví Litvy a Rusi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6FC31-8A93-4C02-8577-790329BD0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1450"/>
            <a:ext cx="8229600" cy="463471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1343: útok Polska a Řádu německých rytířů</a:t>
            </a:r>
          </a:p>
          <a:p>
            <a:pPr>
              <a:spcAft>
                <a:spcPts val="600"/>
              </a:spcAft>
            </a:pPr>
            <a:r>
              <a:rPr lang="cs-CZ" dirty="0"/>
              <a:t>velkokníže </a:t>
            </a:r>
            <a:r>
              <a:rPr lang="cs-CZ" dirty="0" err="1"/>
              <a:t>Algirdas</a:t>
            </a:r>
            <a:r>
              <a:rPr lang="cs-CZ" dirty="0"/>
              <a:t> (1343-1377)</a:t>
            </a:r>
          </a:p>
          <a:p>
            <a:pPr>
              <a:spcAft>
                <a:spcPts val="600"/>
              </a:spcAft>
            </a:pPr>
            <a:r>
              <a:rPr lang="cs-CZ" dirty="0"/>
              <a:t>1362: bitva na Modrých Vodách</a:t>
            </a:r>
          </a:p>
          <a:p>
            <a:pPr>
              <a:spcAft>
                <a:spcPts val="600"/>
              </a:spcAft>
            </a:pPr>
            <a:r>
              <a:rPr lang="cs-CZ" dirty="0"/>
              <a:t>1380: bitva na </a:t>
            </a:r>
            <a:r>
              <a:rPr lang="cs-CZ" dirty="0" err="1"/>
              <a:t>Kulikovském</a:t>
            </a:r>
            <a:r>
              <a:rPr lang="cs-CZ" dirty="0"/>
              <a:t> poli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FF00"/>
                </a:solidFill>
              </a:rPr>
              <a:t>1385: Polsko-litevská personální unie</a:t>
            </a:r>
          </a:p>
          <a:p>
            <a:pPr>
              <a:spcAft>
                <a:spcPts val="600"/>
              </a:spcAft>
            </a:pPr>
            <a:r>
              <a:rPr lang="cs-CZ" dirty="0" err="1"/>
              <a:t>Jagiełło</a:t>
            </a:r>
            <a:r>
              <a:rPr lang="cs-CZ" dirty="0"/>
              <a:t> / Vladislav II. (1386-1434)</a:t>
            </a:r>
          </a:p>
          <a:p>
            <a:pPr>
              <a:spcAft>
                <a:spcPts val="600"/>
              </a:spcAft>
            </a:pPr>
            <a:r>
              <a:rPr lang="cs-CZ" dirty="0"/>
              <a:t>1410: bitva u </a:t>
            </a:r>
            <a:r>
              <a:rPr lang="cs-CZ" dirty="0" err="1"/>
              <a:t>Grunwaldu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FF00"/>
                </a:solidFill>
              </a:rPr>
              <a:t>1569: Lublinská unie </a:t>
            </a:r>
            <a:r>
              <a:rPr lang="cs-CZ" dirty="0"/>
              <a:t>(</a:t>
            </a:r>
            <a:r>
              <a:rPr lang="cs-CZ" dirty="0" err="1"/>
              <a:t>Rzeczpospolita</a:t>
            </a:r>
            <a:r>
              <a:rPr lang="cs-CZ" dirty="0"/>
              <a:t>)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77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54F74-E75A-4E46-A223-D5C3BAE0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 err="1"/>
              <a:t>Rzeczpospolita</a:t>
            </a:r>
            <a:endParaRPr lang="cs-CZ" dirty="0"/>
          </a:p>
        </p:txBody>
      </p:sp>
      <p:pic>
        <p:nvPicPr>
          <p:cNvPr id="9" name="Obrázek 8" descr="Obsah obrázku mapa&#10;&#10;Popis byl vytvořen automaticky">
            <a:extLst>
              <a:ext uri="{FF2B5EF4-FFF2-40B4-BE49-F238E27FC236}">
                <a16:creationId xmlns:a16="http://schemas.microsoft.com/office/drawing/2014/main" id="{3BAFB345-9912-4D28-AC16-CFB696B21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577" y="1488404"/>
            <a:ext cx="5094958" cy="5094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736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A16B88B0-5410-433E-8F83-2D193514AFF5}"/>
              </a:ext>
            </a:extLst>
          </p:cNvPr>
          <p:cNvSpPr txBox="1"/>
          <p:nvPr/>
        </p:nvSpPr>
        <p:spPr>
          <a:xfrm>
            <a:off x="470516" y="1145219"/>
            <a:ext cx="82029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FF00"/>
                </a:solidFill>
              </a:rPr>
              <a:t>1054</a:t>
            </a:r>
            <a:r>
              <a:rPr lang="cs-CZ" sz="3600" dirty="0"/>
              <a:t>: </a:t>
            </a:r>
            <a:r>
              <a:rPr lang="cs-CZ" sz="3600" b="1" dirty="0"/>
              <a:t>Církevní schizma </a:t>
            </a:r>
            <a:r>
              <a:rPr lang="cs-CZ" sz="3600" dirty="0"/>
              <a:t>– oddělení pravoslaví od katolictví (východní a západní křesťanství)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FF00"/>
                </a:solidFill>
              </a:rPr>
              <a:t>1596</a:t>
            </a:r>
            <a:r>
              <a:rPr lang="cs-CZ" sz="3600" dirty="0"/>
              <a:t>: </a:t>
            </a:r>
            <a:r>
              <a:rPr lang="cs-CZ" sz="3600" b="1" dirty="0"/>
              <a:t>Brestská unie </a:t>
            </a:r>
            <a:r>
              <a:rPr lang="cs-CZ" sz="3600" dirty="0"/>
              <a:t>– inicioval lvovský pravoslavný biskup </a:t>
            </a:r>
            <a:r>
              <a:rPr lang="cs-CZ" sz="3600" dirty="0" err="1"/>
              <a:t>Hedeon</a:t>
            </a:r>
            <a:r>
              <a:rPr lang="cs-CZ" sz="3600" dirty="0"/>
              <a:t> </a:t>
            </a:r>
            <a:r>
              <a:rPr lang="cs-CZ" sz="3600" dirty="0" err="1"/>
              <a:t>Balaban</a:t>
            </a:r>
            <a:endParaRPr lang="cs-CZ" sz="3600" dirty="0"/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/>
              <a:t>kyjevský pravoslavný metropolita </a:t>
            </a:r>
            <a:r>
              <a:rPr lang="cs-CZ" sz="3600" b="1" dirty="0"/>
              <a:t>Petro Mohyla </a:t>
            </a:r>
            <a:r>
              <a:rPr lang="cs-CZ" sz="3600" dirty="0"/>
              <a:t>(1596-1637)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46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C89A4-2FF4-40E8-BB90-0CC5FD9C3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Kozáci (Záporožci)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8FDC3-3307-4EBD-BDEE-CC2C46C87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537543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sz="3200" dirty="0"/>
              <a:t>Záporožská </a:t>
            </a:r>
            <a:r>
              <a:rPr lang="cs-CZ" sz="3200" dirty="0" err="1"/>
              <a:t>sič</a:t>
            </a:r>
            <a:endParaRPr lang="cs-CZ" sz="3200" dirty="0"/>
          </a:p>
          <a:p>
            <a:pPr>
              <a:spcBef>
                <a:spcPts val="1800"/>
              </a:spcBef>
            </a:pPr>
            <a:r>
              <a:rPr lang="cs-CZ" sz="3200" dirty="0" err="1"/>
              <a:t>hetman</a:t>
            </a:r>
            <a:endParaRPr lang="cs-CZ" sz="3200" dirty="0"/>
          </a:p>
          <a:p>
            <a:pPr>
              <a:spcBef>
                <a:spcPts val="1800"/>
              </a:spcBef>
            </a:pPr>
            <a:r>
              <a:rPr lang="cs-CZ" sz="3200" dirty="0"/>
              <a:t>registrovaní X neregistrovaní kozáci</a:t>
            </a:r>
          </a:p>
          <a:p>
            <a:pPr>
              <a:spcBef>
                <a:spcPts val="1800"/>
              </a:spcBef>
            </a:pPr>
            <a:r>
              <a:rPr lang="cs-CZ" sz="3200" b="1" dirty="0"/>
              <a:t>Petro </a:t>
            </a:r>
            <a:r>
              <a:rPr lang="cs-CZ" sz="3200" b="1" dirty="0" err="1"/>
              <a:t>Sahajdačnyj</a:t>
            </a:r>
            <a:endParaRPr lang="cs-CZ" sz="3200" b="1" dirty="0"/>
          </a:p>
          <a:p>
            <a:pPr>
              <a:spcBef>
                <a:spcPts val="1800"/>
              </a:spcBef>
            </a:pPr>
            <a:r>
              <a:rPr lang="cs-CZ" sz="3200" b="1" dirty="0"/>
              <a:t>Mychajlo </a:t>
            </a:r>
            <a:r>
              <a:rPr lang="cs-CZ" sz="3200" b="1" dirty="0" err="1"/>
              <a:t>Dorošenko</a:t>
            </a:r>
            <a:endParaRPr lang="cs-CZ" sz="3200" b="1" dirty="0"/>
          </a:p>
          <a:p>
            <a:pPr>
              <a:spcBef>
                <a:spcPts val="1800"/>
              </a:spcBef>
            </a:pPr>
            <a:r>
              <a:rPr lang="cs-CZ" sz="3200" dirty="0"/>
              <a:t>1635: pevnost Kodak</a:t>
            </a:r>
          </a:p>
        </p:txBody>
      </p:sp>
      <p:pic>
        <p:nvPicPr>
          <p:cNvPr id="5" name="Obrázek 4" descr="Obsah obrázku vsedě, pták, posazený&#10;&#10;Popis byl vytvořen automaticky">
            <a:extLst>
              <a:ext uri="{FF2B5EF4-FFF2-40B4-BE49-F238E27FC236}">
                <a16:creationId xmlns:a16="http://schemas.microsoft.com/office/drawing/2014/main" id="{FF5B6B22-CDEC-4163-A5E1-A84DC540C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886" y="1417638"/>
            <a:ext cx="2537914" cy="1868187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17B86FE-608C-47CF-B464-430109C8B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763" y="4179779"/>
            <a:ext cx="2548181" cy="16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4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245EB-2CF8-444B-953D-CF13974E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горі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женці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жнуть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28DC0-C337-4F3B-AFC0-C7C9B505C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3013" y="1600199"/>
            <a:ext cx="2685495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 на горі та женці жнуть,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попід горою,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Яром-долиною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Попереду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Дорошенко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Веде своє військо,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Військо запорізьке,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Хорошенько.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Хорошенько.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noProof="1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594085-7C5A-4240-86F4-CB47370CF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52069" y="1600199"/>
            <a:ext cx="3039862" cy="43300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позаду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Сагайдачний</a:t>
            </a: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 проміняв жінку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тютюн та люльку,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Необачний.</a:t>
            </a:r>
          </a:p>
          <a:p>
            <a:pPr marL="0" indent="0">
              <a:buNone/>
            </a:pPr>
            <a:endParaRPr lang="cs-CZ" sz="1800" noProof="1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„Гей, вернися,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Сагайдачний</a:t>
            </a: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Візьми свою жінку,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Віддай тютюн-люльку,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Необачний!“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Необачний!"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noProof="1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EF55D14-21C2-4C2B-B232-DF6453683508}"/>
              </a:ext>
            </a:extLst>
          </p:cNvPr>
          <p:cNvSpPr txBox="1"/>
          <p:nvPr/>
        </p:nvSpPr>
        <p:spPr>
          <a:xfrm>
            <a:off x="6091931" y="1554856"/>
            <a:ext cx="281256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„Мені з жінкою не возиться,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тютюн та люлька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Козаку в дорозі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Знадобиться!“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Знадобиться.</a:t>
            </a:r>
          </a:p>
          <a:p>
            <a:endParaRPr lang="cs-CZ" sz="1700" noProof="1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 на горі та женці жнуть,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попід горою,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Яром-долиною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EC12FF-77A3-4D84-96D9-786CE69C385C}"/>
              </a:ext>
            </a:extLst>
          </p:cNvPr>
          <p:cNvSpPr txBox="1"/>
          <p:nvPr/>
        </p:nvSpPr>
        <p:spPr>
          <a:xfrm>
            <a:off x="3151573" y="5797118"/>
            <a:ext cx="9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2"/>
              </a:rPr>
              <a:t>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59910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371</Words>
  <Application>Microsoft Office PowerPoint</Application>
  <PresentationFormat>Předvádění na obrazovce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Moje prezentace modrá</vt:lpstr>
      <vt:lpstr>Ukrajina a Polsko  13. - 1. polovina 17. století  </vt:lpstr>
      <vt:lpstr>Litva</vt:lpstr>
      <vt:lpstr>Litva a Polsko ve 14. století</vt:lpstr>
      <vt:lpstr>Velkoknížectví Litvy a Rusi</vt:lpstr>
      <vt:lpstr>Rzeczpospolita</vt:lpstr>
      <vt:lpstr>Prezentace aplikace PowerPoint</vt:lpstr>
      <vt:lpstr>Kozáci (Záporožci)</vt:lpstr>
      <vt:lpstr>Ой на горі та женці жнуть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Ukrajina ve 13.-16. století  (Zlatá horda, Litva, Krymský chanát)</dc:title>
  <dc:creator>Petr Kalina</dc:creator>
  <cp:lastModifiedBy>Petr Kalina</cp:lastModifiedBy>
  <cp:revision>1</cp:revision>
  <dcterms:created xsi:type="dcterms:W3CDTF">2020-11-05T14:37:13Z</dcterms:created>
  <dcterms:modified xsi:type="dcterms:W3CDTF">2021-09-23T09:59:39Z</dcterms:modified>
</cp:coreProperties>
</file>