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4" r:id="rId7"/>
    <p:sldId id="282" r:id="rId8"/>
    <p:sldId id="283" r:id="rId9"/>
    <p:sldId id="276" r:id="rId10"/>
    <p:sldId id="281" r:id="rId11"/>
    <p:sldId id="28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4EA91-E5EC-443A-A615-DE0022F3A613}" v="1" dt="2023-10-26T16:28:41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c562be8a-72c8-4d98-8725-854d52c71664" providerId="ADAL" clId="{7CF000D4-50DE-4B19-9005-1F089289AB2E}"/>
    <pc:docChg chg="custSel modSld">
      <pc:chgData name="Petr" userId="c562be8a-72c8-4d98-8725-854d52c71664" providerId="ADAL" clId="{7CF000D4-50DE-4B19-9005-1F089289AB2E}" dt="2022-10-06T11:59:00.300" v="37" actId="20577"/>
      <pc:docMkLst>
        <pc:docMk/>
      </pc:docMkLst>
      <pc:sldChg chg="modSp mod">
        <pc:chgData name="Petr" userId="c562be8a-72c8-4d98-8725-854d52c71664" providerId="ADAL" clId="{7CF000D4-50DE-4B19-9005-1F089289AB2E}" dt="2022-10-06T11:59:00.300" v="37" actId="20577"/>
        <pc:sldMkLst>
          <pc:docMk/>
          <pc:sldMk cId="1546705261" sldId="256"/>
        </pc:sldMkLst>
        <pc:spChg chg="mod">
          <ac:chgData name="Petr" userId="c562be8a-72c8-4d98-8725-854d52c71664" providerId="ADAL" clId="{7CF000D4-50DE-4B19-9005-1F089289AB2E}" dt="2022-10-06T11:59:00.300" v="37" actId="20577"/>
          <ac:spMkLst>
            <pc:docMk/>
            <pc:sldMk cId="1546705261" sldId="256"/>
            <ac:spMk id="2" creationId="{00000000-0000-0000-0000-000000000000}"/>
          </ac:spMkLst>
        </pc:spChg>
      </pc:sldChg>
    </pc:docChg>
  </pc:docChgLst>
  <pc:docChgLst>
    <pc:chgData name="Petr Kalina" userId="c562be8a-72c8-4d98-8725-854d52c71664" providerId="ADAL" clId="{7864EA91-E5EC-443A-A615-DE0022F3A613}"/>
    <pc:docChg chg="delSld">
      <pc:chgData name="Petr Kalina" userId="c562be8a-72c8-4d98-8725-854d52c71664" providerId="ADAL" clId="{7864EA91-E5EC-443A-A615-DE0022F3A613}" dt="2021-10-14T08:47:30.285" v="2" actId="47"/>
      <pc:docMkLst>
        <pc:docMk/>
      </pc:docMkLst>
      <pc:sldChg chg="del">
        <pc:chgData name="Petr Kalina" userId="c562be8a-72c8-4d98-8725-854d52c71664" providerId="ADAL" clId="{7864EA91-E5EC-443A-A615-DE0022F3A613}" dt="2021-10-14T08:47:26.374" v="0" actId="47"/>
        <pc:sldMkLst>
          <pc:docMk/>
          <pc:sldMk cId="3389717062" sldId="275"/>
        </pc:sldMkLst>
      </pc:sldChg>
      <pc:sldChg chg="del">
        <pc:chgData name="Petr Kalina" userId="c562be8a-72c8-4d98-8725-854d52c71664" providerId="ADAL" clId="{7864EA91-E5EC-443A-A615-DE0022F3A613}" dt="2021-10-14T08:47:28.528" v="1" actId="47"/>
        <pc:sldMkLst>
          <pc:docMk/>
          <pc:sldMk cId="2184432520" sldId="280"/>
        </pc:sldMkLst>
      </pc:sldChg>
      <pc:sldChg chg="del">
        <pc:chgData name="Petr Kalina" userId="c562be8a-72c8-4d98-8725-854d52c71664" providerId="ADAL" clId="{7864EA91-E5EC-443A-A615-DE0022F3A613}" dt="2021-10-14T08:47:30.285" v="2" actId="47"/>
        <pc:sldMkLst>
          <pc:docMk/>
          <pc:sldMk cId="3464005201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FFFF00"/>
                </a:solidFill>
              </a:rPr>
              <a:t>Ukrajina</a:t>
            </a:r>
            <a:br>
              <a:rPr lang="cs-CZ">
                <a:solidFill>
                  <a:srgbClr val="FFFF00"/>
                </a:solidFill>
              </a:rPr>
            </a:br>
            <a:r>
              <a:rPr lang="cs-CZ">
                <a:solidFill>
                  <a:srgbClr val="FFFF00"/>
                </a:solidFill>
              </a:rPr>
              <a:t>v 18. </a:t>
            </a:r>
            <a:r>
              <a:rPr lang="cs-CZ" dirty="0">
                <a:solidFill>
                  <a:srgbClr val="FFFF00"/>
                </a:solidFill>
              </a:rPr>
              <a:t>a první polovině 19. století 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Ivan </a:t>
            </a:r>
            <a:r>
              <a:rPr lang="cs-CZ" dirty="0" err="1"/>
              <a:t>Mazepa</a:t>
            </a:r>
            <a:r>
              <a:rPr lang="uk-UA" dirty="0"/>
              <a:t> </a:t>
            </a:r>
            <a:r>
              <a:rPr lang="cs-CZ" dirty="0"/>
              <a:t>(1639-1709)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6276" y="1688977"/>
            <a:ext cx="4860524" cy="4525962"/>
          </a:xfrm>
        </p:spPr>
        <p:txBody>
          <a:bodyPr>
            <a:normAutofit/>
          </a:bodyPr>
          <a:lstStyle/>
          <a:p>
            <a:r>
              <a:rPr lang="cs-CZ" sz="2400" dirty="0"/>
              <a:t>narozen u města Bila </a:t>
            </a:r>
            <a:r>
              <a:rPr lang="cs-CZ" sz="2400" dirty="0" err="1"/>
              <a:t>Cerkva</a:t>
            </a:r>
            <a:r>
              <a:rPr lang="cs-CZ" sz="2400" dirty="0"/>
              <a:t> (</a:t>
            </a:r>
            <a:r>
              <a:rPr lang="cs-CZ" sz="2400" dirty="0" err="1"/>
              <a:t>pravobřeží</a:t>
            </a:r>
            <a:r>
              <a:rPr lang="cs-CZ" sz="2400" dirty="0"/>
              <a:t>)</a:t>
            </a:r>
          </a:p>
          <a:p>
            <a:r>
              <a:rPr lang="cs-CZ" sz="2400" dirty="0"/>
              <a:t>studoval na (pravoslavné) </a:t>
            </a:r>
            <a:r>
              <a:rPr lang="cs-CZ" sz="2400" dirty="0" err="1"/>
              <a:t>Mohyljanské</a:t>
            </a:r>
            <a:r>
              <a:rPr lang="cs-CZ" sz="2400" dirty="0"/>
              <a:t> akademii a (katolické) jezuitské koleji ve Varšavě</a:t>
            </a:r>
          </a:p>
          <a:p>
            <a:r>
              <a:rPr lang="cs-CZ" sz="2400" dirty="0"/>
              <a:t>1687: zvolen </a:t>
            </a:r>
            <a:r>
              <a:rPr lang="cs-CZ" sz="2400" dirty="0" err="1"/>
              <a:t>hetmanem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FF00"/>
                </a:solidFill>
              </a:rPr>
              <a:t>levobřežních</a:t>
            </a:r>
            <a:r>
              <a:rPr lang="cs-CZ" sz="2400" dirty="0"/>
              <a:t> kozáků</a:t>
            </a:r>
          </a:p>
          <a:p>
            <a:r>
              <a:rPr lang="cs-CZ" sz="2400" dirty="0" err="1"/>
              <a:t>mazepinské</a:t>
            </a:r>
            <a:r>
              <a:rPr lang="cs-CZ" sz="2400" dirty="0"/>
              <a:t> (kozácké) baroko</a:t>
            </a:r>
          </a:p>
          <a:p>
            <a:r>
              <a:rPr lang="cs-CZ" sz="2400" dirty="0" err="1"/>
              <a:t>Baturyn</a:t>
            </a:r>
            <a:r>
              <a:rPr lang="cs-CZ" sz="2400" dirty="0"/>
              <a:t>, </a:t>
            </a:r>
            <a:r>
              <a:rPr lang="cs-CZ" sz="2400" dirty="0" err="1"/>
              <a:t>Hončarivka</a:t>
            </a:r>
            <a:endParaRPr lang="cs-CZ" sz="2400" dirty="0"/>
          </a:p>
          <a:p>
            <a:endParaRPr lang="en-US" sz="2400" dirty="0"/>
          </a:p>
        </p:txBody>
      </p:sp>
      <p:pic>
        <p:nvPicPr>
          <p:cNvPr id="7" name="Zástupný obsah 6" descr="Obsah obrázku osoba, muž, vsedě, stůl&#10;&#10;Popis byl vytvořen automaticky">
            <a:extLst>
              <a:ext uri="{FF2B5EF4-FFF2-40B4-BE49-F238E27FC236}">
                <a16:creationId xmlns:a16="http://schemas.microsoft.com/office/drawing/2014/main" id="{3E6E40D5-77DF-45CD-A834-3CC91DC9A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977"/>
            <a:ext cx="2952483" cy="4525963"/>
          </a:xfrm>
        </p:spPr>
      </p:pic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/>
          <a:lstStyle/>
          <a:p>
            <a:r>
              <a:rPr lang="cs-CZ" dirty="0"/>
              <a:t>Stepan </a:t>
            </a:r>
            <a:r>
              <a:rPr lang="cs-CZ" dirty="0" err="1"/>
              <a:t>Kunyckyj</a:t>
            </a:r>
            <a:r>
              <a:rPr lang="cs-CZ" dirty="0"/>
              <a:t> (1683-1684)</a:t>
            </a:r>
          </a:p>
          <a:p>
            <a:r>
              <a:rPr lang="cs-CZ" dirty="0"/>
              <a:t>Petro </a:t>
            </a:r>
            <a:r>
              <a:rPr lang="cs-CZ" dirty="0" err="1"/>
              <a:t>Mohylenko</a:t>
            </a:r>
            <a:r>
              <a:rPr lang="cs-CZ" dirty="0"/>
              <a:t> (1684-1692)</a:t>
            </a:r>
          </a:p>
          <a:p>
            <a:r>
              <a:rPr lang="cs-CZ" dirty="0" err="1"/>
              <a:t>Samijlo</a:t>
            </a:r>
            <a:r>
              <a:rPr lang="cs-CZ" dirty="0"/>
              <a:t> </a:t>
            </a:r>
            <a:r>
              <a:rPr lang="cs-CZ" dirty="0" err="1"/>
              <a:t>Samus</a:t>
            </a:r>
            <a:r>
              <a:rPr lang="cs-CZ" dirty="0"/>
              <a:t> (1692-1704)</a:t>
            </a:r>
          </a:p>
          <a:p>
            <a:r>
              <a:rPr lang="cs-CZ" dirty="0"/>
              <a:t>1703 kozácké povstání – Semen (</a:t>
            </a:r>
            <a:r>
              <a:rPr lang="cs-CZ" dirty="0" err="1"/>
              <a:t>Palij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>
            <a:normAutofit/>
          </a:bodyPr>
          <a:lstStyle/>
          <a:p>
            <a:r>
              <a:rPr lang="cs-CZ" dirty="0"/>
              <a:t>katolizace společnosti</a:t>
            </a:r>
          </a:p>
          <a:p>
            <a:r>
              <a:rPr lang="cs-CZ" dirty="0"/>
              <a:t>1699 rozpuštění kozáctva</a:t>
            </a:r>
          </a:p>
          <a:p>
            <a:r>
              <a:rPr lang="cs-CZ" dirty="0" err="1"/>
              <a:t>hajdamácká</a:t>
            </a:r>
            <a:r>
              <a:rPr lang="cs-CZ" dirty="0"/>
              <a:t> povstání (Maxim </a:t>
            </a:r>
            <a:r>
              <a:rPr lang="cs-CZ" dirty="0" err="1"/>
              <a:t>Zalizňak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1768 Umaň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2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A4B4F-47D8-4FD9-8D99-04FF750C7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34" y="284086"/>
            <a:ext cx="3919491" cy="5522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Тарас ШЕВЧЕНКО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Гайдамаки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Свято в Чигирині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Гетьмани, гетьмани, якби-то ви встали,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Встали, подивились на той Чигирин,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ви будували, де ви панували!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Заплакали б тяжко, бо ви б не пізнали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Козацької слави убогих руїн.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Базари, де військо, як море червоне,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бунчуками, бувало, горить,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ясновельможний, на воронім коні,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Блисне булавою — море закипить…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Закипить, і розлилося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Степами, ярами;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Лихо мліє перед ними…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 козаками…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що й </a:t>
            </a:r>
            <a:r>
              <a:rPr lang="uk-UA" sz="180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Минулося;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те, що минуло,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згадуйте, пани-брати.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5AFD94-DE32-490B-AFE8-79B9D80D4E66}"/>
              </a:ext>
            </a:extLst>
          </p:cNvPr>
          <p:cNvSpPr txBox="1"/>
          <p:nvPr/>
        </p:nvSpPr>
        <p:spPr>
          <a:xfrm>
            <a:off x="5291436" y="284086"/>
            <a:ext cx="3368230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Taras ŠEVČENKO</a:t>
            </a:r>
          </a:p>
          <a:p>
            <a:r>
              <a:rPr lang="cs-CZ" sz="17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Hajdamáci</a:t>
            </a:r>
          </a:p>
          <a:p>
            <a:endParaRPr lang="cs-CZ" sz="17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Svěcení v Čyhyryně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Hetmani, hetmani, kdyby vy jste vstali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vstali, podívali na ten Čyhyryn,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co jste budovali, kde jste panovali!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 těžkém pláči byste ani nepoznali,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 kozácké slávě bědný její stín.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Bazary, kde vojsko jako rudé moře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bunčuky stálo v jednom plameni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jasně velmožný na svém vraném oři.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Bulavou jen blýskne – moře zapění…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Zapěnilo, rozlilo se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stepí, roklí v dálky;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nimi i bída jihne…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hned za kozáky…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nač to říkat?... Pominulo!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to, co pominulo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nevzpomínej pane bratře.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Překlad: Milan Jariš</a:t>
            </a:r>
          </a:p>
        </p:txBody>
      </p:sp>
      <p:pic>
        <p:nvPicPr>
          <p:cNvPr id="14" name="02 Гетьмани (Свято в Чигирині, з поеми 'Гайдамаки')">
            <a:hlinkClick r:id="" action="ppaction://media"/>
            <a:extLst>
              <a:ext uri="{FF2B5EF4-FFF2-40B4-BE49-F238E27FC236}">
                <a16:creationId xmlns:a16="http://schemas.microsoft.com/office/drawing/2014/main" id="{E1B182C4-7080-43F3-AFA3-8CC087694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7765" y="5783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00007-C99E-457F-A056-627D9CF8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67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Trojí dělení Polska – 1772, 1793, 1795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4604CFEE-2556-4A97-B3B1-26573387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4" y="1287667"/>
            <a:ext cx="5288931" cy="5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DA0A0-BF70-4E16-9630-C4C24DA5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Rakouská monarchie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C4FF6-E225-4C93-828B-871AFB89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Halič, Bukovina, Zakarpatí</a:t>
            </a:r>
          </a:p>
          <a:p>
            <a:r>
              <a:rPr lang="cs-CZ" dirty="0"/>
              <a:t>1786: zrušení nevolnictví</a:t>
            </a:r>
          </a:p>
          <a:p>
            <a:r>
              <a:rPr lang="cs-CZ" dirty="0"/>
              <a:t>1784: univerzita ve Lvově</a:t>
            </a:r>
          </a:p>
          <a:p>
            <a:r>
              <a:rPr lang="cs-CZ" dirty="0"/>
              <a:t>Marie Terezie (1740-1780), Josef II. (1780-1790), Leopold (1790-1792), František I. (1792-1835) – kancléř kníže Klemens Metternich </a:t>
            </a:r>
          </a:p>
        </p:txBody>
      </p:sp>
    </p:spTree>
    <p:extLst>
      <p:ext uri="{BB962C8B-B14F-4D97-AF65-F5344CB8AC3E}">
        <p14:creationId xmlns:p14="http://schemas.microsoft.com/office/powerpoint/2010/main" val="394077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AB578-DA44-465F-86BB-B8BD07AB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Halič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FCBEF-3CE7-43CE-AE1D-AB20D48C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/>
              <a:t>Ivan </a:t>
            </a:r>
            <a:r>
              <a:rPr lang="cs-CZ" dirty="0" err="1"/>
              <a:t>Mohylnyckyj</a:t>
            </a:r>
            <a:r>
              <a:rPr lang="cs-CZ" dirty="0"/>
              <a:t> – Klerikální společnost (1816)</a:t>
            </a:r>
          </a:p>
          <a:p>
            <a:pPr>
              <a:spcBef>
                <a:spcPts val="1200"/>
              </a:spcBef>
            </a:pPr>
            <a:r>
              <a:rPr lang="cs-CZ" dirty="0"/>
              <a:t>Ivan </a:t>
            </a:r>
            <a:r>
              <a:rPr lang="cs-CZ" dirty="0" err="1"/>
              <a:t>Snihurskyj</a:t>
            </a:r>
            <a:r>
              <a:rPr lang="cs-CZ" dirty="0"/>
              <a:t> – spolek vědců a spisovatelů</a:t>
            </a:r>
          </a:p>
          <a:p>
            <a:pPr>
              <a:spcBef>
                <a:spcPts val="1200"/>
              </a:spcBef>
            </a:pPr>
            <a:r>
              <a:rPr lang="cs-CZ" dirty="0"/>
              <a:t>Ruská trojice – </a:t>
            </a:r>
            <a:r>
              <a:rPr lang="cs-CZ" dirty="0" err="1"/>
              <a:t>Mrkian</a:t>
            </a:r>
            <a:r>
              <a:rPr lang="cs-CZ" dirty="0"/>
              <a:t> </a:t>
            </a:r>
            <a:r>
              <a:rPr lang="cs-CZ" dirty="0" err="1"/>
              <a:t>Šaškevyč</a:t>
            </a:r>
            <a:r>
              <a:rPr lang="cs-CZ" dirty="0"/>
              <a:t>, Ivan </a:t>
            </a:r>
            <a:r>
              <a:rPr lang="cs-CZ" dirty="0" err="1"/>
              <a:t>Vahylevyč</a:t>
            </a:r>
            <a:r>
              <a:rPr lang="cs-CZ" dirty="0"/>
              <a:t>, </a:t>
            </a:r>
            <a:r>
              <a:rPr lang="cs-CZ" dirty="0" err="1"/>
              <a:t>Jakiv</a:t>
            </a:r>
            <a:r>
              <a:rPr lang="cs-CZ" dirty="0"/>
              <a:t> </a:t>
            </a:r>
            <a:r>
              <a:rPr lang="cs-CZ" dirty="0" err="1"/>
              <a:t>Holovackyj</a:t>
            </a:r>
            <a:r>
              <a:rPr lang="cs-CZ" dirty="0"/>
              <a:t>: Syn Rusi (1833), </a:t>
            </a:r>
            <a:r>
              <a:rPr lang="cs-CZ" dirty="0" err="1"/>
              <a:t>Zorja</a:t>
            </a:r>
            <a:r>
              <a:rPr lang="cs-CZ" dirty="0"/>
              <a:t> (1834), Rusalka </a:t>
            </a:r>
            <a:r>
              <a:rPr lang="cs-CZ" dirty="0" err="1"/>
              <a:t>Dnistrova</a:t>
            </a:r>
            <a:r>
              <a:rPr lang="cs-CZ" dirty="0"/>
              <a:t> (1837)</a:t>
            </a:r>
          </a:p>
        </p:txBody>
      </p:sp>
    </p:spTree>
    <p:extLst>
      <p:ext uri="{BB962C8B-B14F-4D97-AF65-F5344CB8AC3E}">
        <p14:creationId xmlns:p14="http://schemas.microsoft.com/office/powerpoint/2010/main" val="1505860753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Předvádění na obrazovce (4:3)</PresentationFormat>
  <Paragraphs>58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Moje prezentace modrá</vt:lpstr>
      <vt:lpstr>Ukrajina v 18. a první polovině 19. století  </vt:lpstr>
      <vt:lpstr>Ivan Mazepa (1639-1709)</vt:lpstr>
      <vt:lpstr>Pravobřežní Ukrajina</vt:lpstr>
      <vt:lpstr>Pravobřežní Ukrajina</vt:lpstr>
      <vt:lpstr>Prezentace aplikace PowerPoint</vt:lpstr>
      <vt:lpstr>Trojí dělení Polska – 1772, 1793, 1795</vt:lpstr>
      <vt:lpstr>Rakouská monarchie</vt:lpstr>
      <vt:lpstr>Východní Halič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ve 13.-16. století  (Zlatá horda, Litva, Krymský chanát)</dc:title>
  <dc:creator>Petr Kalina</dc:creator>
  <cp:lastModifiedBy>Petr Kalina</cp:lastModifiedBy>
  <cp:revision>4</cp:revision>
  <dcterms:created xsi:type="dcterms:W3CDTF">2020-11-05T14:37:13Z</dcterms:created>
  <dcterms:modified xsi:type="dcterms:W3CDTF">2023-10-26T16:28:52Z</dcterms:modified>
</cp:coreProperties>
</file>