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_rels/slideMaster1.xml.rels" ContentType="application/vnd.openxmlformats-package.relationships+xml"/>
  <Override PartName="/ppt/slideMasters/_rels/slideMaster2.xml.rels" ContentType="application/vnd.openxmlformats-package.relationships+xml"/>
  <Override PartName="/ppt/slideMasters/_rels/slideMaster3.xml.rels" ContentType="application/vnd.openxmlformats-package.relationships+xml"/>
  <Override PartName="/ppt/slideMasters/slideMaster3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0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31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32.xml.rels" ContentType="application/vnd.openxmlformats-package.relationships+xml"/>
  <Override PartName="/ppt/slideLayouts/_rels/slideLayout33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34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35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36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24.xml.rels" ContentType="application/vnd.openxmlformats-package.relationships+xml"/>
  <Override PartName="/ppt/slideLayouts/_rels/slideLayout25.xml.rels" ContentType="application/vnd.openxmlformats-package.relationships+xml"/>
  <Override PartName="/ppt/slideLayouts/_rels/slideLayout26.xml.rels" ContentType="application/vnd.openxmlformats-package.relationships+xml"/>
  <Override PartName="/ppt/slideLayouts/_rels/slideLayout27.xml.rels" ContentType="application/vnd.openxmlformats-package.relationships+xml"/>
  <Override PartName="/ppt/slideLayouts/_rels/slideLayout28.xml.rels" ContentType="application/vnd.openxmlformats-package.relationships+xml"/>
  <Override PartName="/ppt/slideLayouts/_rels/slideLayout29.xml.rels" ContentType="application/vnd.openxmlformats-package.relationships+xml"/>
  <Override PartName="/ppt/_rels/presentation.xml.rels" ContentType="application/vnd.openxmlformats-package.relationship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presProps.xml" ContentType="application/vnd.openxmlformats-officedocument.presentationml.presPro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_rels/slide8.xml.rels" ContentType="application/vnd.openxmlformats-package.relationships+xml"/>
  <Override PartName="/ppt/slides/_rels/slide9.xml.rels" ContentType="application/vnd.openxmlformats-package.relationships+xml"/>
  <Override PartName="/ppt/slides/_rels/slide10.xml.rels" ContentType="application/vnd.openxmlformats-package.relationships+xml"/>
  <Override PartName="/ppt/slides/_rels/slide11.xml.rels" ContentType="application/vnd.openxmlformats-package.relationships+xml"/>
  <Override PartName="/ppt/slides/_rels/slide12.xml.rels" ContentType="application/vnd.openxmlformats-package.relationships+xml"/>
  <Override PartName="/ppt/slides/_rels/slide13.xml.rels" ContentType="application/vnd.openxmlformats-package.relationships+xml"/>
  <Override PartName="/ppt/slides/_rels/slide14.xml.rels" ContentType="application/vnd.openxmlformats-package.relationships+xml"/>
  <Override PartName="/ppt/slides/_rels/slide15.xml.rels" ContentType="application/vnd.openxmlformats-package.relationships+xml"/>
  <Override PartName="/ppt/slides/_rels/slide16.xml.rels" ContentType="application/vnd.openxmlformats-package.relationships+xml"/>
  <Override PartName="/ppt/media/image1.jpeg" ContentType="image/jpeg"/>
  <Override PartName="/ppt/media/image2.jpeg" ContentType="image/jpeg"/>
  <Override PartName="/ppt/media/image3.jpeg" ContentType="image/jpeg"/>
  <Override PartName="/ppt/media/image4.jpeg" ContentType="image/jpeg"/>
  <Override PartName="/_rels/.rels" ContentType="application/vnd.openxmlformats-package.relationship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  <p:sldMasterId id="2147483674" r:id="rId4"/>
  </p:sld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</p:sldIdLst>
  <p:sldSz cx="12192000" cy="685800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Master" Target="slideMasters/slideMaster3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9" Type="http://schemas.openxmlformats.org/officeDocument/2006/relationships/slide" Target="slides/slide5.xml"/><Relationship Id="rId10" Type="http://schemas.openxmlformats.org/officeDocument/2006/relationships/slide" Target="slides/slide6.xml"/><Relationship Id="rId11" Type="http://schemas.openxmlformats.org/officeDocument/2006/relationships/slide" Target="slides/slide7.xml"/><Relationship Id="rId12" Type="http://schemas.openxmlformats.org/officeDocument/2006/relationships/slide" Target="slides/slide8.xml"/><Relationship Id="rId13" Type="http://schemas.openxmlformats.org/officeDocument/2006/relationships/slide" Target="slides/slide9.xml"/><Relationship Id="rId14" Type="http://schemas.openxmlformats.org/officeDocument/2006/relationships/slide" Target="slides/slide10.xml"/><Relationship Id="rId15" Type="http://schemas.openxmlformats.org/officeDocument/2006/relationships/slide" Target="slides/slide11.xml"/><Relationship Id="rId16" Type="http://schemas.openxmlformats.org/officeDocument/2006/relationships/slide" Target="slides/slide12.xml"/><Relationship Id="rId17" Type="http://schemas.openxmlformats.org/officeDocument/2006/relationships/slide" Target="slides/slide13.xml"/><Relationship Id="rId18" Type="http://schemas.openxmlformats.org/officeDocument/2006/relationships/slide" Target="slides/slide14.xml"/><Relationship Id="rId19" Type="http://schemas.openxmlformats.org/officeDocument/2006/relationships/slide" Target="slides/slide15.xml"/><Relationship Id="rId20" Type="http://schemas.openxmlformats.org/officeDocument/2006/relationships/slide" Target="slides/slide16.xml"/><Relationship Id="rId21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6A157584-6BB8-4E49-8FC1-20A44E334FB5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cs-CZ"/>
              <a:t/>
            </a:r>
          </a:p>
        </p:txBody>
      </p:sp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PlaceHolder 1"/>
          <p:cNvSpPr>
            <a:spLocks noGrp="1"/>
          </p:cNvSpPr>
          <p:nvPr>
            <p:ph type="title"/>
          </p:nvPr>
        </p:nvSpPr>
        <p:spPr>
          <a:xfrm>
            <a:off x="1097280" y="286560"/>
            <a:ext cx="10058040" cy="1450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cs-CZ" sz="1800" spc="-1" strike="noStrike">
              <a:solidFill>
                <a:schemeClr val="dk1"/>
              </a:solidFill>
              <a:latin typeface="Avenir Next LT Pro"/>
            </a:endParaRPr>
          </a:p>
        </p:txBody>
      </p:sp>
      <p:sp>
        <p:nvSpPr>
          <p:cNvPr id="31" name="PlaceHolder 2"/>
          <p:cNvSpPr>
            <a:spLocks noGrp="1"/>
          </p:cNvSpPr>
          <p:nvPr>
            <p:ph/>
          </p:nvPr>
        </p:nvSpPr>
        <p:spPr>
          <a:xfrm>
            <a:off x="1097280" y="2108160"/>
            <a:ext cx="10058040" cy="1793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110000"/>
              </a:lnSpc>
              <a:spcBef>
                <a:spcPts val="1417"/>
              </a:spcBef>
              <a:buNone/>
            </a:pPr>
            <a:endParaRPr b="0" lang="cs-CZ" sz="2000" spc="-1" strike="noStrike">
              <a:solidFill>
                <a:schemeClr val="dk1">
                  <a:lumMod val="75000"/>
                  <a:lumOff val="25000"/>
                </a:schemeClr>
              </a:solidFill>
              <a:latin typeface="Avenir Next LT Pro"/>
            </a:endParaRPr>
          </a:p>
        </p:txBody>
      </p:sp>
      <p:sp>
        <p:nvSpPr>
          <p:cNvPr id="32" name="PlaceHolder 3"/>
          <p:cNvSpPr>
            <a:spLocks noGrp="1"/>
          </p:cNvSpPr>
          <p:nvPr>
            <p:ph/>
          </p:nvPr>
        </p:nvSpPr>
        <p:spPr>
          <a:xfrm>
            <a:off x="1097280" y="4072320"/>
            <a:ext cx="10058040" cy="1793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110000"/>
              </a:lnSpc>
              <a:spcBef>
                <a:spcPts val="1417"/>
              </a:spcBef>
              <a:buNone/>
            </a:pPr>
            <a:endParaRPr b="0" lang="cs-CZ" sz="2000" spc="-1" strike="noStrike">
              <a:solidFill>
                <a:schemeClr val="dk1">
                  <a:lumMod val="75000"/>
                  <a:lumOff val="25000"/>
                </a:schemeClr>
              </a:solidFill>
              <a:latin typeface="Avenir Next LT Pro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CE30566D-68B6-4CD9-A02D-62C0E8C37D48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cs-CZ"/>
              <a:t/>
            </a: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PlaceHolder 1"/>
          <p:cNvSpPr>
            <a:spLocks noGrp="1"/>
          </p:cNvSpPr>
          <p:nvPr>
            <p:ph type="title"/>
          </p:nvPr>
        </p:nvSpPr>
        <p:spPr>
          <a:xfrm>
            <a:off x="1097280" y="286560"/>
            <a:ext cx="10058040" cy="1450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cs-CZ" sz="1800" spc="-1" strike="noStrike">
              <a:solidFill>
                <a:schemeClr val="dk1"/>
              </a:solidFill>
              <a:latin typeface="Avenir Next LT Pro"/>
            </a:endParaRPr>
          </a:p>
        </p:txBody>
      </p:sp>
      <p:sp>
        <p:nvSpPr>
          <p:cNvPr id="34" name="PlaceHolder 2"/>
          <p:cNvSpPr>
            <a:spLocks noGrp="1"/>
          </p:cNvSpPr>
          <p:nvPr>
            <p:ph/>
          </p:nvPr>
        </p:nvSpPr>
        <p:spPr>
          <a:xfrm>
            <a:off x="1097280" y="2108160"/>
            <a:ext cx="4908240" cy="1793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110000"/>
              </a:lnSpc>
              <a:spcBef>
                <a:spcPts val="1417"/>
              </a:spcBef>
              <a:buNone/>
            </a:pPr>
            <a:endParaRPr b="0" lang="cs-CZ" sz="2000" spc="-1" strike="noStrike">
              <a:solidFill>
                <a:schemeClr val="dk1">
                  <a:lumMod val="75000"/>
                  <a:lumOff val="25000"/>
                </a:schemeClr>
              </a:solidFill>
              <a:latin typeface="Avenir Next LT Pro"/>
            </a:endParaRPr>
          </a:p>
        </p:txBody>
      </p:sp>
      <p:sp>
        <p:nvSpPr>
          <p:cNvPr id="35" name="PlaceHolder 3"/>
          <p:cNvSpPr>
            <a:spLocks noGrp="1"/>
          </p:cNvSpPr>
          <p:nvPr>
            <p:ph/>
          </p:nvPr>
        </p:nvSpPr>
        <p:spPr>
          <a:xfrm>
            <a:off x="6251400" y="2108160"/>
            <a:ext cx="4908240" cy="1793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110000"/>
              </a:lnSpc>
              <a:spcBef>
                <a:spcPts val="1417"/>
              </a:spcBef>
              <a:buNone/>
            </a:pPr>
            <a:endParaRPr b="0" lang="cs-CZ" sz="2000" spc="-1" strike="noStrike">
              <a:solidFill>
                <a:schemeClr val="dk1">
                  <a:lumMod val="75000"/>
                  <a:lumOff val="25000"/>
                </a:schemeClr>
              </a:solidFill>
              <a:latin typeface="Avenir Next LT Pro"/>
            </a:endParaRPr>
          </a:p>
        </p:txBody>
      </p:sp>
      <p:sp>
        <p:nvSpPr>
          <p:cNvPr id="36" name="PlaceHolder 4"/>
          <p:cNvSpPr>
            <a:spLocks noGrp="1"/>
          </p:cNvSpPr>
          <p:nvPr>
            <p:ph/>
          </p:nvPr>
        </p:nvSpPr>
        <p:spPr>
          <a:xfrm>
            <a:off x="1097280" y="4072320"/>
            <a:ext cx="4908240" cy="1793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110000"/>
              </a:lnSpc>
              <a:spcBef>
                <a:spcPts val="1417"/>
              </a:spcBef>
              <a:buNone/>
            </a:pPr>
            <a:endParaRPr b="0" lang="cs-CZ" sz="2000" spc="-1" strike="noStrike">
              <a:solidFill>
                <a:schemeClr val="dk1">
                  <a:lumMod val="75000"/>
                  <a:lumOff val="25000"/>
                </a:schemeClr>
              </a:solidFill>
              <a:latin typeface="Avenir Next LT Pro"/>
            </a:endParaRPr>
          </a:p>
        </p:txBody>
      </p:sp>
      <p:sp>
        <p:nvSpPr>
          <p:cNvPr id="37" name="PlaceHolder 5"/>
          <p:cNvSpPr>
            <a:spLocks noGrp="1"/>
          </p:cNvSpPr>
          <p:nvPr>
            <p:ph/>
          </p:nvPr>
        </p:nvSpPr>
        <p:spPr>
          <a:xfrm>
            <a:off x="6251400" y="4072320"/>
            <a:ext cx="4908240" cy="1793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110000"/>
              </a:lnSpc>
              <a:spcBef>
                <a:spcPts val="1417"/>
              </a:spcBef>
              <a:buNone/>
            </a:pPr>
            <a:endParaRPr b="0" lang="cs-CZ" sz="2000" spc="-1" strike="noStrike">
              <a:solidFill>
                <a:schemeClr val="dk1">
                  <a:lumMod val="75000"/>
                  <a:lumOff val="25000"/>
                </a:schemeClr>
              </a:solidFill>
              <a:latin typeface="Avenir Next LT Pro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4A0B82C1-146D-4496-80EA-3826AFC2D625}" type="slidenum">
              <a:t>&lt;#&gt;</a:t>
            </a:fld>
          </a:p>
        </p:txBody>
      </p:sp>
      <p:sp>
        <p:nvSpPr>
          <p:cNvPr id="9" name="PlaceHolder 8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cs-CZ"/>
              <a:t/>
            </a: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/>
          </p:cNvSpPr>
          <p:nvPr>
            <p:ph type="title"/>
          </p:nvPr>
        </p:nvSpPr>
        <p:spPr>
          <a:xfrm>
            <a:off x="1097280" y="286560"/>
            <a:ext cx="10058040" cy="1450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cs-CZ" sz="1800" spc="-1" strike="noStrike">
              <a:solidFill>
                <a:schemeClr val="dk1"/>
              </a:solidFill>
              <a:latin typeface="Avenir Next LT Pro"/>
            </a:endParaRPr>
          </a:p>
        </p:txBody>
      </p:sp>
      <p:sp>
        <p:nvSpPr>
          <p:cNvPr id="39" name="PlaceHolder 2"/>
          <p:cNvSpPr>
            <a:spLocks noGrp="1"/>
          </p:cNvSpPr>
          <p:nvPr>
            <p:ph/>
          </p:nvPr>
        </p:nvSpPr>
        <p:spPr>
          <a:xfrm>
            <a:off x="1097280" y="2108160"/>
            <a:ext cx="3238560" cy="1793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110000"/>
              </a:lnSpc>
              <a:spcBef>
                <a:spcPts val="1417"/>
              </a:spcBef>
              <a:buNone/>
            </a:pPr>
            <a:endParaRPr b="0" lang="cs-CZ" sz="2000" spc="-1" strike="noStrike">
              <a:solidFill>
                <a:schemeClr val="dk1">
                  <a:lumMod val="75000"/>
                  <a:lumOff val="25000"/>
                </a:schemeClr>
              </a:solidFill>
              <a:latin typeface="Avenir Next LT Pro"/>
            </a:endParaRPr>
          </a:p>
        </p:txBody>
      </p:sp>
      <p:sp>
        <p:nvSpPr>
          <p:cNvPr id="40" name="PlaceHolder 3"/>
          <p:cNvSpPr>
            <a:spLocks noGrp="1"/>
          </p:cNvSpPr>
          <p:nvPr>
            <p:ph/>
          </p:nvPr>
        </p:nvSpPr>
        <p:spPr>
          <a:xfrm>
            <a:off x="4498200" y="2108160"/>
            <a:ext cx="3238560" cy="1793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110000"/>
              </a:lnSpc>
              <a:spcBef>
                <a:spcPts val="1417"/>
              </a:spcBef>
              <a:buNone/>
            </a:pPr>
            <a:endParaRPr b="0" lang="cs-CZ" sz="2000" spc="-1" strike="noStrike">
              <a:solidFill>
                <a:schemeClr val="dk1">
                  <a:lumMod val="75000"/>
                  <a:lumOff val="25000"/>
                </a:schemeClr>
              </a:solidFill>
              <a:latin typeface="Avenir Next LT Pro"/>
            </a:endParaRPr>
          </a:p>
        </p:txBody>
      </p:sp>
      <p:sp>
        <p:nvSpPr>
          <p:cNvPr id="41" name="PlaceHolder 4"/>
          <p:cNvSpPr>
            <a:spLocks noGrp="1"/>
          </p:cNvSpPr>
          <p:nvPr>
            <p:ph/>
          </p:nvPr>
        </p:nvSpPr>
        <p:spPr>
          <a:xfrm>
            <a:off x="7899120" y="2108160"/>
            <a:ext cx="3238560" cy="1793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110000"/>
              </a:lnSpc>
              <a:spcBef>
                <a:spcPts val="1417"/>
              </a:spcBef>
              <a:buNone/>
            </a:pPr>
            <a:endParaRPr b="0" lang="cs-CZ" sz="2000" spc="-1" strike="noStrike">
              <a:solidFill>
                <a:schemeClr val="dk1">
                  <a:lumMod val="75000"/>
                  <a:lumOff val="25000"/>
                </a:schemeClr>
              </a:solidFill>
              <a:latin typeface="Avenir Next LT Pro"/>
            </a:endParaRPr>
          </a:p>
        </p:txBody>
      </p:sp>
      <p:sp>
        <p:nvSpPr>
          <p:cNvPr id="42" name="PlaceHolder 5"/>
          <p:cNvSpPr>
            <a:spLocks noGrp="1"/>
          </p:cNvSpPr>
          <p:nvPr>
            <p:ph/>
          </p:nvPr>
        </p:nvSpPr>
        <p:spPr>
          <a:xfrm>
            <a:off x="1097280" y="4072320"/>
            <a:ext cx="3238560" cy="1793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110000"/>
              </a:lnSpc>
              <a:spcBef>
                <a:spcPts val="1417"/>
              </a:spcBef>
              <a:buNone/>
            </a:pPr>
            <a:endParaRPr b="0" lang="cs-CZ" sz="2000" spc="-1" strike="noStrike">
              <a:solidFill>
                <a:schemeClr val="dk1">
                  <a:lumMod val="75000"/>
                  <a:lumOff val="25000"/>
                </a:schemeClr>
              </a:solidFill>
              <a:latin typeface="Avenir Next LT Pro"/>
            </a:endParaRPr>
          </a:p>
        </p:txBody>
      </p:sp>
      <p:sp>
        <p:nvSpPr>
          <p:cNvPr id="43" name="PlaceHolder 6"/>
          <p:cNvSpPr>
            <a:spLocks noGrp="1"/>
          </p:cNvSpPr>
          <p:nvPr>
            <p:ph/>
          </p:nvPr>
        </p:nvSpPr>
        <p:spPr>
          <a:xfrm>
            <a:off x="4498200" y="4072320"/>
            <a:ext cx="3238560" cy="1793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110000"/>
              </a:lnSpc>
              <a:spcBef>
                <a:spcPts val="1417"/>
              </a:spcBef>
              <a:buNone/>
            </a:pPr>
            <a:endParaRPr b="0" lang="cs-CZ" sz="2000" spc="-1" strike="noStrike">
              <a:solidFill>
                <a:schemeClr val="dk1">
                  <a:lumMod val="75000"/>
                  <a:lumOff val="25000"/>
                </a:schemeClr>
              </a:solidFill>
              <a:latin typeface="Avenir Next LT Pro"/>
            </a:endParaRPr>
          </a:p>
        </p:txBody>
      </p:sp>
      <p:sp>
        <p:nvSpPr>
          <p:cNvPr id="44" name="PlaceHolder 7"/>
          <p:cNvSpPr>
            <a:spLocks noGrp="1"/>
          </p:cNvSpPr>
          <p:nvPr>
            <p:ph/>
          </p:nvPr>
        </p:nvSpPr>
        <p:spPr>
          <a:xfrm>
            <a:off x="7899120" y="4072320"/>
            <a:ext cx="3238560" cy="1793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110000"/>
              </a:lnSpc>
              <a:spcBef>
                <a:spcPts val="1417"/>
              </a:spcBef>
              <a:buNone/>
            </a:pPr>
            <a:endParaRPr b="0" lang="cs-CZ" sz="2000" spc="-1" strike="noStrike">
              <a:solidFill>
                <a:schemeClr val="dk1">
                  <a:lumMod val="75000"/>
                  <a:lumOff val="25000"/>
                </a:schemeClr>
              </a:solidFill>
              <a:latin typeface="Avenir Next LT Pro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B83DE0A6-04A8-41E5-AFFB-1BDDBC44A43A}" type="slidenum">
              <a:t>&lt;#&gt;</a:t>
            </a:fld>
          </a:p>
        </p:txBody>
      </p:sp>
      <p:sp>
        <p:nvSpPr>
          <p:cNvPr id="11" name="PlaceHolder 10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cs-CZ"/>
              <a:t/>
            </a: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3C9B41D4-3B43-4607-952B-4D4B4FAD5CBA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cs-CZ"/>
              <a:t/>
            </a:r>
          </a:p>
        </p:txBody>
      </p:sp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 type="title"/>
          </p:nvPr>
        </p:nvSpPr>
        <p:spPr>
          <a:xfrm>
            <a:off x="1097280" y="286560"/>
            <a:ext cx="10058040" cy="1450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cs-CZ" sz="1800" spc="-1" strike="noStrike">
              <a:solidFill>
                <a:schemeClr val="dk1"/>
              </a:solidFill>
              <a:latin typeface="Avenir Next LT Pro"/>
            </a:endParaRPr>
          </a:p>
        </p:txBody>
      </p:sp>
      <p:sp>
        <p:nvSpPr>
          <p:cNvPr id="53" name="PlaceHolder 2"/>
          <p:cNvSpPr>
            <a:spLocks noGrp="1"/>
          </p:cNvSpPr>
          <p:nvPr>
            <p:ph type="subTitle"/>
          </p:nvPr>
        </p:nvSpPr>
        <p:spPr>
          <a:xfrm>
            <a:off x="1097280" y="2108160"/>
            <a:ext cx="10058040" cy="3760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cs-CZ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301851DA-510A-42CF-B474-DE5C6191FE33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cs-CZ"/>
              <a:t/>
            </a: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title"/>
          </p:nvPr>
        </p:nvSpPr>
        <p:spPr>
          <a:xfrm>
            <a:off x="1097280" y="286560"/>
            <a:ext cx="10058040" cy="1450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cs-CZ" sz="1800" spc="-1" strike="noStrike">
              <a:solidFill>
                <a:schemeClr val="dk1"/>
              </a:solidFill>
              <a:latin typeface="Avenir Next LT Pro"/>
            </a:endParaRPr>
          </a:p>
        </p:txBody>
      </p:sp>
      <p:sp>
        <p:nvSpPr>
          <p:cNvPr id="55" name="PlaceHolder 2"/>
          <p:cNvSpPr>
            <a:spLocks noGrp="1"/>
          </p:cNvSpPr>
          <p:nvPr>
            <p:ph/>
          </p:nvPr>
        </p:nvSpPr>
        <p:spPr>
          <a:xfrm>
            <a:off x="1097280" y="2108160"/>
            <a:ext cx="10058040" cy="3760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110000"/>
              </a:lnSpc>
              <a:spcBef>
                <a:spcPts val="1417"/>
              </a:spcBef>
              <a:buNone/>
            </a:pPr>
            <a:endParaRPr b="0" lang="cs-CZ" sz="2000" spc="-1" strike="noStrike">
              <a:solidFill>
                <a:schemeClr val="dk1">
                  <a:lumMod val="75000"/>
                  <a:lumOff val="25000"/>
                </a:schemeClr>
              </a:solidFill>
              <a:latin typeface="Avenir Next LT Pro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F473FC97-24A7-41A7-9F0E-3C8735049482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cs-CZ"/>
              <a:t/>
            </a: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PlaceHolder 1"/>
          <p:cNvSpPr>
            <a:spLocks noGrp="1"/>
          </p:cNvSpPr>
          <p:nvPr>
            <p:ph type="title"/>
          </p:nvPr>
        </p:nvSpPr>
        <p:spPr>
          <a:xfrm>
            <a:off x="1097280" y="286560"/>
            <a:ext cx="10058040" cy="1450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cs-CZ" sz="1800" spc="-1" strike="noStrike">
              <a:solidFill>
                <a:schemeClr val="dk1"/>
              </a:solidFill>
              <a:latin typeface="Avenir Next LT Pro"/>
            </a:endParaRPr>
          </a:p>
        </p:txBody>
      </p:sp>
      <p:sp>
        <p:nvSpPr>
          <p:cNvPr id="57" name="PlaceHolder 2"/>
          <p:cNvSpPr>
            <a:spLocks noGrp="1"/>
          </p:cNvSpPr>
          <p:nvPr>
            <p:ph/>
          </p:nvPr>
        </p:nvSpPr>
        <p:spPr>
          <a:xfrm>
            <a:off x="1097280" y="2108160"/>
            <a:ext cx="4908240" cy="3760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110000"/>
              </a:lnSpc>
              <a:spcBef>
                <a:spcPts val="1417"/>
              </a:spcBef>
              <a:buNone/>
            </a:pPr>
            <a:endParaRPr b="0" lang="cs-CZ" sz="2000" spc="-1" strike="noStrike">
              <a:solidFill>
                <a:schemeClr val="dk1">
                  <a:lumMod val="75000"/>
                  <a:lumOff val="25000"/>
                </a:schemeClr>
              </a:solidFill>
              <a:latin typeface="Avenir Next LT Pro"/>
            </a:endParaRPr>
          </a:p>
        </p:txBody>
      </p:sp>
      <p:sp>
        <p:nvSpPr>
          <p:cNvPr id="58" name="PlaceHolder 3"/>
          <p:cNvSpPr>
            <a:spLocks noGrp="1"/>
          </p:cNvSpPr>
          <p:nvPr>
            <p:ph/>
          </p:nvPr>
        </p:nvSpPr>
        <p:spPr>
          <a:xfrm>
            <a:off x="6251400" y="2108160"/>
            <a:ext cx="4908240" cy="3760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110000"/>
              </a:lnSpc>
              <a:spcBef>
                <a:spcPts val="1417"/>
              </a:spcBef>
              <a:buNone/>
            </a:pPr>
            <a:endParaRPr b="0" lang="cs-CZ" sz="2000" spc="-1" strike="noStrike">
              <a:solidFill>
                <a:schemeClr val="dk1">
                  <a:lumMod val="75000"/>
                  <a:lumOff val="25000"/>
                </a:schemeClr>
              </a:solidFill>
              <a:latin typeface="Avenir Next LT Pro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5849FB5D-E75B-453D-9B8B-6FE014664511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cs-CZ"/>
              <a:t/>
            </a: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1097280" y="286560"/>
            <a:ext cx="10058040" cy="1450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cs-CZ" sz="1800" spc="-1" strike="noStrike">
              <a:solidFill>
                <a:schemeClr val="dk1"/>
              </a:solidFill>
              <a:latin typeface="Avenir Next LT Pro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DCB8E89D-92A7-475C-8913-393416A11630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cs-CZ"/>
              <a:t/>
            </a: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PlaceHolder 1"/>
          <p:cNvSpPr>
            <a:spLocks noGrp="1"/>
          </p:cNvSpPr>
          <p:nvPr>
            <p:ph type="subTitle"/>
          </p:nvPr>
        </p:nvSpPr>
        <p:spPr>
          <a:xfrm>
            <a:off x="1097280" y="286560"/>
            <a:ext cx="10058040" cy="672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cs-CZ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E986A41F-C6CD-4126-8FD7-695164CBC687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cs-CZ"/>
              <a:t/>
            </a: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1097280" y="286560"/>
            <a:ext cx="10058040" cy="1450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cs-CZ" sz="1800" spc="-1" strike="noStrike">
              <a:solidFill>
                <a:schemeClr val="dk1"/>
              </a:solidFill>
              <a:latin typeface="Avenir Next LT Pro"/>
            </a:endParaRPr>
          </a:p>
        </p:txBody>
      </p:sp>
      <p:sp>
        <p:nvSpPr>
          <p:cNvPr id="62" name="PlaceHolder 2"/>
          <p:cNvSpPr>
            <a:spLocks noGrp="1"/>
          </p:cNvSpPr>
          <p:nvPr>
            <p:ph/>
          </p:nvPr>
        </p:nvSpPr>
        <p:spPr>
          <a:xfrm>
            <a:off x="1097280" y="2108160"/>
            <a:ext cx="4908240" cy="1793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110000"/>
              </a:lnSpc>
              <a:spcBef>
                <a:spcPts val="1417"/>
              </a:spcBef>
              <a:buNone/>
            </a:pPr>
            <a:endParaRPr b="0" lang="cs-CZ" sz="2000" spc="-1" strike="noStrike">
              <a:solidFill>
                <a:schemeClr val="dk1">
                  <a:lumMod val="75000"/>
                  <a:lumOff val="25000"/>
                </a:schemeClr>
              </a:solidFill>
              <a:latin typeface="Avenir Next LT Pro"/>
            </a:endParaRPr>
          </a:p>
        </p:txBody>
      </p:sp>
      <p:sp>
        <p:nvSpPr>
          <p:cNvPr id="63" name="PlaceHolder 3"/>
          <p:cNvSpPr>
            <a:spLocks noGrp="1"/>
          </p:cNvSpPr>
          <p:nvPr>
            <p:ph/>
          </p:nvPr>
        </p:nvSpPr>
        <p:spPr>
          <a:xfrm>
            <a:off x="6251400" y="2108160"/>
            <a:ext cx="4908240" cy="3760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110000"/>
              </a:lnSpc>
              <a:spcBef>
                <a:spcPts val="1417"/>
              </a:spcBef>
              <a:buNone/>
            </a:pPr>
            <a:endParaRPr b="0" lang="cs-CZ" sz="2000" spc="-1" strike="noStrike">
              <a:solidFill>
                <a:schemeClr val="dk1">
                  <a:lumMod val="75000"/>
                  <a:lumOff val="25000"/>
                </a:schemeClr>
              </a:solidFill>
              <a:latin typeface="Avenir Next LT Pro"/>
            </a:endParaRPr>
          </a:p>
        </p:txBody>
      </p:sp>
      <p:sp>
        <p:nvSpPr>
          <p:cNvPr id="64" name="PlaceHolder 4"/>
          <p:cNvSpPr>
            <a:spLocks noGrp="1"/>
          </p:cNvSpPr>
          <p:nvPr>
            <p:ph/>
          </p:nvPr>
        </p:nvSpPr>
        <p:spPr>
          <a:xfrm>
            <a:off x="1097280" y="4072320"/>
            <a:ext cx="4908240" cy="1793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110000"/>
              </a:lnSpc>
              <a:spcBef>
                <a:spcPts val="1417"/>
              </a:spcBef>
              <a:buNone/>
            </a:pPr>
            <a:endParaRPr b="0" lang="cs-CZ" sz="2000" spc="-1" strike="noStrike">
              <a:solidFill>
                <a:schemeClr val="dk1">
                  <a:lumMod val="75000"/>
                  <a:lumOff val="25000"/>
                </a:schemeClr>
              </a:solidFill>
              <a:latin typeface="Avenir Next LT Pro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D30371E2-1626-424D-B3EE-B596EC146BB5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cs-CZ"/>
              <a:t/>
            </a: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1097280" y="286560"/>
            <a:ext cx="10058040" cy="1450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cs-CZ" sz="1800" spc="-1" strike="noStrike">
              <a:solidFill>
                <a:schemeClr val="dk1"/>
              </a:solidFill>
              <a:latin typeface="Avenir Next LT Pro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subTitle"/>
          </p:nvPr>
        </p:nvSpPr>
        <p:spPr>
          <a:xfrm>
            <a:off x="1097280" y="2108160"/>
            <a:ext cx="10058040" cy="3760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cs-CZ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87D28CF3-B074-4FA8-A389-FFC0762F9869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cs-CZ"/>
              <a:t/>
            </a: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PlaceHolder 1"/>
          <p:cNvSpPr>
            <a:spLocks noGrp="1"/>
          </p:cNvSpPr>
          <p:nvPr>
            <p:ph type="title"/>
          </p:nvPr>
        </p:nvSpPr>
        <p:spPr>
          <a:xfrm>
            <a:off x="1097280" y="286560"/>
            <a:ext cx="10058040" cy="1450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cs-CZ" sz="1800" spc="-1" strike="noStrike">
              <a:solidFill>
                <a:schemeClr val="dk1"/>
              </a:solidFill>
              <a:latin typeface="Avenir Next LT Pro"/>
            </a:endParaRPr>
          </a:p>
        </p:txBody>
      </p:sp>
      <p:sp>
        <p:nvSpPr>
          <p:cNvPr id="66" name="PlaceHolder 2"/>
          <p:cNvSpPr>
            <a:spLocks noGrp="1"/>
          </p:cNvSpPr>
          <p:nvPr>
            <p:ph/>
          </p:nvPr>
        </p:nvSpPr>
        <p:spPr>
          <a:xfrm>
            <a:off x="1097280" y="2108160"/>
            <a:ext cx="4908240" cy="3760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110000"/>
              </a:lnSpc>
              <a:spcBef>
                <a:spcPts val="1417"/>
              </a:spcBef>
              <a:buNone/>
            </a:pPr>
            <a:endParaRPr b="0" lang="cs-CZ" sz="2000" spc="-1" strike="noStrike">
              <a:solidFill>
                <a:schemeClr val="dk1">
                  <a:lumMod val="75000"/>
                  <a:lumOff val="25000"/>
                </a:schemeClr>
              </a:solidFill>
              <a:latin typeface="Avenir Next LT Pro"/>
            </a:endParaRPr>
          </a:p>
        </p:txBody>
      </p:sp>
      <p:sp>
        <p:nvSpPr>
          <p:cNvPr id="67" name="PlaceHolder 3"/>
          <p:cNvSpPr>
            <a:spLocks noGrp="1"/>
          </p:cNvSpPr>
          <p:nvPr>
            <p:ph/>
          </p:nvPr>
        </p:nvSpPr>
        <p:spPr>
          <a:xfrm>
            <a:off x="6251400" y="2108160"/>
            <a:ext cx="4908240" cy="1793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110000"/>
              </a:lnSpc>
              <a:spcBef>
                <a:spcPts val="1417"/>
              </a:spcBef>
              <a:buNone/>
            </a:pPr>
            <a:endParaRPr b="0" lang="cs-CZ" sz="2000" spc="-1" strike="noStrike">
              <a:solidFill>
                <a:schemeClr val="dk1">
                  <a:lumMod val="75000"/>
                  <a:lumOff val="25000"/>
                </a:schemeClr>
              </a:solidFill>
              <a:latin typeface="Avenir Next LT Pro"/>
            </a:endParaRPr>
          </a:p>
        </p:txBody>
      </p:sp>
      <p:sp>
        <p:nvSpPr>
          <p:cNvPr id="68" name="PlaceHolder 4"/>
          <p:cNvSpPr>
            <a:spLocks noGrp="1"/>
          </p:cNvSpPr>
          <p:nvPr>
            <p:ph/>
          </p:nvPr>
        </p:nvSpPr>
        <p:spPr>
          <a:xfrm>
            <a:off x="6251400" y="4072320"/>
            <a:ext cx="4908240" cy="1793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110000"/>
              </a:lnSpc>
              <a:spcBef>
                <a:spcPts val="1417"/>
              </a:spcBef>
              <a:buNone/>
            </a:pPr>
            <a:endParaRPr b="0" lang="cs-CZ" sz="2000" spc="-1" strike="noStrike">
              <a:solidFill>
                <a:schemeClr val="dk1">
                  <a:lumMod val="75000"/>
                  <a:lumOff val="25000"/>
                </a:schemeClr>
              </a:solidFill>
              <a:latin typeface="Avenir Next LT Pro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8FA18EC5-99EA-4056-AB9C-5CB45E9AE967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cs-CZ"/>
              <a:t/>
            </a: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PlaceHolder 1"/>
          <p:cNvSpPr>
            <a:spLocks noGrp="1"/>
          </p:cNvSpPr>
          <p:nvPr>
            <p:ph type="title"/>
          </p:nvPr>
        </p:nvSpPr>
        <p:spPr>
          <a:xfrm>
            <a:off x="1097280" y="286560"/>
            <a:ext cx="10058040" cy="1450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cs-CZ" sz="1800" spc="-1" strike="noStrike">
              <a:solidFill>
                <a:schemeClr val="dk1"/>
              </a:solidFill>
              <a:latin typeface="Avenir Next LT Pro"/>
            </a:endParaRPr>
          </a:p>
        </p:txBody>
      </p:sp>
      <p:sp>
        <p:nvSpPr>
          <p:cNvPr id="70" name="PlaceHolder 2"/>
          <p:cNvSpPr>
            <a:spLocks noGrp="1"/>
          </p:cNvSpPr>
          <p:nvPr>
            <p:ph/>
          </p:nvPr>
        </p:nvSpPr>
        <p:spPr>
          <a:xfrm>
            <a:off x="1097280" y="2108160"/>
            <a:ext cx="4908240" cy="1793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110000"/>
              </a:lnSpc>
              <a:spcBef>
                <a:spcPts val="1417"/>
              </a:spcBef>
              <a:buNone/>
            </a:pPr>
            <a:endParaRPr b="0" lang="cs-CZ" sz="2000" spc="-1" strike="noStrike">
              <a:solidFill>
                <a:schemeClr val="dk1">
                  <a:lumMod val="75000"/>
                  <a:lumOff val="25000"/>
                </a:schemeClr>
              </a:solidFill>
              <a:latin typeface="Avenir Next LT Pro"/>
            </a:endParaRPr>
          </a:p>
        </p:txBody>
      </p:sp>
      <p:sp>
        <p:nvSpPr>
          <p:cNvPr id="71" name="PlaceHolder 3"/>
          <p:cNvSpPr>
            <a:spLocks noGrp="1"/>
          </p:cNvSpPr>
          <p:nvPr>
            <p:ph/>
          </p:nvPr>
        </p:nvSpPr>
        <p:spPr>
          <a:xfrm>
            <a:off x="6251400" y="2108160"/>
            <a:ext cx="4908240" cy="1793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110000"/>
              </a:lnSpc>
              <a:spcBef>
                <a:spcPts val="1417"/>
              </a:spcBef>
              <a:buNone/>
            </a:pPr>
            <a:endParaRPr b="0" lang="cs-CZ" sz="2000" spc="-1" strike="noStrike">
              <a:solidFill>
                <a:schemeClr val="dk1">
                  <a:lumMod val="75000"/>
                  <a:lumOff val="25000"/>
                </a:schemeClr>
              </a:solidFill>
              <a:latin typeface="Avenir Next LT Pro"/>
            </a:endParaRPr>
          </a:p>
        </p:txBody>
      </p:sp>
      <p:sp>
        <p:nvSpPr>
          <p:cNvPr id="72" name="PlaceHolder 4"/>
          <p:cNvSpPr>
            <a:spLocks noGrp="1"/>
          </p:cNvSpPr>
          <p:nvPr>
            <p:ph/>
          </p:nvPr>
        </p:nvSpPr>
        <p:spPr>
          <a:xfrm>
            <a:off x="1097280" y="4072320"/>
            <a:ext cx="10058040" cy="1793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110000"/>
              </a:lnSpc>
              <a:spcBef>
                <a:spcPts val="1417"/>
              </a:spcBef>
              <a:buNone/>
            </a:pPr>
            <a:endParaRPr b="0" lang="cs-CZ" sz="2000" spc="-1" strike="noStrike">
              <a:solidFill>
                <a:schemeClr val="dk1">
                  <a:lumMod val="75000"/>
                  <a:lumOff val="25000"/>
                </a:schemeClr>
              </a:solidFill>
              <a:latin typeface="Avenir Next LT Pro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5EE4B1FB-6635-4F0D-AD79-C66E99B037C9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cs-CZ"/>
              <a:t/>
            </a: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PlaceHolder 1"/>
          <p:cNvSpPr>
            <a:spLocks noGrp="1"/>
          </p:cNvSpPr>
          <p:nvPr>
            <p:ph type="title"/>
          </p:nvPr>
        </p:nvSpPr>
        <p:spPr>
          <a:xfrm>
            <a:off x="1097280" y="286560"/>
            <a:ext cx="10058040" cy="1450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cs-CZ" sz="1800" spc="-1" strike="noStrike">
              <a:solidFill>
                <a:schemeClr val="dk1"/>
              </a:solidFill>
              <a:latin typeface="Avenir Next LT Pro"/>
            </a:endParaRPr>
          </a:p>
        </p:txBody>
      </p:sp>
      <p:sp>
        <p:nvSpPr>
          <p:cNvPr id="74" name="PlaceHolder 2"/>
          <p:cNvSpPr>
            <a:spLocks noGrp="1"/>
          </p:cNvSpPr>
          <p:nvPr>
            <p:ph/>
          </p:nvPr>
        </p:nvSpPr>
        <p:spPr>
          <a:xfrm>
            <a:off x="1097280" y="2108160"/>
            <a:ext cx="10058040" cy="1793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110000"/>
              </a:lnSpc>
              <a:spcBef>
                <a:spcPts val="1417"/>
              </a:spcBef>
              <a:buNone/>
            </a:pPr>
            <a:endParaRPr b="0" lang="cs-CZ" sz="2000" spc="-1" strike="noStrike">
              <a:solidFill>
                <a:schemeClr val="dk1">
                  <a:lumMod val="75000"/>
                  <a:lumOff val="25000"/>
                </a:schemeClr>
              </a:solidFill>
              <a:latin typeface="Avenir Next LT Pro"/>
            </a:endParaRPr>
          </a:p>
        </p:txBody>
      </p:sp>
      <p:sp>
        <p:nvSpPr>
          <p:cNvPr id="75" name="PlaceHolder 3"/>
          <p:cNvSpPr>
            <a:spLocks noGrp="1"/>
          </p:cNvSpPr>
          <p:nvPr>
            <p:ph/>
          </p:nvPr>
        </p:nvSpPr>
        <p:spPr>
          <a:xfrm>
            <a:off x="1097280" y="4072320"/>
            <a:ext cx="10058040" cy="1793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110000"/>
              </a:lnSpc>
              <a:spcBef>
                <a:spcPts val="1417"/>
              </a:spcBef>
              <a:buNone/>
            </a:pPr>
            <a:endParaRPr b="0" lang="cs-CZ" sz="2000" spc="-1" strike="noStrike">
              <a:solidFill>
                <a:schemeClr val="dk1">
                  <a:lumMod val="75000"/>
                  <a:lumOff val="25000"/>
                </a:schemeClr>
              </a:solidFill>
              <a:latin typeface="Avenir Next LT Pro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49983D72-DCDA-486B-8F8D-7A618CDA4DD0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cs-CZ"/>
              <a:t/>
            </a: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PlaceHolder 1"/>
          <p:cNvSpPr>
            <a:spLocks noGrp="1"/>
          </p:cNvSpPr>
          <p:nvPr>
            <p:ph type="title"/>
          </p:nvPr>
        </p:nvSpPr>
        <p:spPr>
          <a:xfrm>
            <a:off x="1097280" y="286560"/>
            <a:ext cx="10058040" cy="1450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cs-CZ" sz="1800" spc="-1" strike="noStrike">
              <a:solidFill>
                <a:schemeClr val="dk1"/>
              </a:solidFill>
              <a:latin typeface="Avenir Next LT Pro"/>
            </a:endParaRPr>
          </a:p>
        </p:txBody>
      </p:sp>
      <p:sp>
        <p:nvSpPr>
          <p:cNvPr id="77" name="PlaceHolder 2"/>
          <p:cNvSpPr>
            <a:spLocks noGrp="1"/>
          </p:cNvSpPr>
          <p:nvPr>
            <p:ph/>
          </p:nvPr>
        </p:nvSpPr>
        <p:spPr>
          <a:xfrm>
            <a:off x="1097280" y="2108160"/>
            <a:ext cx="4908240" cy="1793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110000"/>
              </a:lnSpc>
              <a:spcBef>
                <a:spcPts val="1417"/>
              </a:spcBef>
              <a:buNone/>
            </a:pPr>
            <a:endParaRPr b="0" lang="cs-CZ" sz="2000" spc="-1" strike="noStrike">
              <a:solidFill>
                <a:schemeClr val="dk1">
                  <a:lumMod val="75000"/>
                  <a:lumOff val="25000"/>
                </a:schemeClr>
              </a:solidFill>
              <a:latin typeface="Avenir Next LT Pro"/>
            </a:endParaRPr>
          </a:p>
        </p:txBody>
      </p:sp>
      <p:sp>
        <p:nvSpPr>
          <p:cNvPr id="78" name="PlaceHolder 3"/>
          <p:cNvSpPr>
            <a:spLocks noGrp="1"/>
          </p:cNvSpPr>
          <p:nvPr>
            <p:ph/>
          </p:nvPr>
        </p:nvSpPr>
        <p:spPr>
          <a:xfrm>
            <a:off x="6251400" y="2108160"/>
            <a:ext cx="4908240" cy="1793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110000"/>
              </a:lnSpc>
              <a:spcBef>
                <a:spcPts val="1417"/>
              </a:spcBef>
              <a:buNone/>
            </a:pPr>
            <a:endParaRPr b="0" lang="cs-CZ" sz="2000" spc="-1" strike="noStrike">
              <a:solidFill>
                <a:schemeClr val="dk1">
                  <a:lumMod val="75000"/>
                  <a:lumOff val="25000"/>
                </a:schemeClr>
              </a:solidFill>
              <a:latin typeface="Avenir Next LT Pro"/>
            </a:endParaRPr>
          </a:p>
        </p:txBody>
      </p:sp>
      <p:sp>
        <p:nvSpPr>
          <p:cNvPr id="79" name="PlaceHolder 4"/>
          <p:cNvSpPr>
            <a:spLocks noGrp="1"/>
          </p:cNvSpPr>
          <p:nvPr>
            <p:ph/>
          </p:nvPr>
        </p:nvSpPr>
        <p:spPr>
          <a:xfrm>
            <a:off x="1097280" y="4072320"/>
            <a:ext cx="4908240" cy="1793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110000"/>
              </a:lnSpc>
              <a:spcBef>
                <a:spcPts val="1417"/>
              </a:spcBef>
              <a:buNone/>
            </a:pPr>
            <a:endParaRPr b="0" lang="cs-CZ" sz="2000" spc="-1" strike="noStrike">
              <a:solidFill>
                <a:schemeClr val="dk1">
                  <a:lumMod val="75000"/>
                  <a:lumOff val="25000"/>
                </a:schemeClr>
              </a:solidFill>
              <a:latin typeface="Avenir Next LT Pro"/>
            </a:endParaRPr>
          </a:p>
        </p:txBody>
      </p:sp>
      <p:sp>
        <p:nvSpPr>
          <p:cNvPr id="80" name="PlaceHolder 5"/>
          <p:cNvSpPr>
            <a:spLocks noGrp="1"/>
          </p:cNvSpPr>
          <p:nvPr>
            <p:ph/>
          </p:nvPr>
        </p:nvSpPr>
        <p:spPr>
          <a:xfrm>
            <a:off x="6251400" y="4072320"/>
            <a:ext cx="4908240" cy="1793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110000"/>
              </a:lnSpc>
              <a:spcBef>
                <a:spcPts val="1417"/>
              </a:spcBef>
              <a:buNone/>
            </a:pPr>
            <a:endParaRPr b="0" lang="cs-CZ" sz="2000" spc="-1" strike="noStrike">
              <a:solidFill>
                <a:schemeClr val="dk1">
                  <a:lumMod val="75000"/>
                  <a:lumOff val="25000"/>
                </a:schemeClr>
              </a:solidFill>
              <a:latin typeface="Avenir Next LT Pro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E4B3DDC8-61A4-4ABC-B5B6-830822F17BEE}" type="slidenum">
              <a:t>&lt;#&gt;</a:t>
            </a:fld>
          </a:p>
        </p:txBody>
      </p:sp>
      <p:sp>
        <p:nvSpPr>
          <p:cNvPr id="9" name="PlaceHolder 8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cs-CZ"/>
              <a:t/>
            </a: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PlaceHolder 1"/>
          <p:cNvSpPr>
            <a:spLocks noGrp="1"/>
          </p:cNvSpPr>
          <p:nvPr>
            <p:ph type="title"/>
          </p:nvPr>
        </p:nvSpPr>
        <p:spPr>
          <a:xfrm>
            <a:off x="1097280" y="286560"/>
            <a:ext cx="10058040" cy="1450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cs-CZ" sz="1800" spc="-1" strike="noStrike">
              <a:solidFill>
                <a:schemeClr val="dk1"/>
              </a:solidFill>
              <a:latin typeface="Avenir Next LT Pro"/>
            </a:endParaRPr>
          </a:p>
        </p:txBody>
      </p:sp>
      <p:sp>
        <p:nvSpPr>
          <p:cNvPr id="82" name="PlaceHolder 2"/>
          <p:cNvSpPr>
            <a:spLocks noGrp="1"/>
          </p:cNvSpPr>
          <p:nvPr>
            <p:ph/>
          </p:nvPr>
        </p:nvSpPr>
        <p:spPr>
          <a:xfrm>
            <a:off x="1097280" y="2108160"/>
            <a:ext cx="3238560" cy="1793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110000"/>
              </a:lnSpc>
              <a:spcBef>
                <a:spcPts val="1417"/>
              </a:spcBef>
              <a:buNone/>
            </a:pPr>
            <a:endParaRPr b="0" lang="cs-CZ" sz="2000" spc="-1" strike="noStrike">
              <a:solidFill>
                <a:schemeClr val="dk1">
                  <a:lumMod val="75000"/>
                  <a:lumOff val="25000"/>
                </a:schemeClr>
              </a:solidFill>
              <a:latin typeface="Avenir Next LT Pro"/>
            </a:endParaRPr>
          </a:p>
        </p:txBody>
      </p:sp>
      <p:sp>
        <p:nvSpPr>
          <p:cNvPr id="83" name="PlaceHolder 3"/>
          <p:cNvSpPr>
            <a:spLocks noGrp="1"/>
          </p:cNvSpPr>
          <p:nvPr>
            <p:ph/>
          </p:nvPr>
        </p:nvSpPr>
        <p:spPr>
          <a:xfrm>
            <a:off x="4498200" y="2108160"/>
            <a:ext cx="3238560" cy="1793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110000"/>
              </a:lnSpc>
              <a:spcBef>
                <a:spcPts val="1417"/>
              </a:spcBef>
              <a:buNone/>
            </a:pPr>
            <a:endParaRPr b="0" lang="cs-CZ" sz="2000" spc="-1" strike="noStrike">
              <a:solidFill>
                <a:schemeClr val="dk1">
                  <a:lumMod val="75000"/>
                  <a:lumOff val="25000"/>
                </a:schemeClr>
              </a:solidFill>
              <a:latin typeface="Avenir Next LT Pro"/>
            </a:endParaRPr>
          </a:p>
        </p:txBody>
      </p:sp>
      <p:sp>
        <p:nvSpPr>
          <p:cNvPr id="84" name="PlaceHolder 4"/>
          <p:cNvSpPr>
            <a:spLocks noGrp="1"/>
          </p:cNvSpPr>
          <p:nvPr>
            <p:ph/>
          </p:nvPr>
        </p:nvSpPr>
        <p:spPr>
          <a:xfrm>
            <a:off x="7899120" y="2108160"/>
            <a:ext cx="3238560" cy="1793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110000"/>
              </a:lnSpc>
              <a:spcBef>
                <a:spcPts val="1417"/>
              </a:spcBef>
              <a:buNone/>
            </a:pPr>
            <a:endParaRPr b="0" lang="cs-CZ" sz="2000" spc="-1" strike="noStrike">
              <a:solidFill>
                <a:schemeClr val="dk1">
                  <a:lumMod val="75000"/>
                  <a:lumOff val="25000"/>
                </a:schemeClr>
              </a:solidFill>
              <a:latin typeface="Avenir Next LT Pro"/>
            </a:endParaRPr>
          </a:p>
        </p:txBody>
      </p:sp>
      <p:sp>
        <p:nvSpPr>
          <p:cNvPr id="85" name="PlaceHolder 5"/>
          <p:cNvSpPr>
            <a:spLocks noGrp="1"/>
          </p:cNvSpPr>
          <p:nvPr>
            <p:ph/>
          </p:nvPr>
        </p:nvSpPr>
        <p:spPr>
          <a:xfrm>
            <a:off x="1097280" y="4072320"/>
            <a:ext cx="3238560" cy="1793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110000"/>
              </a:lnSpc>
              <a:spcBef>
                <a:spcPts val="1417"/>
              </a:spcBef>
              <a:buNone/>
            </a:pPr>
            <a:endParaRPr b="0" lang="cs-CZ" sz="2000" spc="-1" strike="noStrike">
              <a:solidFill>
                <a:schemeClr val="dk1">
                  <a:lumMod val="75000"/>
                  <a:lumOff val="25000"/>
                </a:schemeClr>
              </a:solidFill>
              <a:latin typeface="Avenir Next LT Pro"/>
            </a:endParaRPr>
          </a:p>
        </p:txBody>
      </p:sp>
      <p:sp>
        <p:nvSpPr>
          <p:cNvPr id="86" name="PlaceHolder 6"/>
          <p:cNvSpPr>
            <a:spLocks noGrp="1"/>
          </p:cNvSpPr>
          <p:nvPr>
            <p:ph/>
          </p:nvPr>
        </p:nvSpPr>
        <p:spPr>
          <a:xfrm>
            <a:off x="4498200" y="4072320"/>
            <a:ext cx="3238560" cy="1793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110000"/>
              </a:lnSpc>
              <a:spcBef>
                <a:spcPts val="1417"/>
              </a:spcBef>
              <a:buNone/>
            </a:pPr>
            <a:endParaRPr b="0" lang="cs-CZ" sz="2000" spc="-1" strike="noStrike">
              <a:solidFill>
                <a:schemeClr val="dk1">
                  <a:lumMod val="75000"/>
                  <a:lumOff val="25000"/>
                </a:schemeClr>
              </a:solidFill>
              <a:latin typeface="Avenir Next LT Pro"/>
            </a:endParaRPr>
          </a:p>
        </p:txBody>
      </p:sp>
      <p:sp>
        <p:nvSpPr>
          <p:cNvPr id="87" name="PlaceHolder 7"/>
          <p:cNvSpPr>
            <a:spLocks noGrp="1"/>
          </p:cNvSpPr>
          <p:nvPr>
            <p:ph/>
          </p:nvPr>
        </p:nvSpPr>
        <p:spPr>
          <a:xfrm>
            <a:off x="7899120" y="4072320"/>
            <a:ext cx="3238560" cy="1793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110000"/>
              </a:lnSpc>
              <a:spcBef>
                <a:spcPts val="1417"/>
              </a:spcBef>
              <a:buNone/>
            </a:pPr>
            <a:endParaRPr b="0" lang="cs-CZ" sz="2000" spc="-1" strike="noStrike">
              <a:solidFill>
                <a:schemeClr val="dk1">
                  <a:lumMod val="75000"/>
                  <a:lumOff val="25000"/>
                </a:schemeClr>
              </a:solidFill>
              <a:latin typeface="Avenir Next LT Pro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F591BC8F-2BA4-4F6F-9485-127B2FDF5E37}" type="slidenum">
              <a:t>&lt;#&gt;</a:t>
            </a:fld>
          </a:p>
        </p:txBody>
      </p:sp>
      <p:sp>
        <p:nvSpPr>
          <p:cNvPr id="11" name="PlaceHolder 10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cs-CZ"/>
              <a:t/>
            </a:r>
          </a:p>
        </p:txBody>
      </p:sp>
    </p:spTree>
  </p:cSld>
</p:sldLayout>
</file>

<file path=ppt/slideLayouts/slideLayout2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8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9"/>
          </p:nvPr>
        </p:nvSpPr>
        <p:spPr/>
        <p:txBody>
          <a:bodyPr/>
          <a:p>
            <a:fld id="{D8296869-6ACD-4FF1-9751-3D1AECDE01AA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7"/>
          </p:nvPr>
        </p:nvSpPr>
        <p:spPr/>
        <p:txBody>
          <a:bodyPr/>
          <a:p>
            <a:r>
              <a:rPr lang="cs-CZ"/>
              <a:t/>
            </a:r>
          </a:p>
        </p:txBody>
      </p:sp>
    </p:spTree>
  </p:cSld>
</p:sldLayout>
</file>

<file path=ppt/slideLayouts/slideLayout2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PlaceHolder 1"/>
          <p:cNvSpPr>
            <a:spLocks noGrp="1"/>
          </p:cNvSpPr>
          <p:nvPr>
            <p:ph type="title"/>
          </p:nvPr>
        </p:nvSpPr>
        <p:spPr>
          <a:xfrm>
            <a:off x="1097280" y="286560"/>
            <a:ext cx="10058040" cy="1450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cs-CZ" sz="1800" spc="-1" strike="noStrike">
              <a:solidFill>
                <a:schemeClr val="dk1"/>
              </a:solidFill>
              <a:latin typeface="Avenir Next LT Pro"/>
            </a:endParaRPr>
          </a:p>
        </p:txBody>
      </p:sp>
      <p:sp>
        <p:nvSpPr>
          <p:cNvPr id="97" name="PlaceHolder 2"/>
          <p:cNvSpPr>
            <a:spLocks noGrp="1"/>
          </p:cNvSpPr>
          <p:nvPr>
            <p:ph type="subTitle"/>
          </p:nvPr>
        </p:nvSpPr>
        <p:spPr>
          <a:xfrm>
            <a:off x="1097280" y="2108160"/>
            <a:ext cx="10058040" cy="3760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cs-CZ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8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9"/>
          </p:nvPr>
        </p:nvSpPr>
        <p:spPr/>
        <p:txBody>
          <a:bodyPr/>
          <a:p>
            <a:fld id="{070CA407-B479-4267-98B9-6932A57D1F83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7"/>
          </p:nvPr>
        </p:nvSpPr>
        <p:spPr/>
        <p:txBody>
          <a:bodyPr/>
          <a:p>
            <a:r>
              <a:rPr lang="cs-CZ"/>
              <a:t/>
            </a:r>
          </a:p>
        </p:txBody>
      </p:sp>
    </p:spTree>
  </p:cSld>
</p:sldLayout>
</file>

<file path=ppt/slideLayouts/slideLayout2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PlaceHolder 1"/>
          <p:cNvSpPr>
            <a:spLocks noGrp="1"/>
          </p:cNvSpPr>
          <p:nvPr>
            <p:ph type="title"/>
          </p:nvPr>
        </p:nvSpPr>
        <p:spPr>
          <a:xfrm>
            <a:off x="1097280" y="286560"/>
            <a:ext cx="10058040" cy="1450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cs-CZ" sz="1800" spc="-1" strike="noStrike">
              <a:solidFill>
                <a:schemeClr val="dk1"/>
              </a:solidFill>
              <a:latin typeface="Avenir Next LT Pro"/>
            </a:endParaRPr>
          </a:p>
        </p:txBody>
      </p:sp>
      <p:sp>
        <p:nvSpPr>
          <p:cNvPr id="99" name="PlaceHolder 2"/>
          <p:cNvSpPr>
            <a:spLocks noGrp="1"/>
          </p:cNvSpPr>
          <p:nvPr>
            <p:ph/>
          </p:nvPr>
        </p:nvSpPr>
        <p:spPr>
          <a:xfrm>
            <a:off x="1097280" y="2108160"/>
            <a:ext cx="10058040" cy="3760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110000"/>
              </a:lnSpc>
              <a:spcBef>
                <a:spcPts val="1417"/>
              </a:spcBef>
              <a:buNone/>
            </a:pPr>
            <a:endParaRPr b="0" lang="cs-CZ" sz="2000" spc="-1" strike="noStrike">
              <a:solidFill>
                <a:schemeClr val="dk1">
                  <a:lumMod val="75000"/>
                  <a:lumOff val="25000"/>
                </a:schemeClr>
              </a:solidFill>
              <a:latin typeface="Avenir Next LT Pro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8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9"/>
          </p:nvPr>
        </p:nvSpPr>
        <p:spPr/>
        <p:txBody>
          <a:bodyPr/>
          <a:p>
            <a:fld id="{290E8906-C7CE-4807-B2F2-02D2C341D4D7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7"/>
          </p:nvPr>
        </p:nvSpPr>
        <p:spPr/>
        <p:txBody>
          <a:bodyPr/>
          <a:p>
            <a:r>
              <a:rPr lang="cs-CZ"/>
              <a:t/>
            </a:r>
          </a:p>
        </p:txBody>
      </p:sp>
    </p:spTree>
  </p:cSld>
</p:sldLayout>
</file>

<file path=ppt/slideLayouts/slideLayout2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PlaceHolder 1"/>
          <p:cNvSpPr>
            <a:spLocks noGrp="1"/>
          </p:cNvSpPr>
          <p:nvPr>
            <p:ph type="title"/>
          </p:nvPr>
        </p:nvSpPr>
        <p:spPr>
          <a:xfrm>
            <a:off x="1097280" y="286560"/>
            <a:ext cx="10058040" cy="1450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cs-CZ" sz="1800" spc="-1" strike="noStrike">
              <a:solidFill>
                <a:schemeClr val="dk1"/>
              </a:solidFill>
              <a:latin typeface="Avenir Next LT Pro"/>
            </a:endParaRPr>
          </a:p>
        </p:txBody>
      </p:sp>
      <p:sp>
        <p:nvSpPr>
          <p:cNvPr id="101" name="PlaceHolder 2"/>
          <p:cNvSpPr>
            <a:spLocks noGrp="1"/>
          </p:cNvSpPr>
          <p:nvPr>
            <p:ph/>
          </p:nvPr>
        </p:nvSpPr>
        <p:spPr>
          <a:xfrm>
            <a:off x="1097280" y="2108160"/>
            <a:ext cx="4908240" cy="3760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110000"/>
              </a:lnSpc>
              <a:spcBef>
                <a:spcPts val="1417"/>
              </a:spcBef>
              <a:buNone/>
            </a:pPr>
            <a:endParaRPr b="0" lang="cs-CZ" sz="2000" spc="-1" strike="noStrike">
              <a:solidFill>
                <a:schemeClr val="dk1">
                  <a:lumMod val="75000"/>
                  <a:lumOff val="25000"/>
                </a:schemeClr>
              </a:solidFill>
              <a:latin typeface="Avenir Next LT Pro"/>
            </a:endParaRPr>
          </a:p>
        </p:txBody>
      </p:sp>
      <p:sp>
        <p:nvSpPr>
          <p:cNvPr id="102" name="PlaceHolder 3"/>
          <p:cNvSpPr>
            <a:spLocks noGrp="1"/>
          </p:cNvSpPr>
          <p:nvPr>
            <p:ph/>
          </p:nvPr>
        </p:nvSpPr>
        <p:spPr>
          <a:xfrm>
            <a:off x="6251400" y="2108160"/>
            <a:ext cx="4908240" cy="3760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110000"/>
              </a:lnSpc>
              <a:spcBef>
                <a:spcPts val="1417"/>
              </a:spcBef>
              <a:buNone/>
            </a:pPr>
            <a:endParaRPr b="0" lang="cs-CZ" sz="2000" spc="-1" strike="noStrike">
              <a:solidFill>
                <a:schemeClr val="dk1">
                  <a:lumMod val="75000"/>
                  <a:lumOff val="25000"/>
                </a:schemeClr>
              </a:solidFill>
              <a:latin typeface="Avenir Next LT Pro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8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9"/>
          </p:nvPr>
        </p:nvSpPr>
        <p:spPr/>
        <p:txBody>
          <a:bodyPr/>
          <a:p>
            <a:fld id="{CDAF477C-4EE4-4916-9C15-85C9E8049993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7"/>
          </p:nvPr>
        </p:nvSpPr>
        <p:spPr/>
        <p:txBody>
          <a:bodyPr/>
          <a:p>
            <a:r>
              <a:rPr lang="cs-CZ"/>
              <a:t/>
            </a:r>
          </a:p>
        </p:txBody>
      </p:sp>
    </p:spTree>
  </p:cSld>
</p:sldLayout>
</file>

<file path=ppt/slideLayouts/slideLayout2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PlaceHolder 1"/>
          <p:cNvSpPr>
            <a:spLocks noGrp="1"/>
          </p:cNvSpPr>
          <p:nvPr>
            <p:ph type="title"/>
          </p:nvPr>
        </p:nvSpPr>
        <p:spPr>
          <a:xfrm>
            <a:off x="1097280" y="286560"/>
            <a:ext cx="10058040" cy="1450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cs-CZ" sz="1800" spc="-1" strike="noStrike">
              <a:solidFill>
                <a:schemeClr val="dk1"/>
              </a:solidFill>
              <a:latin typeface="Avenir Next LT Pro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8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9"/>
          </p:nvPr>
        </p:nvSpPr>
        <p:spPr/>
        <p:txBody>
          <a:bodyPr/>
          <a:p>
            <a:fld id="{A84C9A76-8E6A-4739-899A-9E4DCE05F70F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7"/>
          </p:nvPr>
        </p:nvSpPr>
        <p:spPr/>
        <p:txBody>
          <a:bodyPr/>
          <a:p>
            <a:r>
              <a:rPr lang="cs-CZ"/>
              <a:t/>
            </a: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1097280" y="286560"/>
            <a:ext cx="10058040" cy="1450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cs-CZ" sz="1800" spc="-1" strike="noStrike">
              <a:solidFill>
                <a:schemeClr val="dk1"/>
              </a:solidFill>
              <a:latin typeface="Avenir Next LT Pro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1097280" y="2108160"/>
            <a:ext cx="10058040" cy="3760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110000"/>
              </a:lnSpc>
              <a:spcBef>
                <a:spcPts val="1417"/>
              </a:spcBef>
              <a:buNone/>
            </a:pPr>
            <a:endParaRPr b="0" lang="cs-CZ" sz="2000" spc="-1" strike="noStrike">
              <a:solidFill>
                <a:schemeClr val="dk1">
                  <a:lumMod val="75000"/>
                  <a:lumOff val="25000"/>
                </a:schemeClr>
              </a:solidFill>
              <a:latin typeface="Avenir Next LT Pro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61B1A808-2956-4B51-999E-E83B9AF09F8C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cs-CZ"/>
              <a:t/>
            </a:r>
          </a:p>
        </p:txBody>
      </p:sp>
    </p:spTree>
  </p:cSld>
</p:sldLayout>
</file>

<file path=ppt/slideLayouts/slideLayout3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PlaceHolder 1"/>
          <p:cNvSpPr>
            <a:spLocks noGrp="1"/>
          </p:cNvSpPr>
          <p:nvPr>
            <p:ph type="subTitle"/>
          </p:nvPr>
        </p:nvSpPr>
        <p:spPr>
          <a:xfrm>
            <a:off x="1097280" y="286560"/>
            <a:ext cx="10058040" cy="672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cs-CZ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8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9"/>
          </p:nvPr>
        </p:nvSpPr>
        <p:spPr/>
        <p:txBody>
          <a:bodyPr/>
          <a:p>
            <a:fld id="{182DD147-B7FB-4FEB-8034-328AAF2BCCB7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7"/>
          </p:nvPr>
        </p:nvSpPr>
        <p:spPr/>
        <p:txBody>
          <a:bodyPr/>
          <a:p>
            <a:r>
              <a:rPr lang="cs-CZ"/>
              <a:t/>
            </a:r>
          </a:p>
        </p:txBody>
      </p:sp>
    </p:spTree>
  </p:cSld>
</p:sldLayout>
</file>

<file path=ppt/slideLayouts/slideLayout3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PlaceHolder 1"/>
          <p:cNvSpPr>
            <a:spLocks noGrp="1"/>
          </p:cNvSpPr>
          <p:nvPr>
            <p:ph type="title"/>
          </p:nvPr>
        </p:nvSpPr>
        <p:spPr>
          <a:xfrm>
            <a:off x="1097280" y="286560"/>
            <a:ext cx="10058040" cy="1450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cs-CZ" sz="1800" spc="-1" strike="noStrike">
              <a:solidFill>
                <a:schemeClr val="dk1"/>
              </a:solidFill>
              <a:latin typeface="Avenir Next LT Pro"/>
            </a:endParaRPr>
          </a:p>
        </p:txBody>
      </p:sp>
      <p:sp>
        <p:nvSpPr>
          <p:cNvPr id="106" name="PlaceHolder 2"/>
          <p:cNvSpPr>
            <a:spLocks noGrp="1"/>
          </p:cNvSpPr>
          <p:nvPr>
            <p:ph/>
          </p:nvPr>
        </p:nvSpPr>
        <p:spPr>
          <a:xfrm>
            <a:off x="1097280" y="2108160"/>
            <a:ext cx="4908240" cy="1793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110000"/>
              </a:lnSpc>
              <a:spcBef>
                <a:spcPts val="1417"/>
              </a:spcBef>
              <a:buNone/>
            </a:pPr>
            <a:endParaRPr b="0" lang="cs-CZ" sz="2000" spc="-1" strike="noStrike">
              <a:solidFill>
                <a:schemeClr val="dk1">
                  <a:lumMod val="75000"/>
                  <a:lumOff val="25000"/>
                </a:schemeClr>
              </a:solidFill>
              <a:latin typeface="Avenir Next LT Pro"/>
            </a:endParaRPr>
          </a:p>
        </p:txBody>
      </p:sp>
      <p:sp>
        <p:nvSpPr>
          <p:cNvPr id="107" name="PlaceHolder 3"/>
          <p:cNvSpPr>
            <a:spLocks noGrp="1"/>
          </p:cNvSpPr>
          <p:nvPr>
            <p:ph/>
          </p:nvPr>
        </p:nvSpPr>
        <p:spPr>
          <a:xfrm>
            <a:off x="6251400" y="2108160"/>
            <a:ext cx="4908240" cy="3760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110000"/>
              </a:lnSpc>
              <a:spcBef>
                <a:spcPts val="1417"/>
              </a:spcBef>
              <a:buNone/>
            </a:pPr>
            <a:endParaRPr b="0" lang="cs-CZ" sz="2000" spc="-1" strike="noStrike">
              <a:solidFill>
                <a:schemeClr val="dk1">
                  <a:lumMod val="75000"/>
                  <a:lumOff val="25000"/>
                </a:schemeClr>
              </a:solidFill>
              <a:latin typeface="Avenir Next LT Pro"/>
            </a:endParaRPr>
          </a:p>
        </p:txBody>
      </p:sp>
      <p:sp>
        <p:nvSpPr>
          <p:cNvPr id="108" name="PlaceHolder 4"/>
          <p:cNvSpPr>
            <a:spLocks noGrp="1"/>
          </p:cNvSpPr>
          <p:nvPr>
            <p:ph/>
          </p:nvPr>
        </p:nvSpPr>
        <p:spPr>
          <a:xfrm>
            <a:off x="1097280" y="4072320"/>
            <a:ext cx="4908240" cy="1793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110000"/>
              </a:lnSpc>
              <a:spcBef>
                <a:spcPts val="1417"/>
              </a:spcBef>
              <a:buNone/>
            </a:pPr>
            <a:endParaRPr b="0" lang="cs-CZ" sz="2000" spc="-1" strike="noStrike">
              <a:solidFill>
                <a:schemeClr val="dk1">
                  <a:lumMod val="75000"/>
                  <a:lumOff val="25000"/>
                </a:schemeClr>
              </a:solidFill>
              <a:latin typeface="Avenir Next LT Pro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8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9"/>
          </p:nvPr>
        </p:nvSpPr>
        <p:spPr/>
        <p:txBody>
          <a:bodyPr/>
          <a:p>
            <a:fld id="{8DA544DE-7E78-43CD-B9AC-09BA308E155E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7"/>
          </p:nvPr>
        </p:nvSpPr>
        <p:spPr/>
        <p:txBody>
          <a:bodyPr/>
          <a:p>
            <a:r>
              <a:rPr lang="cs-CZ"/>
              <a:t/>
            </a:r>
          </a:p>
        </p:txBody>
      </p:sp>
    </p:spTree>
  </p:cSld>
</p:sldLayout>
</file>

<file path=ppt/slideLayouts/slideLayout3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PlaceHolder 1"/>
          <p:cNvSpPr>
            <a:spLocks noGrp="1"/>
          </p:cNvSpPr>
          <p:nvPr>
            <p:ph type="title"/>
          </p:nvPr>
        </p:nvSpPr>
        <p:spPr>
          <a:xfrm>
            <a:off x="1097280" y="286560"/>
            <a:ext cx="10058040" cy="1450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cs-CZ" sz="1800" spc="-1" strike="noStrike">
              <a:solidFill>
                <a:schemeClr val="dk1"/>
              </a:solidFill>
              <a:latin typeface="Avenir Next LT Pro"/>
            </a:endParaRPr>
          </a:p>
        </p:txBody>
      </p:sp>
      <p:sp>
        <p:nvSpPr>
          <p:cNvPr id="110" name="PlaceHolder 2"/>
          <p:cNvSpPr>
            <a:spLocks noGrp="1"/>
          </p:cNvSpPr>
          <p:nvPr>
            <p:ph/>
          </p:nvPr>
        </p:nvSpPr>
        <p:spPr>
          <a:xfrm>
            <a:off x="1097280" y="2108160"/>
            <a:ext cx="4908240" cy="3760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110000"/>
              </a:lnSpc>
              <a:spcBef>
                <a:spcPts val="1417"/>
              </a:spcBef>
              <a:buNone/>
            </a:pPr>
            <a:endParaRPr b="0" lang="cs-CZ" sz="2000" spc="-1" strike="noStrike">
              <a:solidFill>
                <a:schemeClr val="dk1">
                  <a:lumMod val="75000"/>
                  <a:lumOff val="25000"/>
                </a:schemeClr>
              </a:solidFill>
              <a:latin typeface="Avenir Next LT Pro"/>
            </a:endParaRPr>
          </a:p>
        </p:txBody>
      </p:sp>
      <p:sp>
        <p:nvSpPr>
          <p:cNvPr id="111" name="PlaceHolder 3"/>
          <p:cNvSpPr>
            <a:spLocks noGrp="1"/>
          </p:cNvSpPr>
          <p:nvPr>
            <p:ph/>
          </p:nvPr>
        </p:nvSpPr>
        <p:spPr>
          <a:xfrm>
            <a:off x="6251400" y="2108160"/>
            <a:ext cx="4908240" cy="1793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110000"/>
              </a:lnSpc>
              <a:spcBef>
                <a:spcPts val="1417"/>
              </a:spcBef>
              <a:buNone/>
            </a:pPr>
            <a:endParaRPr b="0" lang="cs-CZ" sz="2000" spc="-1" strike="noStrike">
              <a:solidFill>
                <a:schemeClr val="dk1">
                  <a:lumMod val="75000"/>
                  <a:lumOff val="25000"/>
                </a:schemeClr>
              </a:solidFill>
              <a:latin typeface="Avenir Next LT Pro"/>
            </a:endParaRPr>
          </a:p>
        </p:txBody>
      </p:sp>
      <p:sp>
        <p:nvSpPr>
          <p:cNvPr id="112" name="PlaceHolder 4"/>
          <p:cNvSpPr>
            <a:spLocks noGrp="1"/>
          </p:cNvSpPr>
          <p:nvPr>
            <p:ph/>
          </p:nvPr>
        </p:nvSpPr>
        <p:spPr>
          <a:xfrm>
            <a:off x="6251400" y="4072320"/>
            <a:ext cx="4908240" cy="1793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110000"/>
              </a:lnSpc>
              <a:spcBef>
                <a:spcPts val="1417"/>
              </a:spcBef>
              <a:buNone/>
            </a:pPr>
            <a:endParaRPr b="0" lang="cs-CZ" sz="2000" spc="-1" strike="noStrike">
              <a:solidFill>
                <a:schemeClr val="dk1">
                  <a:lumMod val="75000"/>
                  <a:lumOff val="25000"/>
                </a:schemeClr>
              </a:solidFill>
              <a:latin typeface="Avenir Next LT Pro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8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9"/>
          </p:nvPr>
        </p:nvSpPr>
        <p:spPr/>
        <p:txBody>
          <a:bodyPr/>
          <a:p>
            <a:fld id="{E6172769-1D27-43FC-903D-B138F3867B00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7"/>
          </p:nvPr>
        </p:nvSpPr>
        <p:spPr/>
        <p:txBody>
          <a:bodyPr/>
          <a:p>
            <a:r>
              <a:rPr lang="cs-CZ"/>
              <a:t/>
            </a:r>
          </a:p>
        </p:txBody>
      </p:sp>
    </p:spTree>
  </p:cSld>
</p:sldLayout>
</file>

<file path=ppt/slideLayouts/slideLayout3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PlaceHolder 1"/>
          <p:cNvSpPr>
            <a:spLocks noGrp="1"/>
          </p:cNvSpPr>
          <p:nvPr>
            <p:ph type="title"/>
          </p:nvPr>
        </p:nvSpPr>
        <p:spPr>
          <a:xfrm>
            <a:off x="1097280" y="286560"/>
            <a:ext cx="10058040" cy="1450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cs-CZ" sz="1800" spc="-1" strike="noStrike">
              <a:solidFill>
                <a:schemeClr val="dk1"/>
              </a:solidFill>
              <a:latin typeface="Avenir Next LT Pro"/>
            </a:endParaRPr>
          </a:p>
        </p:txBody>
      </p:sp>
      <p:sp>
        <p:nvSpPr>
          <p:cNvPr id="114" name="PlaceHolder 2"/>
          <p:cNvSpPr>
            <a:spLocks noGrp="1"/>
          </p:cNvSpPr>
          <p:nvPr>
            <p:ph/>
          </p:nvPr>
        </p:nvSpPr>
        <p:spPr>
          <a:xfrm>
            <a:off x="1097280" y="2108160"/>
            <a:ext cx="4908240" cy="1793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110000"/>
              </a:lnSpc>
              <a:spcBef>
                <a:spcPts val="1417"/>
              </a:spcBef>
              <a:buNone/>
            </a:pPr>
            <a:endParaRPr b="0" lang="cs-CZ" sz="2000" spc="-1" strike="noStrike">
              <a:solidFill>
                <a:schemeClr val="dk1">
                  <a:lumMod val="75000"/>
                  <a:lumOff val="25000"/>
                </a:schemeClr>
              </a:solidFill>
              <a:latin typeface="Avenir Next LT Pro"/>
            </a:endParaRPr>
          </a:p>
        </p:txBody>
      </p:sp>
      <p:sp>
        <p:nvSpPr>
          <p:cNvPr id="115" name="PlaceHolder 3"/>
          <p:cNvSpPr>
            <a:spLocks noGrp="1"/>
          </p:cNvSpPr>
          <p:nvPr>
            <p:ph/>
          </p:nvPr>
        </p:nvSpPr>
        <p:spPr>
          <a:xfrm>
            <a:off x="6251400" y="2108160"/>
            <a:ext cx="4908240" cy="1793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110000"/>
              </a:lnSpc>
              <a:spcBef>
                <a:spcPts val="1417"/>
              </a:spcBef>
              <a:buNone/>
            </a:pPr>
            <a:endParaRPr b="0" lang="cs-CZ" sz="2000" spc="-1" strike="noStrike">
              <a:solidFill>
                <a:schemeClr val="dk1">
                  <a:lumMod val="75000"/>
                  <a:lumOff val="25000"/>
                </a:schemeClr>
              </a:solidFill>
              <a:latin typeface="Avenir Next LT Pro"/>
            </a:endParaRPr>
          </a:p>
        </p:txBody>
      </p:sp>
      <p:sp>
        <p:nvSpPr>
          <p:cNvPr id="116" name="PlaceHolder 4"/>
          <p:cNvSpPr>
            <a:spLocks noGrp="1"/>
          </p:cNvSpPr>
          <p:nvPr>
            <p:ph/>
          </p:nvPr>
        </p:nvSpPr>
        <p:spPr>
          <a:xfrm>
            <a:off x="1097280" y="4072320"/>
            <a:ext cx="10058040" cy="1793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110000"/>
              </a:lnSpc>
              <a:spcBef>
                <a:spcPts val="1417"/>
              </a:spcBef>
              <a:buNone/>
            </a:pPr>
            <a:endParaRPr b="0" lang="cs-CZ" sz="2000" spc="-1" strike="noStrike">
              <a:solidFill>
                <a:schemeClr val="dk1">
                  <a:lumMod val="75000"/>
                  <a:lumOff val="25000"/>
                </a:schemeClr>
              </a:solidFill>
              <a:latin typeface="Avenir Next LT Pro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8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9"/>
          </p:nvPr>
        </p:nvSpPr>
        <p:spPr/>
        <p:txBody>
          <a:bodyPr/>
          <a:p>
            <a:fld id="{5E930941-3E9C-4F11-A753-337E5F12E77F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7"/>
          </p:nvPr>
        </p:nvSpPr>
        <p:spPr/>
        <p:txBody>
          <a:bodyPr/>
          <a:p>
            <a:r>
              <a:rPr lang="cs-CZ"/>
              <a:t/>
            </a:r>
          </a:p>
        </p:txBody>
      </p:sp>
    </p:spTree>
  </p:cSld>
</p:sldLayout>
</file>

<file path=ppt/slideLayouts/slideLayout3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PlaceHolder 1"/>
          <p:cNvSpPr>
            <a:spLocks noGrp="1"/>
          </p:cNvSpPr>
          <p:nvPr>
            <p:ph type="title"/>
          </p:nvPr>
        </p:nvSpPr>
        <p:spPr>
          <a:xfrm>
            <a:off x="1097280" y="286560"/>
            <a:ext cx="10058040" cy="1450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cs-CZ" sz="1800" spc="-1" strike="noStrike">
              <a:solidFill>
                <a:schemeClr val="dk1"/>
              </a:solidFill>
              <a:latin typeface="Avenir Next LT Pro"/>
            </a:endParaRPr>
          </a:p>
        </p:txBody>
      </p:sp>
      <p:sp>
        <p:nvSpPr>
          <p:cNvPr id="118" name="PlaceHolder 2"/>
          <p:cNvSpPr>
            <a:spLocks noGrp="1"/>
          </p:cNvSpPr>
          <p:nvPr>
            <p:ph/>
          </p:nvPr>
        </p:nvSpPr>
        <p:spPr>
          <a:xfrm>
            <a:off x="1097280" y="2108160"/>
            <a:ext cx="10058040" cy="1793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110000"/>
              </a:lnSpc>
              <a:spcBef>
                <a:spcPts val="1417"/>
              </a:spcBef>
              <a:buNone/>
            </a:pPr>
            <a:endParaRPr b="0" lang="cs-CZ" sz="2000" spc="-1" strike="noStrike">
              <a:solidFill>
                <a:schemeClr val="dk1">
                  <a:lumMod val="75000"/>
                  <a:lumOff val="25000"/>
                </a:schemeClr>
              </a:solidFill>
              <a:latin typeface="Avenir Next LT Pro"/>
            </a:endParaRPr>
          </a:p>
        </p:txBody>
      </p:sp>
      <p:sp>
        <p:nvSpPr>
          <p:cNvPr id="119" name="PlaceHolder 3"/>
          <p:cNvSpPr>
            <a:spLocks noGrp="1"/>
          </p:cNvSpPr>
          <p:nvPr>
            <p:ph/>
          </p:nvPr>
        </p:nvSpPr>
        <p:spPr>
          <a:xfrm>
            <a:off x="1097280" y="4072320"/>
            <a:ext cx="10058040" cy="1793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110000"/>
              </a:lnSpc>
              <a:spcBef>
                <a:spcPts val="1417"/>
              </a:spcBef>
              <a:buNone/>
            </a:pPr>
            <a:endParaRPr b="0" lang="cs-CZ" sz="2000" spc="-1" strike="noStrike">
              <a:solidFill>
                <a:schemeClr val="dk1">
                  <a:lumMod val="75000"/>
                  <a:lumOff val="25000"/>
                </a:schemeClr>
              </a:solidFill>
              <a:latin typeface="Avenir Next LT Pro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8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9"/>
          </p:nvPr>
        </p:nvSpPr>
        <p:spPr/>
        <p:txBody>
          <a:bodyPr/>
          <a:p>
            <a:fld id="{465E24C6-255E-4D45-B6D4-FEC7B4FF9144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7"/>
          </p:nvPr>
        </p:nvSpPr>
        <p:spPr/>
        <p:txBody>
          <a:bodyPr/>
          <a:p>
            <a:r>
              <a:rPr lang="cs-CZ"/>
              <a:t/>
            </a:r>
          </a:p>
        </p:txBody>
      </p:sp>
    </p:spTree>
  </p:cSld>
</p:sldLayout>
</file>

<file path=ppt/slideLayouts/slideLayout3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PlaceHolder 1"/>
          <p:cNvSpPr>
            <a:spLocks noGrp="1"/>
          </p:cNvSpPr>
          <p:nvPr>
            <p:ph type="title"/>
          </p:nvPr>
        </p:nvSpPr>
        <p:spPr>
          <a:xfrm>
            <a:off x="1097280" y="286560"/>
            <a:ext cx="10058040" cy="1450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cs-CZ" sz="1800" spc="-1" strike="noStrike">
              <a:solidFill>
                <a:schemeClr val="dk1"/>
              </a:solidFill>
              <a:latin typeface="Avenir Next LT Pro"/>
            </a:endParaRPr>
          </a:p>
        </p:txBody>
      </p:sp>
      <p:sp>
        <p:nvSpPr>
          <p:cNvPr id="121" name="PlaceHolder 2"/>
          <p:cNvSpPr>
            <a:spLocks noGrp="1"/>
          </p:cNvSpPr>
          <p:nvPr>
            <p:ph/>
          </p:nvPr>
        </p:nvSpPr>
        <p:spPr>
          <a:xfrm>
            <a:off x="1097280" y="2108160"/>
            <a:ext cx="4908240" cy="1793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110000"/>
              </a:lnSpc>
              <a:spcBef>
                <a:spcPts val="1417"/>
              </a:spcBef>
              <a:buNone/>
            </a:pPr>
            <a:endParaRPr b="0" lang="cs-CZ" sz="2000" spc="-1" strike="noStrike">
              <a:solidFill>
                <a:schemeClr val="dk1">
                  <a:lumMod val="75000"/>
                  <a:lumOff val="25000"/>
                </a:schemeClr>
              </a:solidFill>
              <a:latin typeface="Avenir Next LT Pro"/>
            </a:endParaRPr>
          </a:p>
        </p:txBody>
      </p:sp>
      <p:sp>
        <p:nvSpPr>
          <p:cNvPr id="122" name="PlaceHolder 3"/>
          <p:cNvSpPr>
            <a:spLocks noGrp="1"/>
          </p:cNvSpPr>
          <p:nvPr>
            <p:ph/>
          </p:nvPr>
        </p:nvSpPr>
        <p:spPr>
          <a:xfrm>
            <a:off x="6251400" y="2108160"/>
            <a:ext cx="4908240" cy="1793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110000"/>
              </a:lnSpc>
              <a:spcBef>
                <a:spcPts val="1417"/>
              </a:spcBef>
              <a:buNone/>
            </a:pPr>
            <a:endParaRPr b="0" lang="cs-CZ" sz="2000" spc="-1" strike="noStrike">
              <a:solidFill>
                <a:schemeClr val="dk1">
                  <a:lumMod val="75000"/>
                  <a:lumOff val="25000"/>
                </a:schemeClr>
              </a:solidFill>
              <a:latin typeface="Avenir Next LT Pro"/>
            </a:endParaRPr>
          </a:p>
        </p:txBody>
      </p:sp>
      <p:sp>
        <p:nvSpPr>
          <p:cNvPr id="123" name="PlaceHolder 4"/>
          <p:cNvSpPr>
            <a:spLocks noGrp="1"/>
          </p:cNvSpPr>
          <p:nvPr>
            <p:ph/>
          </p:nvPr>
        </p:nvSpPr>
        <p:spPr>
          <a:xfrm>
            <a:off x="1097280" y="4072320"/>
            <a:ext cx="4908240" cy="1793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110000"/>
              </a:lnSpc>
              <a:spcBef>
                <a:spcPts val="1417"/>
              </a:spcBef>
              <a:buNone/>
            </a:pPr>
            <a:endParaRPr b="0" lang="cs-CZ" sz="2000" spc="-1" strike="noStrike">
              <a:solidFill>
                <a:schemeClr val="dk1">
                  <a:lumMod val="75000"/>
                  <a:lumOff val="25000"/>
                </a:schemeClr>
              </a:solidFill>
              <a:latin typeface="Avenir Next LT Pro"/>
            </a:endParaRPr>
          </a:p>
        </p:txBody>
      </p:sp>
      <p:sp>
        <p:nvSpPr>
          <p:cNvPr id="124" name="PlaceHolder 5"/>
          <p:cNvSpPr>
            <a:spLocks noGrp="1"/>
          </p:cNvSpPr>
          <p:nvPr>
            <p:ph/>
          </p:nvPr>
        </p:nvSpPr>
        <p:spPr>
          <a:xfrm>
            <a:off x="6251400" y="4072320"/>
            <a:ext cx="4908240" cy="1793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110000"/>
              </a:lnSpc>
              <a:spcBef>
                <a:spcPts val="1417"/>
              </a:spcBef>
              <a:buNone/>
            </a:pPr>
            <a:endParaRPr b="0" lang="cs-CZ" sz="2000" spc="-1" strike="noStrike">
              <a:solidFill>
                <a:schemeClr val="dk1">
                  <a:lumMod val="75000"/>
                  <a:lumOff val="25000"/>
                </a:schemeClr>
              </a:solidFill>
              <a:latin typeface="Avenir Next LT Pro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8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9"/>
          </p:nvPr>
        </p:nvSpPr>
        <p:spPr/>
        <p:txBody>
          <a:bodyPr/>
          <a:p>
            <a:fld id="{4D0C1C71-F59B-4F4C-A862-A400C5A1984A}" type="slidenum">
              <a:t>&lt;#&gt;</a:t>
            </a:fld>
          </a:p>
        </p:txBody>
      </p:sp>
      <p:sp>
        <p:nvSpPr>
          <p:cNvPr id="9" name="PlaceHolder 8"/>
          <p:cNvSpPr>
            <a:spLocks noGrp="1"/>
          </p:cNvSpPr>
          <p:nvPr>
            <p:ph type="dt" idx="7"/>
          </p:nvPr>
        </p:nvSpPr>
        <p:spPr/>
        <p:txBody>
          <a:bodyPr/>
          <a:p>
            <a:r>
              <a:rPr lang="cs-CZ"/>
              <a:t/>
            </a:r>
          </a:p>
        </p:txBody>
      </p:sp>
    </p:spTree>
  </p:cSld>
</p:sldLayout>
</file>

<file path=ppt/slideLayouts/slideLayout3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PlaceHolder 1"/>
          <p:cNvSpPr>
            <a:spLocks noGrp="1"/>
          </p:cNvSpPr>
          <p:nvPr>
            <p:ph type="title"/>
          </p:nvPr>
        </p:nvSpPr>
        <p:spPr>
          <a:xfrm>
            <a:off x="1097280" y="286560"/>
            <a:ext cx="10058040" cy="1450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cs-CZ" sz="1800" spc="-1" strike="noStrike">
              <a:solidFill>
                <a:schemeClr val="dk1"/>
              </a:solidFill>
              <a:latin typeface="Avenir Next LT Pro"/>
            </a:endParaRPr>
          </a:p>
        </p:txBody>
      </p:sp>
      <p:sp>
        <p:nvSpPr>
          <p:cNvPr id="126" name="PlaceHolder 2"/>
          <p:cNvSpPr>
            <a:spLocks noGrp="1"/>
          </p:cNvSpPr>
          <p:nvPr>
            <p:ph/>
          </p:nvPr>
        </p:nvSpPr>
        <p:spPr>
          <a:xfrm>
            <a:off x="1097280" y="2108160"/>
            <a:ext cx="3238560" cy="1793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110000"/>
              </a:lnSpc>
              <a:spcBef>
                <a:spcPts val="1417"/>
              </a:spcBef>
              <a:buNone/>
            </a:pPr>
            <a:endParaRPr b="0" lang="cs-CZ" sz="2000" spc="-1" strike="noStrike">
              <a:solidFill>
                <a:schemeClr val="dk1">
                  <a:lumMod val="75000"/>
                  <a:lumOff val="25000"/>
                </a:schemeClr>
              </a:solidFill>
              <a:latin typeface="Avenir Next LT Pro"/>
            </a:endParaRPr>
          </a:p>
        </p:txBody>
      </p:sp>
      <p:sp>
        <p:nvSpPr>
          <p:cNvPr id="127" name="PlaceHolder 3"/>
          <p:cNvSpPr>
            <a:spLocks noGrp="1"/>
          </p:cNvSpPr>
          <p:nvPr>
            <p:ph/>
          </p:nvPr>
        </p:nvSpPr>
        <p:spPr>
          <a:xfrm>
            <a:off x="4498200" y="2108160"/>
            <a:ext cx="3238560" cy="1793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110000"/>
              </a:lnSpc>
              <a:spcBef>
                <a:spcPts val="1417"/>
              </a:spcBef>
              <a:buNone/>
            </a:pPr>
            <a:endParaRPr b="0" lang="cs-CZ" sz="2000" spc="-1" strike="noStrike">
              <a:solidFill>
                <a:schemeClr val="dk1">
                  <a:lumMod val="75000"/>
                  <a:lumOff val="25000"/>
                </a:schemeClr>
              </a:solidFill>
              <a:latin typeface="Avenir Next LT Pro"/>
            </a:endParaRPr>
          </a:p>
        </p:txBody>
      </p:sp>
      <p:sp>
        <p:nvSpPr>
          <p:cNvPr id="128" name="PlaceHolder 4"/>
          <p:cNvSpPr>
            <a:spLocks noGrp="1"/>
          </p:cNvSpPr>
          <p:nvPr>
            <p:ph/>
          </p:nvPr>
        </p:nvSpPr>
        <p:spPr>
          <a:xfrm>
            <a:off x="7899120" y="2108160"/>
            <a:ext cx="3238560" cy="1793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110000"/>
              </a:lnSpc>
              <a:spcBef>
                <a:spcPts val="1417"/>
              </a:spcBef>
              <a:buNone/>
            </a:pPr>
            <a:endParaRPr b="0" lang="cs-CZ" sz="2000" spc="-1" strike="noStrike">
              <a:solidFill>
                <a:schemeClr val="dk1">
                  <a:lumMod val="75000"/>
                  <a:lumOff val="25000"/>
                </a:schemeClr>
              </a:solidFill>
              <a:latin typeface="Avenir Next LT Pro"/>
            </a:endParaRPr>
          </a:p>
        </p:txBody>
      </p:sp>
      <p:sp>
        <p:nvSpPr>
          <p:cNvPr id="129" name="PlaceHolder 5"/>
          <p:cNvSpPr>
            <a:spLocks noGrp="1"/>
          </p:cNvSpPr>
          <p:nvPr>
            <p:ph/>
          </p:nvPr>
        </p:nvSpPr>
        <p:spPr>
          <a:xfrm>
            <a:off x="1097280" y="4072320"/>
            <a:ext cx="3238560" cy="1793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110000"/>
              </a:lnSpc>
              <a:spcBef>
                <a:spcPts val="1417"/>
              </a:spcBef>
              <a:buNone/>
            </a:pPr>
            <a:endParaRPr b="0" lang="cs-CZ" sz="2000" spc="-1" strike="noStrike">
              <a:solidFill>
                <a:schemeClr val="dk1">
                  <a:lumMod val="75000"/>
                  <a:lumOff val="25000"/>
                </a:schemeClr>
              </a:solidFill>
              <a:latin typeface="Avenir Next LT Pro"/>
            </a:endParaRPr>
          </a:p>
        </p:txBody>
      </p:sp>
      <p:sp>
        <p:nvSpPr>
          <p:cNvPr id="130" name="PlaceHolder 6"/>
          <p:cNvSpPr>
            <a:spLocks noGrp="1"/>
          </p:cNvSpPr>
          <p:nvPr>
            <p:ph/>
          </p:nvPr>
        </p:nvSpPr>
        <p:spPr>
          <a:xfrm>
            <a:off x="4498200" y="4072320"/>
            <a:ext cx="3238560" cy="1793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110000"/>
              </a:lnSpc>
              <a:spcBef>
                <a:spcPts val="1417"/>
              </a:spcBef>
              <a:buNone/>
            </a:pPr>
            <a:endParaRPr b="0" lang="cs-CZ" sz="2000" spc="-1" strike="noStrike">
              <a:solidFill>
                <a:schemeClr val="dk1">
                  <a:lumMod val="75000"/>
                  <a:lumOff val="25000"/>
                </a:schemeClr>
              </a:solidFill>
              <a:latin typeface="Avenir Next LT Pro"/>
            </a:endParaRPr>
          </a:p>
        </p:txBody>
      </p:sp>
      <p:sp>
        <p:nvSpPr>
          <p:cNvPr id="131" name="PlaceHolder 7"/>
          <p:cNvSpPr>
            <a:spLocks noGrp="1"/>
          </p:cNvSpPr>
          <p:nvPr>
            <p:ph/>
          </p:nvPr>
        </p:nvSpPr>
        <p:spPr>
          <a:xfrm>
            <a:off x="7899120" y="4072320"/>
            <a:ext cx="3238560" cy="1793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110000"/>
              </a:lnSpc>
              <a:spcBef>
                <a:spcPts val="1417"/>
              </a:spcBef>
              <a:buNone/>
            </a:pPr>
            <a:endParaRPr b="0" lang="cs-CZ" sz="2000" spc="-1" strike="noStrike">
              <a:solidFill>
                <a:schemeClr val="dk1">
                  <a:lumMod val="75000"/>
                  <a:lumOff val="25000"/>
                </a:schemeClr>
              </a:solidFill>
              <a:latin typeface="Avenir Next LT Pro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8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9"/>
          </p:nvPr>
        </p:nvSpPr>
        <p:spPr/>
        <p:txBody>
          <a:bodyPr/>
          <a:p>
            <a:fld id="{7A5999F3-58D1-45F6-8BD2-FEB8D66ED90C}" type="slidenum">
              <a:t>&lt;#&gt;</a:t>
            </a:fld>
          </a:p>
        </p:txBody>
      </p:sp>
      <p:sp>
        <p:nvSpPr>
          <p:cNvPr id="11" name="PlaceHolder 10"/>
          <p:cNvSpPr>
            <a:spLocks noGrp="1"/>
          </p:cNvSpPr>
          <p:nvPr>
            <p:ph type="dt" idx="7"/>
          </p:nvPr>
        </p:nvSpPr>
        <p:spPr/>
        <p:txBody>
          <a:bodyPr/>
          <a:p>
            <a:r>
              <a:rPr lang="cs-CZ"/>
              <a:t/>
            </a: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1097280" y="286560"/>
            <a:ext cx="10058040" cy="1450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cs-CZ" sz="1800" spc="-1" strike="noStrike">
              <a:solidFill>
                <a:schemeClr val="dk1"/>
              </a:solidFill>
              <a:latin typeface="Avenir Next LT Pro"/>
            </a:endParaRPr>
          </a:p>
        </p:txBody>
      </p:sp>
      <p:sp>
        <p:nvSpPr>
          <p:cNvPr id="14" name="PlaceHolder 2"/>
          <p:cNvSpPr>
            <a:spLocks noGrp="1"/>
          </p:cNvSpPr>
          <p:nvPr>
            <p:ph/>
          </p:nvPr>
        </p:nvSpPr>
        <p:spPr>
          <a:xfrm>
            <a:off x="1097280" y="2108160"/>
            <a:ext cx="4908240" cy="3760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110000"/>
              </a:lnSpc>
              <a:spcBef>
                <a:spcPts val="1417"/>
              </a:spcBef>
              <a:buNone/>
            </a:pPr>
            <a:endParaRPr b="0" lang="cs-CZ" sz="2000" spc="-1" strike="noStrike">
              <a:solidFill>
                <a:schemeClr val="dk1">
                  <a:lumMod val="75000"/>
                  <a:lumOff val="25000"/>
                </a:schemeClr>
              </a:solidFill>
              <a:latin typeface="Avenir Next LT Pro"/>
            </a:endParaRPr>
          </a:p>
        </p:txBody>
      </p:sp>
      <p:sp>
        <p:nvSpPr>
          <p:cNvPr id="15" name="PlaceHolder 3"/>
          <p:cNvSpPr>
            <a:spLocks noGrp="1"/>
          </p:cNvSpPr>
          <p:nvPr>
            <p:ph/>
          </p:nvPr>
        </p:nvSpPr>
        <p:spPr>
          <a:xfrm>
            <a:off x="6251400" y="2108160"/>
            <a:ext cx="4908240" cy="3760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110000"/>
              </a:lnSpc>
              <a:spcBef>
                <a:spcPts val="1417"/>
              </a:spcBef>
              <a:buNone/>
            </a:pPr>
            <a:endParaRPr b="0" lang="cs-CZ" sz="2000" spc="-1" strike="noStrike">
              <a:solidFill>
                <a:schemeClr val="dk1">
                  <a:lumMod val="75000"/>
                  <a:lumOff val="25000"/>
                </a:schemeClr>
              </a:solidFill>
              <a:latin typeface="Avenir Next LT Pro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F3305E67-9B3C-4110-A420-A69111F1D360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cs-CZ"/>
              <a:t/>
            </a: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1097280" y="286560"/>
            <a:ext cx="10058040" cy="1450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cs-CZ" sz="1800" spc="-1" strike="noStrike">
              <a:solidFill>
                <a:schemeClr val="dk1"/>
              </a:solidFill>
              <a:latin typeface="Avenir Next LT Pro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2AA61DA3-ED2F-4989-BABC-64776DBD4270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cs-CZ"/>
              <a:t/>
            </a: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subTitle"/>
          </p:nvPr>
        </p:nvSpPr>
        <p:spPr>
          <a:xfrm>
            <a:off x="1097280" y="286560"/>
            <a:ext cx="10058040" cy="672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cs-CZ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FDD28226-DC12-4866-BADD-7336489E069F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cs-CZ"/>
              <a:t/>
            </a: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1097280" y="286560"/>
            <a:ext cx="10058040" cy="1450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cs-CZ" sz="1800" spc="-1" strike="noStrike">
              <a:solidFill>
                <a:schemeClr val="dk1"/>
              </a:solidFill>
              <a:latin typeface="Avenir Next LT Pro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/>
          </p:nvPr>
        </p:nvSpPr>
        <p:spPr>
          <a:xfrm>
            <a:off x="1097280" y="2108160"/>
            <a:ext cx="4908240" cy="1793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110000"/>
              </a:lnSpc>
              <a:spcBef>
                <a:spcPts val="1417"/>
              </a:spcBef>
              <a:buNone/>
            </a:pPr>
            <a:endParaRPr b="0" lang="cs-CZ" sz="2000" spc="-1" strike="noStrike">
              <a:solidFill>
                <a:schemeClr val="dk1">
                  <a:lumMod val="75000"/>
                  <a:lumOff val="25000"/>
                </a:schemeClr>
              </a:solidFill>
              <a:latin typeface="Avenir Next LT Pro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/>
          </p:nvPr>
        </p:nvSpPr>
        <p:spPr>
          <a:xfrm>
            <a:off x="6251400" y="2108160"/>
            <a:ext cx="4908240" cy="3760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110000"/>
              </a:lnSpc>
              <a:spcBef>
                <a:spcPts val="1417"/>
              </a:spcBef>
              <a:buNone/>
            </a:pPr>
            <a:endParaRPr b="0" lang="cs-CZ" sz="2000" spc="-1" strike="noStrike">
              <a:solidFill>
                <a:schemeClr val="dk1">
                  <a:lumMod val="75000"/>
                  <a:lumOff val="25000"/>
                </a:schemeClr>
              </a:solidFill>
              <a:latin typeface="Avenir Next LT Pro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/>
          </p:nvPr>
        </p:nvSpPr>
        <p:spPr>
          <a:xfrm>
            <a:off x="1097280" y="4072320"/>
            <a:ext cx="4908240" cy="1793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110000"/>
              </a:lnSpc>
              <a:spcBef>
                <a:spcPts val="1417"/>
              </a:spcBef>
              <a:buNone/>
            </a:pPr>
            <a:endParaRPr b="0" lang="cs-CZ" sz="2000" spc="-1" strike="noStrike">
              <a:solidFill>
                <a:schemeClr val="dk1">
                  <a:lumMod val="75000"/>
                  <a:lumOff val="25000"/>
                </a:schemeClr>
              </a:solidFill>
              <a:latin typeface="Avenir Next LT Pro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E5831277-388F-4434-A572-3F820C316815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cs-CZ"/>
              <a:t/>
            </a: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1097280" y="286560"/>
            <a:ext cx="10058040" cy="1450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cs-CZ" sz="1800" spc="-1" strike="noStrike">
              <a:solidFill>
                <a:schemeClr val="dk1"/>
              </a:solidFill>
              <a:latin typeface="Avenir Next LT Pro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/>
          </p:nvPr>
        </p:nvSpPr>
        <p:spPr>
          <a:xfrm>
            <a:off x="1097280" y="2108160"/>
            <a:ext cx="4908240" cy="3760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110000"/>
              </a:lnSpc>
              <a:spcBef>
                <a:spcPts val="1417"/>
              </a:spcBef>
              <a:buNone/>
            </a:pPr>
            <a:endParaRPr b="0" lang="cs-CZ" sz="2000" spc="-1" strike="noStrike">
              <a:solidFill>
                <a:schemeClr val="dk1">
                  <a:lumMod val="75000"/>
                  <a:lumOff val="25000"/>
                </a:schemeClr>
              </a:solidFill>
              <a:latin typeface="Avenir Next LT Pro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/>
          </p:nvPr>
        </p:nvSpPr>
        <p:spPr>
          <a:xfrm>
            <a:off x="6251400" y="2108160"/>
            <a:ext cx="4908240" cy="1793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110000"/>
              </a:lnSpc>
              <a:spcBef>
                <a:spcPts val="1417"/>
              </a:spcBef>
              <a:buNone/>
            </a:pPr>
            <a:endParaRPr b="0" lang="cs-CZ" sz="2000" spc="-1" strike="noStrike">
              <a:solidFill>
                <a:schemeClr val="dk1">
                  <a:lumMod val="75000"/>
                  <a:lumOff val="25000"/>
                </a:schemeClr>
              </a:solidFill>
              <a:latin typeface="Avenir Next LT Pro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/>
          </p:nvPr>
        </p:nvSpPr>
        <p:spPr>
          <a:xfrm>
            <a:off x="6251400" y="4072320"/>
            <a:ext cx="4908240" cy="1793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110000"/>
              </a:lnSpc>
              <a:spcBef>
                <a:spcPts val="1417"/>
              </a:spcBef>
              <a:buNone/>
            </a:pPr>
            <a:endParaRPr b="0" lang="cs-CZ" sz="2000" spc="-1" strike="noStrike">
              <a:solidFill>
                <a:schemeClr val="dk1">
                  <a:lumMod val="75000"/>
                  <a:lumOff val="25000"/>
                </a:schemeClr>
              </a:solidFill>
              <a:latin typeface="Avenir Next LT Pro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D642F8FB-839C-4D8A-BBD6-6C1C2965E4CE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cs-CZ"/>
              <a:t/>
            </a: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1097280" y="286560"/>
            <a:ext cx="10058040" cy="1450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cs-CZ" sz="1800" spc="-1" strike="noStrike">
              <a:solidFill>
                <a:schemeClr val="dk1"/>
              </a:solidFill>
              <a:latin typeface="Avenir Next LT Pro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1097280" y="2108160"/>
            <a:ext cx="4908240" cy="1793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110000"/>
              </a:lnSpc>
              <a:spcBef>
                <a:spcPts val="1417"/>
              </a:spcBef>
              <a:buNone/>
            </a:pPr>
            <a:endParaRPr b="0" lang="cs-CZ" sz="2000" spc="-1" strike="noStrike">
              <a:solidFill>
                <a:schemeClr val="dk1">
                  <a:lumMod val="75000"/>
                  <a:lumOff val="25000"/>
                </a:schemeClr>
              </a:solidFill>
              <a:latin typeface="Avenir Next LT Pro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6251400" y="2108160"/>
            <a:ext cx="4908240" cy="1793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110000"/>
              </a:lnSpc>
              <a:spcBef>
                <a:spcPts val="1417"/>
              </a:spcBef>
              <a:buNone/>
            </a:pPr>
            <a:endParaRPr b="0" lang="cs-CZ" sz="2000" spc="-1" strike="noStrike">
              <a:solidFill>
                <a:schemeClr val="dk1">
                  <a:lumMod val="75000"/>
                  <a:lumOff val="25000"/>
                </a:schemeClr>
              </a:solidFill>
              <a:latin typeface="Avenir Next LT Pro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/>
          </p:nvPr>
        </p:nvSpPr>
        <p:spPr>
          <a:xfrm>
            <a:off x="1097280" y="4072320"/>
            <a:ext cx="10058040" cy="1793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110000"/>
              </a:lnSpc>
              <a:spcBef>
                <a:spcPts val="1417"/>
              </a:spcBef>
              <a:buNone/>
            </a:pPr>
            <a:endParaRPr b="0" lang="cs-CZ" sz="2000" spc="-1" strike="noStrike">
              <a:solidFill>
                <a:schemeClr val="dk1">
                  <a:lumMod val="75000"/>
                  <a:lumOff val="25000"/>
                </a:schemeClr>
              </a:solidFill>
              <a:latin typeface="Avenir Next LT Pro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FA0B89C4-F55A-45B1-B902-205FBD476C3D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cs-CZ"/>
              <a:t/>
            </a: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_rels/slideMaster3.xml.rels><?xml version="1.0" encoding="UTF-8"?>
<Relationships xmlns="http://schemas.openxmlformats.org/package/2006/relationships"><Relationship Id="rId1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8.xml"/><Relationship Id="rId6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0.xml"/><Relationship Id="rId8" Type="http://schemas.openxmlformats.org/officeDocument/2006/relationships/slideLayout" Target="../slideLayouts/slideLayout31.xml"/><Relationship Id="rId9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33.xml"/><Relationship Id="rId11" Type="http://schemas.openxmlformats.org/officeDocument/2006/relationships/slideLayout" Target="../slideLayouts/slideLayout34.xml"/><Relationship Id="rId12" Type="http://schemas.openxmlformats.org/officeDocument/2006/relationships/slideLayout" Target="../slideLayouts/slideLayout35.xml"/><Relationship Id="rId13" Type="http://schemas.openxmlformats.org/officeDocument/2006/relationships/slideLayout" Target="../slideLayouts/slideLayout36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Rectangle 6" hidden="1"/>
          <p:cNvSpPr/>
          <p:nvPr/>
        </p:nvSpPr>
        <p:spPr>
          <a:xfrm>
            <a:off x="3240" y="6400800"/>
            <a:ext cx="12188520" cy="45684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endParaRPr b="0" lang="cs-CZ" sz="1800" spc="-1" strike="noStrike">
              <a:solidFill>
                <a:srgbClr val="ffffff"/>
              </a:solidFill>
              <a:latin typeface="Arial"/>
            </a:endParaRPr>
          </a:p>
        </p:txBody>
      </p:sp>
      <p:cxnSp>
        <p:nvCxnSpPr>
          <p:cNvPr id="1" name="Straight Connector 9"/>
          <p:cNvCxnSpPr/>
          <p:nvPr/>
        </p:nvCxnSpPr>
        <p:spPr>
          <a:xfrm>
            <a:off x="1193400" y="1897200"/>
            <a:ext cx="9967320" cy="360"/>
          </a:xfrm>
          <a:prstGeom prst="straightConnector1">
            <a:avLst/>
          </a:prstGeom>
          <a:ln>
            <a:solidFill>
              <a:srgbClr val="000000">
                <a:lumMod val="75000"/>
                <a:lumOff val="25000"/>
              </a:srgbClr>
            </a:solidFill>
            <a:round/>
          </a:ln>
        </p:spPr>
      </p:cxnSp>
      <p:sp>
        <p:nvSpPr>
          <p:cNvPr id="2" name="Rectangle 9"/>
          <p:cNvSpPr/>
          <p:nvPr/>
        </p:nvSpPr>
        <p:spPr>
          <a:xfrm>
            <a:off x="3240" y="6400800"/>
            <a:ext cx="12188520" cy="45684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endParaRPr b="0" lang="cs-CZ" sz="18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3" name="PlaceHolder 1"/>
          <p:cNvSpPr>
            <a:spLocks noGrp="1"/>
          </p:cNvSpPr>
          <p:nvPr>
            <p:ph type="title"/>
          </p:nvPr>
        </p:nvSpPr>
        <p:spPr>
          <a:xfrm>
            <a:off x="1097280" y="758880"/>
            <a:ext cx="10058040" cy="35658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b">
            <a:normAutofit/>
          </a:bodyPr>
          <a:p>
            <a:pPr indent="0" defTabSz="914400">
              <a:lnSpc>
                <a:spcPct val="90000"/>
              </a:lnSpc>
              <a:buNone/>
            </a:pPr>
            <a:r>
              <a:rPr b="0" lang="en-US" sz="8000" spc="-52" strike="noStrike">
                <a:solidFill>
                  <a:schemeClr val="dk1">
                    <a:lumMod val="85000"/>
                    <a:lumOff val="15000"/>
                  </a:schemeClr>
                </a:solidFill>
                <a:latin typeface="Avenir Next LT Pro Light"/>
              </a:rPr>
              <a:t>Click to edit Master title style</a:t>
            </a:r>
            <a:endParaRPr b="0" lang="cs-CZ" sz="8000" spc="-1" strike="noStrike">
              <a:solidFill>
                <a:schemeClr val="dk1"/>
              </a:solidFill>
              <a:latin typeface="Avenir Next LT Pro"/>
            </a:endParaRPr>
          </a:p>
        </p:txBody>
      </p:sp>
      <p:cxnSp>
        <p:nvCxnSpPr>
          <p:cNvPr id="4" name="Straight Connector 8"/>
          <p:cNvCxnSpPr/>
          <p:nvPr/>
        </p:nvCxnSpPr>
        <p:spPr>
          <a:xfrm>
            <a:off x="1207440" y="4474440"/>
            <a:ext cx="9875880" cy="360"/>
          </a:xfrm>
          <a:prstGeom prst="straightConnector1">
            <a:avLst/>
          </a:prstGeom>
          <a:ln>
            <a:solidFill>
              <a:srgbClr val="000000">
                <a:lumMod val="75000"/>
                <a:lumOff val="25000"/>
              </a:srgbClr>
            </a:solidFill>
            <a:round/>
          </a:ln>
        </p:spPr>
      </p:cxnSp>
      <p:sp>
        <p:nvSpPr>
          <p:cNvPr id="5" name="PlaceHolder 2"/>
          <p:cNvSpPr>
            <a:spLocks noGrp="1"/>
          </p:cNvSpPr>
          <p:nvPr>
            <p:ph type="dt" idx="1"/>
          </p:nvPr>
        </p:nvSpPr>
        <p:spPr>
          <a:xfrm>
            <a:off x="8218440" y="6446880"/>
            <a:ext cx="258444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defRPr b="0" lang="en-US" sz="800" spc="-1" strike="noStrike">
                <a:solidFill>
                  <a:srgbClr val="ffffff"/>
                </a:solidFill>
                <a:latin typeface="Avenir Next LT Pro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</a:pPr>
            <a:r>
              <a:rPr b="0" lang="en-US" sz="800" spc="-1" strike="noStrike">
                <a:solidFill>
                  <a:srgbClr val="ffffff"/>
                </a:solidFill>
                <a:latin typeface="Avenir Next LT Pro"/>
              </a:rPr>
              <a:t>&lt;datum/čas&gt;</a:t>
            </a:r>
            <a:endParaRPr b="0" lang="cs-CZ" sz="8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6" name="PlaceHolder 3"/>
          <p:cNvSpPr>
            <a:spLocks noGrp="1"/>
          </p:cNvSpPr>
          <p:nvPr>
            <p:ph type="ftr" idx="2"/>
          </p:nvPr>
        </p:nvSpPr>
        <p:spPr>
          <a:xfrm>
            <a:off x="1097280" y="6446880"/>
            <a:ext cx="681804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buNone/>
              <a:defRPr b="0" lang="cs-CZ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cs-CZ" sz="1400" spc="-1" strike="noStrike">
                <a:solidFill>
                  <a:srgbClr val="000000"/>
                </a:solidFill>
                <a:latin typeface="Times New Roman"/>
              </a:rPr>
              <a:t>&lt;zápatí&gt;</a:t>
            </a:r>
            <a:endParaRPr b="0" lang="cs-CZ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7" name="PlaceHolder 4"/>
          <p:cNvSpPr>
            <a:spLocks noGrp="1"/>
          </p:cNvSpPr>
          <p:nvPr>
            <p:ph type="sldNum" idx="3"/>
          </p:nvPr>
        </p:nvSpPr>
        <p:spPr>
          <a:xfrm>
            <a:off x="10993680" y="6446880"/>
            <a:ext cx="77976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b="0" lang="en-US" sz="800" spc="-1" strike="noStrike">
                <a:solidFill>
                  <a:srgbClr val="ffffff"/>
                </a:solidFill>
                <a:latin typeface="Avenir Next LT Pro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fld id="{10489085-999C-4A1A-B0E8-ACDAC880308E}" type="slidenum">
              <a:rPr b="0" lang="en-US" sz="800" spc="-1" strike="noStrike">
                <a:solidFill>
                  <a:srgbClr val="ffffff"/>
                </a:solidFill>
                <a:latin typeface="Avenir Next LT Pro"/>
              </a:rPr>
              <a:t>&lt;číslo&gt;</a:t>
            </a:fld>
            <a:endParaRPr b="0" lang="cs-CZ" sz="8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8" name="PlaceHolder 5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lnSpc>
                <a:spcPct val="11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000" spc="-1" strike="noStrike">
                <a:solidFill>
                  <a:schemeClr val="dk1">
                    <a:lumMod val="75000"/>
                    <a:lumOff val="25000"/>
                  </a:schemeClr>
                </a:solidFill>
                <a:latin typeface="Avenir Next LT Pro"/>
              </a:rPr>
              <a:t>Klikněte pro úpravu formátu textu osnovy</a:t>
            </a:r>
            <a:endParaRPr b="0" lang="cs-CZ" sz="2000" spc="-1" strike="noStrike">
              <a:solidFill>
                <a:schemeClr val="dk1">
                  <a:lumMod val="75000"/>
                  <a:lumOff val="25000"/>
                </a:schemeClr>
              </a:solidFill>
              <a:latin typeface="Avenir Next LT Pro"/>
            </a:endParaRPr>
          </a:p>
          <a:p>
            <a:pPr lvl="1" marL="864000" indent="-324000">
              <a:lnSpc>
                <a:spcPct val="11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cs-CZ" sz="1400" spc="-1" strike="noStrike">
                <a:solidFill>
                  <a:schemeClr val="dk1">
                    <a:lumMod val="75000"/>
                    <a:lumOff val="25000"/>
                  </a:schemeClr>
                </a:solidFill>
                <a:latin typeface="Avenir Next LT Pro"/>
              </a:rPr>
              <a:t>Druhá úroveň</a:t>
            </a:r>
            <a:endParaRPr b="0" lang="cs-CZ" sz="1400" spc="-1" strike="noStrike">
              <a:solidFill>
                <a:schemeClr val="dk1">
                  <a:lumMod val="75000"/>
                  <a:lumOff val="25000"/>
                </a:schemeClr>
              </a:solidFill>
              <a:latin typeface="Avenir Next LT Pro"/>
            </a:endParaRPr>
          </a:p>
          <a:p>
            <a:pPr lvl="2" marL="1296000" indent="-288000">
              <a:lnSpc>
                <a:spcPct val="11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1400" spc="-1" strike="noStrike">
                <a:solidFill>
                  <a:schemeClr val="dk1">
                    <a:lumMod val="75000"/>
                    <a:lumOff val="25000"/>
                  </a:schemeClr>
                </a:solidFill>
                <a:latin typeface="Avenir Next LT Pro"/>
              </a:rPr>
              <a:t>Třetí úroveň</a:t>
            </a:r>
            <a:endParaRPr b="0" lang="cs-CZ" sz="1400" spc="-1" strike="noStrike">
              <a:solidFill>
                <a:schemeClr val="dk1">
                  <a:lumMod val="75000"/>
                  <a:lumOff val="25000"/>
                </a:schemeClr>
              </a:solidFill>
              <a:latin typeface="Avenir Next LT Pro"/>
            </a:endParaRPr>
          </a:p>
          <a:p>
            <a:pPr lvl="3" marL="1728000" indent="-216000">
              <a:lnSpc>
                <a:spcPct val="11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cs-CZ" sz="1400" spc="-1" strike="noStrike">
                <a:solidFill>
                  <a:schemeClr val="dk1">
                    <a:lumMod val="75000"/>
                    <a:lumOff val="25000"/>
                  </a:schemeClr>
                </a:solidFill>
                <a:latin typeface="Avenir Next LT Pro"/>
              </a:rPr>
              <a:t>Čtvrtá úroveň osnovy</a:t>
            </a:r>
            <a:endParaRPr b="0" lang="cs-CZ" sz="1400" spc="-1" strike="noStrike">
              <a:solidFill>
                <a:schemeClr val="dk1">
                  <a:lumMod val="75000"/>
                  <a:lumOff val="25000"/>
                </a:schemeClr>
              </a:solidFill>
              <a:latin typeface="Avenir Next LT Pro"/>
            </a:endParaRPr>
          </a:p>
          <a:p>
            <a:pPr lvl="4" marL="2160000" indent="-216000">
              <a:lnSpc>
                <a:spcPct val="11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000" spc="-1" strike="noStrike">
                <a:solidFill>
                  <a:schemeClr val="dk1">
                    <a:lumMod val="75000"/>
                    <a:lumOff val="25000"/>
                  </a:schemeClr>
                </a:solidFill>
                <a:latin typeface="Avenir Next LT Pro"/>
              </a:rPr>
              <a:t>Pátá úroveň osnovy</a:t>
            </a:r>
            <a:endParaRPr b="0" lang="cs-CZ" sz="2000" spc="-1" strike="noStrike">
              <a:solidFill>
                <a:schemeClr val="dk1">
                  <a:lumMod val="75000"/>
                  <a:lumOff val="25000"/>
                </a:schemeClr>
              </a:solidFill>
              <a:latin typeface="Avenir Next LT Pro"/>
            </a:endParaRPr>
          </a:p>
          <a:p>
            <a:pPr lvl="5" marL="2592000" indent="-216000">
              <a:lnSpc>
                <a:spcPct val="11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000" spc="-1" strike="noStrike">
                <a:solidFill>
                  <a:schemeClr val="dk1">
                    <a:lumMod val="75000"/>
                    <a:lumOff val="25000"/>
                  </a:schemeClr>
                </a:solidFill>
                <a:latin typeface="Avenir Next LT Pro"/>
              </a:rPr>
              <a:t>Šestá úroveň</a:t>
            </a:r>
            <a:endParaRPr b="0" lang="cs-CZ" sz="2000" spc="-1" strike="noStrike">
              <a:solidFill>
                <a:schemeClr val="dk1">
                  <a:lumMod val="75000"/>
                  <a:lumOff val="25000"/>
                </a:schemeClr>
              </a:solidFill>
              <a:latin typeface="Avenir Next LT Pro"/>
            </a:endParaRPr>
          </a:p>
          <a:p>
            <a:pPr lvl="6" marL="3024000" indent="-216000">
              <a:lnSpc>
                <a:spcPct val="11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000" spc="-1" strike="noStrike">
                <a:solidFill>
                  <a:schemeClr val="dk1">
                    <a:lumMod val="75000"/>
                    <a:lumOff val="25000"/>
                  </a:schemeClr>
                </a:solidFill>
                <a:latin typeface="Avenir Next LT Pro"/>
              </a:rPr>
              <a:t>Sedmá úroveň</a:t>
            </a:r>
            <a:endParaRPr b="0" lang="cs-CZ" sz="2000" spc="-1" strike="noStrike">
              <a:solidFill>
                <a:schemeClr val="dk1">
                  <a:lumMod val="75000"/>
                  <a:lumOff val="25000"/>
                </a:schemeClr>
              </a:solidFill>
              <a:latin typeface="Avenir Next LT Pro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Rectangle 6"/>
          <p:cNvSpPr/>
          <p:nvPr/>
        </p:nvSpPr>
        <p:spPr>
          <a:xfrm>
            <a:off x="3240" y="6400800"/>
            <a:ext cx="12188520" cy="45684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endParaRPr b="0" lang="cs-CZ" sz="1800" spc="-1" strike="noStrike">
              <a:solidFill>
                <a:srgbClr val="ffffff"/>
              </a:solidFill>
              <a:latin typeface="Arial"/>
            </a:endParaRPr>
          </a:p>
        </p:txBody>
      </p:sp>
      <p:cxnSp>
        <p:nvCxnSpPr>
          <p:cNvPr id="46" name="Straight Connector 9"/>
          <p:cNvCxnSpPr/>
          <p:nvPr/>
        </p:nvCxnSpPr>
        <p:spPr>
          <a:xfrm>
            <a:off x="1193400" y="1897200"/>
            <a:ext cx="9967320" cy="360"/>
          </a:xfrm>
          <a:prstGeom prst="straightConnector1">
            <a:avLst/>
          </a:prstGeom>
          <a:ln>
            <a:solidFill>
              <a:srgbClr val="000000">
                <a:lumMod val="75000"/>
                <a:lumOff val="25000"/>
              </a:srgbClr>
            </a:solidFill>
            <a:round/>
          </a:ln>
        </p:spPr>
      </p:cxnSp>
      <p:sp>
        <p:nvSpPr>
          <p:cNvPr id="47" name="PlaceHolder 1"/>
          <p:cNvSpPr>
            <a:spLocks noGrp="1"/>
          </p:cNvSpPr>
          <p:nvPr>
            <p:ph type="title"/>
          </p:nvPr>
        </p:nvSpPr>
        <p:spPr>
          <a:xfrm>
            <a:off x="1097280" y="286560"/>
            <a:ext cx="10058040" cy="14504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b">
            <a:noAutofit/>
          </a:bodyPr>
          <a:p>
            <a:pPr indent="0" defTabSz="914400">
              <a:lnSpc>
                <a:spcPct val="90000"/>
              </a:lnSpc>
              <a:buNone/>
            </a:pPr>
            <a:r>
              <a:rPr b="0" lang="en-US" sz="4700" spc="-52" strike="noStrike">
                <a:solidFill>
                  <a:schemeClr val="dk1">
                    <a:lumMod val="75000"/>
                    <a:lumOff val="25000"/>
                  </a:schemeClr>
                </a:solidFill>
                <a:latin typeface="Avenir Next LT Pro Light"/>
              </a:rPr>
              <a:t>Click to edit Master title style</a:t>
            </a:r>
            <a:endParaRPr b="0" lang="cs-CZ" sz="4700" spc="-1" strike="noStrike">
              <a:solidFill>
                <a:schemeClr val="dk1"/>
              </a:solidFill>
              <a:latin typeface="Avenir Next LT Pro"/>
            </a:endParaRPr>
          </a:p>
        </p:txBody>
      </p:sp>
      <p:sp>
        <p:nvSpPr>
          <p:cNvPr id="48" name="PlaceHolder 2"/>
          <p:cNvSpPr>
            <a:spLocks noGrp="1"/>
          </p:cNvSpPr>
          <p:nvPr>
            <p:ph type="body"/>
          </p:nvPr>
        </p:nvSpPr>
        <p:spPr>
          <a:xfrm>
            <a:off x="1097280" y="2108160"/>
            <a:ext cx="10058040" cy="3760560"/>
          </a:xfrm>
          <a:prstGeom prst="rect">
            <a:avLst/>
          </a:prstGeom>
          <a:noFill/>
          <a:ln w="0">
            <a:noFill/>
          </a:ln>
        </p:spPr>
        <p:txBody>
          <a:bodyPr lIns="0" rIns="0" tIns="45720" bIns="45720" anchor="t">
            <a:noAutofit/>
          </a:bodyPr>
          <a:p>
            <a:pPr marL="91440" indent="-91440" defTabSz="914400">
              <a:lnSpc>
                <a:spcPct val="110000"/>
              </a:lnSpc>
              <a:spcBef>
                <a:spcPts val="1199"/>
              </a:spcBef>
              <a:spcAft>
                <a:spcPts val="201"/>
              </a:spcAft>
              <a:buClr>
                <a:srgbClr val="1cade4"/>
              </a:buClr>
              <a:buFont typeface="Calibri"/>
              <a:buChar char=" "/>
            </a:pPr>
            <a:r>
              <a:rPr b="0" lang="en-US" sz="2000" spc="-1" strike="noStrike">
                <a:solidFill>
                  <a:schemeClr val="dk1">
                    <a:lumMod val="75000"/>
                    <a:lumOff val="25000"/>
                  </a:schemeClr>
                </a:solidFill>
                <a:latin typeface="Avenir Next LT Pro"/>
              </a:rPr>
              <a:t>Click to edit Master text styles</a:t>
            </a:r>
            <a:endParaRPr b="0" lang="cs-CZ" sz="2000" spc="-1" strike="noStrike">
              <a:solidFill>
                <a:schemeClr val="dk1">
                  <a:lumMod val="75000"/>
                  <a:lumOff val="25000"/>
                </a:schemeClr>
              </a:solidFill>
              <a:latin typeface="Avenir Next LT Pro"/>
            </a:endParaRPr>
          </a:p>
          <a:p>
            <a:pPr lvl="1" marL="384120" indent="-182880" defTabSz="914400">
              <a:lnSpc>
                <a:spcPct val="110000"/>
              </a:lnSpc>
              <a:spcBef>
                <a:spcPts val="201"/>
              </a:spcBef>
              <a:spcAft>
                <a:spcPts val="400"/>
              </a:spcAft>
              <a:buClr>
                <a:srgbClr val="404040"/>
              </a:buClr>
              <a:buFont typeface="Calibri"/>
              <a:buChar char="◦"/>
            </a:pPr>
            <a:r>
              <a:rPr b="0" lang="en-US" sz="1800" spc="-1" strike="noStrike">
                <a:solidFill>
                  <a:schemeClr val="dk1">
                    <a:lumMod val="75000"/>
                    <a:lumOff val="25000"/>
                  </a:schemeClr>
                </a:solidFill>
                <a:latin typeface="Avenir Next LT Pro"/>
              </a:rPr>
              <a:t>Second level</a:t>
            </a:r>
            <a:endParaRPr b="0" lang="cs-CZ" sz="1800" spc="-1" strike="noStrike">
              <a:solidFill>
                <a:schemeClr val="dk1">
                  <a:lumMod val="75000"/>
                  <a:lumOff val="25000"/>
                </a:schemeClr>
              </a:solidFill>
              <a:latin typeface="Avenir Next LT Pro"/>
            </a:endParaRPr>
          </a:p>
          <a:p>
            <a:pPr lvl="2" marL="567000" indent="-182880" defTabSz="914400">
              <a:lnSpc>
                <a:spcPct val="110000"/>
              </a:lnSpc>
              <a:spcBef>
                <a:spcPts val="201"/>
              </a:spcBef>
              <a:spcAft>
                <a:spcPts val="400"/>
              </a:spcAft>
              <a:buClr>
                <a:srgbClr val="404040"/>
              </a:buClr>
              <a:buFont typeface="Calibri"/>
              <a:buChar char="◦"/>
            </a:pPr>
            <a:r>
              <a:rPr b="0" lang="en-US" sz="1400" spc="-1" strike="noStrike">
                <a:solidFill>
                  <a:schemeClr val="dk1">
                    <a:lumMod val="75000"/>
                    <a:lumOff val="25000"/>
                  </a:schemeClr>
                </a:solidFill>
                <a:latin typeface="Avenir Next LT Pro"/>
              </a:rPr>
              <a:t>Third level</a:t>
            </a:r>
            <a:endParaRPr b="0" lang="cs-CZ" sz="1400" spc="-1" strike="noStrike">
              <a:solidFill>
                <a:schemeClr val="dk1">
                  <a:lumMod val="75000"/>
                  <a:lumOff val="25000"/>
                </a:schemeClr>
              </a:solidFill>
              <a:latin typeface="Avenir Next LT Pro"/>
            </a:endParaRPr>
          </a:p>
          <a:p>
            <a:pPr lvl="3" marL="749880" indent="-182880" defTabSz="914400">
              <a:lnSpc>
                <a:spcPct val="110000"/>
              </a:lnSpc>
              <a:spcBef>
                <a:spcPts val="201"/>
              </a:spcBef>
              <a:spcAft>
                <a:spcPts val="400"/>
              </a:spcAft>
              <a:buClr>
                <a:srgbClr val="404040"/>
              </a:buClr>
              <a:buFont typeface="Calibri"/>
              <a:buChar char="◦"/>
            </a:pPr>
            <a:r>
              <a:rPr b="0" lang="en-US" sz="1400" spc="-1" strike="noStrike">
                <a:solidFill>
                  <a:schemeClr val="dk1">
                    <a:lumMod val="75000"/>
                    <a:lumOff val="25000"/>
                  </a:schemeClr>
                </a:solidFill>
                <a:latin typeface="Avenir Next LT Pro"/>
              </a:rPr>
              <a:t>Fourth level</a:t>
            </a:r>
            <a:endParaRPr b="0" lang="cs-CZ" sz="1400" spc="-1" strike="noStrike">
              <a:solidFill>
                <a:schemeClr val="dk1">
                  <a:lumMod val="75000"/>
                  <a:lumOff val="25000"/>
                </a:schemeClr>
              </a:solidFill>
              <a:latin typeface="Avenir Next LT Pro"/>
            </a:endParaRPr>
          </a:p>
          <a:p>
            <a:pPr lvl="4" marL="932760" indent="-182880" defTabSz="914400">
              <a:lnSpc>
                <a:spcPct val="110000"/>
              </a:lnSpc>
              <a:spcBef>
                <a:spcPts val="201"/>
              </a:spcBef>
              <a:spcAft>
                <a:spcPts val="400"/>
              </a:spcAft>
              <a:buClr>
                <a:srgbClr val="404040"/>
              </a:buClr>
              <a:buFont typeface="Calibri"/>
              <a:buChar char="◦"/>
            </a:pPr>
            <a:r>
              <a:rPr b="0" lang="en-US" sz="1400" spc="-1" strike="noStrike">
                <a:solidFill>
                  <a:schemeClr val="dk1">
                    <a:lumMod val="75000"/>
                    <a:lumOff val="25000"/>
                  </a:schemeClr>
                </a:solidFill>
                <a:latin typeface="Avenir Next LT Pro"/>
              </a:rPr>
              <a:t>Fifth level</a:t>
            </a:r>
            <a:endParaRPr b="0" lang="cs-CZ" sz="1400" spc="-1" strike="noStrike">
              <a:solidFill>
                <a:schemeClr val="dk1">
                  <a:lumMod val="75000"/>
                  <a:lumOff val="25000"/>
                </a:schemeClr>
              </a:solidFill>
              <a:latin typeface="Avenir Next LT Pro"/>
            </a:endParaRPr>
          </a:p>
        </p:txBody>
      </p:sp>
      <p:sp>
        <p:nvSpPr>
          <p:cNvPr id="49" name="PlaceHolder 3"/>
          <p:cNvSpPr>
            <a:spLocks noGrp="1"/>
          </p:cNvSpPr>
          <p:nvPr>
            <p:ph type="dt" idx="4"/>
          </p:nvPr>
        </p:nvSpPr>
        <p:spPr>
          <a:xfrm>
            <a:off x="8218440" y="6446880"/>
            <a:ext cx="258444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defRPr b="0" lang="en-US" sz="800" spc="-1" strike="noStrike">
                <a:solidFill>
                  <a:srgbClr val="ffffff"/>
                </a:solidFill>
                <a:latin typeface="Avenir Next LT Pro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</a:pPr>
            <a:r>
              <a:rPr b="0" lang="en-US" sz="800" spc="-1" strike="noStrike">
                <a:solidFill>
                  <a:srgbClr val="ffffff"/>
                </a:solidFill>
                <a:latin typeface="Avenir Next LT Pro"/>
              </a:rPr>
              <a:t>&lt;datum/čas&gt;</a:t>
            </a:r>
            <a:endParaRPr b="0" lang="cs-CZ" sz="8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50" name="PlaceHolder 4"/>
          <p:cNvSpPr>
            <a:spLocks noGrp="1"/>
          </p:cNvSpPr>
          <p:nvPr>
            <p:ph type="ftr" idx="5"/>
          </p:nvPr>
        </p:nvSpPr>
        <p:spPr>
          <a:xfrm>
            <a:off x="1097280" y="6446880"/>
            <a:ext cx="681804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buNone/>
              <a:defRPr b="0" lang="cs-CZ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cs-CZ" sz="1400" spc="-1" strike="noStrike">
                <a:solidFill>
                  <a:srgbClr val="000000"/>
                </a:solidFill>
                <a:latin typeface="Times New Roman"/>
              </a:rPr>
              <a:t>&lt;zápatí&gt;</a:t>
            </a:r>
            <a:endParaRPr b="0" lang="cs-CZ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51" name="PlaceHolder 5"/>
          <p:cNvSpPr>
            <a:spLocks noGrp="1"/>
          </p:cNvSpPr>
          <p:nvPr>
            <p:ph type="sldNum" idx="6"/>
          </p:nvPr>
        </p:nvSpPr>
        <p:spPr>
          <a:xfrm>
            <a:off x="10993680" y="6446880"/>
            <a:ext cx="77976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b="0" lang="en-US" sz="800" spc="-1" strike="noStrike">
                <a:solidFill>
                  <a:srgbClr val="ffffff"/>
                </a:solidFill>
                <a:latin typeface="Avenir Next LT Pro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fld id="{1117B3F3-7E09-470F-95A9-D9C58E1D85DB}" type="slidenum">
              <a:rPr b="0" lang="en-US" sz="800" spc="-1" strike="noStrike">
                <a:solidFill>
                  <a:srgbClr val="ffffff"/>
                </a:solidFill>
                <a:latin typeface="Avenir Next LT Pro"/>
              </a:rPr>
              <a:t>&lt;číslo&gt;</a:t>
            </a:fld>
            <a:endParaRPr b="0" lang="cs-CZ" sz="8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Masters/slideMaster3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Rectangle 6" hidden="1"/>
          <p:cNvSpPr/>
          <p:nvPr/>
        </p:nvSpPr>
        <p:spPr>
          <a:xfrm>
            <a:off x="3240" y="6400800"/>
            <a:ext cx="12188520" cy="45684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endParaRPr b="0" lang="cs-CZ" sz="1800" spc="-1" strike="noStrike">
              <a:solidFill>
                <a:srgbClr val="ffffff"/>
              </a:solidFill>
              <a:latin typeface="Arial"/>
            </a:endParaRPr>
          </a:p>
        </p:txBody>
      </p:sp>
      <p:cxnSp>
        <p:nvCxnSpPr>
          <p:cNvPr id="89" name="Straight Connector 9"/>
          <p:cNvCxnSpPr/>
          <p:nvPr/>
        </p:nvCxnSpPr>
        <p:spPr>
          <a:xfrm>
            <a:off x="1193400" y="1897200"/>
            <a:ext cx="9967320" cy="360"/>
          </a:xfrm>
          <a:prstGeom prst="straightConnector1">
            <a:avLst/>
          </a:prstGeom>
          <a:ln>
            <a:solidFill>
              <a:srgbClr val="000000">
                <a:lumMod val="75000"/>
                <a:lumOff val="25000"/>
              </a:srgbClr>
            </a:solidFill>
            <a:round/>
          </a:ln>
        </p:spPr>
      </p:cxnSp>
      <p:sp>
        <p:nvSpPr>
          <p:cNvPr id="90" name="Rectangle 9"/>
          <p:cNvSpPr/>
          <p:nvPr/>
        </p:nvSpPr>
        <p:spPr>
          <a:xfrm>
            <a:off x="3240" y="6400800"/>
            <a:ext cx="12188520" cy="45684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endParaRPr b="0" lang="cs-CZ" sz="18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91" name="PlaceHolder 1"/>
          <p:cNvSpPr>
            <a:spLocks noGrp="1"/>
          </p:cNvSpPr>
          <p:nvPr>
            <p:ph type="dt" idx="7"/>
          </p:nvPr>
        </p:nvSpPr>
        <p:spPr>
          <a:xfrm>
            <a:off x="8218440" y="6446880"/>
            <a:ext cx="258444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defRPr b="0" lang="en-US" sz="800" spc="-1" strike="noStrike">
                <a:solidFill>
                  <a:srgbClr val="ffffff"/>
                </a:solidFill>
                <a:latin typeface="Avenir Next LT Pro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</a:pPr>
            <a:r>
              <a:rPr b="0" lang="en-US" sz="800" spc="-1" strike="noStrike">
                <a:solidFill>
                  <a:srgbClr val="ffffff"/>
                </a:solidFill>
                <a:latin typeface="Avenir Next LT Pro"/>
              </a:rPr>
              <a:t>&lt;datum/čas&gt;</a:t>
            </a:r>
            <a:endParaRPr b="0" lang="cs-CZ" sz="8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92" name="PlaceHolder 2"/>
          <p:cNvSpPr>
            <a:spLocks noGrp="1"/>
          </p:cNvSpPr>
          <p:nvPr>
            <p:ph type="ftr" idx="8"/>
          </p:nvPr>
        </p:nvSpPr>
        <p:spPr>
          <a:xfrm>
            <a:off x="1097280" y="6446880"/>
            <a:ext cx="681804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buNone/>
              <a:defRPr b="0" lang="cs-CZ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cs-CZ" sz="1400" spc="-1" strike="noStrike">
                <a:solidFill>
                  <a:srgbClr val="000000"/>
                </a:solidFill>
                <a:latin typeface="Times New Roman"/>
              </a:rPr>
              <a:t>&lt;zápatí&gt;</a:t>
            </a:r>
            <a:endParaRPr b="0" lang="cs-CZ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93" name="PlaceHolder 3"/>
          <p:cNvSpPr>
            <a:spLocks noGrp="1"/>
          </p:cNvSpPr>
          <p:nvPr>
            <p:ph type="sldNum" idx="9"/>
          </p:nvPr>
        </p:nvSpPr>
        <p:spPr>
          <a:xfrm>
            <a:off x="10993680" y="6446880"/>
            <a:ext cx="77976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b="0" lang="en-US" sz="800" spc="-1" strike="noStrike">
                <a:solidFill>
                  <a:srgbClr val="ffffff"/>
                </a:solidFill>
                <a:latin typeface="Avenir Next LT Pro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fld id="{63662F73-4024-4E3E-A122-BE543308BB12}" type="slidenum">
              <a:rPr b="0" lang="en-US" sz="800" spc="-1" strike="noStrike">
                <a:solidFill>
                  <a:srgbClr val="ffffff"/>
                </a:solidFill>
                <a:latin typeface="Avenir Next LT Pro"/>
              </a:rPr>
              <a:t>&lt;číslo&gt;</a:t>
            </a:fld>
            <a:endParaRPr b="0" lang="cs-CZ" sz="8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94" name="PlaceHolder 4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cs-CZ" sz="1800" spc="-1" strike="noStrike">
                <a:solidFill>
                  <a:schemeClr val="dk1"/>
                </a:solidFill>
                <a:latin typeface="Avenir Next LT Pro"/>
              </a:rPr>
              <a:t>Klikněte pro úpravu formátu textu nadpisu</a:t>
            </a:r>
            <a:endParaRPr b="0" lang="cs-CZ" sz="1800" spc="-1" strike="noStrike">
              <a:solidFill>
                <a:schemeClr val="dk1"/>
              </a:solidFill>
              <a:latin typeface="Avenir Next LT Pro"/>
            </a:endParaRPr>
          </a:p>
        </p:txBody>
      </p:sp>
      <p:sp>
        <p:nvSpPr>
          <p:cNvPr id="95" name="PlaceHolder 5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lnSpc>
                <a:spcPct val="11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000" spc="-1" strike="noStrike">
                <a:solidFill>
                  <a:schemeClr val="dk1">
                    <a:lumMod val="75000"/>
                    <a:lumOff val="25000"/>
                  </a:schemeClr>
                </a:solidFill>
                <a:latin typeface="Avenir Next LT Pro"/>
              </a:rPr>
              <a:t>Klikněte pro úpravu formátu textu osnovy</a:t>
            </a:r>
            <a:endParaRPr b="0" lang="cs-CZ" sz="2000" spc="-1" strike="noStrike">
              <a:solidFill>
                <a:schemeClr val="dk1">
                  <a:lumMod val="75000"/>
                  <a:lumOff val="25000"/>
                </a:schemeClr>
              </a:solidFill>
              <a:latin typeface="Avenir Next LT Pro"/>
            </a:endParaRPr>
          </a:p>
          <a:p>
            <a:pPr lvl="1" marL="864000" indent="-324000">
              <a:lnSpc>
                <a:spcPct val="11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cs-CZ" sz="1400" spc="-1" strike="noStrike">
                <a:solidFill>
                  <a:schemeClr val="dk1">
                    <a:lumMod val="75000"/>
                    <a:lumOff val="25000"/>
                  </a:schemeClr>
                </a:solidFill>
                <a:latin typeface="Avenir Next LT Pro"/>
              </a:rPr>
              <a:t>Druhá úroveň</a:t>
            </a:r>
            <a:endParaRPr b="0" lang="cs-CZ" sz="1400" spc="-1" strike="noStrike">
              <a:solidFill>
                <a:schemeClr val="dk1">
                  <a:lumMod val="75000"/>
                  <a:lumOff val="25000"/>
                </a:schemeClr>
              </a:solidFill>
              <a:latin typeface="Avenir Next LT Pro"/>
            </a:endParaRPr>
          </a:p>
          <a:p>
            <a:pPr lvl="2" marL="1296000" indent="-288000">
              <a:lnSpc>
                <a:spcPct val="11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1400" spc="-1" strike="noStrike">
                <a:solidFill>
                  <a:schemeClr val="dk1">
                    <a:lumMod val="75000"/>
                    <a:lumOff val="25000"/>
                  </a:schemeClr>
                </a:solidFill>
                <a:latin typeface="Avenir Next LT Pro"/>
              </a:rPr>
              <a:t>Třetí úroveň</a:t>
            </a:r>
            <a:endParaRPr b="0" lang="cs-CZ" sz="1400" spc="-1" strike="noStrike">
              <a:solidFill>
                <a:schemeClr val="dk1">
                  <a:lumMod val="75000"/>
                  <a:lumOff val="25000"/>
                </a:schemeClr>
              </a:solidFill>
              <a:latin typeface="Avenir Next LT Pro"/>
            </a:endParaRPr>
          </a:p>
          <a:p>
            <a:pPr lvl="3" marL="1728000" indent="-216000">
              <a:lnSpc>
                <a:spcPct val="11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cs-CZ" sz="1400" spc="-1" strike="noStrike">
                <a:solidFill>
                  <a:schemeClr val="dk1">
                    <a:lumMod val="75000"/>
                    <a:lumOff val="25000"/>
                  </a:schemeClr>
                </a:solidFill>
                <a:latin typeface="Avenir Next LT Pro"/>
              </a:rPr>
              <a:t>Čtvrtá úroveň osnovy</a:t>
            </a:r>
            <a:endParaRPr b="0" lang="cs-CZ" sz="1400" spc="-1" strike="noStrike">
              <a:solidFill>
                <a:schemeClr val="dk1">
                  <a:lumMod val="75000"/>
                  <a:lumOff val="25000"/>
                </a:schemeClr>
              </a:solidFill>
              <a:latin typeface="Avenir Next LT Pro"/>
            </a:endParaRPr>
          </a:p>
          <a:p>
            <a:pPr lvl="4" marL="2160000" indent="-216000">
              <a:lnSpc>
                <a:spcPct val="11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000" spc="-1" strike="noStrike">
                <a:solidFill>
                  <a:schemeClr val="dk1">
                    <a:lumMod val="75000"/>
                    <a:lumOff val="25000"/>
                  </a:schemeClr>
                </a:solidFill>
                <a:latin typeface="Avenir Next LT Pro"/>
              </a:rPr>
              <a:t>Pátá úroveň osnovy</a:t>
            </a:r>
            <a:endParaRPr b="0" lang="cs-CZ" sz="2000" spc="-1" strike="noStrike">
              <a:solidFill>
                <a:schemeClr val="dk1">
                  <a:lumMod val="75000"/>
                  <a:lumOff val="25000"/>
                </a:schemeClr>
              </a:solidFill>
              <a:latin typeface="Avenir Next LT Pro"/>
            </a:endParaRPr>
          </a:p>
          <a:p>
            <a:pPr lvl="5" marL="2592000" indent="-216000">
              <a:lnSpc>
                <a:spcPct val="11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000" spc="-1" strike="noStrike">
                <a:solidFill>
                  <a:schemeClr val="dk1">
                    <a:lumMod val="75000"/>
                    <a:lumOff val="25000"/>
                  </a:schemeClr>
                </a:solidFill>
                <a:latin typeface="Avenir Next LT Pro"/>
              </a:rPr>
              <a:t>Šestá úroveň</a:t>
            </a:r>
            <a:endParaRPr b="0" lang="cs-CZ" sz="2000" spc="-1" strike="noStrike">
              <a:solidFill>
                <a:schemeClr val="dk1">
                  <a:lumMod val="75000"/>
                  <a:lumOff val="25000"/>
                </a:schemeClr>
              </a:solidFill>
              <a:latin typeface="Avenir Next LT Pro"/>
            </a:endParaRPr>
          </a:p>
          <a:p>
            <a:pPr lvl="6" marL="3024000" indent="-216000">
              <a:lnSpc>
                <a:spcPct val="11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000" spc="-1" strike="noStrike">
                <a:solidFill>
                  <a:schemeClr val="dk1">
                    <a:lumMod val="75000"/>
                    <a:lumOff val="25000"/>
                  </a:schemeClr>
                </a:solidFill>
                <a:latin typeface="Avenir Next LT Pro"/>
              </a:rPr>
              <a:t>Sedmá úroveň</a:t>
            </a:r>
            <a:endParaRPr b="0" lang="cs-CZ" sz="2000" spc="-1" strike="noStrike">
              <a:solidFill>
                <a:schemeClr val="dk1">
                  <a:lumMod val="75000"/>
                  <a:lumOff val="25000"/>
                </a:schemeClr>
              </a:solidFill>
              <a:latin typeface="Avenir Next LT Pro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slideLayout" Target="../slideLayouts/slideLayout2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jpeg"/><Relationship Id="rId2" Type="http://schemas.openxmlformats.org/officeDocument/2006/relationships/slideLayout" Target="../slideLayouts/slideLayout13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3.jpeg"/><Relationship Id="rId2" Type="http://schemas.openxmlformats.org/officeDocument/2006/relationships/slideLayout" Target="../slideLayouts/slideLayout25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image" Target="../media/image4.jpeg"/><Relationship Id="rId2" Type="http://schemas.openxmlformats.org/officeDocument/2006/relationships/slideLayout" Target="../slideLayouts/slideLayout13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chemeClr val="lt1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Rectangle 3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0"/>
            <a:ext cx="12191760" cy="685764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pc="-1" strike="noStrike">
              <a:solidFill>
                <a:schemeClr val="lt1"/>
              </a:solidFill>
              <a:latin typeface="Avenir Next LT Pro"/>
            </a:endParaRPr>
          </a:p>
        </p:txBody>
      </p:sp>
      <p:pic>
        <p:nvPicPr>
          <p:cNvPr id="133" name="Obrázek 5" descr="Obsah obrázku budova, socha, hledání, hlava&#10;&#10;Popis se vygeneroval automaticky."/>
          <p:cNvPicPr/>
          <p:nvPr/>
        </p:nvPicPr>
        <p:blipFill>
          <a:blip r:embed="rId1"/>
          <a:srcRect l="0" t="11890" r="0" b="13118"/>
          <a:stretch/>
        </p:blipFill>
        <p:spPr>
          <a:xfrm>
            <a:off x="0" y="0"/>
            <a:ext cx="12191760" cy="6857640"/>
          </a:xfrm>
          <a:prstGeom prst="rect">
            <a:avLst/>
          </a:prstGeom>
          <a:ln w="0">
            <a:noFill/>
          </a:ln>
        </p:spPr>
      </p:pic>
      <p:sp>
        <p:nvSpPr>
          <p:cNvPr id="134" name="Rectangle 35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2207520"/>
            <a:ext cx="12191760" cy="3161880"/>
          </a:xfrm>
          <a:prstGeom prst="rect">
            <a:avLst/>
          </a:prstGeom>
          <a:gradFill rotWithShape="0">
            <a:gsLst>
              <a:gs pos="0">
                <a:srgbClr val="000000">
                  <a:alpha val="0"/>
                </a:srgbClr>
              </a:gs>
              <a:gs pos="26000">
                <a:srgbClr val="000000">
                  <a:alpha val="20000"/>
                </a:srgbClr>
              </a:gs>
              <a:gs pos="46064">
                <a:srgbClr val="000000">
                  <a:alpha val="30000"/>
                </a:srgbClr>
              </a:gs>
              <a:gs pos="68000">
                <a:srgbClr val="000000">
                  <a:alpha val="20000"/>
                </a:srgbClr>
              </a:gs>
              <a:gs pos="100000">
                <a:srgbClr val="000000">
                  <a:alpha val="0"/>
                </a:srgbClr>
              </a:gs>
            </a:gsLst>
            <a:lin ang="162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pc="-1" strike="noStrike">
              <a:solidFill>
                <a:schemeClr val="lt1"/>
              </a:solidFill>
              <a:latin typeface="Avenir Next LT Pro"/>
            </a:endParaRPr>
          </a:p>
        </p:txBody>
      </p:sp>
      <p:sp>
        <p:nvSpPr>
          <p:cNvPr id="135" name="PlaceHolder 1"/>
          <p:cNvSpPr>
            <a:spLocks noGrp="1"/>
          </p:cNvSpPr>
          <p:nvPr>
            <p:ph type="title"/>
          </p:nvPr>
        </p:nvSpPr>
        <p:spPr>
          <a:xfrm>
            <a:off x="1097280" y="758880"/>
            <a:ext cx="10058040" cy="35658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b">
            <a:normAutofit/>
          </a:bodyPr>
          <a:p>
            <a:pPr indent="0" defTabSz="914400">
              <a:lnSpc>
                <a:spcPct val="90000"/>
              </a:lnSpc>
              <a:buNone/>
            </a:pPr>
            <a:r>
              <a:rPr b="0" lang="cs-CZ" sz="8000" spc="-52" strike="noStrike">
                <a:solidFill>
                  <a:srgbClr val="ffffff"/>
                </a:solidFill>
                <a:latin typeface="Avenir Next LT Pro Light"/>
              </a:rPr>
              <a:t>Spánek </a:t>
            </a:r>
            <a:br>
              <a:rPr sz="8000"/>
            </a:br>
            <a:r>
              <a:rPr b="0" lang="cs-CZ" sz="8000" spc="-52" strike="noStrike">
                <a:solidFill>
                  <a:srgbClr val="ffffff"/>
                </a:solidFill>
                <a:latin typeface="Avenir Next LT Pro Light"/>
              </a:rPr>
              <a:t>a poruchy spánku</a:t>
            </a:r>
            <a:endParaRPr b="0" lang="cs-CZ" sz="8000" spc="-1" strike="noStrike">
              <a:solidFill>
                <a:schemeClr val="dk1"/>
              </a:solidFill>
              <a:latin typeface="Avenir Next LT Pro"/>
            </a:endParaRPr>
          </a:p>
        </p:txBody>
      </p:sp>
      <p:sp>
        <p:nvSpPr>
          <p:cNvPr id="136" name="PlaceHolder 2"/>
          <p:cNvSpPr>
            <a:spLocks noGrp="1"/>
          </p:cNvSpPr>
          <p:nvPr>
            <p:ph type="subTitle"/>
          </p:nvPr>
        </p:nvSpPr>
        <p:spPr>
          <a:xfrm>
            <a:off x="1100160" y="4645080"/>
            <a:ext cx="10058040" cy="11426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rmAutofit/>
          </a:bodyPr>
          <a:p>
            <a:pPr indent="0" defTabSz="914400">
              <a:lnSpc>
                <a:spcPct val="110000"/>
              </a:lnSpc>
              <a:spcBef>
                <a:spcPts val="1199"/>
              </a:spcBef>
              <a:spcAft>
                <a:spcPts val="201"/>
              </a:spcAft>
              <a:buNone/>
              <a:tabLst>
                <a:tab algn="l" pos="0"/>
              </a:tabLst>
            </a:pPr>
            <a:r>
              <a:rPr b="0" lang="cs-CZ" sz="2400" spc="199" strike="noStrike" cap="all">
                <a:solidFill>
                  <a:srgbClr val="ffffff"/>
                </a:solidFill>
                <a:latin typeface="Avenir Next LT Pro"/>
              </a:rPr>
              <a:t>Petr Grossmann</a:t>
            </a:r>
            <a:endParaRPr b="0" lang="cs-CZ" sz="2400" spc="-1" strike="noStrike">
              <a:solidFill>
                <a:srgbClr val="000000"/>
              </a:solidFill>
              <a:latin typeface="Arial"/>
            </a:endParaRPr>
          </a:p>
        </p:txBody>
      </p:sp>
      <p:cxnSp>
        <p:nvCxnSpPr>
          <p:cNvPr id="137" name="Straight Connector 37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/>
        </p:nvCxnSpPr>
        <p:spPr>
          <a:xfrm>
            <a:off x="1207440" y="4474440"/>
            <a:ext cx="9875880" cy="360"/>
          </a:xfrm>
          <a:prstGeom prst="straightConnector1">
            <a:avLst/>
          </a:prstGeom>
          <a:ln>
            <a:solidFill>
              <a:srgbClr val="ffffff"/>
            </a:solidFill>
            <a:round/>
          </a:ln>
        </p:spPr>
      </p:cxnSp>
      <p:sp>
        <p:nvSpPr>
          <p:cNvPr id="138" name="Rectangle 39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-2160" y="6400800"/>
            <a:ext cx="12188520" cy="456840"/>
          </a:xfrm>
          <a:prstGeom prst="rect">
            <a:avLst/>
          </a:prstGeom>
          <a:gradFill rotWithShape="0">
            <a:gsLst>
              <a:gs pos="7000">
                <a:srgbClr val="000000">
                  <a:alpha val="0"/>
                </a:srgbClr>
              </a:gs>
              <a:gs pos="61000">
                <a:srgbClr val="000000">
                  <a:alpha val="10000"/>
                </a:srgbClr>
              </a:gs>
              <a:gs pos="100000">
                <a:srgbClr val="000000">
                  <a:alpha val="40000"/>
                </a:srgbClr>
              </a:gs>
            </a:gsLst>
            <a:lin ang="54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pc="-1" strike="noStrike">
              <a:solidFill>
                <a:schemeClr val="lt1"/>
              </a:solidFill>
              <a:latin typeface="Avenir Next LT Pro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PlaceHolder 1"/>
          <p:cNvSpPr>
            <a:spLocks noGrp="1"/>
          </p:cNvSpPr>
          <p:nvPr>
            <p:ph type="title"/>
          </p:nvPr>
        </p:nvSpPr>
        <p:spPr>
          <a:xfrm>
            <a:off x="1097280" y="286560"/>
            <a:ext cx="10058040" cy="14504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b">
            <a:noAutofit/>
          </a:bodyPr>
          <a:p>
            <a:pPr indent="0" defTabSz="914400">
              <a:lnSpc>
                <a:spcPct val="90000"/>
              </a:lnSpc>
              <a:buNone/>
            </a:pPr>
            <a:r>
              <a:rPr b="0" lang="cs-CZ" sz="4700" spc="-52" strike="noStrike">
                <a:solidFill>
                  <a:schemeClr val="dk1">
                    <a:lumMod val="75000"/>
                    <a:lumOff val="25000"/>
                  </a:schemeClr>
                </a:solidFill>
                <a:latin typeface="Avenir Next LT Pro Light"/>
              </a:rPr>
              <a:t>Probuzení</a:t>
            </a:r>
            <a:endParaRPr b="0" lang="cs-CZ" sz="4700" spc="-1" strike="noStrike">
              <a:solidFill>
                <a:schemeClr val="dk1"/>
              </a:solidFill>
              <a:latin typeface="Avenir Next LT Pro"/>
            </a:endParaRPr>
          </a:p>
        </p:txBody>
      </p:sp>
      <p:sp>
        <p:nvSpPr>
          <p:cNvPr id="168" name="PlaceHolder 2"/>
          <p:cNvSpPr>
            <a:spLocks noGrp="1"/>
          </p:cNvSpPr>
          <p:nvPr>
            <p:ph/>
          </p:nvPr>
        </p:nvSpPr>
        <p:spPr>
          <a:xfrm>
            <a:off x="1097280" y="2108160"/>
            <a:ext cx="10058040" cy="3760560"/>
          </a:xfrm>
          <a:prstGeom prst="rect">
            <a:avLst/>
          </a:prstGeom>
          <a:noFill/>
          <a:ln w="0">
            <a:noFill/>
          </a:ln>
        </p:spPr>
        <p:txBody>
          <a:bodyPr lIns="0" rIns="0" tIns="45720" bIns="45720" anchor="t">
            <a:normAutofit/>
          </a:bodyPr>
          <a:p>
            <a:pPr marL="91440" indent="-91440" defTabSz="914400">
              <a:lnSpc>
                <a:spcPct val="110000"/>
              </a:lnSpc>
              <a:spcBef>
                <a:spcPts val="1199"/>
              </a:spcBef>
              <a:spcAft>
                <a:spcPts val="201"/>
              </a:spcAft>
              <a:buClr>
                <a:srgbClr val="1cade4"/>
              </a:buClr>
              <a:buFont typeface="Calibri"/>
              <a:buChar char=" "/>
            </a:pPr>
            <a:r>
              <a:rPr b="0" lang="cs-CZ" sz="2000" spc="-1" strike="noStrike">
                <a:solidFill>
                  <a:schemeClr val="dk1">
                    <a:lumMod val="75000"/>
                    <a:lumOff val="25000"/>
                  </a:schemeClr>
                </a:solidFill>
                <a:latin typeface="Avenir Next LT Pro"/>
              </a:rPr>
              <a:t>Organismus musí být vybaven možností ukončit spánek</a:t>
            </a:r>
            <a:endParaRPr b="0" lang="cs-CZ" sz="2000" spc="-1" strike="noStrike">
              <a:solidFill>
                <a:schemeClr val="dk1">
                  <a:lumMod val="75000"/>
                  <a:lumOff val="25000"/>
                </a:schemeClr>
              </a:solidFill>
              <a:latin typeface="Avenir Next LT Pro"/>
            </a:endParaRPr>
          </a:p>
          <a:p>
            <a:pPr marL="91440" indent="-91440" defTabSz="914400">
              <a:lnSpc>
                <a:spcPct val="110000"/>
              </a:lnSpc>
              <a:spcBef>
                <a:spcPts val="1199"/>
              </a:spcBef>
              <a:spcAft>
                <a:spcPts val="201"/>
              </a:spcAft>
              <a:buClr>
                <a:srgbClr val="1cade4"/>
              </a:buClr>
              <a:buFont typeface="Calibri"/>
              <a:buChar char=" "/>
            </a:pPr>
            <a:r>
              <a:rPr b="0" lang="cs-CZ" sz="2000" spc="-1" strike="noStrike">
                <a:solidFill>
                  <a:schemeClr val="dk1">
                    <a:lumMod val="75000"/>
                    <a:lumOff val="25000"/>
                  </a:schemeClr>
                </a:solidFill>
                <a:latin typeface="Avenir Next LT Pro"/>
              </a:rPr>
              <a:t>Je nutná obnova svalového tonu, zásobení těla (krví, resp. kyslíkem), vertikalizace (TK)</a:t>
            </a:r>
            <a:endParaRPr b="0" lang="cs-CZ" sz="2000" spc="-1" strike="noStrike">
              <a:solidFill>
                <a:schemeClr val="dk1">
                  <a:lumMod val="75000"/>
                  <a:lumOff val="25000"/>
                </a:schemeClr>
              </a:solidFill>
              <a:latin typeface="Avenir Next LT Pro"/>
            </a:endParaRPr>
          </a:p>
          <a:p>
            <a:pPr marL="91440" indent="-91440" defTabSz="914400">
              <a:lnSpc>
                <a:spcPct val="110000"/>
              </a:lnSpc>
              <a:spcBef>
                <a:spcPts val="1199"/>
              </a:spcBef>
              <a:spcAft>
                <a:spcPts val="201"/>
              </a:spcAft>
              <a:buClr>
                <a:srgbClr val="1cade4"/>
              </a:buClr>
              <a:buFont typeface="Calibri"/>
              <a:buChar char=" "/>
            </a:pPr>
            <a:r>
              <a:rPr b="0" lang="cs-CZ" sz="2000" spc="-1" strike="noStrike">
                <a:solidFill>
                  <a:schemeClr val="dk1">
                    <a:lumMod val="75000"/>
                    <a:lumOff val="25000"/>
                  </a:schemeClr>
                </a:solidFill>
                <a:latin typeface="Avenir Next LT Pro"/>
              </a:rPr>
              <a:t>K tomu slouží tzv. Probouzecí reakce (arousal) - může pokračovat bdělostí, ale i spánkem</a:t>
            </a:r>
            <a:endParaRPr b="0" lang="cs-CZ" sz="2000" spc="-1" strike="noStrike">
              <a:solidFill>
                <a:schemeClr val="dk1">
                  <a:lumMod val="75000"/>
                  <a:lumOff val="25000"/>
                </a:schemeClr>
              </a:solidFill>
              <a:latin typeface="Avenir Next LT Pro"/>
            </a:endParaRPr>
          </a:p>
          <a:p>
            <a:pPr marL="91440" indent="-91440" defTabSz="914400">
              <a:lnSpc>
                <a:spcPct val="110000"/>
              </a:lnSpc>
              <a:spcBef>
                <a:spcPts val="1199"/>
              </a:spcBef>
              <a:spcAft>
                <a:spcPts val="201"/>
              </a:spcAft>
              <a:buClr>
                <a:srgbClr val="1cade4"/>
              </a:buClr>
              <a:buFont typeface="Calibri"/>
              <a:buChar char=" "/>
            </a:pPr>
            <a:r>
              <a:rPr b="0" lang="cs-CZ" sz="2000" spc="-1" strike="noStrike">
                <a:solidFill>
                  <a:schemeClr val="dk1">
                    <a:lumMod val="75000"/>
                    <a:lumOff val="25000"/>
                  </a:schemeClr>
                </a:solidFill>
                <a:latin typeface="Avenir Next LT Pro"/>
              </a:rPr>
              <a:t>Spánková inertnost - fyziologický stav nižší kognitivní a senzomotorické aktivity po probuzení, trvá většinou minuty, výjimečně déle, individuálně variabilní, může být překážkou výkonu některých povolání (služby, časný začátek pracovní doby)</a:t>
            </a:r>
            <a:endParaRPr b="0" lang="cs-CZ" sz="2000" spc="-1" strike="noStrike">
              <a:solidFill>
                <a:schemeClr val="dk1">
                  <a:lumMod val="75000"/>
                  <a:lumOff val="25000"/>
                </a:schemeClr>
              </a:solidFill>
              <a:latin typeface="Avenir Next LT Pro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PlaceHolder 1"/>
          <p:cNvSpPr>
            <a:spLocks noGrp="1"/>
          </p:cNvSpPr>
          <p:nvPr>
            <p:ph type="title"/>
          </p:nvPr>
        </p:nvSpPr>
        <p:spPr>
          <a:xfrm>
            <a:off x="1097280" y="286560"/>
            <a:ext cx="10058040" cy="14504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b">
            <a:noAutofit/>
          </a:bodyPr>
          <a:p>
            <a:pPr indent="0" defTabSz="914400">
              <a:lnSpc>
                <a:spcPct val="90000"/>
              </a:lnSpc>
              <a:buNone/>
            </a:pPr>
            <a:r>
              <a:rPr b="0" lang="cs-CZ" sz="4700" spc="-52" strike="noStrike">
                <a:solidFill>
                  <a:schemeClr val="dk1">
                    <a:lumMod val="75000"/>
                    <a:lumOff val="25000"/>
                  </a:schemeClr>
                </a:solidFill>
                <a:latin typeface="Avenir Next LT Pro Light"/>
              </a:rPr>
              <a:t>Odpočinkový denní spánek - siesta</a:t>
            </a:r>
            <a:endParaRPr b="0" lang="cs-CZ" sz="4700" spc="-1" strike="noStrike">
              <a:solidFill>
                <a:schemeClr val="dk1"/>
              </a:solidFill>
              <a:latin typeface="Avenir Next LT Pro"/>
            </a:endParaRPr>
          </a:p>
        </p:txBody>
      </p:sp>
      <p:sp>
        <p:nvSpPr>
          <p:cNvPr id="170" name="PlaceHolder 2"/>
          <p:cNvSpPr>
            <a:spLocks noGrp="1"/>
          </p:cNvSpPr>
          <p:nvPr>
            <p:ph/>
          </p:nvPr>
        </p:nvSpPr>
        <p:spPr>
          <a:xfrm>
            <a:off x="1097280" y="2108160"/>
            <a:ext cx="10058040" cy="3760560"/>
          </a:xfrm>
          <a:prstGeom prst="rect">
            <a:avLst/>
          </a:prstGeom>
          <a:noFill/>
          <a:ln w="0">
            <a:noFill/>
          </a:ln>
        </p:spPr>
        <p:txBody>
          <a:bodyPr lIns="0" rIns="0" tIns="45720" bIns="45720" anchor="t">
            <a:normAutofit/>
          </a:bodyPr>
          <a:p>
            <a:pPr marL="91440" indent="-91440" defTabSz="914400">
              <a:lnSpc>
                <a:spcPct val="110000"/>
              </a:lnSpc>
              <a:spcBef>
                <a:spcPts val="1199"/>
              </a:spcBef>
              <a:spcAft>
                <a:spcPts val="201"/>
              </a:spcAft>
              <a:buClr>
                <a:srgbClr val="1cade4"/>
              </a:buClr>
              <a:buFont typeface="Calibri"/>
              <a:buChar char=" "/>
            </a:pPr>
            <a:r>
              <a:rPr b="0" lang="cs-CZ" sz="2000" spc="-1" strike="noStrike">
                <a:solidFill>
                  <a:schemeClr val="dk1">
                    <a:lumMod val="75000"/>
                    <a:lumOff val="25000"/>
                  </a:schemeClr>
                </a:solidFill>
                <a:latin typeface="Avenir Next LT Pro"/>
              </a:rPr>
              <a:t>Přirozený pokles bdělosti časně odpolední (také postprandiální spánkový tlak)</a:t>
            </a:r>
            <a:endParaRPr b="0" lang="cs-CZ" sz="2000" spc="-1" strike="noStrike">
              <a:solidFill>
                <a:schemeClr val="dk1">
                  <a:lumMod val="75000"/>
                  <a:lumOff val="25000"/>
                </a:schemeClr>
              </a:solidFill>
              <a:latin typeface="Avenir Next LT Pro"/>
            </a:endParaRPr>
          </a:p>
          <a:p>
            <a:pPr marL="91440" indent="-91440" defTabSz="914400">
              <a:lnSpc>
                <a:spcPct val="110000"/>
              </a:lnSpc>
              <a:spcBef>
                <a:spcPts val="1199"/>
              </a:spcBef>
              <a:spcAft>
                <a:spcPts val="201"/>
              </a:spcAft>
              <a:buClr>
                <a:srgbClr val="1cade4"/>
              </a:buClr>
              <a:buFont typeface="Calibri"/>
              <a:buChar char=" "/>
            </a:pPr>
            <a:r>
              <a:rPr b="0" lang="cs-CZ" sz="2000" spc="-1" strike="noStrike">
                <a:solidFill>
                  <a:schemeClr val="dk1">
                    <a:lumMod val="75000"/>
                    <a:lumOff val="25000"/>
                  </a:schemeClr>
                </a:solidFill>
                <a:latin typeface="Avenir Next LT Pro"/>
              </a:rPr>
              <a:t>Může také kompenzovat chronický nedostatek spánku v noci</a:t>
            </a:r>
            <a:endParaRPr b="0" lang="cs-CZ" sz="2000" spc="-1" strike="noStrike">
              <a:solidFill>
                <a:schemeClr val="dk1">
                  <a:lumMod val="75000"/>
                  <a:lumOff val="25000"/>
                </a:schemeClr>
              </a:solidFill>
              <a:latin typeface="Avenir Next LT Pro"/>
            </a:endParaRPr>
          </a:p>
          <a:p>
            <a:pPr marL="91440" indent="-91440" defTabSz="914400">
              <a:lnSpc>
                <a:spcPct val="110000"/>
              </a:lnSpc>
              <a:spcBef>
                <a:spcPts val="1199"/>
              </a:spcBef>
              <a:spcAft>
                <a:spcPts val="201"/>
              </a:spcAft>
              <a:buClr>
                <a:srgbClr val="1cade4"/>
              </a:buClr>
              <a:buFont typeface="Calibri"/>
              <a:buChar char=" "/>
            </a:pPr>
            <a:r>
              <a:rPr b="0" lang="cs-CZ" sz="2000" spc="-1" strike="noStrike">
                <a:solidFill>
                  <a:schemeClr val="dk1">
                    <a:lumMod val="75000"/>
                    <a:lumOff val="25000"/>
                  </a:schemeClr>
                </a:solidFill>
                <a:latin typeface="Avenir Next LT Pro"/>
              </a:rPr>
              <a:t>Pozitivní vliv na učení, zlepšení imunity, snižuje duševní napětí, příznivý vliv na kardiovaskulární choroby.</a:t>
            </a:r>
            <a:endParaRPr b="0" lang="cs-CZ" sz="2000" spc="-1" strike="noStrike">
              <a:solidFill>
                <a:schemeClr val="dk1">
                  <a:lumMod val="75000"/>
                  <a:lumOff val="25000"/>
                </a:schemeClr>
              </a:solidFill>
              <a:latin typeface="Avenir Next LT Pro"/>
            </a:endParaRPr>
          </a:p>
          <a:p>
            <a:pPr marL="91440" indent="-91440" defTabSz="914400">
              <a:lnSpc>
                <a:spcPct val="110000"/>
              </a:lnSpc>
              <a:spcBef>
                <a:spcPts val="1199"/>
              </a:spcBef>
              <a:spcAft>
                <a:spcPts val="201"/>
              </a:spcAft>
              <a:buClr>
                <a:srgbClr val="1cade4"/>
              </a:buClr>
              <a:buFont typeface="Calibri"/>
              <a:buChar char=" "/>
            </a:pPr>
            <a:r>
              <a:rPr b="0" lang="cs-CZ" sz="2000" spc="-1" strike="noStrike">
                <a:solidFill>
                  <a:schemeClr val="dk1">
                    <a:lumMod val="75000"/>
                    <a:lumOff val="25000"/>
                  </a:schemeClr>
                </a:solidFill>
                <a:latin typeface="Avenir Next LT Pro"/>
              </a:rPr>
              <a:t>Délka trvání je individuální, dosahuje jen N1, popř. N2</a:t>
            </a:r>
            <a:endParaRPr b="0" lang="cs-CZ" sz="2000" spc="-1" strike="noStrike">
              <a:solidFill>
                <a:schemeClr val="dk1">
                  <a:lumMod val="75000"/>
                  <a:lumOff val="25000"/>
                </a:schemeClr>
              </a:solidFill>
              <a:latin typeface="Avenir Next LT Pro"/>
            </a:endParaRPr>
          </a:p>
          <a:p>
            <a:pPr marL="91440" indent="-91440" defTabSz="914400">
              <a:lnSpc>
                <a:spcPct val="110000"/>
              </a:lnSpc>
              <a:spcBef>
                <a:spcPts val="1199"/>
              </a:spcBef>
              <a:spcAft>
                <a:spcPts val="201"/>
              </a:spcAft>
              <a:buClr>
                <a:srgbClr val="1cade4"/>
              </a:buClr>
              <a:buFont typeface="Calibri"/>
              <a:buChar char=" "/>
            </a:pPr>
            <a:r>
              <a:rPr b="0" lang="cs-CZ" sz="2000" spc="-1" strike="noStrike">
                <a:solidFill>
                  <a:schemeClr val="dk1">
                    <a:lumMod val="75000"/>
                    <a:lumOff val="25000"/>
                  </a:schemeClr>
                </a:solidFill>
                <a:latin typeface="Avenir Next LT Pro"/>
              </a:rPr>
              <a:t>Probouzení může být provázeno spánkovou inertností</a:t>
            </a:r>
            <a:endParaRPr b="0" lang="cs-CZ" sz="2000" spc="-1" strike="noStrike">
              <a:solidFill>
                <a:schemeClr val="dk1">
                  <a:lumMod val="75000"/>
                  <a:lumOff val="25000"/>
                </a:schemeClr>
              </a:solidFill>
              <a:latin typeface="Avenir Next LT Pro"/>
            </a:endParaRPr>
          </a:p>
          <a:p>
            <a:pPr marL="91440" indent="-91440" defTabSz="914400">
              <a:lnSpc>
                <a:spcPct val="110000"/>
              </a:lnSpc>
              <a:spcBef>
                <a:spcPts val="1199"/>
              </a:spcBef>
              <a:spcAft>
                <a:spcPts val="201"/>
              </a:spcAft>
              <a:buClr>
                <a:srgbClr val="1cade4"/>
              </a:buClr>
              <a:buFont typeface="Calibri"/>
              <a:buChar char=" "/>
            </a:pPr>
            <a:r>
              <a:rPr b="0" lang="cs-CZ" sz="2000" spc="-1" strike="noStrike">
                <a:solidFill>
                  <a:schemeClr val="dk1">
                    <a:lumMod val="75000"/>
                    <a:lumOff val="25000"/>
                  </a:schemeClr>
                </a:solidFill>
                <a:latin typeface="Avenir Next LT Pro"/>
              </a:rPr>
              <a:t>V případě insomnie se nedoporučuje.</a:t>
            </a:r>
            <a:endParaRPr b="0" lang="cs-CZ" sz="2000" spc="-1" strike="noStrike">
              <a:solidFill>
                <a:schemeClr val="dk1">
                  <a:lumMod val="75000"/>
                  <a:lumOff val="25000"/>
                </a:schemeClr>
              </a:solidFill>
              <a:latin typeface="Avenir Next LT Pro"/>
            </a:endParaRPr>
          </a:p>
          <a:p>
            <a:pPr indent="0" defTabSz="914400">
              <a:lnSpc>
                <a:spcPct val="110000"/>
              </a:lnSpc>
              <a:spcBef>
                <a:spcPts val="1199"/>
              </a:spcBef>
              <a:spcAft>
                <a:spcPts val="201"/>
              </a:spcAft>
              <a:buNone/>
            </a:pPr>
            <a:endParaRPr b="0" lang="cs-CZ" sz="2000" spc="-1" strike="noStrike">
              <a:solidFill>
                <a:schemeClr val="dk1">
                  <a:lumMod val="75000"/>
                  <a:lumOff val="25000"/>
                </a:schemeClr>
              </a:solidFill>
              <a:latin typeface="Avenir Next LT Pro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PlaceHolder 1"/>
          <p:cNvSpPr>
            <a:spLocks noGrp="1"/>
          </p:cNvSpPr>
          <p:nvPr>
            <p:ph type="title"/>
          </p:nvPr>
        </p:nvSpPr>
        <p:spPr>
          <a:xfrm>
            <a:off x="1097280" y="286560"/>
            <a:ext cx="10058040" cy="14504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b">
            <a:noAutofit/>
          </a:bodyPr>
          <a:p>
            <a:pPr indent="0" defTabSz="914400">
              <a:lnSpc>
                <a:spcPct val="90000"/>
              </a:lnSpc>
              <a:buNone/>
            </a:pPr>
            <a:r>
              <a:rPr b="0" lang="cs-CZ" sz="4700" spc="-52" strike="noStrike">
                <a:solidFill>
                  <a:schemeClr val="dk1">
                    <a:lumMod val="75000"/>
                    <a:lumOff val="25000"/>
                  </a:schemeClr>
                </a:solidFill>
                <a:latin typeface="Avenir Next LT Pro Light"/>
              </a:rPr>
              <a:t>Sny</a:t>
            </a:r>
            <a:endParaRPr b="0" lang="cs-CZ" sz="4700" spc="-1" strike="noStrike">
              <a:solidFill>
                <a:schemeClr val="dk1"/>
              </a:solidFill>
              <a:latin typeface="Avenir Next LT Pro"/>
            </a:endParaRPr>
          </a:p>
        </p:txBody>
      </p:sp>
      <p:sp>
        <p:nvSpPr>
          <p:cNvPr id="172" name="PlaceHolder 2"/>
          <p:cNvSpPr>
            <a:spLocks noGrp="1"/>
          </p:cNvSpPr>
          <p:nvPr>
            <p:ph/>
          </p:nvPr>
        </p:nvSpPr>
        <p:spPr>
          <a:xfrm>
            <a:off x="523080" y="2108160"/>
            <a:ext cx="11310480" cy="4073760"/>
          </a:xfrm>
          <a:prstGeom prst="rect">
            <a:avLst/>
          </a:prstGeom>
          <a:noFill/>
          <a:ln w="0">
            <a:noFill/>
          </a:ln>
        </p:spPr>
        <p:txBody>
          <a:bodyPr lIns="0" rIns="0" tIns="45720" bIns="45720" anchor="t">
            <a:normAutofit fontScale="74952" lnSpcReduction="10000"/>
          </a:bodyPr>
          <a:p>
            <a:pPr marL="91440" indent="-91440" defTabSz="914400">
              <a:lnSpc>
                <a:spcPct val="110000"/>
              </a:lnSpc>
              <a:spcBef>
                <a:spcPts val="1199"/>
              </a:spcBef>
              <a:spcAft>
                <a:spcPts val="201"/>
              </a:spcAft>
              <a:buClr>
                <a:srgbClr val="1cade4"/>
              </a:buClr>
              <a:buFont typeface="Calibri"/>
              <a:buChar char=" "/>
            </a:pPr>
            <a:r>
              <a:rPr b="0" lang="cs-CZ" sz="2000" spc="-1" strike="noStrike">
                <a:solidFill>
                  <a:schemeClr val="dk1">
                    <a:lumMod val="75000"/>
                    <a:lumOff val="25000"/>
                  </a:schemeClr>
                </a:solidFill>
                <a:latin typeface="Avenir Next LT Pro"/>
                <a:ea typeface="Avenir Next LT Pro"/>
              </a:rPr>
              <a:t>Duševní činnost v době spánku (vnímání, myšlenky, emoce, které se vyskytnou v době spánku)</a:t>
            </a:r>
            <a:endParaRPr b="0" lang="cs-CZ" sz="2000" spc="-1" strike="noStrike">
              <a:solidFill>
                <a:schemeClr val="dk1">
                  <a:lumMod val="75000"/>
                  <a:lumOff val="25000"/>
                </a:schemeClr>
              </a:solidFill>
              <a:latin typeface="Avenir Next LT Pro"/>
            </a:endParaRPr>
          </a:p>
          <a:p>
            <a:pPr marL="91440" indent="-91440" defTabSz="914400">
              <a:lnSpc>
                <a:spcPct val="110000"/>
              </a:lnSpc>
              <a:spcBef>
                <a:spcPts val="1199"/>
              </a:spcBef>
              <a:spcAft>
                <a:spcPts val="201"/>
              </a:spcAft>
              <a:buClr>
                <a:srgbClr val="1cade4"/>
              </a:buClr>
              <a:buFont typeface="Calibri"/>
              <a:buChar char=" "/>
            </a:pPr>
            <a:r>
              <a:rPr b="0" lang="cs-CZ" sz="2000" spc="-1" strike="noStrike">
                <a:solidFill>
                  <a:schemeClr val="dk1">
                    <a:lumMod val="75000"/>
                    <a:lumOff val="25000"/>
                  </a:schemeClr>
                </a:solidFill>
                <a:latin typeface="Avenir Next LT Pro"/>
                <a:ea typeface="Avenir Next LT Pro"/>
              </a:rPr>
              <a:t>Při probuzení z NREM si vybavují lidé sy v 50%, z REM v 80%</a:t>
            </a:r>
            <a:endParaRPr b="0" lang="cs-CZ" sz="2000" spc="-1" strike="noStrike">
              <a:solidFill>
                <a:schemeClr val="dk1">
                  <a:lumMod val="75000"/>
                  <a:lumOff val="25000"/>
                </a:schemeClr>
              </a:solidFill>
              <a:latin typeface="Avenir Next LT Pro"/>
            </a:endParaRPr>
          </a:p>
          <a:p>
            <a:pPr marL="91440" indent="-91440" defTabSz="914400">
              <a:lnSpc>
                <a:spcPct val="110000"/>
              </a:lnSpc>
              <a:spcBef>
                <a:spcPts val="1199"/>
              </a:spcBef>
              <a:spcAft>
                <a:spcPts val="201"/>
              </a:spcAft>
              <a:buClr>
                <a:srgbClr val="1cade4"/>
              </a:buClr>
              <a:buFont typeface="Calibri"/>
              <a:buChar char=" "/>
            </a:pPr>
            <a:r>
              <a:rPr b="0" lang="cs-CZ" sz="2000" spc="-1" strike="noStrike">
                <a:solidFill>
                  <a:schemeClr val="dk1">
                    <a:lumMod val="75000"/>
                    <a:lumOff val="25000"/>
                  </a:schemeClr>
                </a:solidFill>
                <a:latin typeface="Avenir Next LT Pro"/>
                <a:ea typeface="Avenir Next LT Pro"/>
              </a:rPr>
              <a:t>Z REM spánku je popis snu živější, delší, obsahuje více děje a je bizarnější než z NREM</a:t>
            </a:r>
            <a:endParaRPr b="0" lang="cs-CZ" sz="2000" spc="-1" strike="noStrike">
              <a:solidFill>
                <a:schemeClr val="dk1">
                  <a:lumMod val="75000"/>
                  <a:lumOff val="25000"/>
                </a:schemeClr>
              </a:solidFill>
              <a:latin typeface="Avenir Next LT Pro"/>
            </a:endParaRPr>
          </a:p>
          <a:p>
            <a:pPr marL="91440" indent="-91440" defTabSz="914400">
              <a:lnSpc>
                <a:spcPct val="110000"/>
              </a:lnSpc>
              <a:spcBef>
                <a:spcPts val="1199"/>
              </a:spcBef>
              <a:spcAft>
                <a:spcPts val="201"/>
              </a:spcAft>
              <a:buClr>
                <a:srgbClr val="1cade4"/>
              </a:buClr>
              <a:buFont typeface="Calibri"/>
              <a:buChar char=" "/>
            </a:pPr>
            <a:r>
              <a:rPr b="0" lang="cs-CZ" sz="2000" spc="-1" strike="noStrike">
                <a:solidFill>
                  <a:schemeClr val="dk1">
                    <a:lumMod val="75000"/>
                    <a:lumOff val="25000"/>
                  </a:schemeClr>
                </a:solidFill>
                <a:latin typeface="Avenir Next LT Pro"/>
                <a:ea typeface="Avenir Next LT Pro"/>
              </a:rPr>
              <a:t>Jsou málo prozkoumány, patrně hraje roli dopamin, např antiparkinsonika, vareniclin, β-blokátory, transdermální nikotin zvyšují výskyt nočních můr.</a:t>
            </a:r>
            <a:endParaRPr b="0" lang="cs-CZ" sz="2000" spc="-1" strike="noStrike">
              <a:solidFill>
                <a:schemeClr val="dk1">
                  <a:lumMod val="75000"/>
                  <a:lumOff val="25000"/>
                </a:schemeClr>
              </a:solidFill>
              <a:latin typeface="Avenir Next LT Pro"/>
            </a:endParaRPr>
          </a:p>
          <a:p>
            <a:pPr marL="91440" indent="-91440" defTabSz="914400">
              <a:lnSpc>
                <a:spcPct val="110000"/>
              </a:lnSpc>
              <a:spcBef>
                <a:spcPts val="1199"/>
              </a:spcBef>
              <a:spcAft>
                <a:spcPts val="201"/>
              </a:spcAft>
              <a:buClr>
                <a:srgbClr val="1cade4"/>
              </a:buClr>
              <a:buFont typeface="Calibri"/>
              <a:buChar char=" "/>
            </a:pPr>
            <a:r>
              <a:rPr b="0" lang="cs-CZ" sz="2000" spc="-1" strike="noStrike">
                <a:solidFill>
                  <a:schemeClr val="dk1">
                    <a:lumMod val="75000"/>
                    <a:lumOff val="25000"/>
                  </a:schemeClr>
                </a:solidFill>
                <a:latin typeface="Avenir Next LT Pro"/>
                <a:ea typeface="Avenir Next LT Pro"/>
              </a:rPr>
              <a:t>Reflektují konsolidaci a integraci recentních vzpomínek. (Oblasti aktivované při učení jsou následně reaktivovány v následujícím spánku)</a:t>
            </a:r>
            <a:endParaRPr b="0" lang="cs-CZ" sz="2000" spc="-1" strike="noStrike">
              <a:solidFill>
                <a:schemeClr val="dk1">
                  <a:lumMod val="75000"/>
                  <a:lumOff val="25000"/>
                </a:schemeClr>
              </a:solidFill>
              <a:latin typeface="Avenir Next LT Pro"/>
            </a:endParaRPr>
          </a:p>
          <a:p>
            <a:pPr marL="91440" indent="-91440" defTabSz="914400">
              <a:lnSpc>
                <a:spcPct val="110000"/>
              </a:lnSpc>
              <a:spcBef>
                <a:spcPts val="1199"/>
              </a:spcBef>
              <a:spcAft>
                <a:spcPts val="201"/>
              </a:spcAft>
              <a:buClr>
                <a:srgbClr val="1cade4"/>
              </a:buClr>
              <a:buFont typeface="Calibri"/>
              <a:buChar char=" "/>
            </a:pPr>
            <a:r>
              <a:rPr b="0" lang="cs-CZ" sz="2000" spc="-1" strike="noStrike">
                <a:solidFill>
                  <a:schemeClr val="dk1">
                    <a:lumMod val="75000"/>
                    <a:lumOff val="25000"/>
                  </a:schemeClr>
                </a:solidFill>
                <a:latin typeface="Avenir Next LT Pro"/>
                <a:ea typeface="Avenir Next LT Pro"/>
              </a:rPr>
              <a:t>Charakter snů souvisí s předchozí zkušeností, s duševní zátěží, emoční a vztahovou situací, celkovým zdravotním stavem etc.</a:t>
            </a:r>
            <a:endParaRPr b="0" lang="cs-CZ" sz="2000" spc="-1" strike="noStrike">
              <a:solidFill>
                <a:schemeClr val="dk1">
                  <a:lumMod val="75000"/>
                  <a:lumOff val="25000"/>
                </a:schemeClr>
              </a:solidFill>
              <a:latin typeface="Avenir Next LT Pro"/>
            </a:endParaRPr>
          </a:p>
          <a:p>
            <a:pPr marL="91440" indent="-91440" defTabSz="914400">
              <a:lnSpc>
                <a:spcPct val="110000"/>
              </a:lnSpc>
              <a:spcBef>
                <a:spcPts val="1199"/>
              </a:spcBef>
              <a:spcAft>
                <a:spcPts val="201"/>
              </a:spcAft>
              <a:buClr>
                <a:srgbClr val="1cade4"/>
              </a:buClr>
              <a:buFont typeface="Calibri"/>
              <a:buChar char=" "/>
            </a:pPr>
            <a:r>
              <a:rPr b="0" lang="cs-CZ" sz="2000" spc="-1" strike="noStrike">
                <a:solidFill>
                  <a:schemeClr val="dk1">
                    <a:lumMod val="75000"/>
                    <a:lumOff val="25000"/>
                  </a:schemeClr>
                </a:solidFill>
                <a:latin typeface="Avenir Next LT Pro"/>
                <a:ea typeface="Avenir Next LT Pro"/>
              </a:rPr>
              <a:t>Klinicky významné: noční můry a dysforické snění - časté u úzkostných poruch a PTSD, patrně usnadňují regulaci emocí a konsolidaci paměti emocí - farmakologicky by měly být léčeny jen v případě, kdy vyvolávají velmi závažné potíže.</a:t>
            </a:r>
            <a:endParaRPr b="0" lang="cs-CZ" sz="2000" spc="-1" strike="noStrike">
              <a:solidFill>
                <a:schemeClr val="dk1">
                  <a:lumMod val="75000"/>
                  <a:lumOff val="25000"/>
                </a:schemeClr>
              </a:solidFill>
              <a:latin typeface="Avenir Next LT Pro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PlaceHolder 1"/>
          <p:cNvSpPr>
            <a:spLocks noGrp="1"/>
          </p:cNvSpPr>
          <p:nvPr>
            <p:ph type="title"/>
          </p:nvPr>
        </p:nvSpPr>
        <p:spPr>
          <a:xfrm>
            <a:off x="1097280" y="286560"/>
            <a:ext cx="10058040" cy="14504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b">
            <a:noAutofit/>
          </a:bodyPr>
          <a:p>
            <a:pPr indent="0" defTabSz="914400">
              <a:lnSpc>
                <a:spcPct val="90000"/>
              </a:lnSpc>
              <a:buNone/>
            </a:pPr>
            <a:r>
              <a:rPr b="0" lang="cs-CZ" sz="4700" spc="-52" strike="noStrike">
                <a:solidFill>
                  <a:schemeClr val="dk1">
                    <a:lumMod val="75000"/>
                    <a:lumOff val="25000"/>
                  </a:schemeClr>
                </a:solidFill>
                <a:latin typeface="Avenir Next LT Pro Light"/>
              </a:rPr>
              <a:t>Paměť</a:t>
            </a:r>
            <a:endParaRPr b="0" lang="cs-CZ" sz="4700" spc="-1" strike="noStrike">
              <a:solidFill>
                <a:schemeClr val="dk1"/>
              </a:solidFill>
              <a:latin typeface="Avenir Next LT Pro"/>
            </a:endParaRPr>
          </a:p>
        </p:txBody>
      </p:sp>
      <p:sp>
        <p:nvSpPr>
          <p:cNvPr id="174" name="PlaceHolder 2"/>
          <p:cNvSpPr>
            <a:spLocks noGrp="1"/>
          </p:cNvSpPr>
          <p:nvPr>
            <p:ph/>
          </p:nvPr>
        </p:nvSpPr>
        <p:spPr>
          <a:xfrm>
            <a:off x="1097280" y="2108160"/>
            <a:ext cx="10058040" cy="3760560"/>
          </a:xfrm>
          <a:prstGeom prst="rect">
            <a:avLst/>
          </a:prstGeom>
          <a:noFill/>
          <a:ln w="0">
            <a:noFill/>
          </a:ln>
        </p:spPr>
        <p:txBody>
          <a:bodyPr lIns="0" rIns="0" tIns="45720" bIns="45720" anchor="t">
            <a:normAutofit/>
          </a:bodyPr>
          <a:p>
            <a:pPr marL="91440" indent="-91440" defTabSz="914400">
              <a:lnSpc>
                <a:spcPct val="110000"/>
              </a:lnSpc>
              <a:spcBef>
                <a:spcPts val="1199"/>
              </a:spcBef>
              <a:spcAft>
                <a:spcPts val="201"/>
              </a:spcAft>
              <a:buClr>
                <a:srgbClr val="1cade4"/>
              </a:buClr>
              <a:buFont typeface="Calibri"/>
              <a:buChar char=" "/>
            </a:pPr>
            <a:r>
              <a:rPr b="0" lang="cs-CZ" sz="2000" spc="-1" strike="noStrike">
                <a:solidFill>
                  <a:schemeClr val="dk1">
                    <a:lumMod val="75000"/>
                    <a:lumOff val="25000"/>
                  </a:schemeClr>
                </a:solidFill>
                <a:latin typeface="Avenir Next LT Pro"/>
              </a:rPr>
              <a:t>Spánek je důležitý pro konsolidaci paměti.</a:t>
            </a:r>
            <a:endParaRPr b="0" lang="cs-CZ" sz="2000" spc="-1" strike="noStrike">
              <a:solidFill>
                <a:schemeClr val="dk1">
                  <a:lumMod val="75000"/>
                  <a:lumOff val="25000"/>
                </a:schemeClr>
              </a:solidFill>
              <a:latin typeface="Avenir Next LT Pro"/>
            </a:endParaRPr>
          </a:p>
          <a:p>
            <a:pPr marL="91440" indent="-91440" defTabSz="914400">
              <a:lnSpc>
                <a:spcPct val="110000"/>
              </a:lnSpc>
              <a:spcBef>
                <a:spcPts val="1199"/>
              </a:spcBef>
              <a:spcAft>
                <a:spcPts val="201"/>
              </a:spcAft>
              <a:buClr>
                <a:srgbClr val="1cade4"/>
              </a:buClr>
              <a:buFont typeface="Calibri"/>
              <a:buChar char=" "/>
            </a:pPr>
            <a:r>
              <a:rPr b="0" lang="cs-CZ" sz="2000" spc="-1" strike="noStrike">
                <a:solidFill>
                  <a:schemeClr val="dk1">
                    <a:lumMod val="75000"/>
                    <a:lumOff val="25000"/>
                  </a:schemeClr>
                </a:solidFill>
                <a:latin typeface="Avenir Next LT Pro"/>
              </a:rPr>
              <a:t>Důležitý je NREM a REM spánek, potlačení REM však nemá zničující vliv (např. u AD)</a:t>
            </a:r>
            <a:endParaRPr b="0" lang="cs-CZ" sz="2000" spc="-1" strike="noStrike">
              <a:solidFill>
                <a:schemeClr val="dk1">
                  <a:lumMod val="75000"/>
                  <a:lumOff val="25000"/>
                </a:schemeClr>
              </a:solidFill>
              <a:latin typeface="Avenir Next LT Pro"/>
            </a:endParaRPr>
          </a:p>
          <a:p>
            <a:pPr marL="91440" indent="-91440" defTabSz="914400">
              <a:lnSpc>
                <a:spcPct val="110000"/>
              </a:lnSpc>
              <a:spcBef>
                <a:spcPts val="1199"/>
              </a:spcBef>
              <a:spcAft>
                <a:spcPts val="201"/>
              </a:spcAft>
              <a:buClr>
                <a:srgbClr val="1cade4"/>
              </a:buClr>
              <a:buFont typeface="Calibri"/>
              <a:buChar char=" "/>
            </a:pPr>
            <a:r>
              <a:rPr b="0" lang="cs-CZ" sz="2000" spc="-1" strike="noStrike">
                <a:solidFill>
                  <a:schemeClr val="dk1">
                    <a:lumMod val="75000"/>
                    <a:lumOff val="25000"/>
                  </a:schemeClr>
                </a:solidFill>
                <a:latin typeface="Avenir Next LT Pro"/>
              </a:rPr>
              <a:t>Napomáhají i jiné kompenzační mechanismy</a:t>
            </a:r>
            <a:endParaRPr b="0" lang="cs-CZ" sz="2000" spc="-1" strike="noStrike">
              <a:solidFill>
                <a:schemeClr val="dk1">
                  <a:lumMod val="75000"/>
                  <a:lumOff val="25000"/>
                </a:schemeClr>
              </a:solidFill>
              <a:latin typeface="Avenir Next LT Pro"/>
            </a:endParaRPr>
          </a:p>
          <a:p>
            <a:pPr marL="91440" indent="-91440" defTabSz="914400">
              <a:lnSpc>
                <a:spcPct val="110000"/>
              </a:lnSpc>
              <a:spcBef>
                <a:spcPts val="1199"/>
              </a:spcBef>
              <a:spcAft>
                <a:spcPts val="201"/>
              </a:spcAft>
              <a:buClr>
                <a:srgbClr val="1cade4"/>
              </a:buClr>
              <a:buFont typeface="Calibri"/>
              <a:buChar char=" "/>
            </a:pPr>
            <a:r>
              <a:rPr b="0" lang="cs-CZ" sz="2000" spc="-1" strike="noStrike">
                <a:solidFill>
                  <a:schemeClr val="dk1">
                    <a:lumMod val="75000"/>
                    <a:lumOff val="25000"/>
                  </a:schemeClr>
                </a:solidFill>
                <a:latin typeface="Avenir Next LT Pro"/>
              </a:rPr>
              <a:t>Pro deklarativní paměť je důležitý NREM (pro sémantickou paměť N3 a pro epizodickou N2)</a:t>
            </a:r>
            <a:endParaRPr b="0" lang="cs-CZ" sz="2000" spc="-1" strike="noStrike">
              <a:solidFill>
                <a:schemeClr val="dk1">
                  <a:lumMod val="75000"/>
                  <a:lumOff val="25000"/>
                </a:schemeClr>
              </a:solidFill>
              <a:latin typeface="Avenir Next LT Pro"/>
            </a:endParaRPr>
          </a:p>
          <a:p>
            <a:pPr marL="91440" indent="-91440" defTabSz="914400">
              <a:lnSpc>
                <a:spcPct val="110000"/>
              </a:lnSpc>
              <a:spcBef>
                <a:spcPts val="1199"/>
              </a:spcBef>
              <a:spcAft>
                <a:spcPts val="201"/>
              </a:spcAft>
              <a:buClr>
                <a:srgbClr val="1cade4"/>
              </a:buClr>
              <a:buFont typeface="Calibri"/>
              <a:buChar char=" "/>
            </a:pPr>
            <a:r>
              <a:rPr b="0" lang="cs-CZ" sz="2000" spc="-1" strike="noStrike">
                <a:solidFill>
                  <a:schemeClr val="dk1">
                    <a:lumMod val="75000"/>
                    <a:lumOff val="25000"/>
                  </a:schemeClr>
                </a:solidFill>
                <a:latin typeface="Avenir Next LT Pro"/>
              </a:rPr>
              <a:t>Pro nedeklarativní paměť je důležitý REM spánek a N2.</a:t>
            </a:r>
            <a:endParaRPr b="0" lang="cs-CZ" sz="2000" spc="-1" strike="noStrike">
              <a:solidFill>
                <a:schemeClr val="dk1">
                  <a:lumMod val="75000"/>
                  <a:lumOff val="25000"/>
                </a:schemeClr>
              </a:solidFill>
              <a:latin typeface="Avenir Next LT Pro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PlaceHolder 1"/>
          <p:cNvSpPr>
            <a:spLocks noGrp="1"/>
          </p:cNvSpPr>
          <p:nvPr>
            <p:ph type="title"/>
          </p:nvPr>
        </p:nvSpPr>
        <p:spPr>
          <a:xfrm>
            <a:off x="1097280" y="286560"/>
            <a:ext cx="10058040" cy="14504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b">
            <a:noAutofit/>
          </a:bodyPr>
          <a:p>
            <a:pPr indent="0" defTabSz="914400">
              <a:lnSpc>
                <a:spcPct val="90000"/>
              </a:lnSpc>
              <a:buNone/>
            </a:pPr>
            <a:r>
              <a:rPr b="0" lang="cs-CZ" sz="4700" spc="-52" strike="noStrike">
                <a:solidFill>
                  <a:schemeClr val="dk1">
                    <a:lumMod val="75000"/>
                    <a:lumOff val="25000"/>
                  </a:schemeClr>
                </a:solidFill>
                <a:latin typeface="Avenir Next LT Pro Light"/>
              </a:rPr>
              <a:t>Trvání spánku</a:t>
            </a:r>
            <a:endParaRPr b="0" lang="cs-CZ" sz="4700" spc="-1" strike="noStrike">
              <a:solidFill>
                <a:schemeClr val="dk1"/>
              </a:solidFill>
              <a:latin typeface="Avenir Next LT Pro"/>
            </a:endParaRPr>
          </a:p>
        </p:txBody>
      </p:sp>
      <p:sp>
        <p:nvSpPr>
          <p:cNvPr id="176" name="PlaceHolder 2"/>
          <p:cNvSpPr>
            <a:spLocks noGrp="1"/>
          </p:cNvSpPr>
          <p:nvPr>
            <p:ph/>
          </p:nvPr>
        </p:nvSpPr>
        <p:spPr>
          <a:xfrm>
            <a:off x="1097280" y="2108160"/>
            <a:ext cx="10058040" cy="3760560"/>
          </a:xfrm>
          <a:prstGeom prst="rect">
            <a:avLst/>
          </a:prstGeom>
          <a:noFill/>
          <a:ln w="0">
            <a:noFill/>
          </a:ln>
        </p:spPr>
        <p:txBody>
          <a:bodyPr lIns="0" rIns="0" tIns="45720" bIns="45720" anchor="t">
            <a:normAutofit fontScale="93441"/>
          </a:bodyPr>
          <a:p>
            <a:pPr marL="91440" indent="-91440" defTabSz="914400">
              <a:lnSpc>
                <a:spcPct val="110000"/>
              </a:lnSpc>
              <a:spcBef>
                <a:spcPts val="1199"/>
              </a:spcBef>
              <a:spcAft>
                <a:spcPts val="201"/>
              </a:spcAft>
              <a:buClr>
                <a:srgbClr val="1cade4"/>
              </a:buClr>
              <a:buFont typeface="Calibri"/>
              <a:buChar char=" "/>
            </a:pPr>
            <a:r>
              <a:rPr b="0" lang="cs-CZ" sz="2000" spc="-1" strike="noStrike">
                <a:solidFill>
                  <a:schemeClr val="dk1">
                    <a:lumMod val="75000"/>
                    <a:lumOff val="25000"/>
                  </a:schemeClr>
                </a:solidFill>
                <a:latin typeface="Avenir Next LT Pro"/>
              </a:rPr>
              <a:t>U dospělých optimálně 7-9 h</a:t>
            </a:r>
            <a:endParaRPr b="0" lang="cs-CZ" sz="2000" spc="-1" strike="noStrike">
              <a:solidFill>
                <a:schemeClr val="dk1">
                  <a:lumMod val="75000"/>
                  <a:lumOff val="25000"/>
                </a:schemeClr>
              </a:solidFill>
              <a:latin typeface="Avenir Next LT Pro"/>
            </a:endParaRPr>
          </a:p>
          <a:p>
            <a:pPr marL="91440" indent="-91440" defTabSz="914400">
              <a:lnSpc>
                <a:spcPct val="110000"/>
              </a:lnSpc>
              <a:spcBef>
                <a:spcPts val="1199"/>
              </a:spcBef>
              <a:spcAft>
                <a:spcPts val="201"/>
              </a:spcAft>
              <a:buClr>
                <a:srgbClr val="1cade4"/>
              </a:buClr>
              <a:buFont typeface="Calibri"/>
              <a:buChar char=" "/>
            </a:pPr>
            <a:r>
              <a:rPr b="0" lang="cs-CZ" sz="2000" spc="-1" strike="noStrike">
                <a:solidFill>
                  <a:schemeClr val="dk1">
                    <a:lumMod val="75000"/>
                    <a:lumOff val="25000"/>
                  </a:schemeClr>
                </a:solidFill>
                <a:latin typeface="Avenir Next LT Pro"/>
              </a:rPr>
              <a:t>Za poslední dekády ve vyspělých zemích zkrácení o 1-2 h (biologická adaptace není možná)</a:t>
            </a:r>
            <a:endParaRPr b="0" lang="cs-CZ" sz="2000" spc="-1" strike="noStrike">
              <a:solidFill>
                <a:schemeClr val="dk1">
                  <a:lumMod val="75000"/>
                  <a:lumOff val="25000"/>
                </a:schemeClr>
              </a:solidFill>
              <a:latin typeface="Avenir Next LT Pro"/>
            </a:endParaRPr>
          </a:p>
          <a:p>
            <a:pPr marL="91440" indent="-91440" defTabSz="914400">
              <a:lnSpc>
                <a:spcPct val="110000"/>
              </a:lnSpc>
              <a:spcBef>
                <a:spcPts val="1199"/>
              </a:spcBef>
              <a:spcAft>
                <a:spcPts val="201"/>
              </a:spcAft>
              <a:buClr>
                <a:srgbClr val="1cade4"/>
              </a:buClr>
              <a:buFont typeface="Calibri"/>
              <a:buChar char=" "/>
            </a:pPr>
            <a:r>
              <a:rPr b="0" lang="cs-CZ" sz="2000" spc="-1" strike="noStrike">
                <a:solidFill>
                  <a:schemeClr val="dk1">
                    <a:lumMod val="75000"/>
                    <a:lumOff val="25000"/>
                  </a:schemeClr>
                </a:solidFill>
                <a:latin typeface="Avenir Next LT Pro"/>
              </a:rPr>
              <a:t>Chronicky kratší spánek než 7 h je spojen s rizikem kardiovask. chorob, obezity, diabetu, hypertenze, CMP, ICHS, a zvýšeným rizikem úmrtí.</a:t>
            </a:r>
            <a:endParaRPr b="0" lang="cs-CZ" sz="2000" spc="-1" strike="noStrike">
              <a:solidFill>
                <a:schemeClr val="dk1">
                  <a:lumMod val="75000"/>
                  <a:lumOff val="25000"/>
                </a:schemeClr>
              </a:solidFill>
              <a:latin typeface="Avenir Next LT Pro"/>
            </a:endParaRPr>
          </a:p>
          <a:p>
            <a:pPr marL="91440" indent="-91440" defTabSz="914400">
              <a:lnSpc>
                <a:spcPct val="110000"/>
              </a:lnSpc>
              <a:spcBef>
                <a:spcPts val="1199"/>
              </a:spcBef>
              <a:spcAft>
                <a:spcPts val="201"/>
              </a:spcAft>
              <a:buClr>
                <a:srgbClr val="1cade4"/>
              </a:buClr>
              <a:buFont typeface="Calibri"/>
              <a:buChar char=" "/>
            </a:pPr>
            <a:r>
              <a:rPr b="0" lang="cs-CZ" sz="2000" spc="-1" strike="noStrike">
                <a:solidFill>
                  <a:schemeClr val="dk1">
                    <a:lumMod val="75000"/>
                    <a:lumOff val="25000"/>
                  </a:schemeClr>
                </a:solidFill>
                <a:latin typeface="Avenir Next LT Pro"/>
              </a:rPr>
              <a:t>S věkem se délka zkracuje (viz dále)</a:t>
            </a:r>
            <a:endParaRPr b="0" lang="cs-CZ" sz="2000" spc="-1" strike="noStrike">
              <a:solidFill>
                <a:schemeClr val="dk1">
                  <a:lumMod val="75000"/>
                  <a:lumOff val="25000"/>
                </a:schemeClr>
              </a:solidFill>
              <a:latin typeface="Avenir Next LT Pro"/>
            </a:endParaRPr>
          </a:p>
          <a:p>
            <a:pPr marL="91440" indent="-91440" defTabSz="914400">
              <a:lnSpc>
                <a:spcPct val="110000"/>
              </a:lnSpc>
              <a:spcBef>
                <a:spcPts val="1199"/>
              </a:spcBef>
              <a:spcAft>
                <a:spcPts val="201"/>
              </a:spcAft>
              <a:buClr>
                <a:srgbClr val="1cade4"/>
              </a:buClr>
              <a:buFont typeface="Calibri"/>
              <a:buChar char=" "/>
            </a:pPr>
            <a:r>
              <a:rPr b="0" lang="cs-CZ" sz="2000" spc="-1" strike="noStrike">
                <a:solidFill>
                  <a:schemeClr val="dk1">
                    <a:lumMod val="75000"/>
                    <a:lumOff val="25000"/>
                  </a:schemeClr>
                </a:solidFill>
                <a:latin typeface="Avenir Next LT Pro"/>
              </a:rPr>
              <a:t>Ženy mají lepší efektivitu spánku, spí mírně déle než muži, mají víe N3, některé parametry spánku jsou závislé na ovulaci, HAK snižuje N3, po menopauze se objevuje více poruch spánku.</a:t>
            </a:r>
            <a:endParaRPr b="0" lang="cs-CZ" sz="2000" spc="-1" strike="noStrike">
              <a:solidFill>
                <a:schemeClr val="dk1">
                  <a:lumMod val="75000"/>
                  <a:lumOff val="25000"/>
                </a:schemeClr>
              </a:solidFill>
              <a:latin typeface="Avenir Next LT Pro"/>
            </a:endParaRPr>
          </a:p>
          <a:p>
            <a:pPr indent="0" defTabSz="914400">
              <a:lnSpc>
                <a:spcPct val="110000"/>
              </a:lnSpc>
              <a:spcBef>
                <a:spcPts val="1199"/>
              </a:spcBef>
              <a:spcAft>
                <a:spcPts val="201"/>
              </a:spcAft>
              <a:buNone/>
            </a:pPr>
            <a:endParaRPr b="0" lang="cs-CZ" sz="2000" spc="-1" strike="noStrike">
              <a:solidFill>
                <a:schemeClr val="dk1">
                  <a:lumMod val="75000"/>
                  <a:lumOff val="25000"/>
                </a:schemeClr>
              </a:solidFill>
              <a:latin typeface="Avenir Next LT Pro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chemeClr val="lt1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7" name="Rectangle 7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2880" y="0"/>
            <a:ext cx="12188520" cy="685764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pc="-1" strike="noStrike">
              <a:solidFill>
                <a:schemeClr val="lt1"/>
              </a:solidFill>
              <a:latin typeface="Avenir Next LT Pro"/>
            </a:endParaRPr>
          </a:p>
        </p:txBody>
      </p:sp>
      <p:sp>
        <p:nvSpPr>
          <p:cNvPr id="178" name="PlaceHolder 1"/>
          <p:cNvSpPr>
            <a:spLocks noGrp="1"/>
          </p:cNvSpPr>
          <p:nvPr>
            <p:ph type="title"/>
          </p:nvPr>
        </p:nvSpPr>
        <p:spPr>
          <a:xfrm>
            <a:off x="643320" y="643320"/>
            <a:ext cx="3073320" cy="5125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rmAutofit/>
          </a:bodyPr>
          <a:p>
            <a:pPr indent="0" algn="r" defTabSz="914400">
              <a:lnSpc>
                <a:spcPct val="90000"/>
              </a:lnSpc>
              <a:buNone/>
            </a:pPr>
            <a:r>
              <a:rPr b="0" lang="cs-CZ" sz="4000" spc="-52" strike="noStrike">
                <a:solidFill>
                  <a:schemeClr val="dk1">
                    <a:lumMod val="75000"/>
                    <a:lumOff val="25000"/>
                  </a:schemeClr>
                </a:solidFill>
                <a:latin typeface="Avenir Next LT Pro Light"/>
              </a:rPr>
              <a:t>Doporučená délka spánku</a:t>
            </a:r>
            <a:endParaRPr b="0" lang="cs-CZ" sz="4000" spc="-1" strike="noStrike">
              <a:solidFill>
                <a:schemeClr val="dk1"/>
              </a:solidFill>
              <a:latin typeface="Avenir Next LT Pro"/>
            </a:endParaRPr>
          </a:p>
        </p:txBody>
      </p:sp>
      <p:cxnSp>
        <p:nvCxnSpPr>
          <p:cNvPr id="179" name="Straight Connector 9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/>
        </p:nvCxnSpPr>
        <p:spPr>
          <a:xfrm>
            <a:off x="4041720" y="1778400"/>
            <a:ext cx="360" cy="3200760"/>
          </a:xfrm>
          <a:prstGeom prst="straightConnector1">
            <a:avLst/>
          </a:prstGeom>
          <a:ln w="19050">
            <a:solidFill>
              <a:srgbClr val="000000"/>
            </a:solidFill>
            <a:miter/>
          </a:ln>
        </p:spPr>
      </p:cxnSp>
      <p:sp>
        <p:nvSpPr>
          <p:cNvPr id="180" name="PlaceHolder 2"/>
          <p:cNvSpPr>
            <a:spLocks noGrp="1"/>
          </p:cNvSpPr>
          <p:nvPr>
            <p:ph/>
          </p:nvPr>
        </p:nvSpPr>
        <p:spPr>
          <a:xfrm>
            <a:off x="4363920" y="621720"/>
            <a:ext cx="6791400" cy="5147640"/>
          </a:xfrm>
          <a:prstGeom prst="rect">
            <a:avLst/>
          </a:prstGeom>
          <a:noFill/>
          <a:ln w="0">
            <a:noFill/>
          </a:ln>
        </p:spPr>
        <p:txBody>
          <a:bodyPr lIns="0" rIns="0" tIns="45720" bIns="45720" anchor="ctr">
            <a:normAutofit/>
          </a:bodyPr>
          <a:p>
            <a:pPr marL="91440" indent="-91440" defTabSz="914400">
              <a:lnSpc>
                <a:spcPct val="110000"/>
              </a:lnSpc>
              <a:spcBef>
                <a:spcPts val="1199"/>
              </a:spcBef>
              <a:spcAft>
                <a:spcPts val="201"/>
              </a:spcAft>
              <a:buClr>
                <a:srgbClr val="1cade4"/>
              </a:buClr>
              <a:buFont typeface="Calibri"/>
              <a:buChar char=" "/>
            </a:pPr>
            <a:r>
              <a:rPr b="0" i="1" lang="cs-CZ" sz="1600" spc="-1" strike="noStrike">
                <a:solidFill>
                  <a:schemeClr val="dk1">
                    <a:lumMod val="75000"/>
                    <a:lumOff val="25000"/>
                  </a:schemeClr>
                </a:solidFill>
                <a:latin typeface="Avenir Next LT Pro"/>
              </a:rPr>
              <a:t>Americká National Sleep Foundation:</a:t>
            </a:r>
            <a:endParaRPr b="0" lang="cs-CZ" sz="1600" spc="-1" strike="noStrike">
              <a:solidFill>
                <a:schemeClr val="dk1">
                  <a:lumMod val="75000"/>
                  <a:lumOff val="25000"/>
                </a:schemeClr>
              </a:solidFill>
              <a:latin typeface="Avenir Next LT Pro"/>
            </a:endParaRPr>
          </a:p>
          <a:p>
            <a:pPr marL="91440" indent="-91440" defTabSz="914400">
              <a:lnSpc>
                <a:spcPct val="110000"/>
              </a:lnSpc>
              <a:spcBef>
                <a:spcPts val="1199"/>
              </a:spcBef>
              <a:spcAft>
                <a:spcPts val="201"/>
              </a:spcAft>
              <a:buClr>
                <a:srgbClr val="1cade4"/>
              </a:buClr>
              <a:buFont typeface="Calibri"/>
              <a:buChar char=" "/>
            </a:pPr>
            <a:r>
              <a:rPr b="0" lang="cs-CZ" sz="2000" spc="-1" strike="noStrike">
                <a:solidFill>
                  <a:schemeClr val="dk1">
                    <a:lumMod val="75000"/>
                    <a:lumOff val="25000"/>
                  </a:schemeClr>
                </a:solidFill>
                <a:latin typeface="Avenir Next LT Pro"/>
              </a:rPr>
              <a:t>14-17 h novorozenci</a:t>
            </a:r>
            <a:endParaRPr b="0" lang="cs-CZ" sz="2000" spc="-1" strike="noStrike">
              <a:solidFill>
                <a:schemeClr val="dk1">
                  <a:lumMod val="75000"/>
                  <a:lumOff val="25000"/>
                </a:schemeClr>
              </a:solidFill>
              <a:latin typeface="Avenir Next LT Pro"/>
            </a:endParaRPr>
          </a:p>
          <a:p>
            <a:pPr marL="91440" indent="-91440" defTabSz="914400">
              <a:lnSpc>
                <a:spcPct val="110000"/>
              </a:lnSpc>
              <a:spcBef>
                <a:spcPts val="1199"/>
              </a:spcBef>
              <a:spcAft>
                <a:spcPts val="201"/>
              </a:spcAft>
              <a:buClr>
                <a:srgbClr val="1cade4"/>
              </a:buClr>
              <a:buFont typeface="Calibri"/>
              <a:buChar char=" "/>
            </a:pPr>
            <a:r>
              <a:rPr b="0" lang="cs-CZ" sz="2000" spc="-1" strike="noStrike">
                <a:solidFill>
                  <a:schemeClr val="dk1">
                    <a:lumMod val="75000"/>
                    <a:lumOff val="25000"/>
                  </a:schemeClr>
                </a:solidFill>
                <a:latin typeface="Avenir Next LT Pro"/>
              </a:rPr>
              <a:t>12-15 h kojenci</a:t>
            </a:r>
            <a:endParaRPr b="0" lang="cs-CZ" sz="2000" spc="-1" strike="noStrike">
              <a:solidFill>
                <a:schemeClr val="dk1">
                  <a:lumMod val="75000"/>
                  <a:lumOff val="25000"/>
                </a:schemeClr>
              </a:solidFill>
              <a:latin typeface="Avenir Next LT Pro"/>
            </a:endParaRPr>
          </a:p>
          <a:p>
            <a:pPr marL="91440" indent="-91440" defTabSz="914400">
              <a:lnSpc>
                <a:spcPct val="110000"/>
              </a:lnSpc>
              <a:spcBef>
                <a:spcPts val="1199"/>
              </a:spcBef>
              <a:spcAft>
                <a:spcPts val="201"/>
              </a:spcAft>
              <a:buClr>
                <a:srgbClr val="1cade4"/>
              </a:buClr>
              <a:buFont typeface="Calibri"/>
              <a:buChar char=" "/>
            </a:pPr>
            <a:r>
              <a:rPr b="0" lang="cs-CZ" sz="2000" spc="-1" strike="noStrike">
                <a:solidFill>
                  <a:schemeClr val="dk1">
                    <a:lumMod val="75000"/>
                    <a:lumOff val="25000"/>
                  </a:schemeClr>
                </a:solidFill>
                <a:latin typeface="Avenir Next LT Pro"/>
              </a:rPr>
              <a:t>11-14 h batolata</a:t>
            </a:r>
            <a:endParaRPr b="0" lang="cs-CZ" sz="2000" spc="-1" strike="noStrike">
              <a:solidFill>
                <a:schemeClr val="dk1">
                  <a:lumMod val="75000"/>
                  <a:lumOff val="25000"/>
                </a:schemeClr>
              </a:solidFill>
              <a:latin typeface="Avenir Next LT Pro"/>
            </a:endParaRPr>
          </a:p>
          <a:p>
            <a:pPr marL="91440" indent="-91440" defTabSz="914400">
              <a:lnSpc>
                <a:spcPct val="110000"/>
              </a:lnSpc>
              <a:spcBef>
                <a:spcPts val="1199"/>
              </a:spcBef>
              <a:spcAft>
                <a:spcPts val="201"/>
              </a:spcAft>
              <a:buClr>
                <a:srgbClr val="1cade4"/>
              </a:buClr>
              <a:buFont typeface="Calibri"/>
              <a:buChar char=" "/>
            </a:pPr>
            <a:r>
              <a:rPr b="0" lang="cs-CZ" sz="2000" spc="-1" strike="noStrike">
                <a:solidFill>
                  <a:schemeClr val="dk1">
                    <a:lumMod val="75000"/>
                    <a:lumOff val="25000"/>
                  </a:schemeClr>
                </a:solidFill>
                <a:latin typeface="Avenir Next LT Pro"/>
              </a:rPr>
              <a:t>10-13 h předškolní děti</a:t>
            </a:r>
            <a:endParaRPr b="0" lang="cs-CZ" sz="2000" spc="-1" strike="noStrike">
              <a:solidFill>
                <a:schemeClr val="dk1">
                  <a:lumMod val="75000"/>
                  <a:lumOff val="25000"/>
                </a:schemeClr>
              </a:solidFill>
              <a:latin typeface="Avenir Next LT Pro"/>
            </a:endParaRPr>
          </a:p>
          <a:p>
            <a:pPr marL="91440" indent="-91440" defTabSz="914400">
              <a:lnSpc>
                <a:spcPct val="110000"/>
              </a:lnSpc>
              <a:spcBef>
                <a:spcPts val="1199"/>
              </a:spcBef>
              <a:spcAft>
                <a:spcPts val="201"/>
              </a:spcAft>
              <a:buClr>
                <a:srgbClr val="1cade4"/>
              </a:buClr>
              <a:buFont typeface="Calibri"/>
              <a:buChar char=" "/>
            </a:pPr>
            <a:r>
              <a:rPr b="0" lang="cs-CZ" sz="2000" spc="-1" strike="noStrike">
                <a:solidFill>
                  <a:schemeClr val="dk1">
                    <a:lumMod val="75000"/>
                    <a:lumOff val="25000"/>
                  </a:schemeClr>
                </a:solidFill>
                <a:latin typeface="Avenir Next LT Pro"/>
              </a:rPr>
              <a:t>9-11 h školáci</a:t>
            </a:r>
            <a:endParaRPr b="0" lang="cs-CZ" sz="2000" spc="-1" strike="noStrike">
              <a:solidFill>
                <a:schemeClr val="dk1">
                  <a:lumMod val="75000"/>
                  <a:lumOff val="25000"/>
                </a:schemeClr>
              </a:solidFill>
              <a:latin typeface="Avenir Next LT Pro"/>
            </a:endParaRPr>
          </a:p>
          <a:p>
            <a:pPr marL="91440" indent="-91440" defTabSz="914400">
              <a:lnSpc>
                <a:spcPct val="110000"/>
              </a:lnSpc>
              <a:spcBef>
                <a:spcPts val="1199"/>
              </a:spcBef>
              <a:spcAft>
                <a:spcPts val="201"/>
              </a:spcAft>
              <a:buClr>
                <a:srgbClr val="1cade4"/>
              </a:buClr>
              <a:buFont typeface="Calibri"/>
              <a:buChar char=" "/>
            </a:pPr>
            <a:r>
              <a:rPr b="0" lang="cs-CZ" sz="2000" spc="-1" strike="noStrike">
                <a:solidFill>
                  <a:schemeClr val="dk1">
                    <a:lumMod val="75000"/>
                    <a:lumOff val="25000"/>
                  </a:schemeClr>
                </a:solidFill>
                <a:latin typeface="Avenir Next LT Pro"/>
              </a:rPr>
              <a:t>8-10 h teenageři</a:t>
            </a:r>
            <a:endParaRPr b="0" lang="cs-CZ" sz="2000" spc="-1" strike="noStrike">
              <a:solidFill>
                <a:schemeClr val="dk1">
                  <a:lumMod val="75000"/>
                  <a:lumOff val="25000"/>
                </a:schemeClr>
              </a:solidFill>
              <a:latin typeface="Avenir Next LT Pro"/>
            </a:endParaRPr>
          </a:p>
          <a:p>
            <a:pPr marL="91440" indent="-91440" defTabSz="914400">
              <a:lnSpc>
                <a:spcPct val="110000"/>
              </a:lnSpc>
              <a:spcBef>
                <a:spcPts val="1199"/>
              </a:spcBef>
              <a:spcAft>
                <a:spcPts val="201"/>
              </a:spcAft>
              <a:buClr>
                <a:srgbClr val="1cade4"/>
              </a:buClr>
              <a:buFont typeface="Calibri"/>
              <a:buChar char=" "/>
            </a:pPr>
            <a:r>
              <a:rPr b="0" lang="cs-CZ" sz="2000" spc="-1" strike="noStrike">
                <a:solidFill>
                  <a:schemeClr val="dk1">
                    <a:lumMod val="75000"/>
                    <a:lumOff val="25000"/>
                  </a:schemeClr>
                </a:solidFill>
                <a:latin typeface="Avenir Next LT Pro"/>
              </a:rPr>
              <a:t>7-9 h mladí dospělí</a:t>
            </a:r>
            <a:endParaRPr b="0" lang="cs-CZ" sz="2000" spc="-1" strike="noStrike">
              <a:solidFill>
                <a:schemeClr val="dk1">
                  <a:lumMod val="75000"/>
                  <a:lumOff val="25000"/>
                </a:schemeClr>
              </a:solidFill>
              <a:latin typeface="Avenir Next LT Pro"/>
            </a:endParaRPr>
          </a:p>
          <a:p>
            <a:pPr marL="91440" indent="-91440" defTabSz="914400">
              <a:lnSpc>
                <a:spcPct val="110000"/>
              </a:lnSpc>
              <a:spcBef>
                <a:spcPts val="1199"/>
              </a:spcBef>
              <a:spcAft>
                <a:spcPts val="201"/>
              </a:spcAft>
              <a:buClr>
                <a:srgbClr val="1cade4"/>
              </a:buClr>
              <a:buFont typeface="Calibri"/>
              <a:buChar char=" "/>
            </a:pPr>
            <a:r>
              <a:rPr b="0" lang="cs-CZ" sz="2000" spc="-1" strike="noStrike">
                <a:solidFill>
                  <a:schemeClr val="dk1">
                    <a:lumMod val="75000"/>
                    <a:lumOff val="25000"/>
                  </a:schemeClr>
                </a:solidFill>
                <a:latin typeface="Avenir Next LT Pro"/>
              </a:rPr>
              <a:t>7-8 h staří dospělí</a:t>
            </a:r>
            <a:endParaRPr b="0" lang="cs-CZ" sz="2000" spc="-1" strike="noStrike">
              <a:solidFill>
                <a:schemeClr val="dk1">
                  <a:lumMod val="75000"/>
                  <a:lumOff val="25000"/>
                </a:schemeClr>
              </a:solidFill>
              <a:latin typeface="Avenir Next LT Pro"/>
            </a:endParaRPr>
          </a:p>
        </p:txBody>
      </p:sp>
      <p:sp>
        <p:nvSpPr>
          <p:cNvPr id="181" name="Rectangle 11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6400800"/>
            <a:ext cx="12191760" cy="45684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endParaRPr b="0" lang="cs-CZ" sz="18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PlaceHolder 1"/>
          <p:cNvSpPr>
            <a:spLocks noGrp="1"/>
          </p:cNvSpPr>
          <p:nvPr>
            <p:ph type="title"/>
          </p:nvPr>
        </p:nvSpPr>
        <p:spPr>
          <a:xfrm>
            <a:off x="1097280" y="286560"/>
            <a:ext cx="10058040" cy="14504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b">
            <a:noAutofit/>
          </a:bodyPr>
          <a:p>
            <a:pPr indent="0" defTabSz="914400">
              <a:lnSpc>
                <a:spcPct val="90000"/>
              </a:lnSpc>
              <a:buNone/>
            </a:pPr>
            <a:r>
              <a:rPr b="0" lang="cs-CZ" sz="4700" spc="-52" strike="noStrike">
                <a:solidFill>
                  <a:schemeClr val="dk1">
                    <a:lumMod val="75000"/>
                    <a:lumOff val="25000"/>
                  </a:schemeClr>
                </a:solidFill>
                <a:latin typeface="Avenir Next LT Pro Light"/>
              </a:rPr>
              <a:t>Cirkadiánní rytmus</a:t>
            </a:r>
            <a:endParaRPr b="0" lang="cs-CZ" sz="4700" spc="-1" strike="noStrike">
              <a:solidFill>
                <a:schemeClr val="dk1"/>
              </a:solidFill>
              <a:latin typeface="Avenir Next LT Pro"/>
            </a:endParaRPr>
          </a:p>
        </p:txBody>
      </p:sp>
      <p:sp>
        <p:nvSpPr>
          <p:cNvPr id="183" name="PlaceHolder 2"/>
          <p:cNvSpPr>
            <a:spLocks noGrp="1"/>
          </p:cNvSpPr>
          <p:nvPr>
            <p:ph/>
          </p:nvPr>
        </p:nvSpPr>
        <p:spPr>
          <a:xfrm>
            <a:off x="1097280" y="2108160"/>
            <a:ext cx="10058040" cy="3760560"/>
          </a:xfrm>
          <a:prstGeom prst="rect">
            <a:avLst/>
          </a:prstGeom>
          <a:noFill/>
          <a:ln w="0">
            <a:noFill/>
          </a:ln>
        </p:spPr>
        <p:txBody>
          <a:bodyPr lIns="0" rIns="0" tIns="45720" bIns="45720" anchor="t">
            <a:normAutofit fontScale="93441" lnSpcReduction="10000"/>
          </a:bodyPr>
          <a:p>
            <a:pPr marL="91440" indent="-91440" defTabSz="914400">
              <a:lnSpc>
                <a:spcPct val="110000"/>
              </a:lnSpc>
              <a:spcBef>
                <a:spcPts val="1199"/>
              </a:spcBef>
              <a:spcAft>
                <a:spcPts val="201"/>
              </a:spcAft>
              <a:buClr>
                <a:srgbClr val="1cade4"/>
              </a:buClr>
              <a:buFont typeface="Calibri"/>
              <a:buChar char=" "/>
            </a:pPr>
            <a:r>
              <a:rPr b="0" lang="cs-CZ" sz="2000" spc="-1" strike="noStrike">
                <a:solidFill>
                  <a:schemeClr val="dk1">
                    <a:lumMod val="75000"/>
                    <a:lumOff val="25000"/>
                  </a:schemeClr>
                </a:solidFill>
                <a:latin typeface="Avenir Next LT Pro"/>
              </a:rPr>
              <a:t>Adaptace na cyklicky se měnící podmínka na zemi</a:t>
            </a:r>
            <a:endParaRPr b="0" lang="cs-CZ" sz="2000" spc="-1" strike="noStrike">
              <a:solidFill>
                <a:schemeClr val="dk1">
                  <a:lumMod val="75000"/>
                  <a:lumOff val="25000"/>
                </a:schemeClr>
              </a:solidFill>
              <a:latin typeface="Avenir Next LT Pro"/>
            </a:endParaRPr>
          </a:p>
          <a:p>
            <a:pPr marL="91440" indent="-91440" defTabSz="914400">
              <a:lnSpc>
                <a:spcPct val="110000"/>
              </a:lnSpc>
              <a:spcBef>
                <a:spcPts val="1199"/>
              </a:spcBef>
              <a:spcAft>
                <a:spcPts val="201"/>
              </a:spcAft>
              <a:buClr>
                <a:srgbClr val="1cade4"/>
              </a:buClr>
              <a:buFont typeface="Calibri"/>
              <a:buChar char=" "/>
            </a:pPr>
            <a:r>
              <a:rPr b="0" lang="cs-CZ" sz="2000" spc="-1" strike="noStrike">
                <a:solidFill>
                  <a:schemeClr val="dk1">
                    <a:lumMod val="75000"/>
                    <a:lumOff val="25000"/>
                  </a:schemeClr>
                </a:solidFill>
                <a:latin typeface="Avenir Next LT Pro"/>
              </a:rPr>
              <a:t>Vytvoření cirkadiánních hodin (běží i když nejsme vystaveni běžným podmínkám)</a:t>
            </a:r>
            <a:endParaRPr b="0" lang="cs-CZ" sz="2000" spc="-1" strike="noStrike">
              <a:solidFill>
                <a:schemeClr val="dk1">
                  <a:lumMod val="75000"/>
                  <a:lumOff val="25000"/>
                </a:schemeClr>
              </a:solidFill>
              <a:latin typeface="Avenir Next LT Pro"/>
            </a:endParaRPr>
          </a:p>
          <a:p>
            <a:pPr marL="91440" indent="-91440" defTabSz="914400">
              <a:lnSpc>
                <a:spcPct val="110000"/>
              </a:lnSpc>
              <a:spcBef>
                <a:spcPts val="1199"/>
              </a:spcBef>
              <a:spcAft>
                <a:spcPts val="201"/>
              </a:spcAft>
              <a:buClr>
                <a:srgbClr val="1cade4"/>
              </a:buClr>
              <a:buFont typeface="Calibri"/>
              <a:buChar char=" "/>
            </a:pPr>
            <a:r>
              <a:rPr b="0" lang="cs-CZ" sz="2000" spc="-1" strike="noStrike">
                <a:solidFill>
                  <a:schemeClr val="dk1">
                    <a:lumMod val="75000"/>
                    <a:lumOff val="25000"/>
                  </a:schemeClr>
                </a:solidFill>
                <a:latin typeface="Avenir Next LT Pro"/>
              </a:rPr>
              <a:t>Délka cirkadiánní periody (circa dies = přibližně den) 23,5-25 hodin</a:t>
            </a:r>
            <a:endParaRPr b="0" lang="cs-CZ" sz="2000" spc="-1" strike="noStrike">
              <a:solidFill>
                <a:schemeClr val="dk1">
                  <a:lumMod val="75000"/>
                  <a:lumOff val="25000"/>
                </a:schemeClr>
              </a:solidFill>
              <a:latin typeface="Avenir Next LT Pro"/>
            </a:endParaRPr>
          </a:p>
          <a:p>
            <a:pPr marL="91440" indent="-91440" defTabSz="914400">
              <a:lnSpc>
                <a:spcPct val="110000"/>
              </a:lnSpc>
              <a:spcBef>
                <a:spcPts val="1199"/>
              </a:spcBef>
              <a:spcAft>
                <a:spcPts val="201"/>
              </a:spcAft>
              <a:buClr>
                <a:srgbClr val="1cade4"/>
              </a:buClr>
              <a:buFont typeface="Calibri"/>
              <a:buChar char=" "/>
            </a:pPr>
            <a:r>
              <a:rPr b="0" lang="cs-CZ" sz="2000" spc="-1" strike="noStrike">
                <a:solidFill>
                  <a:schemeClr val="dk1">
                    <a:lumMod val="75000"/>
                    <a:lumOff val="25000"/>
                  </a:schemeClr>
                </a:solidFill>
                <a:latin typeface="Avenir Next LT Pro"/>
              </a:rPr>
              <a:t>Centrální pacemaker člověka jsou suprachiasmatická jádra (nuclei suprachiasmatici)</a:t>
            </a:r>
            <a:endParaRPr b="0" lang="cs-CZ" sz="2000" spc="-1" strike="noStrike">
              <a:solidFill>
                <a:schemeClr val="dk1">
                  <a:lumMod val="75000"/>
                  <a:lumOff val="25000"/>
                </a:schemeClr>
              </a:solidFill>
              <a:latin typeface="Avenir Next LT Pro"/>
            </a:endParaRPr>
          </a:p>
          <a:p>
            <a:pPr marL="91440" indent="-91440" defTabSz="914400">
              <a:lnSpc>
                <a:spcPct val="110000"/>
              </a:lnSpc>
              <a:spcBef>
                <a:spcPts val="1199"/>
              </a:spcBef>
              <a:spcAft>
                <a:spcPts val="201"/>
              </a:spcAft>
              <a:buClr>
                <a:srgbClr val="1cade4"/>
              </a:buClr>
              <a:buFont typeface="Calibri"/>
              <a:buChar char=" "/>
            </a:pPr>
            <a:r>
              <a:rPr b="0" lang="cs-CZ" sz="2000" spc="-1" strike="noStrike">
                <a:solidFill>
                  <a:schemeClr val="dk1">
                    <a:lumMod val="75000"/>
                    <a:lumOff val="25000"/>
                  </a:schemeClr>
                </a:solidFill>
                <a:latin typeface="Avenir Next LT Pro"/>
              </a:rPr>
              <a:t>Podílejí se také hodinové geny.</a:t>
            </a:r>
            <a:endParaRPr b="0" lang="cs-CZ" sz="2000" spc="-1" strike="noStrike">
              <a:solidFill>
                <a:schemeClr val="dk1">
                  <a:lumMod val="75000"/>
                  <a:lumOff val="25000"/>
                </a:schemeClr>
              </a:solidFill>
              <a:latin typeface="Avenir Next LT Pro"/>
            </a:endParaRPr>
          </a:p>
          <a:p>
            <a:pPr marL="91440" indent="-91440" defTabSz="914400">
              <a:lnSpc>
                <a:spcPct val="110000"/>
              </a:lnSpc>
              <a:spcBef>
                <a:spcPts val="1199"/>
              </a:spcBef>
              <a:spcAft>
                <a:spcPts val="201"/>
              </a:spcAft>
              <a:buClr>
                <a:srgbClr val="1cade4"/>
              </a:buClr>
              <a:buFont typeface="Calibri"/>
              <a:buChar char=" "/>
            </a:pPr>
            <a:r>
              <a:rPr b="0" lang="cs-CZ" sz="2000" spc="-1" strike="noStrike">
                <a:solidFill>
                  <a:schemeClr val="dk1">
                    <a:lumMod val="75000"/>
                    <a:lumOff val="25000"/>
                  </a:schemeClr>
                </a:solidFill>
                <a:latin typeface="Avenir Next LT Pro"/>
              </a:rPr>
              <a:t>Synchronizátory - zeitgebery - střídání světla a tmy, rytmický příjem potravy, soc. interakce, cvičení, atmosférické podmínky, teplota...</a:t>
            </a:r>
            <a:endParaRPr b="0" lang="cs-CZ" sz="2000" spc="-1" strike="noStrike">
              <a:solidFill>
                <a:schemeClr val="dk1">
                  <a:lumMod val="75000"/>
                  <a:lumOff val="25000"/>
                </a:schemeClr>
              </a:solidFill>
              <a:latin typeface="Avenir Next LT Pro"/>
            </a:endParaRPr>
          </a:p>
          <a:p>
            <a:pPr marL="91440" indent="-91440" defTabSz="914400">
              <a:lnSpc>
                <a:spcPct val="110000"/>
              </a:lnSpc>
              <a:spcBef>
                <a:spcPts val="1199"/>
              </a:spcBef>
              <a:spcAft>
                <a:spcPts val="201"/>
              </a:spcAft>
              <a:buClr>
                <a:srgbClr val="1cade4"/>
              </a:buClr>
              <a:buFont typeface="Calibri"/>
              <a:buChar char=" "/>
            </a:pPr>
            <a:r>
              <a:rPr b="0" lang="cs-CZ" sz="2000" spc="-1" strike="noStrike">
                <a:solidFill>
                  <a:schemeClr val="dk1">
                    <a:lumMod val="75000"/>
                    <a:lumOff val="25000"/>
                  </a:schemeClr>
                </a:solidFill>
                <a:latin typeface="Avenir Next LT Pro"/>
              </a:rPr>
              <a:t>Chronotyp - cirkadiánní prefrence - sova, ranní ptáče, nevyhraněný typ.</a:t>
            </a:r>
            <a:endParaRPr b="0" lang="cs-CZ" sz="2000" spc="-1" strike="noStrike">
              <a:solidFill>
                <a:schemeClr val="dk1">
                  <a:lumMod val="75000"/>
                  <a:lumOff val="25000"/>
                </a:schemeClr>
              </a:solidFill>
              <a:latin typeface="Avenir Next LT Pro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chemeClr val="lt1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9" name="Rectangle 11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0"/>
            <a:ext cx="12191760" cy="685764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pc="-1" strike="noStrike">
              <a:solidFill>
                <a:schemeClr val="lt1"/>
              </a:solidFill>
              <a:latin typeface="Avenir Next LT Pro"/>
            </a:endParaRPr>
          </a:p>
        </p:txBody>
      </p:sp>
      <p:sp>
        <p:nvSpPr>
          <p:cNvPr id="140" name="PlaceHolder 1"/>
          <p:cNvSpPr>
            <a:spLocks noGrp="1"/>
          </p:cNvSpPr>
          <p:nvPr>
            <p:ph type="title"/>
          </p:nvPr>
        </p:nvSpPr>
        <p:spPr>
          <a:xfrm>
            <a:off x="5172120" y="286560"/>
            <a:ext cx="5983200" cy="14504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b">
            <a:normAutofit/>
          </a:bodyPr>
          <a:p>
            <a:pPr indent="0" defTabSz="914400">
              <a:lnSpc>
                <a:spcPct val="90000"/>
              </a:lnSpc>
              <a:buNone/>
            </a:pPr>
            <a:r>
              <a:rPr b="0" lang="cs-CZ" sz="4700" spc="-52" strike="noStrike">
                <a:solidFill>
                  <a:schemeClr val="dk1">
                    <a:lumMod val="75000"/>
                    <a:lumOff val="25000"/>
                  </a:schemeClr>
                </a:solidFill>
                <a:latin typeface="Avenir Next LT Pro Light"/>
              </a:rPr>
              <a:t>Spánek</a:t>
            </a:r>
            <a:endParaRPr b="0" lang="cs-CZ" sz="4700" spc="-1" strike="noStrike">
              <a:solidFill>
                <a:schemeClr val="dk1"/>
              </a:solidFill>
              <a:latin typeface="Avenir Next LT Pro"/>
            </a:endParaRPr>
          </a:p>
        </p:txBody>
      </p:sp>
      <p:pic>
        <p:nvPicPr>
          <p:cNvPr id="141" name="Obrázek 4" descr="Obsah obrázku dřevěné, venku, Přírodní materiál, stavební dříví&#10;&#10;Popis se vygeneroval automaticky."/>
          <p:cNvPicPr/>
          <p:nvPr/>
        </p:nvPicPr>
        <p:blipFill>
          <a:blip r:embed="rId1"/>
          <a:srcRect l="4274" t="0" r="0" b="0"/>
          <a:stretch/>
        </p:blipFill>
        <p:spPr>
          <a:xfrm>
            <a:off x="0" y="0"/>
            <a:ext cx="4579560" cy="6400440"/>
          </a:xfrm>
          <a:prstGeom prst="rect">
            <a:avLst/>
          </a:prstGeom>
          <a:ln w="0">
            <a:noFill/>
          </a:ln>
        </p:spPr>
      </p:pic>
      <p:cxnSp>
        <p:nvCxnSpPr>
          <p:cNvPr id="142" name="!!Straight Connector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/>
        </p:nvCxnSpPr>
        <p:spPr>
          <a:xfrm>
            <a:off x="5242680" y="1917720"/>
            <a:ext cx="5943960" cy="360"/>
          </a:xfrm>
          <a:prstGeom prst="straightConnector1">
            <a:avLst/>
          </a:prstGeom>
          <a:ln>
            <a:solidFill>
              <a:srgbClr val="000000">
                <a:lumMod val="75000"/>
                <a:lumOff val="25000"/>
              </a:srgbClr>
            </a:solidFill>
            <a:round/>
          </a:ln>
        </p:spPr>
      </p:cxnSp>
      <p:sp>
        <p:nvSpPr>
          <p:cNvPr id="143" name="PlaceHolder 2"/>
          <p:cNvSpPr>
            <a:spLocks noGrp="1"/>
          </p:cNvSpPr>
          <p:nvPr>
            <p:ph/>
          </p:nvPr>
        </p:nvSpPr>
        <p:spPr>
          <a:xfrm>
            <a:off x="5172120" y="2108160"/>
            <a:ext cx="5983200" cy="3760560"/>
          </a:xfrm>
          <a:prstGeom prst="rect">
            <a:avLst/>
          </a:prstGeom>
          <a:noFill/>
          <a:ln w="0">
            <a:noFill/>
          </a:ln>
        </p:spPr>
        <p:txBody>
          <a:bodyPr lIns="0" rIns="0" tIns="45720" bIns="45720" anchor="t">
            <a:normAutofit/>
          </a:bodyPr>
          <a:p>
            <a:pPr marL="91440" indent="-91440" defTabSz="914400">
              <a:lnSpc>
                <a:spcPct val="110000"/>
              </a:lnSpc>
              <a:spcBef>
                <a:spcPts val="1199"/>
              </a:spcBef>
              <a:spcAft>
                <a:spcPts val="201"/>
              </a:spcAft>
              <a:buClr>
                <a:srgbClr val="1cade4"/>
              </a:buClr>
              <a:buFont typeface="Calibri"/>
              <a:buChar char=" "/>
            </a:pPr>
            <a:r>
              <a:rPr b="0" lang="cs-CZ" sz="2000" spc="-1" strike="noStrike">
                <a:solidFill>
                  <a:schemeClr val="dk1">
                    <a:lumMod val="75000"/>
                    <a:lumOff val="25000"/>
                  </a:schemeClr>
                </a:solidFill>
                <a:latin typeface="Avenir Next LT Pro"/>
              </a:rPr>
              <a:t>Cirkádiánní periodicky se vyskytující stav</a:t>
            </a:r>
            <a:endParaRPr b="0" lang="cs-CZ" sz="2000" spc="-1" strike="noStrike">
              <a:solidFill>
                <a:schemeClr val="dk1">
                  <a:lumMod val="75000"/>
                  <a:lumOff val="25000"/>
                </a:schemeClr>
              </a:solidFill>
              <a:latin typeface="Avenir Next LT Pro"/>
            </a:endParaRPr>
          </a:p>
          <a:p>
            <a:pPr marL="91440" indent="-91440" defTabSz="914400">
              <a:lnSpc>
                <a:spcPct val="110000"/>
              </a:lnSpc>
              <a:spcBef>
                <a:spcPts val="1199"/>
              </a:spcBef>
              <a:spcAft>
                <a:spcPts val="201"/>
              </a:spcAft>
              <a:buClr>
                <a:srgbClr val="1cade4"/>
              </a:buClr>
              <a:buFont typeface="Calibri"/>
              <a:buChar char=" "/>
            </a:pPr>
            <a:r>
              <a:rPr b="0" lang="cs-CZ" sz="2000" spc="-1" strike="noStrike">
                <a:solidFill>
                  <a:schemeClr val="dk1">
                    <a:lumMod val="75000"/>
                    <a:lumOff val="25000"/>
                  </a:schemeClr>
                </a:solidFill>
                <a:latin typeface="Avenir Next LT Pro"/>
              </a:rPr>
              <a:t>Charakterizovaný </a:t>
            </a:r>
            <a:endParaRPr b="0" lang="cs-CZ" sz="2000" spc="-1" strike="noStrike">
              <a:solidFill>
                <a:schemeClr val="dk1">
                  <a:lumMod val="75000"/>
                  <a:lumOff val="25000"/>
                </a:schemeClr>
              </a:solidFill>
              <a:latin typeface="Avenir Next LT Pro"/>
            </a:endParaRPr>
          </a:p>
          <a:p>
            <a:pPr lvl="1" marL="383400" indent="-182880" defTabSz="914400">
              <a:lnSpc>
                <a:spcPct val="110000"/>
              </a:lnSpc>
              <a:spcBef>
                <a:spcPts val="201"/>
              </a:spcBef>
              <a:spcAft>
                <a:spcPts val="400"/>
              </a:spcAft>
              <a:buClr>
                <a:srgbClr val="404040"/>
              </a:buClr>
              <a:buFont typeface="Calibri"/>
              <a:buChar char="◦"/>
            </a:pPr>
            <a:r>
              <a:rPr b="0" lang="cs-CZ" sz="1800" spc="-1" strike="noStrike">
                <a:solidFill>
                  <a:schemeClr val="dk1">
                    <a:lumMod val="75000"/>
                    <a:lumOff val="25000"/>
                  </a:schemeClr>
                </a:solidFill>
                <a:latin typeface="Avenir Next LT Pro"/>
              </a:rPr>
              <a:t>sníženou reaktivitou na vnější podněty</a:t>
            </a:r>
            <a:endParaRPr b="0" lang="cs-CZ" sz="1800" spc="-1" strike="noStrike">
              <a:solidFill>
                <a:schemeClr val="dk1">
                  <a:lumMod val="75000"/>
                  <a:lumOff val="25000"/>
                </a:schemeClr>
              </a:solidFill>
              <a:latin typeface="Avenir Next LT Pro"/>
            </a:endParaRPr>
          </a:p>
          <a:p>
            <a:pPr lvl="1" marL="383400" indent="-182880" defTabSz="914400">
              <a:lnSpc>
                <a:spcPct val="110000"/>
              </a:lnSpc>
              <a:spcBef>
                <a:spcPts val="201"/>
              </a:spcBef>
              <a:spcAft>
                <a:spcPts val="400"/>
              </a:spcAft>
              <a:buClr>
                <a:srgbClr val="404040"/>
              </a:buClr>
              <a:buFont typeface="Calibri"/>
              <a:buChar char="◦"/>
            </a:pPr>
            <a:r>
              <a:rPr b="0" lang="cs-CZ" sz="1800" spc="-1" strike="noStrike">
                <a:solidFill>
                  <a:schemeClr val="dk1">
                    <a:lumMod val="75000"/>
                    <a:lumOff val="25000"/>
                  </a:schemeClr>
                </a:solidFill>
                <a:latin typeface="Avenir Next LT Pro"/>
              </a:rPr>
              <a:t>Druhově typickou polohou</a:t>
            </a:r>
            <a:endParaRPr b="0" lang="cs-CZ" sz="1800" spc="-1" strike="noStrike">
              <a:solidFill>
                <a:schemeClr val="dk1">
                  <a:lumMod val="75000"/>
                  <a:lumOff val="25000"/>
                </a:schemeClr>
              </a:solidFill>
              <a:latin typeface="Avenir Next LT Pro"/>
            </a:endParaRPr>
          </a:p>
          <a:p>
            <a:pPr lvl="1" marL="383400" indent="-182880" defTabSz="914400">
              <a:lnSpc>
                <a:spcPct val="110000"/>
              </a:lnSpc>
              <a:spcBef>
                <a:spcPts val="201"/>
              </a:spcBef>
              <a:spcAft>
                <a:spcPts val="400"/>
              </a:spcAft>
              <a:buClr>
                <a:srgbClr val="404040"/>
              </a:buClr>
              <a:buFont typeface="Calibri"/>
              <a:buChar char="◦"/>
            </a:pPr>
            <a:r>
              <a:rPr b="0" lang="cs-CZ" sz="1800" spc="-1" strike="noStrike">
                <a:solidFill>
                  <a:schemeClr val="dk1">
                    <a:lumMod val="75000"/>
                    <a:lumOff val="25000"/>
                  </a:schemeClr>
                </a:solidFill>
                <a:latin typeface="Avenir Next LT Pro"/>
              </a:rPr>
              <a:t>Typickými změnami aktivit mozku</a:t>
            </a:r>
            <a:endParaRPr b="0" lang="cs-CZ" sz="1800" spc="-1" strike="noStrike">
              <a:solidFill>
                <a:schemeClr val="dk1">
                  <a:lumMod val="75000"/>
                  <a:lumOff val="25000"/>
                </a:schemeClr>
              </a:solidFill>
              <a:latin typeface="Avenir Next LT Pro"/>
            </a:endParaRPr>
          </a:p>
          <a:p>
            <a:pPr lvl="1" marL="383400" indent="-182880" defTabSz="914400">
              <a:lnSpc>
                <a:spcPct val="110000"/>
              </a:lnSpc>
              <a:spcBef>
                <a:spcPts val="201"/>
              </a:spcBef>
              <a:spcAft>
                <a:spcPts val="400"/>
              </a:spcAft>
              <a:buClr>
                <a:srgbClr val="404040"/>
              </a:buClr>
              <a:buFont typeface="Calibri"/>
              <a:buChar char="◦"/>
            </a:pPr>
            <a:r>
              <a:rPr b="0" lang="cs-CZ" sz="1800" spc="-1" strike="noStrike">
                <a:solidFill>
                  <a:schemeClr val="dk1">
                    <a:lumMod val="75000"/>
                    <a:lumOff val="25000"/>
                  </a:schemeClr>
                </a:solidFill>
                <a:latin typeface="Avenir Next LT Pro"/>
              </a:rPr>
              <a:t>U člověka změněnou kognitivní činností</a:t>
            </a:r>
            <a:endParaRPr b="0" lang="cs-CZ" sz="1800" spc="-1" strike="noStrike">
              <a:solidFill>
                <a:schemeClr val="dk1">
                  <a:lumMod val="75000"/>
                  <a:lumOff val="25000"/>
                </a:schemeClr>
              </a:solidFill>
              <a:latin typeface="Avenir Next LT Pro"/>
            </a:endParaRPr>
          </a:p>
          <a:p>
            <a:pPr marL="91440" indent="-91440" defTabSz="914400">
              <a:lnSpc>
                <a:spcPct val="110000"/>
              </a:lnSpc>
              <a:spcBef>
                <a:spcPts val="1199"/>
              </a:spcBef>
              <a:spcAft>
                <a:spcPts val="201"/>
              </a:spcAft>
              <a:buClr>
                <a:srgbClr val="1cade4"/>
              </a:buClr>
              <a:buFont typeface="Calibri"/>
              <a:buChar char=" "/>
            </a:pPr>
            <a:r>
              <a:rPr b="0" lang="cs-CZ" sz="2000" spc="-1" strike="noStrike">
                <a:solidFill>
                  <a:schemeClr val="dk1">
                    <a:lumMod val="75000"/>
                    <a:lumOff val="25000"/>
                  </a:schemeClr>
                </a:solidFill>
                <a:latin typeface="Avenir Next LT Pro"/>
              </a:rPr>
              <a:t>Je to okamžitě reverzibilní stav (na rozdíl od komatu, hybernace, estivace)</a:t>
            </a:r>
            <a:endParaRPr b="0" lang="cs-CZ" sz="2000" spc="-1" strike="noStrike">
              <a:solidFill>
                <a:schemeClr val="dk1">
                  <a:lumMod val="75000"/>
                  <a:lumOff val="25000"/>
                </a:schemeClr>
              </a:solidFill>
              <a:latin typeface="Avenir Next LT Pro"/>
            </a:endParaRPr>
          </a:p>
        </p:txBody>
      </p:sp>
      <p:sp>
        <p:nvSpPr>
          <p:cNvPr id="144" name="Rectangle 15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6400800"/>
            <a:ext cx="12191760" cy="45684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pPr defTabSz="914400">
              <a:lnSpc>
                <a:spcPct val="100000"/>
              </a:lnSpc>
            </a:pPr>
            <a:endParaRPr b="0" lang="en-US" sz="1800" spc="-1" strike="noStrike">
              <a:solidFill>
                <a:schemeClr val="lt1"/>
              </a:solidFill>
              <a:latin typeface="Avenir Next LT Pro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chemeClr val="lt1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5" name="Rectangle 7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2880" y="0"/>
            <a:ext cx="12188520" cy="685764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pc="-1" strike="noStrike">
              <a:solidFill>
                <a:schemeClr val="lt1"/>
              </a:solidFill>
              <a:latin typeface="Avenir Next LT Pro"/>
            </a:endParaRPr>
          </a:p>
        </p:txBody>
      </p:sp>
      <p:sp>
        <p:nvSpPr>
          <p:cNvPr id="146" name="PlaceHolder 1"/>
          <p:cNvSpPr>
            <a:spLocks noGrp="1"/>
          </p:cNvSpPr>
          <p:nvPr>
            <p:ph type="title"/>
          </p:nvPr>
        </p:nvSpPr>
        <p:spPr>
          <a:xfrm>
            <a:off x="643320" y="643320"/>
            <a:ext cx="3073320" cy="5125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rmAutofit/>
          </a:bodyPr>
          <a:p>
            <a:pPr indent="0" algn="r" defTabSz="914400">
              <a:lnSpc>
                <a:spcPct val="90000"/>
              </a:lnSpc>
              <a:buNone/>
            </a:pPr>
            <a:r>
              <a:rPr b="0" lang="cs-CZ" sz="4700" spc="-52" strike="noStrike">
                <a:solidFill>
                  <a:schemeClr val="dk1">
                    <a:lumMod val="75000"/>
                    <a:lumOff val="25000"/>
                  </a:schemeClr>
                </a:solidFill>
                <a:latin typeface="Avenir Next LT Pro Light"/>
              </a:rPr>
              <a:t>Tři základní funkční stavy řízení organismu</a:t>
            </a:r>
            <a:endParaRPr b="0" lang="cs-CZ" sz="4700" spc="-1" strike="noStrike">
              <a:solidFill>
                <a:schemeClr val="dk1"/>
              </a:solidFill>
              <a:latin typeface="Avenir Next LT Pro"/>
            </a:endParaRPr>
          </a:p>
        </p:txBody>
      </p:sp>
      <p:cxnSp>
        <p:nvCxnSpPr>
          <p:cNvPr id="147" name="Straight Connector 9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/>
        </p:nvCxnSpPr>
        <p:spPr>
          <a:xfrm>
            <a:off x="4041720" y="1778400"/>
            <a:ext cx="360" cy="3200760"/>
          </a:xfrm>
          <a:prstGeom prst="straightConnector1">
            <a:avLst/>
          </a:prstGeom>
          <a:ln w="19050">
            <a:solidFill>
              <a:srgbClr val="000000"/>
            </a:solidFill>
            <a:miter/>
          </a:ln>
        </p:spPr>
      </p:cxnSp>
      <p:sp>
        <p:nvSpPr>
          <p:cNvPr id="148" name="PlaceHolder 2"/>
          <p:cNvSpPr>
            <a:spLocks noGrp="1"/>
          </p:cNvSpPr>
          <p:nvPr>
            <p:ph/>
          </p:nvPr>
        </p:nvSpPr>
        <p:spPr>
          <a:xfrm>
            <a:off x="4363920" y="621720"/>
            <a:ext cx="6791400" cy="5147640"/>
          </a:xfrm>
          <a:prstGeom prst="rect">
            <a:avLst/>
          </a:prstGeom>
          <a:noFill/>
          <a:ln w="0">
            <a:noFill/>
          </a:ln>
        </p:spPr>
        <p:txBody>
          <a:bodyPr lIns="0" rIns="0" tIns="45720" bIns="45720" anchor="ctr">
            <a:normAutofit/>
          </a:bodyPr>
          <a:p>
            <a:pPr marL="91440" indent="-91440" defTabSz="914400">
              <a:lnSpc>
                <a:spcPct val="110000"/>
              </a:lnSpc>
              <a:spcBef>
                <a:spcPts val="1199"/>
              </a:spcBef>
              <a:spcAft>
                <a:spcPts val="201"/>
              </a:spcAft>
              <a:buClr>
                <a:srgbClr val="1cade4"/>
              </a:buClr>
              <a:buFont typeface="Calibri"/>
              <a:buChar char=" "/>
            </a:pPr>
            <a:r>
              <a:rPr b="0" lang="cs-CZ" sz="2000" spc="-1" strike="noStrike">
                <a:solidFill>
                  <a:schemeClr val="dk1">
                    <a:lumMod val="75000"/>
                    <a:lumOff val="25000"/>
                  </a:schemeClr>
                </a:solidFill>
                <a:latin typeface="Avenir Next LT Pro"/>
              </a:rPr>
              <a:t>Bdění</a:t>
            </a:r>
            <a:endParaRPr b="0" lang="cs-CZ" sz="2000" spc="-1" strike="noStrike">
              <a:solidFill>
                <a:schemeClr val="dk1">
                  <a:lumMod val="75000"/>
                  <a:lumOff val="25000"/>
                </a:schemeClr>
              </a:solidFill>
              <a:latin typeface="Avenir Next LT Pro"/>
            </a:endParaRPr>
          </a:p>
          <a:p>
            <a:pPr marL="91440" indent="-91440" defTabSz="914400">
              <a:lnSpc>
                <a:spcPct val="110000"/>
              </a:lnSpc>
              <a:spcBef>
                <a:spcPts val="1199"/>
              </a:spcBef>
              <a:spcAft>
                <a:spcPts val="201"/>
              </a:spcAft>
              <a:buClr>
                <a:srgbClr val="1cade4"/>
              </a:buClr>
              <a:buFont typeface="Calibri"/>
              <a:buChar char=" "/>
            </a:pPr>
            <a:r>
              <a:rPr b="0" lang="cs-CZ" sz="2000" spc="-1" strike="noStrike">
                <a:solidFill>
                  <a:schemeClr val="dk1">
                    <a:lumMod val="75000"/>
                    <a:lumOff val="25000"/>
                  </a:schemeClr>
                </a:solidFill>
                <a:latin typeface="Avenir Next LT Pro"/>
              </a:rPr>
              <a:t>NREM spánek</a:t>
            </a:r>
            <a:endParaRPr b="0" lang="cs-CZ" sz="2000" spc="-1" strike="noStrike">
              <a:solidFill>
                <a:schemeClr val="dk1">
                  <a:lumMod val="75000"/>
                  <a:lumOff val="25000"/>
                </a:schemeClr>
              </a:solidFill>
              <a:latin typeface="Avenir Next LT Pro"/>
            </a:endParaRPr>
          </a:p>
          <a:p>
            <a:pPr marL="91440" indent="-91440" defTabSz="914400">
              <a:lnSpc>
                <a:spcPct val="110000"/>
              </a:lnSpc>
              <a:spcBef>
                <a:spcPts val="1199"/>
              </a:spcBef>
              <a:spcAft>
                <a:spcPts val="201"/>
              </a:spcAft>
              <a:buClr>
                <a:srgbClr val="1cade4"/>
              </a:buClr>
              <a:buFont typeface="Calibri"/>
              <a:buChar char=" "/>
            </a:pPr>
            <a:r>
              <a:rPr b="0" lang="cs-CZ" sz="2000" spc="-1" strike="noStrike">
                <a:solidFill>
                  <a:schemeClr val="dk1">
                    <a:lumMod val="75000"/>
                    <a:lumOff val="25000"/>
                  </a:schemeClr>
                </a:solidFill>
                <a:latin typeface="Avenir Next LT Pro"/>
              </a:rPr>
              <a:t>REM spánek</a:t>
            </a:r>
            <a:endParaRPr b="0" lang="cs-CZ" sz="2000" spc="-1" strike="noStrike">
              <a:solidFill>
                <a:schemeClr val="dk1">
                  <a:lumMod val="75000"/>
                  <a:lumOff val="25000"/>
                </a:schemeClr>
              </a:solidFill>
              <a:latin typeface="Avenir Next LT Pro"/>
            </a:endParaRPr>
          </a:p>
          <a:p>
            <a:pPr indent="0" defTabSz="914400">
              <a:lnSpc>
                <a:spcPct val="110000"/>
              </a:lnSpc>
              <a:spcBef>
                <a:spcPts val="1199"/>
              </a:spcBef>
              <a:spcAft>
                <a:spcPts val="201"/>
              </a:spcAft>
              <a:buNone/>
            </a:pPr>
            <a:endParaRPr b="0" lang="cs-CZ" sz="2000" spc="-1" strike="noStrike">
              <a:solidFill>
                <a:schemeClr val="dk1">
                  <a:lumMod val="75000"/>
                  <a:lumOff val="25000"/>
                </a:schemeClr>
              </a:solidFill>
              <a:latin typeface="Avenir Next LT Pro"/>
            </a:endParaRPr>
          </a:p>
          <a:p>
            <a:pPr marL="91440" indent="-91440" defTabSz="914400">
              <a:lnSpc>
                <a:spcPct val="110000"/>
              </a:lnSpc>
              <a:spcBef>
                <a:spcPts val="1199"/>
              </a:spcBef>
              <a:spcAft>
                <a:spcPts val="201"/>
              </a:spcAft>
              <a:buClr>
                <a:srgbClr val="1cade4"/>
              </a:buClr>
              <a:buFont typeface="Calibri"/>
              <a:buChar char=" "/>
            </a:pPr>
            <a:r>
              <a:rPr b="0" lang="cs-CZ" sz="2000" spc="-1" strike="noStrike">
                <a:solidFill>
                  <a:schemeClr val="dk1">
                    <a:lumMod val="75000"/>
                    <a:lumOff val="25000"/>
                  </a:schemeClr>
                </a:solidFill>
                <a:latin typeface="Avenir Next LT Pro"/>
              </a:rPr>
              <a:t>PSG – polysomnografie</a:t>
            </a:r>
            <a:endParaRPr b="0" lang="cs-CZ" sz="2000" spc="-1" strike="noStrike">
              <a:solidFill>
                <a:schemeClr val="dk1">
                  <a:lumMod val="75000"/>
                  <a:lumOff val="25000"/>
                </a:schemeClr>
              </a:solidFill>
              <a:latin typeface="Avenir Next LT Pro"/>
            </a:endParaRPr>
          </a:p>
          <a:p>
            <a:pPr lvl="1" marL="383400" indent="-182880" defTabSz="914400">
              <a:lnSpc>
                <a:spcPct val="110000"/>
              </a:lnSpc>
              <a:spcBef>
                <a:spcPts val="201"/>
              </a:spcBef>
              <a:spcAft>
                <a:spcPts val="400"/>
              </a:spcAft>
              <a:buClr>
                <a:srgbClr val="404040"/>
              </a:buClr>
              <a:buFont typeface="Calibri"/>
              <a:buChar char="◦"/>
            </a:pPr>
            <a:r>
              <a:rPr b="0" lang="cs-CZ" sz="1800" spc="-1" strike="noStrike">
                <a:solidFill>
                  <a:schemeClr val="dk1">
                    <a:lumMod val="75000"/>
                    <a:lumOff val="25000"/>
                  </a:schemeClr>
                </a:solidFill>
                <a:latin typeface="Avenir Next LT Pro"/>
              </a:rPr>
              <a:t>EEG - elektroencephalografie</a:t>
            </a:r>
            <a:endParaRPr b="0" lang="cs-CZ" sz="1800" spc="-1" strike="noStrike">
              <a:solidFill>
                <a:schemeClr val="dk1">
                  <a:lumMod val="75000"/>
                  <a:lumOff val="25000"/>
                </a:schemeClr>
              </a:solidFill>
              <a:latin typeface="Avenir Next LT Pro"/>
            </a:endParaRPr>
          </a:p>
          <a:p>
            <a:pPr lvl="1" marL="383400" indent="-182880" defTabSz="914400">
              <a:lnSpc>
                <a:spcPct val="110000"/>
              </a:lnSpc>
              <a:spcBef>
                <a:spcPts val="201"/>
              </a:spcBef>
              <a:spcAft>
                <a:spcPts val="400"/>
              </a:spcAft>
              <a:buClr>
                <a:srgbClr val="404040"/>
              </a:buClr>
              <a:buFont typeface="Calibri"/>
              <a:buChar char="◦"/>
            </a:pPr>
            <a:r>
              <a:rPr b="0" lang="cs-CZ" sz="1800" spc="-1" strike="noStrike">
                <a:solidFill>
                  <a:schemeClr val="dk1">
                    <a:lumMod val="75000"/>
                    <a:lumOff val="25000"/>
                  </a:schemeClr>
                </a:solidFill>
                <a:latin typeface="Avenir Next LT Pro"/>
              </a:rPr>
              <a:t>EOG - elektrookulografie</a:t>
            </a:r>
            <a:endParaRPr b="0" lang="cs-CZ" sz="1800" spc="-1" strike="noStrike">
              <a:solidFill>
                <a:schemeClr val="dk1">
                  <a:lumMod val="75000"/>
                  <a:lumOff val="25000"/>
                </a:schemeClr>
              </a:solidFill>
              <a:latin typeface="Avenir Next LT Pro"/>
            </a:endParaRPr>
          </a:p>
          <a:p>
            <a:pPr lvl="1" marL="383400" indent="-182880" defTabSz="914400">
              <a:lnSpc>
                <a:spcPct val="110000"/>
              </a:lnSpc>
              <a:spcBef>
                <a:spcPts val="201"/>
              </a:spcBef>
              <a:spcAft>
                <a:spcPts val="400"/>
              </a:spcAft>
              <a:buClr>
                <a:srgbClr val="404040"/>
              </a:buClr>
              <a:buFont typeface="Calibri"/>
              <a:buChar char="◦"/>
            </a:pPr>
            <a:r>
              <a:rPr b="0" lang="cs-CZ" sz="1800" spc="-1" strike="noStrike">
                <a:solidFill>
                  <a:schemeClr val="dk1">
                    <a:lumMod val="75000"/>
                    <a:lumOff val="25000"/>
                  </a:schemeClr>
                </a:solidFill>
                <a:latin typeface="Avenir Next LT Pro"/>
              </a:rPr>
              <a:t>EMG -- elektromyografie</a:t>
            </a:r>
            <a:endParaRPr b="0" lang="cs-CZ" sz="1800" spc="-1" strike="noStrike">
              <a:solidFill>
                <a:schemeClr val="dk1">
                  <a:lumMod val="75000"/>
                  <a:lumOff val="25000"/>
                </a:schemeClr>
              </a:solidFill>
              <a:latin typeface="Avenir Next LT Pro"/>
            </a:endParaRPr>
          </a:p>
        </p:txBody>
      </p:sp>
      <p:sp>
        <p:nvSpPr>
          <p:cNvPr id="149" name="Rectangle 11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6400800"/>
            <a:ext cx="12191760" cy="45684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endParaRPr b="0" lang="cs-CZ" sz="18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PlaceHolder 1"/>
          <p:cNvSpPr>
            <a:spLocks noGrp="1"/>
          </p:cNvSpPr>
          <p:nvPr>
            <p:ph type="title"/>
          </p:nvPr>
        </p:nvSpPr>
        <p:spPr>
          <a:xfrm>
            <a:off x="1097280" y="286560"/>
            <a:ext cx="10058040" cy="14504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b">
            <a:noAutofit/>
          </a:bodyPr>
          <a:p>
            <a:pPr indent="0" defTabSz="914400">
              <a:lnSpc>
                <a:spcPct val="90000"/>
              </a:lnSpc>
              <a:buNone/>
            </a:pPr>
            <a:r>
              <a:rPr b="0" lang="cs-CZ" sz="4700" spc="-52" strike="noStrike">
                <a:solidFill>
                  <a:schemeClr val="dk1">
                    <a:lumMod val="75000"/>
                    <a:lumOff val="25000"/>
                  </a:schemeClr>
                </a:solidFill>
                <a:latin typeface="Avenir Next LT Pro Light"/>
              </a:rPr>
              <a:t>NREM a REM</a:t>
            </a:r>
            <a:endParaRPr b="0" lang="cs-CZ" sz="4700" spc="-1" strike="noStrike">
              <a:solidFill>
                <a:schemeClr val="dk1"/>
              </a:solidFill>
              <a:latin typeface="Avenir Next LT Pro"/>
            </a:endParaRPr>
          </a:p>
        </p:txBody>
      </p:sp>
      <p:sp>
        <p:nvSpPr>
          <p:cNvPr id="151" name="PlaceHolder 2"/>
          <p:cNvSpPr>
            <a:spLocks noGrp="1"/>
          </p:cNvSpPr>
          <p:nvPr>
            <p:ph/>
          </p:nvPr>
        </p:nvSpPr>
        <p:spPr>
          <a:xfrm>
            <a:off x="1097280" y="2108160"/>
            <a:ext cx="10058040" cy="3760560"/>
          </a:xfrm>
          <a:prstGeom prst="rect">
            <a:avLst/>
          </a:prstGeom>
          <a:noFill/>
          <a:ln w="0">
            <a:noFill/>
          </a:ln>
        </p:spPr>
        <p:txBody>
          <a:bodyPr lIns="0" rIns="0" tIns="45720" bIns="45720" anchor="t">
            <a:normAutofit/>
          </a:bodyPr>
          <a:p>
            <a:pPr marL="91440" indent="-91440" defTabSz="914400">
              <a:lnSpc>
                <a:spcPct val="110000"/>
              </a:lnSpc>
              <a:spcBef>
                <a:spcPts val="1199"/>
              </a:spcBef>
              <a:spcAft>
                <a:spcPts val="201"/>
              </a:spcAft>
              <a:buClr>
                <a:srgbClr val="1cade4"/>
              </a:buClr>
              <a:buFont typeface="Calibri"/>
              <a:buChar char=" "/>
            </a:pPr>
            <a:r>
              <a:rPr b="0" lang="cs-CZ" sz="2000" spc="-1" strike="noStrike">
                <a:solidFill>
                  <a:schemeClr val="dk1">
                    <a:lumMod val="75000"/>
                    <a:lumOff val="25000"/>
                  </a:schemeClr>
                </a:solidFill>
                <a:latin typeface="Avenir Next LT Pro"/>
              </a:rPr>
              <a:t>Non Rapid Eye Movement a Rapid Eye Movement</a:t>
            </a:r>
            <a:endParaRPr b="0" lang="cs-CZ" sz="2000" spc="-1" strike="noStrike">
              <a:solidFill>
                <a:schemeClr val="dk1">
                  <a:lumMod val="75000"/>
                  <a:lumOff val="25000"/>
                </a:schemeClr>
              </a:solidFill>
              <a:latin typeface="Avenir Next LT Pro"/>
            </a:endParaRPr>
          </a:p>
          <a:p>
            <a:pPr marL="91440" indent="-91440" defTabSz="914400">
              <a:lnSpc>
                <a:spcPct val="110000"/>
              </a:lnSpc>
              <a:spcBef>
                <a:spcPts val="1199"/>
              </a:spcBef>
              <a:spcAft>
                <a:spcPts val="201"/>
              </a:spcAft>
              <a:buClr>
                <a:srgbClr val="1cade4"/>
              </a:buClr>
              <a:buFont typeface="Calibri"/>
              <a:buChar char=" "/>
            </a:pPr>
            <a:r>
              <a:rPr b="0" lang="cs-CZ" sz="2000" spc="-1" strike="noStrike">
                <a:solidFill>
                  <a:schemeClr val="dk1">
                    <a:lumMod val="75000"/>
                    <a:lumOff val="25000"/>
                  </a:schemeClr>
                </a:solidFill>
                <a:latin typeface="Avenir Next LT Pro"/>
              </a:rPr>
              <a:t>Během noci se cyklicky střídají</a:t>
            </a:r>
            <a:endParaRPr b="0" lang="cs-CZ" sz="2000" spc="-1" strike="noStrike">
              <a:solidFill>
                <a:schemeClr val="dk1">
                  <a:lumMod val="75000"/>
                  <a:lumOff val="25000"/>
                </a:schemeClr>
              </a:solidFill>
              <a:latin typeface="Avenir Next LT Pro"/>
            </a:endParaRPr>
          </a:p>
          <a:p>
            <a:pPr marL="91440" indent="-91440" defTabSz="914400">
              <a:lnSpc>
                <a:spcPct val="110000"/>
              </a:lnSpc>
              <a:spcBef>
                <a:spcPts val="1199"/>
              </a:spcBef>
              <a:spcAft>
                <a:spcPts val="201"/>
              </a:spcAft>
              <a:buClr>
                <a:srgbClr val="1cade4"/>
              </a:buClr>
              <a:buFont typeface="Calibri"/>
              <a:buChar char=" "/>
            </a:pPr>
            <a:r>
              <a:rPr b="0" lang="cs-CZ" sz="2000" spc="-1" strike="noStrike">
                <a:solidFill>
                  <a:schemeClr val="dk1">
                    <a:lumMod val="75000"/>
                    <a:lumOff val="25000"/>
                  </a:schemeClr>
                </a:solidFill>
                <a:latin typeface="Avenir Next LT Pro"/>
              </a:rPr>
              <a:t>U dospělého začíná spánek NREM</a:t>
            </a:r>
            <a:endParaRPr b="0" lang="cs-CZ" sz="2000" spc="-1" strike="noStrike">
              <a:solidFill>
                <a:schemeClr val="dk1">
                  <a:lumMod val="75000"/>
                  <a:lumOff val="25000"/>
                </a:schemeClr>
              </a:solidFill>
              <a:latin typeface="Avenir Next LT Pro"/>
            </a:endParaRPr>
          </a:p>
          <a:p>
            <a:pPr marL="91440" indent="-91440" defTabSz="914400">
              <a:lnSpc>
                <a:spcPct val="110000"/>
              </a:lnSpc>
              <a:spcBef>
                <a:spcPts val="1199"/>
              </a:spcBef>
              <a:spcAft>
                <a:spcPts val="201"/>
              </a:spcAft>
              <a:buClr>
                <a:srgbClr val="1cade4"/>
              </a:buClr>
              <a:buFont typeface="Calibri"/>
              <a:buChar char=" "/>
            </a:pPr>
            <a:r>
              <a:rPr b="0" lang="cs-CZ" sz="2000" spc="-1" strike="noStrike">
                <a:solidFill>
                  <a:schemeClr val="dk1">
                    <a:lumMod val="75000"/>
                    <a:lumOff val="25000"/>
                  </a:schemeClr>
                </a:solidFill>
                <a:latin typeface="Avenir Next LT Pro"/>
              </a:rPr>
              <a:t>NREM/REM spánek se nazývá spánkový cyklus</a:t>
            </a:r>
            <a:endParaRPr b="0" lang="cs-CZ" sz="2000" spc="-1" strike="noStrike">
              <a:solidFill>
                <a:schemeClr val="dk1">
                  <a:lumMod val="75000"/>
                  <a:lumOff val="25000"/>
                </a:schemeClr>
              </a:solidFill>
              <a:latin typeface="Avenir Next LT Pro"/>
            </a:endParaRPr>
          </a:p>
          <a:p>
            <a:pPr marL="91440" indent="-91440" defTabSz="914400">
              <a:lnSpc>
                <a:spcPct val="110000"/>
              </a:lnSpc>
              <a:spcBef>
                <a:spcPts val="1199"/>
              </a:spcBef>
              <a:spcAft>
                <a:spcPts val="201"/>
              </a:spcAft>
              <a:buClr>
                <a:srgbClr val="1cade4"/>
              </a:buClr>
              <a:buFont typeface="Calibri"/>
              <a:buChar char=" "/>
            </a:pPr>
            <a:r>
              <a:rPr b="0" lang="cs-CZ" sz="2000" spc="-1" strike="noStrike">
                <a:solidFill>
                  <a:schemeClr val="dk1">
                    <a:lumMod val="75000"/>
                    <a:lumOff val="25000"/>
                  </a:schemeClr>
                </a:solidFill>
                <a:latin typeface="Avenir Next LT Pro"/>
              </a:rPr>
              <a:t>Na začátku noci převládá NREM, s postupujícím trváním se podíl vyrovnává (klinický význam)</a:t>
            </a:r>
            <a:endParaRPr b="0" lang="cs-CZ" sz="2000" spc="-1" strike="noStrike">
              <a:solidFill>
                <a:schemeClr val="dk1">
                  <a:lumMod val="75000"/>
                  <a:lumOff val="25000"/>
                </a:schemeClr>
              </a:solidFill>
              <a:latin typeface="Avenir Next LT Pro"/>
            </a:endParaRPr>
          </a:p>
          <a:p>
            <a:pPr marL="91440" indent="-91440" defTabSz="914400">
              <a:lnSpc>
                <a:spcPct val="110000"/>
              </a:lnSpc>
              <a:spcBef>
                <a:spcPts val="1199"/>
              </a:spcBef>
              <a:spcAft>
                <a:spcPts val="201"/>
              </a:spcAft>
              <a:buClr>
                <a:srgbClr val="1cade4"/>
              </a:buClr>
              <a:buFont typeface="Calibri"/>
              <a:buChar char=" "/>
            </a:pPr>
            <a:r>
              <a:rPr b="0" lang="cs-CZ" sz="2000" spc="-1" strike="noStrike">
                <a:solidFill>
                  <a:schemeClr val="dk1">
                    <a:lumMod val="75000"/>
                    <a:lumOff val="25000"/>
                  </a:schemeClr>
                </a:solidFill>
                <a:latin typeface="Avenir Next LT Pro"/>
              </a:rPr>
              <a:t>1 cyklus asi 90 min</a:t>
            </a:r>
            <a:endParaRPr b="0" lang="cs-CZ" sz="2000" spc="-1" strike="noStrike">
              <a:solidFill>
                <a:schemeClr val="dk1">
                  <a:lumMod val="75000"/>
                  <a:lumOff val="25000"/>
                </a:schemeClr>
              </a:solidFill>
              <a:latin typeface="Avenir Next LT Pro"/>
            </a:endParaRPr>
          </a:p>
          <a:p>
            <a:pPr indent="0" defTabSz="914400">
              <a:lnSpc>
                <a:spcPct val="110000"/>
              </a:lnSpc>
              <a:spcBef>
                <a:spcPts val="1199"/>
              </a:spcBef>
              <a:spcAft>
                <a:spcPts val="201"/>
              </a:spcAft>
              <a:buNone/>
            </a:pPr>
            <a:endParaRPr b="0" lang="cs-CZ" sz="2000" spc="-1" strike="noStrike">
              <a:solidFill>
                <a:schemeClr val="dk1">
                  <a:lumMod val="75000"/>
                  <a:lumOff val="25000"/>
                </a:schemeClr>
              </a:solidFill>
              <a:latin typeface="Avenir Next LT Pro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gradFill rotWithShape="0">
          <a:gsLst>
            <a:gs pos="0">
              <a:srgbClr val="fdfdfd"/>
            </a:gs>
            <a:gs pos="65000">
              <a:srgbClr val="e7e7e7"/>
            </a:gs>
            <a:gs pos="100000">
              <a:srgbClr val="b9b9b9"/>
            </a:gs>
          </a:gsLst>
          <a:lin ang="16200000"/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2" name="Rectangle 6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0"/>
            <a:ext cx="12191760" cy="685764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pc="-1" strike="noStrike">
              <a:solidFill>
                <a:schemeClr val="lt1"/>
              </a:solidFill>
              <a:latin typeface="Avenir Next LT Pro"/>
            </a:endParaRPr>
          </a:p>
        </p:txBody>
      </p:sp>
      <p:sp>
        <p:nvSpPr>
          <p:cNvPr id="153" name="Rectangle 8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477000" y="480240"/>
            <a:ext cx="11237760" cy="5897520"/>
          </a:xfrm>
          <a:prstGeom prst="rect">
            <a:avLst/>
          </a:prstGeom>
          <a:solidFill>
            <a:schemeClr val="bg1"/>
          </a:solidFill>
          <a:ln w="22225">
            <a:solidFill>
              <a:srgbClr val="20ff1c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pc="-1" strike="noStrike">
              <a:solidFill>
                <a:schemeClr val="lt1"/>
              </a:solidFill>
              <a:latin typeface="Avenir Next LT Pro"/>
            </a:endParaRPr>
          </a:p>
        </p:txBody>
      </p:sp>
      <p:pic>
        <p:nvPicPr>
          <p:cNvPr id="154" name="Obrázek 2" descr=""/>
          <p:cNvPicPr/>
          <p:nvPr/>
        </p:nvPicPr>
        <p:blipFill>
          <a:blip r:embed="rId1"/>
          <a:stretch/>
        </p:blipFill>
        <p:spPr>
          <a:xfrm>
            <a:off x="804240" y="874440"/>
            <a:ext cx="10577520" cy="51033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PlaceHolder 1"/>
          <p:cNvSpPr>
            <a:spLocks noGrp="1"/>
          </p:cNvSpPr>
          <p:nvPr>
            <p:ph type="title"/>
          </p:nvPr>
        </p:nvSpPr>
        <p:spPr>
          <a:xfrm>
            <a:off x="1097280" y="286560"/>
            <a:ext cx="10058040" cy="14504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b">
            <a:noAutofit/>
          </a:bodyPr>
          <a:p>
            <a:pPr indent="0" defTabSz="914400">
              <a:lnSpc>
                <a:spcPct val="90000"/>
              </a:lnSpc>
              <a:buNone/>
            </a:pPr>
            <a:r>
              <a:rPr b="0" lang="cs-CZ" sz="4700" spc="-52" strike="noStrike">
                <a:solidFill>
                  <a:schemeClr val="dk1">
                    <a:lumMod val="75000"/>
                    <a:lumOff val="25000"/>
                  </a:schemeClr>
                </a:solidFill>
                <a:latin typeface="Avenir Next LT Pro Light"/>
              </a:rPr>
              <a:t>Ospalost</a:t>
            </a:r>
            <a:endParaRPr b="0" lang="cs-CZ" sz="4700" spc="-1" strike="noStrike">
              <a:solidFill>
                <a:schemeClr val="dk1"/>
              </a:solidFill>
              <a:latin typeface="Avenir Next LT Pro"/>
            </a:endParaRPr>
          </a:p>
        </p:txBody>
      </p:sp>
      <p:sp>
        <p:nvSpPr>
          <p:cNvPr id="156" name="PlaceHolder 2"/>
          <p:cNvSpPr>
            <a:spLocks noGrp="1"/>
          </p:cNvSpPr>
          <p:nvPr>
            <p:ph/>
          </p:nvPr>
        </p:nvSpPr>
        <p:spPr>
          <a:xfrm>
            <a:off x="1097280" y="2108160"/>
            <a:ext cx="10058040" cy="3760560"/>
          </a:xfrm>
          <a:prstGeom prst="rect">
            <a:avLst/>
          </a:prstGeom>
          <a:noFill/>
          <a:ln w="0">
            <a:noFill/>
          </a:ln>
        </p:spPr>
        <p:txBody>
          <a:bodyPr lIns="0" rIns="0" tIns="45720" bIns="45720" anchor="t">
            <a:normAutofit/>
          </a:bodyPr>
          <a:p>
            <a:pPr marL="91440" indent="-91440" defTabSz="914400">
              <a:lnSpc>
                <a:spcPct val="110000"/>
              </a:lnSpc>
              <a:spcBef>
                <a:spcPts val="1199"/>
              </a:spcBef>
              <a:spcAft>
                <a:spcPts val="201"/>
              </a:spcAft>
              <a:buClr>
                <a:srgbClr val="1cade4"/>
              </a:buClr>
              <a:buFont typeface="Calibri"/>
              <a:buChar char=" "/>
            </a:pPr>
            <a:r>
              <a:rPr b="0" lang="cs-CZ" sz="2000" spc="-1" strike="noStrike">
                <a:solidFill>
                  <a:schemeClr val="dk1">
                    <a:lumMod val="75000"/>
                    <a:lumOff val="25000"/>
                  </a:schemeClr>
                </a:solidFill>
                <a:latin typeface="Avenir Next LT Pro"/>
              </a:rPr>
              <a:t>Projev fyziologické potřeby spát</a:t>
            </a:r>
            <a:endParaRPr b="0" lang="cs-CZ" sz="2000" spc="-1" strike="noStrike">
              <a:solidFill>
                <a:schemeClr val="dk1">
                  <a:lumMod val="75000"/>
                  <a:lumOff val="25000"/>
                </a:schemeClr>
              </a:solidFill>
              <a:latin typeface="Avenir Next LT Pro"/>
            </a:endParaRPr>
          </a:p>
          <a:p>
            <a:pPr marL="91440" indent="-91440" defTabSz="914400">
              <a:lnSpc>
                <a:spcPct val="110000"/>
              </a:lnSpc>
              <a:spcBef>
                <a:spcPts val="1199"/>
              </a:spcBef>
              <a:spcAft>
                <a:spcPts val="201"/>
              </a:spcAft>
              <a:buClr>
                <a:srgbClr val="1cade4"/>
              </a:buClr>
              <a:buFont typeface="Calibri"/>
              <a:buChar char=" "/>
            </a:pPr>
            <a:r>
              <a:rPr b="0" lang="cs-CZ" sz="2000" spc="-1" strike="noStrike">
                <a:solidFill>
                  <a:schemeClr val="dk1">
                    <a:lumMod val="75000"/>
                    <a:lumOff val="25000"/>
                  </a:schemeClr>
                </a:solidFill>
                <a:latin typeface="Avenir Next LT Pro"/>
              </a:rPr>
              <a:t>V době příhodné pro usnutí - začátek noci</a:t>
            </a:r>
            <a:endParaRPr b="0" lang="cs-CZ" sz="2000" spc="-1" strike="noStrike">
              <a:solidFill>
                <a:schemeClr val="dk1">
                  <a:lumMod val="75000"/>
                  <a:lumOff val="25000"/>
                </a:schemeClr>
              </a:solidFill>
              <a:latin typeface="Avenir Next LT Pro"/>
            </a:endParaRPr>
          </a:p>
          <a:p>
            <a:pPr marL="91440" indent="-91440" defTabSz="914400">
              <a:lnSpc>
                <a:spcPct val="110000"/>
              </a:lnSpc>
              <a:spcBef>
                <a:spcPts val="1199"/>
              </a:spcBef>
              <a:spcAft>
                <a:spcPts val="201"/>
              </a:spcAft>
              <a:buClr>
                <a:srgbClr val="1cade4"/>
              </a:buClr>
              <a:buFont typeface="Calibri"/>
              <a:buChar char=" "/>
            </a:pPr>
            <a:r>
              <a:rPr b="0" lang="cs-CZ" sz="2000" spc="-1" strike="noStrike">
                <a:solidFill>
                  <a:schemeClr val="dk1">
                    <a:lumMod val="75000"/>
                    <a:lumOff val="25000"/>
                  </a:schemeClr>
                </a:solidFill>
                <a:latin typeface="Avenir Next LT Pro"/>
              </a:rPr>
              <a:t>Projevy:  Zívání, prodloužení reakční doby, mióza, zpomalení pohybů, zhoršení jejich přesnosti, změna výrazu tváře, vyšší chybovost</a:t>
            </a:r>
            <a:endParaRPr b="0" lang="cs-CZ" sz="2000" spc="-1" strike="noStrike">
              <a:solidFill>
                <a:schemeClr val="dk1">
                  <a:lumMod val="75000"/>
                  <a:lumOff val="25000"/>
                </a:schemeClr>
              </a:solidFill>
              <a:latin typeface="Avenir Next LT Pro"/>
            </a:endParaRPr>
          </a:p>
          <a:p>
            <a:pPr marL="91440" indent="-91440" defTabSz="914400">
              <a:lnSpc>
                <a:spcPct val="110000"/>
              </a:lnSpc>
              <a:spcBef>
                <a:spcPts val="1199"/>
              </a:spcBef>
              <a:spcAft>
                <a:spcPts val="201"/>
              </a:spcAft>
              <a:buClr>
                <a:srgbClr val="1cade4"/>
              </a:buClr>
              <a:buFont typeface="Calibri"/>
              <a:buChar char=" "/>
            </a:pPr>
            <a:r>
              <a:rPr b="0" lang="cs-CZ" sz="2000" spc="-1" strike="noStrike">
                <a:solidFill>
                  <a:schemeClr val="dk1">
                    <a:lumMod val="75000"/>
                    <a:lumOff val="25000"/>
                  </a:schemeClr>
                </a:solidFill>
                <a:latin typeface="Avenir Next LT Pro"/>
              </a:rPr>
              <a:t>Zvýšená ospalost v denní době nejčastěji souvisí s nedostatkem předchozího spánku</a:t>
            </a:r>
            <a:endParaRPr b="0" lang="cs-CZ" sz="2000" spc="-1" strike="noStrike">
              <a:solidFill>
                <a:schemeClr val="dk1">
                  <a:lumMod val="75000"/>
                  <a:lumOff val="25000"/>
                </a:schemeClr>
              </a:solidFill>
              <a:latin typeface="Avenir Next LT Pro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PlaceHolder 1"/>
          <p:cNvSpPr>
            <a:spLocks noGrp="1"/>
          </p:cNvSpPr>
          <p:nvPr>
            <p:ph type="title"/>
          </p:nvPr>
        </p:nvSpPr>
        <p:spPr>
          <a:xfrm>
            <a:off x="1097280" y="286560"/>
            <a:ext cx="10058040" cy="14504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b">
            <a:noAutofit/>
          </a:bodyPr>
          <a:p>
            <a:pPr indent="0" defTabSz="914400">
              <a:lnSpc>
                <a:spcPct val="90000"/>
              </a:lnSpc>
              <a:buNone/>
            </a:pPr>
            <a:r>
              <a:rPr b="0" lang="cs-CZ" sz="4700" spc="-52" strike="noStrike">
                <a:solidFill>
                  <a:schemeClr val="dk1">
                    <a:lumMod val="75000"/>
                    <a:lumOff val="25000"/>
                  </a:schemeClr>
                </a:solidFill>
                <a:latin typeface="Avenir Next LT Pro Light"/>
              </a:rPr>
              <a:t>Usínání - hypnagogium</a:t>
            </a:r>
            <a:endParaRPr b="0" lang="cs-CZ" sz="4700" spc="-1" strike="noStrike">
              <a:solidFill>
                <a:schemeClr val="dk1"/>
              </a:solidFill>
              <a:latin typeface="Avenir Next LT Pro"/>
            </a:endParaRPr>
          </a:p>
        </p:txBody>
      </p:sp>
      <p:sp>
        <p:nvSpPr>
          <p:cNvPr id="158" name="PlaceHolder 2"/>
          <p:cNvSpPr>
            <a:spLocks noGrp="1"/>
          </p:cNvSpPr>
          <p:nvPr>
            <p:ph/>
          </p:nvPr>
        </p:nvSpPr>
        <p:spPr>
          <a:xfrm>
            <a:off x="1097280" y="2108160"/>
            <a:ext cx="10058040" cy="3760560"/>
          </a:xfrm>
          <a:prstGeom prst="rect">
            <a:avLst/>
          </a:prstGeom>
          <a:noFill/>
          <a:ln w="0">
            <a:noFill/>
          </a:ln>
        </p:spPr>
        <p:txBody>
          <a:bodyPr lIns="0" rIns="0" tIns="45720" bIns="45720" anchor="t">
            <a:normAutofit fontScale="97938" lnSpcReduction="10000"/>
          </a:bodyPr>
          <a:p>
            <a:pPr marL="91440" indent="-91440" defTabSz="914400">
              <a:lnSpc>
                <a:spcPct val="110000"/>
              </a:lnSpc>
              <a:spcBef>
                <a:spcPts val="1199"/>
              </a:spcBef>
              <a:spcAft>
                <a:spcPts val="201"/>
              </a:spcAft>
              <a:buClr>
                <a:srgbClr val="1cade4"/>
              </a:buClr>
              <a:buFont typeface="Calibri"/>
              <a:buChar char=" "/>
            </a:pPr>
            <a:r>
              <a:rPr b="0" lang="cs-CZ" sz="2000" spc="-1" strike="noStrike">
                <a:solidFill>
                  <a:schemeClr val="dk1">
                    <a:lumMod val="75000"/>
                    <a:lumOff val="25000"/>
                  </a:schemeClr>
                </a:solidFill>
                <a:latin typeface="Avenir Next LT Pro"/>
              </a:rPr>
              <a:t>Usínáme postupně se prohlubujícím NREM spánkem</a:t>
            </a:r>
            <a:endParaRPr b="0" lang="cs-CZ" sz="2000" spc="-1" strike="noStrike">
              <a:solidFill>
                <a:schemeClr val="dk1">
                  <a:lumMod val="75000"/>
                  <a:lumOff val="25000"/>
                </a:schemeClr>
              </a:solidFill>
              <a:latin typeface="Avenir Next LT Pro"/>
            </a:endParaRPr>
          </a:p>
          <a:p>
            <a:pPr marL="91440" indent="-91440" defTabSz="914400">
              <a:lnSpc>
                <a:spcPct val="110000"/>
              </a:lnSpc>
              <a:spcBef>
                <a:spcPts val="1199"/>
              </a:spcBef>
              <a:spcAft>
                <a:spcPts val="201"/>
              </a:spcAft>
              <a:buClr>
                <a:srgbClr val="1cade4"/>
              </a:buClr>
              <a:buFont typeface="Calibri"/>
              <a:buChar char=" "/>
            </a:pPr>
            <a:r>
              <a:rPr b="0" lang="cs-CZ" sz="2000" spc="-1" strike="noStrike">
                <a:solidFill>
                  <a:schemeClr val="dk1">
                    <a:lumMod val="75000"/>
                    <a:lumOff val="25000"/>
                  </a:schemeClr>
                </a:solidFill>
                <a:latin typeface="Avenir Next LT Pro"/>
              </a:rPr>
              <a:t>Při N1 je nízký práh probuzení, opakované návrat do bdělosti, pokud trvá v řádu minut, není abnormitou.</a:t>
            </a:r>
            <a:endParaRPr b="0" lang="cs-CZ" sz="2000" spc="-1" strike="noStrike">
              <a:solidFill>
                <a:schemeClr val="dk1">
                  <a:lumMod val="75000"/>
                  <a:lumOff val="25000"/>
                </a:schemeClr>
              </a:solidFill>
              <a:latin typeface="Avenir Next LT Pro"/>
            </a:endParaRPr>
          </a:p>
          <a:p>
            <a:pPr marL="91440" indent="-91440" defTabSz="914400">
              <a:lnSpc>
                <a:spcPct val="110000"/>
              </a:lnSpc>
              <a:spcBef>
                <a:spcPts val="1199"/>
              </a:spcBef>
              <a:spcAft>
                <a:spcPts val="201"/>
              </a:spcAft>
              <a:buClr>
                <a:srgbClr val="1cade4"/>
              </a:buClr>
              <a:buFont typeface="Calibri"/>
              <a:buChar char=" "/>
            </a:pPr>
            <a:r>
              <a:rPr b="0" lang="cs-CZ" sz="2000" spc="-1" strike="noStrike">
                <a:solidFill>
                  <a:schemeClr val="dk1">
                    <a:lumMod val="75000"/>
                    <a:lumOff val="25000"/>
                  </a:schemeClr>
                </a:solidFill>
                <a:latin typeface="Avenir Next LT Pro"/>
                <a:ea typeface="Avenir Next LT Pro"/>
              </a:rPr>
              <a:t>Změny polohy těla.</a:t>
            </a:r>
            <a:endParaRPr b="0" lang="cs-CZ" sz="2000" spc="-1" strike="noStrike">
              <a:solidFill>
                <a:schemeClr val="dk1">
                  <a:lumMod val="75000"/>
                  <a:lumOff val="25000"/>
                </a:schemeClr>
              </a:solidFill>
              <a:latin typeface="Avenir Next LT Pro"/>
            </a:endParaRPr>
          </a:p>
          <a:p>
            <a:pPr marL="91440" indent="-91440" defTabSz="914400">
              <a:lnSpc>
                <a:spcPct val="110000"/>
              </a:lnSpc>
              <a:spcBef>
                <a:spcPts val="1199"/>
              </a:spcBef>
              <a:spcAft>
                <a:spcPts val="201"/>
              </a:spcAft>
              <a:buClr>
                <a:srgbClr val="1cade4"/>
              </a:buClr>
              <a:buFont typeface="Calibri"/>
              <a:buChar char=" "/>
            </a:pPr>
            <a:r>
              <a:rPr b="0" lang="cs-CZ" sz="2000" spc="-1" strike="noStrike">
                <a:solidFill>
                  <a:schemeClr val="dk1">
                    <a:lumMod val="75000"/>
                    <a:lumOff val="25000"/>
                  </a:schemeClr>
                </a:solidFill>
                <a:latin typeface="Avenir Next LT Pro"/>
                <a:ea typeface="Avenir Next LT Pro"/>
              </a:rPr>
              <a:t>Hypnagogický záškub - je náhlá, krátká kontrakce (myoklonus) velkých svalových skupin převážně dolních končetin, vyskytující se na začátku spánku. Může se opakovat. Záškub je většinou silný a vyvolá pohyb. Je provázen probouzecí reakcí a je často spojen s nepříjemným pocitem. Pokud se hypnagogické záškuby neopakují mnohokrát za sebou, nepovažují se za nemoc.</a:t>
            </a:r>
            <a:endParaRPr b="0" lang="cs-CZ" sz="2000" spc="-1" strike="noStrike">
              <a:solidFill>
                <a:schemeClr val="dk1">
                  <a:lumMod val="75000"/>
                  <a:lumOff val="25000"/>
                </a:schemeClr>
              </a:solidFill>
              <a:latin typeface="Avenir Next LT Pro"/>
            </a:endParaRPr>
          </a:p>
          <a:p>
            <a:pPr indent="0" defTabSz="914400">
              <a:lnSpc>
                <a:spcPct val="110000"/>
              </a:lnSpc>
              <a:spcBef>
                <a:spcPts val="1199"/>
              </a:spcBef>
              <a:spcAft>
                <a:spcPts val="201"/>
              </a:spcAft>
              <a:buNone/>
            </a:pPr>
            <a:endParaRPr b="0" lang="cs-CZ" sz="2000" spc="-1" strike="noStrike">
              <a:solidFill>
                <a:schemeClr val="dk1">
                  <a:lumMod val="75000"/>
                  <a:lumOff val="25000"/>
                </a:schemeClr>
              </a:solidFill>
              <a:latin typeface="Avenir Next LT Pro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9" name="Rectangle 35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0"/>
            <a:ext cx="12191760" cy="685764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pc="-1" strike="noStrike">
              <a:solidFill>
                <a:schemeClr val="lt1"/>
              </a:solidFill>
              <a:latin typeface="Avenir Next LT Pro"/>
            </a:endParaRPr>
          </a:p>
        </p:txBody>
      </p:sp>
      <p:pic>
        <p:nvPicPr>
          <p:cNvPr id="160" name="Picture 13" descr=""/>
          <p:cNvPicPr/>
          <p:nvPr/>
        </p:nvPicPr>
        <p:blipFill>
          <a:blip r:embed="rId1">
            <a:alphaModFix amt="35000"/>
          </a:blip>
          <a:srcRect l="0" t="1415" r="0" b="14315"/>
          <a:stretch/>
        </p:blipFill>
        <p:spPr>
          <a:xfrm>
            <a:off x="0" y="0"/>
            <a:ext cx="12191760" cy="6857640"/>
          </a:xfrm>
          <a:prstGeom prst="rect">
            <a:avLst/>
          </a:prstGeom>
          <a:ln w="0">
            <a:noFill/>
          </a:ln>
        </p:spPr>
      </p:pic>
      <p:sp>
        <p:nvSpPr>
          <p:cNvPr id="161" name="PlaceHolder 1"/>
          <p:cNvSpPr>
            <a:spLocks noGrp="1"/>
          </p:cNvSpPr>
          <p:nvPr>
            <p:ph type="title"/>
          </p:nvPr>
        </p:nvSpPr>
        <p:spPr>
          <a:xfrm>
            <a:off x="1097280" y="286560"/>
            <a:ext cx="10058040" cy="14504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b">
            <a:normAutofit/>
          </a:bodyPr>
          <a:p>
            <a:pPr indent="0" defTabSz="914400">
              <a:lnSpc>
                <a:spcPct val="90000"/>
              </a:lnSpc>
              <a:buNone/>
            </a:pPr>
            <a:r>
              <a:rPr b="0" lang="cs-CZ" sz="4700" spc="-52" strike="noStrike">
                <a:solidFill>
                  <a:schemeClr val="dk1">
                    <a:lumMod val="75000"/>
                    <a:lumOff val="25000"/>
                  </a:schemeClr>
                </a:solidFill>
                <a:latin typeface="Avenir Next LT Pro Light"/>
              </a:rPr>
              <a:t>NREM - </a:t>
            </a:r>
            <a:r>
              <a:rPr b="0" lang="cs-CZ" sz="4700" spc="-52" strike="noStrike">
                <a:solidFill>
                  <a:schemeClr val="dk1">
                    <a:lumMod val="75000"/>
                    <a:lumOff val="25000"/>
                  </a:schemeClr>
                </a:solidFill>
                <a:latin typeface="Avenir Next LT Pro Light"/>
                <a:ea typeface="Avenir Next LT Pro Light"/>
              </a:rPr>
              <a:t>Non Rapid Eye Movements</a:t>
            </a:r>
            <a:endParaRPr b="0" lang="cs-CZ" sz="4700" spc="-1" strike="noStrike">
              <a:solidFill>
                <a:schemeClr val="dk1"/>
              </a:solidFill>
              <a:latin typeface="Avenir Next LT Pro"/>
            </a:endParaRPr>
          </a:p>
        </p:txBody>
      </p:sp>
      <p:cxnSp>
        <p:nvCxnSpPr>
          <p:cNvPr id="162" name="Straight Connector 37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/>
        </p:nvCxnSpPr>
        <p:spPr>
          <a:xfrm>
            <a:off x="1193400" y="1910520"/>
            <a:ext cx="9967320" cy="360"/>
          </a:xfrm>
          <a:prstGeom prst="straightConnector1">
            <a:avLst/>
          </a:prstGeom>
          <a:ln>
            <a:solidFill>
              <a:srgbClr val="ffffff"/>
            </a:solidFill>
            <a:round/>
          </a:ln>
        </p:spPr>
      </p:cxnSp>
      <p:sp>
        <p:nvSpPr>
          <p:cNvPr id="163" name="PlaceHolder 2"/>
          <p:cNvSpPr>
            <a:spLocks noGrp="1"/>
          </p:cNvSpPr>
          <p:nvPr>
            <p:ph/>
          </p:nvPr>
        </p:nvSpPr>
        <p:spPr>
          <a:xfrm>
            <a:off x="408240" y="1962000"/>
            <a:ext cx="11414880" cy="3906720"/>
          </a:xfrm>
          <a:prstGeom prst="rect">
            <a:avLst/>
          </a:prstGeom>
          <a:noFill/>
          <a:ln w="0">
            <a:noFill/>
          </a:ln>
        </p:spPr>
        <p:txBody>
          <a:bodyPr lIns="0" rIns="0" tIns="45720" bIns="45720" anchor="t">
            <a:noAutofit/>
          </a:bodyPr>
          <a:p>
            <a:pPr marL="91440" indent="-91440" defTabSz="914400">
              <a:lnSpc>
                <a:spcPct val="100000"/>
              </a:lnSpc>
              <a:spcBef>
                <a:spcPts val="1199"/>
              </a:spcBef>
              <a:spcAft>
                <a:spcPts val="201"/>
              </a:spcAft>
              <a:buClr>
                <a:srgbClr val="1cade4"/>
              </a:buClr>
              <a:buFont typeface="Calibri"/>
              <a:buChar char=" "/>
            </a:pPr>
            <a:r>
              <a:rPr b="1" lang="cs-CZ" sz="1800" spc="-1" strike="noStrike">
                <a:solidFill>
                  <a:schemeClr val="dk1">
                    <a:lumMod val="75000"/>
                    <a:lumOff val="25000"/>
                  </a:schemeClr>
                </a:solidFill>
                <a:latin typeface="Avenir Next LT Pro"/>
              </a:rPr>
              <a:t>Zpomalená a synchronizovaná korová aktivita</a:t>
            </a:r>
            <a:endParaRPr b="0" lang="cs-CZ" sz="1800" spc="-1" strike="noStrike">
              <a:solidFill>
                <a:schemeClr val="dk1">
                  <a:lumMod val="75000"/>
                  <a:lumOff val="25000"/>
                </a:schemeClr>
              </a:solidFill>
              <a:latin typeface="Avenir Next LT Pro"/>
            </a:endParaRPr>
          </a:p>
          <a:p>
            <a:pPr marL="91440" indent="-91440" defTabSz="914400">
              <a:lnSpc>
                <a:spcPct val="100000"/>
              </a:lnSpc>
              <a:spcBef>
                <a:spcPts val="1199"/>
              </a:spcBef>
              <a:spcAft>
                <a:spcPts val="201"/>
              </a:spcAft>
              <a:buClr>
                <a:srgbClr val="1cade4"/>
              </a:buClr>
              <a:buFont typeface="Calibri"/>
              <a:buChar char=" "/>
            </a:pPr>
            <a:r>
              <a:rPr b="1" lang="cs-CZ" sz="1800" spc="-1" strike="noStrike">
                <a:solidFill>
                  <a:schemeClr val="dk1">
                    <a:lumMod val="75000"/>
                    <a:lumOff val="25000"/>
                  </a:schemeClr>
                </a:solidFill>
                <a:latin typeface="Avenir Next LT Pro"/>
              </a:rPr>
              <a:t>Nižší metabolický obrat</a:t>
            </a:r>
            <a:endParaRPr b="0" lang="cs-CZ" sz="1800" spc="-1" strike="noStrike">
              <a:solidFill>
                <a:schemeClr val="dk1">
                  <a:lumMod val="75000"/>
                  <a:lumOff val="25000"/>
                </a:schemeClr>
              </a:solidFill>
              <a:latin typeface="Avenir Next LT Pro"/>
            </a:endParaRPr>
          </a:p>
          <a:p>
            <a:pPr marL="91440" indent="-91440" defTabSz="914400">
              <a:lnSpc>
                <a:spcPct val="100000"/>
              </a:lnSpc>
              <a:spcBef>
                <a:spcPts val="1199"/>
              </a:spcBef>
              <a:spcAft>
                <a:spcPts val="201"/>
              </a:spcAft>
              <a:buClr>
                <a:srgbClr val="1cade4"/>
              </a:buClr>
              <a:buFont typeface="Calibri"/>
              <a:buChar char=" "/>
            </a:pPr>
            <a:r>
              <a:rPr b="1" lang="cs-CZ" sz="1800" spc="-1" strike="noStrike">
                <a:solidFill>
                  <a:schemeClr val="dk1">
                    <a:lumMod val="75000"/>
                    <a:lumOff val="25000"/>
                  </a:schemeClr>
                </a:solidFill>
                <a:latin typeface="Avenir Next LT Pro"/>
              </a:rPr>
              <a:t>Pomalé vlny na EEG</a:t>
            </a:r>
            <a:endParaRPr b="0" lang="cs-CZ" sz="1800" spc="-1" strike="noStrike">
              <a:solidFill>
                <a:schemeClr val="dk1">
                  <a:lumMod val="75000"/>
                  <a:lumOff val="25000"/>
                </a:schemeClr>
              </a:solidFill>
              <a:latin typeface="Avenir Next LT Pro"/>
            </a:endParaRPr>
          </a:p>
          <a:p>
            <a:pPr marL="91440" indent="-91440" defTabSz="914400">
              <a:lnSpc>
                <a:spcPct val="100000"/>
              </a:lnSpc>
              <a:spcBef>
                <a:spcPts val="1199"/>
              </a:spcBef>
              <a:spcAft>
                <a:spcPts val="201"/>
              </a:spcAft>
              <a:buClr>
                <a:srgbClr val="1cade4"/>
              </a:buClr>
              <a:buFont typeface="Calibri"/>
              <a:buChar char=" "/>
            </a:pPr>
            <a:r>
              <a:rPr b="1" lang="cs-CZ" sz="1800" spc="-1" strike="noStrike">
                <a:solidFill>
                  <a:schemeClr val="dk1">
                    <a:lumMod val="75000"/>
                    <a:lumOff val="25000"/>
                  </a:schemeClr>
                </a:solidFill>
                <a:latin typeface="Avenir Next LT Pro"/>
              </a:rPr>
              <a:t>Snížený svylový tonus</a:t>
            </a:r>
            <a:endParaRPr b="0" lang="cs-CZ" sz="1800" spc="-1" strike="noStrike">
              <a:solidFill>
                <a:schemeClr val="dk1">
                  <a:lumMod val="75000"/>
                  <a:lumOff val="25000"/>
                </a:schemeClr>
              </a:solidFill>
              <a:latin typeface="Avenir Next LT Pro"/>
            </a:endParaRPr>
          </a:p>
          <a:p>
            <a:pPr marL="91440" indent="-91440" defTabSz="914400">
              <a:lnSpc>
                <a:spcPct val="100000"/>
              </a:lnSpc>
              <a:spcBef>
                <a:spcPts val="1199"/>
              </a:spcBef>
              <a:spcAft>
                <a:spcPts val="201"/>
              </a:spcAft>
              <a:buClr>
                <a:srgbClr val="1cade4"/>
              </a:buClr>
              <a:buFont typeface="Calibri"/>
              <a:buChar char=" "/>
            </a:pPr>
            <a:r>
              <a:rPr b="1" lang="cs-CZ" sz="1800" spc="-1" strike="noStrike">
                <a:solidFill>
                  <a:schemeClr val="dk1">
                    <a:lumMod val="75000"/>
                    <a:lumOff val="25000"/>
                  </a:schemeClr>
                </a:solidFill>
                <a:latin typeface="Avenir Next LT Pro"/>
              </a:rPr>
              <a:t>75-80% spánku v dospělosti</a:t>
            </a:r>
            <a:endParaRPr b="0" lang="cs-CZ" sz="1800" spc="-1" strike="noStrike">
              <a:solidFill>
                <a:schemeClr val="dk1">
                  <a:lumMod val="75000"/>
                  <a:lumOff val="25000"/>
                </a:schemeClr>
              </a:solidFill>
              <a:latin typeface="Avenir Next LT Pro"/>
            </a:endParaRPr>
          </a:p>
          <a:p>
            <a:pPr marL="91440" indent="-91440" defTabSz="914400">
              <a:lnSpc>
                <a:spcPct val="100000"/>
              </a:lnSpc>
              <a:spcBef>
                <a:spcPts val="1199"/>
              </a:spcBef>
              <a:spcAft>
                <a:spcPts val="201"/>
              </a:spcAft>
              <a:buClr>
                <a:srgbClr val="1cade4"/>
              </a:buClr>
              <a:buFont typeface="Calibri"/>
              <a:buChar char=" "/>
            </a:pPr>
            <a:r>
              <a:rPr b="1" lang="cs-CZ" sz="1800" spc="-1" strike="noStrike">
                <a:solidFill>
                  <a:schemeClr val="dk1">
                    <a:lumMod val="75000"/>
                    <a:lumOff val="25000"/>
                  </a:schemeClr>
                </a:solidFill>
                <a:latin typeface="Avenir Next LT Pro"/>
              </a:rPr>
              <a:t>Tři stádia N1 (snadno probuditelný), N2 (na EEG spánková vřetena, nepamatuje si probuzení), N3 (hluboký spánek, na EEG pomalé vlny)</a:t>
            </a:r>
            <a:endParaRPr b="0" lang="cs-CZ" sz="1800" spc="-1" strike="noStrike">
              <a:solidFill>
                <a:schemeClr val="dk1">
                  <a:lumMod val="75000"/>
                  <a:lumOff val="25000"/>
                </a:schemeClr>
              </a:solidFill>
              <a:latin typeface="Avenir Next LT Pro"/>
            </a:endParaRPr>
          </a:p>
          <a:p>
            <a:pPr marL="91440" indent="-91440" defTabSz="914400">
              <a:lnSpc>
                <a:spcPct val="100000"/>
              </a:lnSpc>
              <a:spcBef>
                <a:spcPts val="1199"/>
              </a:spcBef>
              <a:spcAft>
                <a:spcPts val="201"/>
              </a:spcAft>
              <a:buClr>
                <a:srgbClr val="1cade4"/>
              </a:buClr>
              <a:buFont typeface="Calibri"/>
              <a:buChar char=" "/>
            </a:pPr>
            <a:r>
              <a:rPr b="1" lang="cs-CZ" sz="1800" spc="-1" strike="noStrike">
                <a:solidFill>
                  <a:schemeClr val="dk1">
                    <a:lumMod val="75000"/>
                    <a:lumOff val="25000"/>
                  </a:schemeClr>
                </a:solidFill>
                <a:latin typeface="Avenir Next LT Pro"/>
              </a:rPr>
              <a:t>Sluchová kůra reaguje stejně jako v bdělosti, ale ve spánku nejsou aktivovány oblasti mozku nutné pro vědomou percepci (levostr. Parietální kůra, obousranně thalamus, prefrontální a cingulární kůra)</a:t>
            </a:r>
            <a:endParaRPr b="0" lang="cs-CZ" sz="1800" spc="-1" strike="noStrike">
              <a:solidFill>
                <a:schemeClr val="dk1">
                  <a:lumMod val="75000"/>
                  <a:lumOff val="25000"/>
                </a:schemeClr>
              </a:solidFill>
              <a:latin typeface="Avenir Next LT Pro"/>
            </a:endParaRPr>
          </a:p>
          <a:p>
            <a:pPr marL="91440" indent="-91440" defTabSz="914400">
              <a:lnSpc>
                <a:spcPct val="100000"/>
              </a:lnSpc>
              <a:spcBef>
                <a:spcPts val="1199"/>
              </a:spcBef>
              <a:spcAft>
                <a:spcPts val="201"/>
              </a:spcAft>
              <a:buClr>
                <a:srgbClr val="1cade4"/>
              </a:buClr>
              <a:buFont typeface="Calibri"/>
              <a:buChar char=" "/>
            </a:pPr>
            <a:r>
              <a:rPr b="1" lang="cs-CZ" sz="1800" spc="-1" strike="noStrike">
                <a:solidFill>
                  <a:schemeClr val="dk1">
                    <a:lumMod val="75000"/>
                    <a:lumOff val="25000"/>
                  </a:schemeClr>
                </a:solidFill>
                <a:latin typeface="Avenir Next LT Pro"/>
              </a:rPr>
              <a:t>Při emočně zabarveném podnětu se aktivuje L amygdala a orbitofrontální a temporální kůra - vzbudí i podnět menší intenzity, je-li emočně významný.</a:t>
            </a:r>
            <a:endParaRPr b="0" lang="cs-CZ" sz="1800" spc="-1" strike="noStrike">
              <a:solidFill>
                <a:schemeClr val="dk1">
                  <a:lumMod val="75000"/>
                  <a:lumOff val="25000"/>
                </a:schemeClr>
              </a:solidFill>
              <a:latin typeface="Avenir Next LT Pro"/>
            </a:endParaRPr>
          </a:p>
          <a:p>
            <a:pPr indent="0" defTabSz="914400">
              <a:lnSpc>
                <a:spcPct val="100000"/>
              </a:lnSpc>
              <a:spcBef>
                <a:spcPts val="1199"/>
              </a:spcBef>
              <a:spcAft>
                <a:spcPts val="201"/>
              </a:spcAft>
              <a:buNone/>
            </a:pPr>
            <a:endParaRPr b="0" lang="cs-CZ" sz="1800" spc="-1" strike="noStrike">
              <a:solidFill>
                <a:schemeClr val="dk1">
                  <a:lumMod val="75000"/>
                  <a:lumOff val="25000"/>
                </a:schemeClr>
              </a:solidFill>
              <a:latin typeface="Avenir Next LT Pro"/>
            </a:endParaRPr>
          </a:p>
        </p:txBody>
      </p:sp>
      <p:sp>
        <p:nvSpPr>
          <p:cNvPr id="164" name="Rectangle 39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6400800"/>
            <a:ext cx="12191760" cy="456840"/>
          </a:xfrm>
          <a:prstGeom prst="rect">
            <a:avLst/>
          </a:prstGeom>
          <a:solidFill>
            <a:srgbClr val="262626">
              <a:alpha val="9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endParaRPr b="0" lang="cs-CZ" sz="18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PlaceHolder 1"/>
          <p:cNvSpPr>
            <a:spLocks noGrp="1"/>
          </p:cNvSpPr>
          <p:nvPr>
            <p:ph type="title"/>
          </p:nvPr>
        </p:nvSpPr>
        <p:spPr>
          <a:xfrm>
            <a:off x="1097280" y="286560"/>
            <a:ext cx="10058040" cy="14504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b">
            <a:noAutofit/>
          </a:bodyPr>
          <a:p>
            <a:pPr indent="0" defTabSz="914400">
              <a:lnSpc>
                <a:spcPct val="90000"/>
              </a:lnSpc>
              <a:buNone/>
            </a:pPr>
            <a:r>
              <a:rPr b="0" lang="cs-CZ" sz="4700" spc="-52" strike="noStrike">
                <a:solidFill>
                  <a:schemeClr val="dk1">
                    <a:lumMod val="75000"/>
                    <a:lumOff val="25000"/>
                  </a:schemeClr>
                </a:solidFill>
                <a:latin typeface="Avenir Next LT Pro Light"/>
              </a:rPr>
              <a:t>REM – </a:t>
            </a:r>
            <a:r>
              <a:rPr b="0" lang="cs-CZ" sz="3600" spc="-52" strike="noStrike">
                <a:solidFill>
                  <a:schemeClr val="dk1">
                    <a:lumMod val="75000"/>
                    <a:lumOff val="25000"/>
                  </a:schemeClr>
                </a:solidFill>
                <a:latin typeface="Avenir Next LT Pro Light"/>
              </a:rPr>
              <a:t>Rapid Eye Movement</a:t>
            </a:r>
            <a:endParaRPr b="0" lang="cs-CZ" sz="3600" spc="-1" strike="noStrike">
              <a:solidFill>
                <a:schemeClr val="dk1"/>
              </a:solidFill>
              <a:latin typeface="Avenir Next LT Pro"/>
            </a:endParaRPr>
          </a:p>
        </p:txBody>
      </p:sp>
      <p:sp>
        <p:nvSpPr>
          <p:cNvPr id="166" name="PlaceHolder 2"/>
          <p:cNvSpPr>
            <a:spLocks noGrp="1"/>
          </p:cNvSpPr>
          <p:nvPr>
            <p:ph/>
          </p:nvPr>
        </p:nvSpPr>
        <p:spPr>
          <a:xfrm>
            <a:off x="1097280" y="2108160"/>
            <a:ext cx="10058040" cy="3760560"/>
          </a:xfrm>
          <a:prstGeom prst="rect">
            <a:avLst/>
          </a:prstGeom>
          <a:noFill/>
          <a:ln w="0">
            <a:noFill/>
          </a:ln>
        </p:spPr>
        <p:txBody>
          <a:bodyPr lIns="0" rIns="0" tIns="45720" bIns="45720" anchor="t">
            <a:normAutofit fontScale="87444"/>
          </a:bodyPr>
          <a:p>
            <a:pPr marL="91440" indent="-91440" defTabSz="914400">
              <a:lnSpc>
                <a:spcPct val="110000"/>
              </a:lnSpc>
              <a:spcBef>
                <a:spcPts val="1199"/>
              </a:spcBef>
              <a:spcAft>
                <a:spcPts val="201"/>
              </a:spcAft>
              <a:buClr>
                <a:srgbClr val="1cade4"/>
              </a:buClr>
              <a:buFont typeface="Calibri"/>
              <a:buChar char=" "/>
            </a:pPr>
            <a:r>
              <a:rPr b="0" lang="cs-CZ" sz="2000" spc="-1" strike="noStrike">
                <a:solidFill>
                  <a:schemeClr val="dk1">
                    <a:lumMod val="75000"/>
                    <a:lumOff val="25000"/>
                  </a:schemeClr>
                </a:solidFill>
                <a:latin typeface="Avenir Next LT Pro"/>
              </a:rPr>
              <a:t>Mozková aktivita jako při bdělosti, podobně i metabolický obrat</a:t>
            </a:r>
            <a:endParaRPr b="0" lang="cs-CZ" sz="2000" spc="-1" strike="noStrike">
              <a:solidFill>
                <a:schemeClr val="dk1">
                  <a:lumMod val="75000"/>
                  <a:lumOff val="25000"/>
                </a:schemeClr>
              </a:solidFill>
              <a:latin typeface="Avenir Next LT Pro"/>
            </a:endParaRPr>
          </a:p>
          <a:p>
            <a:pPr marL="91440" indent="-91440" defTabSz="914400">
              <a:lnSpc>
                <a:spcPct val="110000"/>
              </a:lnSpc>
              <a:spcBef>
                <a:spcPts val="1199"/>
              </a:spcBef>
              <a:spcAft>
                <a:spcPts val="201"/>
              </a:spcAft>
              <a:buClr>
                <a:srgbClr val="1cade4"/>
              </a:buClr>
              <a:buFont typeface="Calibri"/>
              <a:buChar char=" "/>
            </a:pPr>
            <a:r>
              <a:rPr b="0" lang="cs-CZ" sz="2000" spc="-1" strike="noStrike">
                <a:solidFill>
                  <a:schemeClr val="dk1">
                    <a:lumMod val="75000"/>
                    <a:lumOff val="25000"/>
                  </a:schemeClr>
                </a:solidFill>
                <a:latin typeface="Avenir Next LT Pro"/>
              </a:rPr>
              <a:t>Desynchronizace činnosti mozkové kůry</a:t>
            </a:r>
            <a:endParaRPr b="0" lang="cs-CZ" sz="2000" spc="-1" strike="noStrike">
              <a:solidFill>
                <a:schemeClr val="dk1">
                  <a:lumMod val="75000"/>
                  <a:lumOff val="25000"/>
                </a:schemeClr>
              </a:solidFill>
              <a:latin typeface="Avenir Next LT Pro"/>
            </a:endParaRPr>
          </a:p>
          <a:p>
            <a:pPr marL="91440" indent="-91440" defTabSz="914400">
              <a:lnSpc>
                <a:spcPct val="110000"/>
              </a:lnSpc>
              <a:spcBef>
                <a:spcPts val="1199"/>
              </a:spcBef>
              <a:spcAft>
                <a:spcPts val="201"/>
              </a:spcAft>
              <a:buClr>
                <a:srgbClr val="1cade4"/>
              </a:buClr>
              <a:buFont typeface="Calibri"/>
              <a:buChar char=" "/>
            </a:pPr>
            <a:r>
              <a:rPr b="0" lang="cs-CZ" sz="2000" spc="-1" strike="noStrike">
                <a:solidFill>
                  <a:schemeClr val="dk1">
                    <a:lumMod val="75000"/>
                    <a:lumOff val="25000"/>
                  </a:schemeClr>
                </a:solidFill>
                <a:latin typeface="Avenir Next LT Pro"/>
              </a:rPr>
              <a:t>Kosterní svaly atonické (s výjimkou bránice m. cricoarrytenoidei posteriores, svalů středouší a okohybných svalů)</a:t>
            </a:r>
            <a:endParaRPr b="0" lang="cs-CZ" sz="2000" spc="-1" strike="noStrike">
              <a:solidFill>
                <a:schemeClr val="dk1">
                  <a:lumMod val="75000"/>
                  <a:lumOff val="25000"/>
                </a:schemeClr>
              </a:solidFill>
              <a:latin typeface="Avenir Next LT Pro"/>
            </a:endParaRPr>
          </a:p>
          <a:p>
            <a:pPr marL="91440" indent="-91440" defTabSz="914400">
              <a:lnSpc>
                <a:spcPct val="110000"/>
              </a:lnSpc>
              <a:spcBef>
                <a:spcPts val="1199"/>
              </a:spcBef>
              <a:spcAft>
                <a:spcPts val="201"/>
              </a:spcAft>
              <a:buClr>
                <a:srgbClr val="1cade4"/>
              </a:buClr>
              <a:buFont typeface="Calibri"/>
              <a:buChar char=" "/>
            </a:pPr>
            <a:r>
              <a:rPr b="0" lang="cs-CZ" sz="2000" spc="-1" strike="noStrike">
                <a:solidFill>
                  <a:schemeClr val="dk1">
                    <a:lumMod val="75000"/>
                    <a:lumOff val="25000"/>
                  </a:schemeClr>
                </a:solidFill>
                <a:latin typeface="Avenir Next LT Pro"/>
              </a:rPr>
              <a:t>Není termoregulace - přechodná poikilotermie.</a:t>
            </a:r>
            <a:endParaRPr b="0" lang="cs-CZ" sz="2000" spc="-1" strike="noStrike">
              <a:solidFill>
                <a:schemeClr val="dk1">
                  <a:lumMod val="75000"/>
                  <a:lumOff val="25000"/>
                </a:schemeClr>
              </a:solidFill>
              <a:latin typeface="Avenir Next LT Pro"/>
            </a:endParaRPr>
          </a:p>
          <a:p>
            <a:pPr marL="91440" indent="-91440" defTabSz="914400">
              <a:lnSpc>
                <a:spcPct val="110000"/>
              </a:lnSpc>
              <a:spcBef>
                <a:spcPts val="1199"/>
              </a:spcBef>
              <a:spcAft>
                <a:spcPts val="201"/>
              </a:spcAft>
              <a:buClr>
                <a:srgbClr val="1cade4"/>
              </a:buClr>
              <a:buFont typeface="Calibri"/>
              <a:buChar char=" "/>
            </a:pPr>
            <a:r>
              <a:rPr b="0" lang="cs-CZ" sz="2000" spc="-1" strike="noStrike">
                <a:solidFill>
                  <a:schemeClr val="dk1">
                    <a:lumMod val="75000"/>
                    <a:lumOff val="25000"/>
                  </a:schemeClr>
                </a:solidFill>
                <a:latin typeface="Avenir Next LT Pro"/>
              </a:rPr>
              <a:t>Rychlé oční pohyby – spojitost se sny není prokázána</a:t>
            </a:r>
            <a:endParaRPr b="0" lang="cs-CZ" sz="2000" spc="-1" strike="noStrike">
              <a:solidFill>
                <a:schemeClr val="dk1">
                  <a:lumMod val="75000"/>
                  <a:lumOff val="25000"/>
                </a:schemeClr>
              </a:solidFill>
              <a:latin typeface="Avenir Next LT Pro"/>
            </a:endParaRPr>
          </a:p>
          <a:p>
            <a:pPr marL="91440" indent="-91440" defTabSz="914400">
              <a:lnSpc>
                <a:spcPct val="110000"/>
              </a:lnSpc>
              <a:spcBef>
                <a:spcPts val="1199"/>
              </a:spcBef>
              <a:spcAft>
                <a:spcPts val="201"/>
              </a:spcAft>
              <a:buClr>
                <a:srgbClr val="1cade4"/>
              </a:buClr>
              <a:buFont typeface="Calibri"/>
              <a:buChar char=" "/>
            </a:pPr>
            <a:r>
              <a:rPr b="0" lang="cs-CZ" sz="2000" spc="-1" strike="noStrike">
                <a:solidFill>
                  <a:schemeClr val="dk1">
                    <a:lumMod val="75000"/>
                    <a:lumOff val="25000"/>
                  </a:schemeClr>
                </a:solidFill>
                <a:latin typeface="Avenir Next LT Pro"/>
              </a:rPr>
              <a:t>Trvá 5-30 min</a:t>
            </a:r>
            <a:endParaRPr b="0" lang="cs-CZ" sz="2000" spc="-1" strike="noStrike">
              <a:solidFill>
                <a:schemeClr val="dk1">
                  <a:lumMod val="75000"/>
                  <a:lumOff val="25000"/>
                </a:schemeClr>
              </a:solidFill>
              <a:latin typeface="Avenir Next LT Pro"/>
            </a:endParaRPr>
          </a:p>
          <a:p>
            <a:pPr marL="91440" indent="-91440" defTabSz="914400">
              <a:lnSpc>
                <a:spcPct val="110000"/>
              </a:lnSpc>
              <a:spcBef>
                <a:spcPts val="1199"/>
              </a:spcBef>
              <a:spcAft>
                <a:spcPts val="201"/>
              </a:spcAft>
              <a:buClr>
                <a:srgbClr val="1cade4"/>
              </a:buClr>
              <a:buFont typeface="Calibri"/>
              <a:buChar char=" "/>
            </a:pPr>
            <a:r>
              <a:rPr b="0" lang="cs-CZ" sz="2000" spc="-1" strike="noStrike">
                <a:solidFill>
                  <a:schemeClr val="dk1">
                    <a:lumMod val="75000"/>
                    <a:lumOff val="25000"/>
                  </a:schemeClr>
                </a:solidFill>
                <a:latin typeface="Avenir Next LT Pro"/>
              </a:rPr>
              <a:t>Význam nejasný, možná snazší probuzení - při probuzení z REM je človvěk čilejší než z NREM.</a:t>
            </a:r>
            <a:endParaRPr b="0" lang="cs-CZ" sz="2000" spc="-1" strike="noStrike">
              <a:solidFill>
                <a:schemeClr val="dk1">
                  <a:lumMod val="75000"/>
                  <a:lumOff val="25000"/>
                </a:schemeClr>
              </a:solidFill>
              <a:latin typeface="Avenir Next LT Pro"/>
            </a:endParaRPr>
          </a:p>
          <a:p>
            <a:pPr indent="0" defTabSz="914400">
              <a:lnSpc>
                <a:spcPct val="110000"/>
              </a:lnSpc>
              <a:spcBef>
                <a:spcPts val="1199"/>
              </a:spcBef>
              <a:spcAft>
                <a:spcPts val="201"/>
              </a:spcAft>
              <a:buNone/>
            </a:pPr>
            <a:endParaRPr b="0" lang="cs-CZ" sz="2000" spc="-1" strike="noStrike">
              <a:solidFill>
                <a:schemeClr val="dk1">
                  <a:lumMod val="75000"/>
                  <a:lumOff val="25000"/>
                </a:schemeClr>
              </a:solidFill>
              <a:latin typeface="Avenir Next LT Pro"/>
            </a:endParaRPr>
          </a:p>
          <a:p>
            <a:pPr indent="0" defTabSz="914400">
              <a:lnSpc>
                <a:spcPct val="110000"/>
              </a:lnSpc>
              <a:spcBef>
                <a:spcPts val="1199"/>
              </a:spcBef>
              <a:spcAft>
                <a:spcPts val="201"/>
              </a:spcAft>
              <a:buNone/>
            </a:pPr>
            <a:endParaRPr b="0" lang="cs-CZ" sz="2000" spc="-1" strike="noStrike">
              <a:solidFill>
                <a:schemeClr val="dk1">
                  <a:lumMod val="75000"/>
                  <a:lumOff val="25000"/>
                </a:schemeClr>
              </a:solidFill>
              <a:latin typeface="Avenir Next LT Pro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xmlns:r="http://schemas.openxmlformats.org/officeDocument/2006/relationships" name="RetrospectVTI">
  <a:themeElements>
    <a:clrScheme name="Retrospect">
      <a:dk1>
        <a:srgbClr val="000000"/>
      </a:dk1>
      <a:lt1>
        <a:srgbClr val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Retrospect">
      <a:majorFont>
        <a:latin typeface="Avenir Next LT Pro Light" panose="020F0302020204030204" pitchFamily="0" charset="1"/>
        <a:ea typeface=""/>
        <a:cs typeface=""/>
      </a:majorFont>
      <a:minorFont>
        <a:latin typeface="Avenir Next LT Pro" panose="020F0502020204030204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65000"/>
                <a:shade val="92000"/>
              </a:schemeClr>
            </a:gs>
            <a:gs pos="45000">
              <a:schemeClr val="phClr">
                <a:tint val="60000"/>
                <a:shade val="99000"/>
              </a:schemeClr>
            </a:gs>
            <a:gs pos="100000">
              <a:schemeClr val="phClr">
                <a:tint val="55000"/>
              </a:schemeClr>
            </a:gs>
          </a:gsLst>
          <a:path path="circle">
            <a:fillToRect l="100000" t="100000" r="100000" b="100000"/>
          </a:path>
          <a:tileRect l="0" t="0" r="0" b="0"/>
        </a:gradFill>
        <a:gradFill>
          <a:gsLst>
            <a:gs pos="0">
              <a:schemeClr val="phClr">
                <a:shade val="85000"/>
              </a:schemeClr>
            </a:gs>
            <a:gs pos="34000">
              <a:schemeClr val="phClr">
                <a:shade val="87000"/>
              </a:schemeClr>
            </a:gs>
            <a:gs pos="70000">
              <a:schemeClr val="phClr">
                <a:tint val="100000"/>
                <a:shade val="90000"/>
              </a:schemeClr>
            </a:gs>
            <a:gs pos="100000">
              <a:schemeClr val="phClr">
                <a:tint val="100000"/>
                <a:shade val="100000"/>
              </a:schemeClr>
            </a:gs>
          </a:gsLst>
          <a:path path="circle">
            <a:fillToRect l="100000" t="100000" r="100000" b="100000"/>
          </a:path>
          <a:tileRect l="0" t="0" r="0" b="0"/>
        </a:gradFill>
      </a:fillStyleLst>
      <a:lnStyleLst>
        <a:ln w="12700" cap="flat" cmpd="sng" algn="ctr">
          <a:prstDash val="solid"/>
        </a:ln>
        <a:ln w="15875" cap="flat" cmpd="sng" algn="ctr">
          <a:prstDash val="solid"/>
        </a:ln>
        <a:ln w="254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</a:schemeClr>
        </a:solidFill>
        <a:gradFill>
          <a:gsLst>
            <a:gs pos="0">
              <a:schemeClr val="phClr">
                <a:tint val="96000"/>
                <a:shade val="99000"/>
              </a:schemeClr>
            </a:gs>
            <a:gs pos="65000">
              <a:schemeClr val="phClr">
                <a:tint val="100000"/>
                <a:shade val="80000"/>
              </a:schemeClr>
            </a:gs>
            <a:gs pos="100000">
              <a:schemeClr val="phClr">
                <a:tint val="100000"/>
                <a:shade val="48000"/>
              </a:schemeClr>
            </a:gs>
          </a:gsLst>
          <a:lin ang="16200000" scaled="0"/>
          <a:tileRect l="0" t="0" r="0" b="0"/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RetrospectVTI">
  <a:themeElements>
    <a:clrScheme name="Retrospect">
      <a:dk1>
        <a:srgbClr val="000000"/>
      </a:dk1>
      <a:lt1>
        <a:srgbClr val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Retrospect">
      <a:majorFont>
        <a:latin typeface="Avenir Next LT Pro Light" panose="020F0302020204030204" pitchFamily="0" charset="1"/>
        <a:ea typeface=""/>
        <a:cs typeface=""/>
      </a:majorFont>
      <a:minorFont>
        <a:latin typeface="Avenir Next LT Pro" panose="020F0502020204030204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65000"/>
                <a:shade val="92000"/>
              </a:schemeClr>
            </a:gs>
            <a:gs pos="45000">
              <a:schemeClr val="phClr">
                <a:tint val="60000"/>
                <a:shade val="99000"/>
              </a:schemeClr>
            </a:gs>
            <a:gs pos="100000">
              <a:schemeClr val="phClr">
                <a:tint val="55000"/>
              </a:schemeClr>
            </a:gs>
          </a:gsLst>
          <a:path path="circle">
            <a:fillToRect l="100000" t="100000" r="100000" b="100000"/>
          </a:path>
          <a:tileRect l="0" t="0" r="0" b="0"/>
        </a:gradFill>
        <a:gradFill>
          <a:gsLst>
            <a:gs pos="0">
              <a:schemeClr val="phClr">
                <a:shade val="85000"/>
              </a:schemeClr>
            </a:gs>
            <a:gs pos="34000">
              <a:schemeClr val="phClr">
                <a:shade val="87000"/>
              </a:schemeClr>
            </a:gs>
            <a:gs pos="70000">
              <a:schemeClr val="phClr">
                <a:tint val="100000"/>
                <a:shade val="90000"/>
              </a:schemeClr>
            </a:gs>
            <a:gs pos="100000">
              <a:schemeClr val="phClr">
                <a:tint val="100000"/>
                <a:shade val="100000"/>
              </a:schemeClr>
            </a:gs>
          </a:gsLst>
          <a:path path="circle">
            <a:fillToRect l="100000" t="100000" r="100000" b="100000"/>
          </a:path>
          <a:tileRect l="0" t="0" r="0" b="0"/>
        </a:gradFill>
      </a:fillStyleLst>
      <a:lnStyleLst>
        <a:ln w="12700" cap="flat" cmpd="sng" algn="ctr">
          <a:prstDash val="solid"/>
        </a:ln>
        <a:ln w="15875" cap="flat" cmpd="sng" algn="ctr">
          <a:prstDash val="solid"/>
        </a:ln>
        <a:ln w="254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</a:schemeClr>
        </a:solidFill>
        <a:gradFill>
          <a:gsLst>
            <a:gs pos="0">
              <a:schemeClr val="phClr">
                <a:tint val="96000"/>
                <a:shade val="99000"/>
              </a:schemeClr>
            </a:gs>
            <a:gs pos="65000">
              <a:schemeClr val="phClr">
                <a:tint val="100000"/>
                <a:shade val="80000"/>
              </a:schemeClr>
            </a:gs>
            <a:gs pos="100000">
              <a:schemeClr val="phClr">
                <a:tint val="100000"/>
                <a:shade val="48000"/>
              </a:schemeClr>
            </a:gs>
          </a:gsLst>
          <a:lin ang="16200000" scaled="0"/>
          <a:tileRect l="0" t="0" r="0" b="0"/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RetrospectVTI">
  <a:themeElements>
    <a:clrScheme name="Retrospect">
      <a:dk1>
        <a:srgbClr val="000000"/>
      </a:dk1>
      <a:lt1>
        <a:srgbClr val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Retrospect">
      <a:majorFont>
        <a:latin typeface="Avenir Next LT Pro Light" panose="020F0302020204030204" pitchFamily="0" charset="1"/>
        <a:ea typeface=""/>
        <a:cs typeface=""/>
      </a:majorFont>
      <a:minorFont>
        <a:latin typeface="Avenir Next LT Pro" panose="020F0502020204030204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65000"/>
                <a:shade val="92000"/>
              </a:schemeClr>
            </a:gs>
            <a:gs pos="45000">
              <a:schemeClr val="phClr">
                <a:tint val="60000"/>
                <a:shade val="99000"/>
              </a:schemeClr>
            </a:gs>
            <a:gs pos="100000">
              <a:schemeClr val="phClr">
                <a:tint val="55000"/>
              </a:schemeClr>
            </a:gs>
          </a:gsLst>
          <a:path path="circle">
            <a:fillToRect l="100000" t="100000" r="100000" b="100000"/>
          </a:path>
          <a:tileRect l="0" t="0" r="0" b="0"/>
        </a:gradFill>
        <a:gradFill>
          <a:gsLst>
            <a:gs pos="0">
              <a:schemeClr val="phClr">
                <a:shade val="85000"/>
              </a:schemeClr>
            </a:gs>
            <a:gs pos="34000">
              <a:schemeClr val="phClr">
                <a:shade val="87000"/>
              </a:schemeClr>
            </a:gs>
            <a:gs pos="70000">
              <a:schemeClr val="phClr">
                <a:tint val="100000"/>
                <a:shade val="90000"/>
              </a:schemeClr>
            </a:gs>
            <a:gs pos="100000">
              <a:schemeClr val="phClr">
                <a:tint val="100000"/>
                <a:shade val="100000"/>
              </a:schemeClr>
            </a:gs>
          </a:gsLst>
          <a:path path="circle">
            <a:fillToRect l="100000" t="100000" r="100000" b="100000"/>
          </a:path>
          <a:tileRect l="0" t="0" r="0" b="0"/>
        </a:gradFill>
      </a:fillStyleLst>
      <a:lnStyleLst>
        <a:ln w="12700" cap="flat" cmpd="sng" algn="ctr">
          <a:prstDash val="solid"/>
        </a:ln>
        <a:ln w="15875" cap="flat" cmpd="sng" algn="ctr">
          <a:prstDash val="solid"/>
        </a:ln>
        <a:ln w="254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</a:schemeClr>
        </a:solidFill>
        <a:gradFill>
          <a:gsLst>
            <a:gs pos="0">
              <a:schemeClr val="phClr">
                <a:tint val="96000"/>
                <a:shade val="99000"/>
              </a:schemeClr>
            </a:gs>
            <a:gs pos="65000">
              <a:schemeClr val="phClr">
                <a:tint val="100000"/>
                <a:shade val="80000"/>
              </a:schemeClr>
            </a:gs>
            <a:gs pos="100000">
              <a:schemeClr val="phClr">
                <a:tint val="100000"/>
                <a:shade val="48000"/>
              </a:schemeClr>
            </a:gs>
          </a:gsLst>
          <a:lin ang="16200000" scaled="0"/>
          <a:tileRect l="0" t="0" r="0" b="0"/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LibreOffice/7.6.1.2$Windows_X86_64 LibreOffice_project/f5defcebd022c5bc36bbb79be232cb6926d8f674</Application>
  <AppVersion>15.0000</AppVersion>
  <Words>0</Words>
  <Paragraphs>0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2021-01-09T11:24:33Z</dcterms:created>
  <dc:creator/>
  <dc:description/>
  <dc:language>cs-CZ</dc:language>
  <cp:lastModifiedBy/>
  <dcterms:modified xsi:type="dcterms:W3CDTF">2023-12-17T23:16:28Z</dcterms:modified>
  <cp:revision>835</cp:revision>
  <dc:subject/>
  <dc:title>Prezentace aplikace PowerPoint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Format">
    <vt:lpwstr>Širokoúhlá obrazovka</vt:lpwstr>
  </property>
  <property fmtid="{D5CDD505-2E9C-101B-9397-08002B2CF9AE}" pid="3" name="Slides">
    <vt:i4>25</vt:i4>
  </property>
</Properties>
</file>