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4" r:id="rId14"/>
    <p:sldId id="270" r:id="rId15"/>
    <p:sldId id="271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64C73E-D436-4588-4A18-6DEC7D970AA6}" v="1271" dt="2020-12-10T01:25:23.442"/>
    <p1510:client id="{E6CB63A2-4D6E-0A25-445B-F8BBB10A190C}" v="135" dt="2021-10-24T20:49:32.354"/>
    <p1510:client id="{EC6F0423-040E-4BF9-91F1-257E4CC16845}" v="3147" dt="2020-12-10T00:56:07.791"/>
    <p1510:client id="{F46A6589-AAEB-0C16-DEAD-ECF8493212F1}" v="163" dt="2020-12-13T21:27:38.1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529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079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4052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461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743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091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32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942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646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567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120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0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998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2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6">
            <a:extLst>
              <a:ext uri="{FF2B5EF4-FFF2-40B4-BE49-F238E27FC236}">
                <a16:creationId xmlns:a16="http://schemas.microsoft.com/office/drawing/2014/main" id="{8F187B58-3857-4454-9C70-EFB475976F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3">
            <a:extLst>
              <a:ext uri="{FF2B5EF4-FFF2-40B4-BE49-F238E27FC236}">
                <a16:creationId xmlns:a16="http://schemas.microsoft.com/office/drawing/2014/main" id="{6CC3CC33-C8F8-4EB4-9117-32C8C1A68ED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5513" b="1823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6" name="Freeform: Shape 18">
            <a:extLst>
              <a:ext uri="{FF2B5EF4-FFF2-40B4-BE49-F238E27FC236}">
                <a16:creationId xmlns:a16="http://schemas.microsoft.com/office/drawing/2014/main" id="{4C5418A4-3935-49EA-B51C-5DDCBFAA39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8056" y="2813365"/>
            <a:ext cx="7450687" cy="3406460"/>
          </a:xfrm>
          <a:custGeom>
            <a:avLst/>
            <a:gdLst>
              <a:gd name="connsiteX0" fmla="*/ 6457914 w 7450687"/>
              <a:gd name="connsiteY0" fmla="*/ 0 h 3406460"/>
              <a:gd name="connsiteX1" fmla="*/ 6844288 w 7450687"/>
              <a:gd name="connsiteY1" fmla="*/ 233492 h 3406460"/>
              <a:gd name="connsiteX2" fmla="*/ 7386323 w 7450687"/>
              <a:gd name="connsiteY2" fmla="*/ 717155 h 3406460"/>
              <a:gd name="connsiteX3" fmla="*/ 7430798 w 7450687"/>
              <a:gd name="connsiteY3" fmla="*/ 1809564 h 3406460"/>
              <a:gd name="connsiteX4" fmla="*/ 7013848 w 7450687"/>
              <a:gd name="connsiteY4" fmla="*/ 3104890 h 3406460"/>
              <a:gd name="connsiteX5" fmla="*/ 6569101 w 7450687"/>
              <a:gd name="connsiteY5" fmla="*/ 3402314 h 3406460"/>
              <a:gd name="connsiteX6" fmla="*/ 3683807 w 7450687"/>
              <a:gd name="connsiteY6" fmla="*/ 3341162 h 3406460"/>
              <a:gd name="connsiteX7" fmla="*/ 1704683 w 7450687"/>
              <a:gd name="connsiteY7" fmla="*/ 2860279 h 3406460"/>
              <a:gd name="connsiteX8" fmla="*/ 2010446 w 7450687"/>
              <a:gd name="connsiteY8" fmla="*/ 2801907 h 3406460"/>
              <a:gd name="connsiteX9" fmla="*/ 1273834 w 7450687"/>
              <a:gd name="connsiteY9" fmla="*/ 2674041 h 3406460"/>
              <a:gd name="connsiteX10" fmla="*/ 1315530 w 7450687"/>
              <a:gd name="connsiteY10" fmla="*/ 2657363 h 3406460"/>
              <a:gd name="connsiteX11" fmla="*/ 1234919 w 7450687"/>
              <a:gd name="connsiteY11" fmla="*/ 2590651 h 3406460"/>
              <a:gd name="connsiteX12" fmla="*/ 904138 w 7450687"/>
              <a:gd name="connsiteY12" fmla="*/ 2485024 h 3406460"/>
              <a:gd name="connsiteX13" fmla="*/ 1315530 w 7450687"/>
              <a:gd name="connsiteY13" fmla="*/ 2307126 h 3406460"/>
              <a:gd name="connsiteX14" fmla="*/ 851326 w 7450687"/>
              <a:gd name="connsiteY14" fmla="*/ 2065294 h 3406460"/>
              <a:gd name="connsiteX15" fmla="*/ 615053 w 7450687"/>
              <a:gd name="connsiteY15" fmla="*/ 2006921 h 3406460"/>
              <a:gd name="connsiteX16" fmla="*/ 1393361 w 7450687"/>
              <a:gd name="connsiteY16" fmla="*/ 1703937 h 3406460"/>
              <a:gd name="connsiteX17" fmla="*/ 131391 w 7450687"/>
              <a:gd name="connsiteY17" fmla="*/ 1553835 h 3406460"/>
              <a:gd name="connsiteX18" fmla="*/ 234239 w 7450687"/>
              <a:gd name="connsiteY18" fmla="*/ 1492682 h 3406460"/>
              <a:gd name="connsiteX19" fmla="*/ 1018105 w 7450687"/>
              <a:gd name="connsiteY19" fmla="*/ 1509360 h 3406460"/>
              <a:gd name="connsiteX20" fmla="*/ 1148750 w 7450687"/>
              <a:gd name="connsiteY20" fmla="*/ 1462106 h 3406460"/>
              <a:gd name="connsiteX21" fmla="*/ 1018105 w 7450687"/>
              <a:gd name="connsiteY21" fmla="*/ 1387055 h 3406460"/>
              <a:gd name="connsiteX22" fmla="*/ 509426 w 7450687"/>
              <a:gd name="connsiteY22" fmla="*/ 1331461 h 3406460"/>
              <a:gd name="connsiteX23" fmla="*/ 376002 w 7450687"/>
              <a:gd name="connsiteY23" fmla="*/ 1206376 h 3406460"/>
              <a:gd name="connsiteX24" fmla="*/ 150849 w 7450687"/>
              <a:gd name="connsiteY24" fmla="*/ 1061833 h 3406460"/>
              <a:gd name="connsiteX25" fmla="*/ 306510 w 7450687"/>
              <a:gd name="connsiteY25" fmla="*/ 942308 h 3406460"/>
              <a:gd name="connsiteX26" fmla="*/ 53560 w 7450687"/>
              <a:gd name="connsiteY26" fmla="*/ 764409 h 3406460"/>
              <a:gd name="connsiteX27" fmla="*/ 125832 w 7450687"/>
              <a:gd name="connsiteY27" fmla="*/ 530917 h 3406460"/>
              <a:gd name="connsiteX28" fmla="*/ 551121 w 7450687"/>
              <a:gd name="connsiteY28" fmla="*/ 475324 h 3406460"/>
              <a:gd name="connsiteX29" fmla="*/ 1120952 w 7450687"/>
              <a:gd name="connsiteY29" fmla="*/ 394713 h 3406460"/>
              <a:gd name="connsiteX30" fmla="*/ 1693564 w 7450687"/>
              <a:gd name="connsiteY30" fmla="*/ 325221 h 3406460"/>
              <a:gd name="connsiteX31" fmla="*/ 2266175 w 7450687"/>
              <a:gd name="connsiteY31" fmla="*/ 325221 h 3406460"/>
              <a:gd name="connsiteX32" fmla="*/ 2430177 w 7450687"/>
              <a:gd name="connsiteY32" fmla="*/ 330781 h 3406460"/>
              <a:gd name="connsiteX33" fmla="*/ 2432956 w 7450687"/>
              <a:gd name="connsiteY33" fmla="*/ 330781 h 3406460"/>
              <a:gd name="connsiteX34" fmla="*/ 3144551 w 7450687"/>
              <a:gd name="connsiteY34" fmla="*/ 355798 h 3406460"/>
              <a:gd name="connsiteX35" fmla="*/ 3408619 w 7450687"/>
              <a:gd name="connsiteY35" fmla="*/ 358577 h 3406460"/>
              <a:gd name="connsiteX36" fmla="*/ 3981231 w 7450687"/>
              <a:gd name="connsiteY36" fmla="*/ 361357 h 3406460"/>
              <a:gd name="connsiteX37" fmla="*/ 4551063 w 7450687"/>
              <a:gd name="connsiteY37" fmla="*/ 350238 h 3406460"/>
              <a:gd name="connsiteX38" fmla="*/ 5129233 w 7450687"/>
              <a:gd name="connsiteY38" fmla="*/ 316882 h 3406460"/>
              <a:gd name="connsiteX39" fmla="*/ 5699065 w 7450687"/>
              <a:gd name="connsiteY39" fmla="*/ 272407 h 3406460"/>
              <a:gd name="connsiteX40" fmla="*/ 6063202 w 7450687"/>
              <a:gd name="connsiteY40" fmla="*/ 172339 h 3406460"/>
              <a:gd name="connsiteX41" fmla="*/ 6457914 w 7450687"/>
              <a:gd name="connsiteY41" fmla="*/ 0 h 3406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450687" h="3406460">
                <a:moveTo>
                  <a:pt x="6457914" y="0"/>
                </a:moveTo>
                <a:cubicBezTo>
                  <a:pt x="6560763" y="125085"/>
                  <a:pt x="6713644" y="161221"/>
                  <a:pt x="6844288" y="233492"/>
                </a:cubicBezTo>
                <a:cubicBezTo>
                  <a:pt x="6972153" y="289086"/>
                  <a:pt x="7336289" y="611527"/>
                  <a:pt x="7386323" y="717155"/>
                </a:cubicBezTo>
                <a:cubicBezTo>
                  <a:pt x="7475273" y="900613"/>
                  <a:pt x="7453035" y="1573293"/>
                  <a:pt x="7430798" y="1809564"/>
                </a:cubicBezTo>
                <a:cubicBezTo>
                  <a:pt x="7347408" y="2398855"/>
                  <a:pt x="7041645" y="3077093"/>
                  <a:pt x="7013848" y="3104890"/>
                </a:cubicBezTo>
                <a:cubicBezTo>
                  <a:pt x="6924899" y="3085432"/>
                  <a:pt x="6721983" y="3391196"/>
                  <a:pt x="6569101" y="3402314"/>
                </a:cubicBezTo>
                <a:cubicBezTo>
                  <a:pt x="6407881" y="3413434"/>
                  <a:pt x="4039604" y="3405095"/>
                  <a:pt x="3683807" y="3341162"/>
                </a:cubicBezTo>
                <a:cubicBezTo>
                  <a:pt x="1749158" y="2988144"/>
                  <a:pt x="1704683" y="2860279"/>
                  <a:pt x="1704683" y="2860279"/>
                </a:cubicBezTo>
                <a:cubicBezTo>
                  <a:pt x="1704683" y="2860279"/>
                  <a:pt x="1910378" y="2835262"/>
                  <a:pt x="2010446" y="2801907"/>
                </a:cubicBezTo>
                <a:cubicBezTo>
                  <a:pt x="1865904" y="2799126"/>
                  <a:pt x="1296072" y="2693500"/>
                  <a:pt x="1273834" y="2674041"/>
                </a:cubicBezTo>
                <a:cubicBezTo>
                  <a:pt x="1284954" y="2668482"/>
                  <a:pt x="1301632" y="2662923"/>
                  <a:pt x="1315530" y="2657363"/>
                </a:cubicBezTo>
                <a:cubicBezTo>
                  <a:pt x="1284954" y="2640686"/>
                  <a:pt x="1259936" y="2621228"/>
                  <a:pt x="1234919" y="2590651"/>
                </a:cubicBezTo>
                <a:cubicBezTo>
                  <a:pt x="1154309" y="2487804"/>
                  <a:pt x="1018105" y="2523940"/>
                  <a:pt x="904138" y="2485024"/>
                </a:cubicBezTo>
                <a:cubicBezTo>
                  <a:pt x="976410" y="2268210"/>
                  <a:pt x="1168208" y="2348820"/>
                  <a:pt x="1315530" y="2307126"/>
                </a:cubicBezTo>
                <a:cubicBezTo>
                  <a:pt x="929156" y="2179260"/>
                  <a:pt x="1004207" y="2112548"/>
                  <a:pt x="851326" y="2065294"/>
                </a:cubicBezTo>
                <a:cubicBezTo>
                  <a:pt x="659528" y="2006921"/>
                  <a:pt x="615053" y="2006921"/>
                  <a:pt x="615053" y="2006921"/>
                </a:cubicBezTo>
                <a:cubicBezTo>
                  <a:pt x="840206" y="1829023"/>
                  <a:pt x="1109834" y="2020820"/>
                  <a:pt x="1393361" y="1703937"/>
                </a:cubicBezTo>
                <a:cubicBezTo>
                  <a:pt x="1120952" y="1659463"/>
                  <a:pt x="306510" y="1637225"/>
                  <a:pt x="131391" y="1553835"/>
                </a:cubicBezTo>
                <a:cubicBezTo>
                  <a:pt x="198103" y="1584411"/>
                  <a:pt x="203663" y="1492682"/>
                  <a:pt x="234239" y="1492682"/>
                </a:cubicBezTo>
                <a:cubicBezTo>
                  <a:pt x="492748" y="1489903"/>
                  <a:pt x="756816" y="1542717"/>
                  <a:pt x="1018105" y="1509360"/>
                </a:cubicBezTo>
                <a:cubicBezTo>
                  <a:pt x="1065359" y="1506581"/>
                  <a:pt x="1140411" y="1531597"/>
                  <a:pt x="1148750" y="1462106"/>
                </a:cubicBezTo>
                <a:cubicBezTo>
                  <a:pt x="1157088" y="1375936"/>
                  <a:pt x="1059800" y="1395394"/>
                  <a:pt x="1018105" y="1387055"/>
                </a:cubicBezTo>
                <a:cubicBezTo>
                  <a:pt x="848545" y="1359258"/>
                  <a:pt x="681766" y="1348140"/>
                  <a:pt x="509426" y="1331461"/>
                </a:cubicBezTo>
                <a:cubicBezTo>
                  <a:pt x="437155" y="1323122"/>
                  <a:pt x="348206" y="1339800"/>
                  <a:pt x="376002" y="1206376"/>
                </a:cubicBezTo>
                <a:cubicBezTo>
                  <a:pt x="353764" y="1078512"/>
                  <a:pt x="220341" y="1122986"/>
                  <a:pt x="150849" y="1061833"/>
                </a:cubicBezTo>
                <a:cubicBezTo>
                  <a:pt x="184205" y="989562"/>
                  <a:pt x="278714" y="1039597"/>
                  <a:pt x="306510" y="942308"/>
                </a:cubicBezTo>
                <a:cubicBezTo>
                  <a:pt x="173086" y="972884"/>
                  <a:pt x="186985" y="761630"/>
                  <a:pt x="53560" y="764409"/>
                </a:cubicBezTo>
                <a:cubicBezTo>
                  <a:pt x="-57626" y="639324"/>
                  <a:pt x="22984" y="578171"/>
                  <a:pt x="125832" y="530917"/>
                </a:cubicBezTo>
                <a:cubicBezTo>
                  <a:pt x="259256" y="472544"/>
                  <a:pt x="406578" y="486442"/>
                  <a:pt x="551121" y="475324"/>
                </a:cubicBezTo>
                <a:cubicBezTo>
                  <a:pt x="742919" y="450306"/>
                  <a:pt x="926376" y="391934"/>
                  <a:pt x="1120952" y="394713"/>
                </a:cubicBezTo>
                <a:cubicBezTo>
                  <a:pt x="1304411" y="336340"/>
                  <a:pt x="1507326" y="400272"/>
                  <a:pt x="1693564" y="325221"/>
                </a:cubicBezTo>
                <a:cubicBezTo>
                  <a:pt x="1882582" y="325221"/>
                  <a:pt x="2074379" y="325221"/>
                  <a:pt x="2266175" y="325221"/>
                </a:cubicBezTo>
                <a:cubicBezTo>
                  <a:pt x="2321770" y="328001"/>
                  <a:pt x="2374582" y="328001"/>
                  <a:pt x="2430177" y="330781"/>
                </a:cubicBezTo>
                <a:cubicBezTo>
                  <a:pt x="2430177" y="330781"/>
                  <a:pt x="2432956" y="330781"/>
                  <a:pt x="2432956" y="330781"/>
                </a:cubicBezTo>
                <a:cubicBezTo>
                  <a:pt x="2672008" y="339120"/>
                  <a:pt x="2908279" y="344679"/>
                  <a:pt x="3144551" y="355798"/>
                </a:cubicBezTo>
                <a:cubicBezTo>
                  <a:pt x="3233500" y="355798"/>
                  <a:pt x="3319670" y="358577"/>
                  <a:pt x="3408619" y="358577"/>
                </a:cubicBezTo>
                <a:cubicBezTo>
                  <a:pt x="3597637" y="372475"/>
                  <a:pt x="3789434" y="380814"/>
                  <a:pt x="3981231" y="361357"/>
                </a:cubicBezTo>
                <a:cubicBezTo>
                  <a:pt x="4173028" y="378035"/>
                  <a:pt x="4359266" y="366917"/>
                  <a:pt x="4551063" y="350238"/>
                </a:cubicBezTo>
                <a:cubicBezTo>
                  <a:pt x="4745639" y="369696"/>
                  <a:pt x="4937437" y="341899"/>
                  <a:pt x="5129233" y="316882"/>
                </a:cubicBezTo>
                <a:cubicBezTo>
                  <a:pt x="5321031" y="328001"/>
                  <a:pt x="5512828" y="328001"/>
                  <a:pt x="5699065" y="272407"/>
                </a:cubicBezTo>
                <a:cubicBezTo>
                  <a:pt x="5840829" y="333560"/>
                  <a:pt x="5910321" y="133424"/>
                  <a:pt x="6063202" y="172339"/>
                </a:cubicBezTo>
                <a:cubicBezTo>
                  <a:pt x="6216084" y="214035"/>
                  <a:pt x="6324491" y="55593"/>
                  <a:pt x="6457914" y="0"/>
                </a:cubicBezTo>
                <a:close/>
              </a:path>
            </a:pathLst>
          </a:custGeom>
          <a:solidFill>
            <a:schemeClr val="bg1"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438986" y="3547277"/>
            <a:ext cx="4452181" cy="1341624"/>
          </a:xfrm>
        </p:spPr>
        <p:txBody>
          <a:bodyPr anchor="b">
            <a:normAutofit/>
          </a:bodyPr>
          <a:lstStyle/>
          <a:p>
            <a:r>
              <a:rPr lang="cs-CZ" sz="2800">
                <a:cs typeface="Calibri Light"/>
              </a:rPr>
              <a:t>Neuropsychologie a psychiatrická onemocnění</a:t>
            </a:r>
            <a:endParaRPr lang="cs-CZ" sz="280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565110" y="4945656"/>
            <a:ext cx="3957144" cy="646785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cs-CZ" sz="2000">
                <a:cs typeface="Calibri"/>
              </a:rPr>
              <a:t>Petr Grossmann</a:t>
            </a:r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37995230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718681-A12E-49D6-9925-DD7C68176D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BD77573-9EF2-4C35-8285-A1CF6FBB0E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5511704" cy="6858000"/>
          </a:xfrm>
          <a:custGeom>
            <a:avLst/>
            <a:gdLst>
              <a:gd name="connsiteX0" fmla="*/ 5511704 w 5511704"/>
              <a:gd name="connsiteY0" fmla="*/ 0 h 6886576"/>
              <a:gd name="connsiteX1" fmla="*/ 1008599 w 5511704"/>
              <a:gd name="connsiteY1" fmla="*/ 0 h 6886576"/>
              <a:gd name="connsiteX2" fmla="*/ 1310975 w 5511704"/>
              <a:gd name="connsiteY2" fmla="*/ 110728 h 6886576"/>
              <a:gd name="connsiteX3" fmla="*/ 1267362 w 5511704"/>
              <a:gd name="connsiteY3" fmla="*/ 135731 h 6886576"/>
              <a:gd name="connsiteX4" fmla="*/ 1005692 w 5511704"/>
              <a:gd name="connsiteY4" fmla="*/ 71437 h 6886576"/>
              <a:gd name="connsiteX5" fmla="*/ 953358 w 5511704"/>
              <a:gd name="connsiteY5" fmla="*/ 89297 h 6886576"/>
              <a:gd name="connsiteX6" fmla="*/ 979525 w 5511704"/>
              <a:gd name="connsiteY6" fmla="*/ 164307 h 6886576"/>
              <a:gd name="connsiteX7" fmla="*/ 1092915 w 5511704"/>
              <a:gd name="connsiteY7" fmla="*/ 192882 h 6886576"/>
              <a:gd name="connsiteX8" fmla="*/ 1270270 w 5511704"/>
              <a:gd name="connsiteY8" fmla="*/ 375047 h 6886576"/>
              <a:gd name="connsiteX9" fmla="*/ 1002784 w 5511704"/>
              <a:gd name="connsiteY9" fmla="*/ 353615 h 6886576"/>
              <a:gd name="connsiteX10" fmla="*/ 956265 w 5511704"/>
              <a:gd name="connsiteY10" fmla="*/ 396479 h 6886576"/>
              <a:gd name="connsiteX11" fmla="*/ 938820 w 5511704"/>
              <a:gd name="connsiteY11" fmla="*/ 453629 h 6886576"/>
              <a:gd name="connsiteX12" fmla="*/ 860319 w 5511704"/>
              <a:gd name="connsiteY12" fmla="*/ 360759 h 6886576"/>
              <a:gd name="connsiteX13" fmla="*/ 793447 w 5511704"/>
              <a:gd name="connsiteY13" fmla="*/ 335757 h 6886576"/>
              <a:gd name="connsiteX14" fmla="*/ 773095 w 5511704"/>
              <a:gd name="connsiteY14" fmla="*/ 417910 h 6886576"/>
              <a:gd name="connsiteX15" fmla="*/ 834151 w 5511704"/>
              <a:gd name="connsiteY15" fmla="*/ 507206 h 6886576"/>
              <a:gd name="connsiteX16" fmla="*/ 996969 w 5511704"/>
              <a:gd name="connsiteY16" fmla="*/ 560785 h 6886576"/>
              <a:gd name="connsiteX17" fmla="*/ 822522 w 5511704"/>
              <a:gd name="connsiteY17" fmla="*/ 560785 h 6886576"/>
              <a:gd name="connsiteX18" fmla="*/ 621908 w 5511704"/>
              <a:gd name="connsiteY18" fmla="*/ 525066 h 6886576"/>
              <a:gd name="connsiteX19" fmla="*/ 409664 w 5511704"/>
              <a:gd name="connsiteY19" fmla="*/ 535781 h 6886576"/>
              <a:gd name="connsiteX20" fmla="*/ 209049 w 5511704"/>
              <a:gd name="connsiteY20" fmla="*/ 464344 h 6886576"/>
              <a:gd name="connsiteX21" fmla="*/ 5527 w 5511704"/>
              <a:gd name="connsiteY21" fmla="*/ 467916 h 6886576"/>
              <a:gd name="connsiteX22" fmla="*/ 906838 w 5511704"/>
              <a:gd name="connsiteY22" fmla="*/ 914400 h 6886576"/>
              <a:gd name="connsiteX23" fmla="*/ 863226 w 5511704"/>
              <a:gd name="connsiteY23" fmla="*/ 925116 h 6886576"/>
              <a:gd name="connsiteX24" fmla="*/ 805077 w 5511704"/>
              <a:gd name="connsiteY24" fmla="*/ 953691 h 6886576"/>
              <a:gd name="connsiteX25" fmla="*/ 848689 w 5511704"/>
              <a:gd name="connsiteY25" fmla="*/ 1010841 h 6886576"/>
              <a:gd name="connsiteX26" fmla="*/ 1084193 w 5511704"/>
              <a:gd name="connsiteY26" fmla="*/ 1117997 h 6886576"/>
              <a:gd name="connsiteX27" fmla="*/ 1142342 w 5511704"/>
              <a:gd name="connsiteY27" fmla="*/ 1225153 h 6886576"/>
              <a:gd name="connsiteX28" fmla="*/ 1069655 w 5511704"/>
              <a:gd name="connsiteY28" fmla="*/ 1214438 h 6886576"/>
              <a:gd name="connsiteX29" fmla="*/ 1005692 w 5511704"/>
              <a:gd name="connsiteY29" fmla="*/ 1235869 h 6886576"/>
              <a:gd name="connsiteX30" fmla="*/ 1031858 w 5511704"/>
              <a:gd name="connsiteY30" fmla="*/ 1371600 h 6886576"/>
              <a:gd name="connsiteX31" fmla="*/ 1366216 w 5511704"/>
              <a:gd name="connsiteY31" fmla="*/ 1546622 h 6886576"/>
              <a:gd name="connsiteX32" fmla="*/ 1395290 w 5511704"/>
              <a:gd name="connsiteY32" fmla="*/ 1603772 h 6886576"/>
              <a:gd name="connsiteX33" fmla="*/ 1354586 w 5511704"/>
              <a:gd name="connsiteY33" fmla="*/ 1643063 h 6886576"/>
              <a:gd name="connsiteX34" fmla="*/ 1247011 w 5511704"/>
              <a:gd name="connsiteY34" fmla="*/ 1664494 h 6886576"/>
              <a:gd name="connsiteX35" fmla="*/ 1398198 w 5511704"/>
              <a:gd name="connsiteY35" fmla="*/ 1857375 h 6886576"/>
              <a:gd name="connsiteX36" fmla="*/ 1453440 w 5511704"/>
              <a:gd name="connsiteY36" fmla="*/ 1910954 h 6886576"/>
              <a:gd name="connsiteX37" fmla="*/ 1549386 w 5511704"/>
              <a:gd name="connsiteY37" fmla="*/ 1993106 h 6886576"/>
              <a:gd name="connsiteX38" fmla="*/ 1549386 w 5511704"/>
              <a:gd name="connsiteY38" fmla="*/ 2021681 h 6886576"/>
              <a:gd name="connsiteX39" fmla="*/ 1421458 w 5511704"/>
              <a:gd name="connsiteY39" fmla="*/ 2110978 h 6886576"/>
              <a:gd name="connsiteX40" fmla="*/ 1188861 w 5511704"/>
              <a:gd name="connsiteY40" fmla="*/ 2085976 h 6886576"/>
              <a:gd name="connsiteX41" fmla="*/ 1531941 w 5511704"/>
              <a:gd name="connsiteY41" fmla="*/ 2218135 h 6886576"/>
              <a:gd name="connsiteX42" fmla="*/ 421293 w 5511704"/>
              <a:gd name="connsiteY42" fmla="*/ 1900238 h 6886576"/>
              <a:gd name="connsiteX43" fmla="*/ 491072 w 5511704"/>
              <a:gd name="connsiteY43" fmla="*/ 1982391 h 6886576"/>
              <a:gd name="connsiteX44" fmla="*/ 880671 w 5511704"/>
              <a:gd name="connsiteY44" fmla="*/ 2200276 h 6886576"/>
              <a:gd name="connsiteX45" fmla="*/ 991154 w 5511704"/>
              <a:gd name="connsiteY45" fmla="*/ 2336007 h 6886576"/>
              <a:gd name="connsiteX46" fmla="*/ 1107453 w 5511704"/>
              <a:gd name="connsiteY46" fmla="*/ 2411016 h 6886576"/>
              <a:gd name="connsiteX47" fmla="*/ 1270270 w 5511704"/>
              <a:gd name="connsiteY47" fmla="*/ 2411016 h 6886576"/>
              <a:gd name="connsiteX48" fmla="*/ 1386568 w 5511704"/>
              <a:gd name="connsiteY48" fmla="*/ 2528889 h 6886576"/>
              <a:gd name="connsiteX49" fmla="*/ 1267362 w 5511704"/>
              <a:gd name="connsiteY49" fmla="*/ 2553891 h 6886576"/>
              <a:gd name="connsiteX50" fmla="*/ 1127805 w 5511704"/>
              <a:gd name="connsiteY50" fmla="*/ 2536032 h 6886576"/>
              <a:gd name="connsiteX51" fmla="*/ 970802 w 5511704"/>
              <a:gd name="connsiteY51" fmla="*/ 2575322 h 6886576"/>
              <a:gd name="connsiteX52" fmla="*/ 825429 w 5511704"/>
              <a:gd name="connsiteY52" fmla="*/ 2543176 h 6886576"/>
              <a:gd name="connsiteX53" fmla="*/ 650982 w 5511704"/>
              <a:gd name="connsiteY53" fmla="*/ 2564607 h 6886576"/>
              <a:gd name="connsiteX54" fmla="*/ 595740 w 5511704"/>
              <a:gd name="connsiteY54" fmla="*/ 2703909 h 6886576"/>
              <a:gd name="connsiteX55" fmla="*/ 578296 w 5511704"/>
              <a:gd name="connsiteY55" fmla="*/ 2714626 h 6886576"/>
              <a:gd name="connsiteX56" fmla="*/ 255568 w 5511704"/>
              <a:gd name="connsiteY56" fmla="*/ 2936081 h 6886576"/>
              <a:gd name="connsiteX57" fmla="*/ 165437 w 5511704"/>
              <a:gd name="connsiteY57" fmla="*/ 2953941 h 6886576"/>
              <a:gd name="connsiteX58" fmla="*/ 697501 w 5511704"/>
              <a:gd name="connsiteY58" fmla="*/ 3343275 h 6886576"/>
              <a:gd name="connsiteX59" fmla="*/ 339884 w 5511704"/>
              <a:gd name="connsiteY59" fmla="*/ 3243263 h 6886576"/>
              <a:gd name="connsiteX60" fmla="*/ 290458 w 5511704"/>
              <a:gd name="connsiteY60" fmla="*/ 3407569 h 6886576"/>
              <a:gd name="connsiteX61" fmla="*/ 459090 w 5511704"/>
              <a:gd name="connsiteY61" fmla="*/ 3554016 h 6886576"/>
              <a:gd name="connsiteX62" fmla="*/ 520147 w 5511704"/>
              <a:gd name="connsiteY62" fmla="*/ 3843338 h 6886576"/>
              <a:gd name="connsiteX63" fmla="*/ 491072 w 5511704"/>
              <a:gd name="connsiteY63" fmla="*/ 4107657 h 6886576"/>
              <a:gd name="connsiteX64" fmla="*/ 418386 w 5511704"/>
              <a:gd name="connsiteY64" fmla="*/ 4189810 h 6886576"/>
              <a:gd name="connsiteX65" fmla="*/ 313718 w 5511704"/>
              <a:gd name="connsiteY65" fmla="*/ 4339829 h 6886576"/>
              <a:gd name="connsiteX66" fmla="*/ 249753 w 5511704"/>
              <a:gd name="connsiteY66" fmla="*/ 4432698 h 6886576"/>
              <a:gd name="connsiteX67" fmla="*/ 25879 w 5511704"/>
              <a:gd name="connsiteY67" fmla="*/ 4396979 h 6886576"/>
              <a:gd name="connsiteX68" fmla="*/ 325347 w 5511704"/>
              <a:gd name="connsiteY68" fmla="*/ 4632722 h 6886576"/>
              <a:gd name="connsiteX69" fmla="*/ 84029 w 5511704"/>
              <a:gd name="connsiteY69" fmla="*/ 4604147 h 6886576"/>
              <a:gd name="connsiteX70" fmla="*/ 5527 w 5511704"/>
              <a:gd name="connsiteY70" fmla="*/ 4622007 h 6886576"/>
              <a:gd name="connsiteX71" fmla="*/ 49139 w 5511704"/>
              <a:gd name="connsiteY71" fmla="*/ 4697016 h 6886576"/>
              <a:gd name="connsiteX72" fmla="*/ 226494 w 5511704"/>
              <a:gd name="connsiteY72" fmla="*/ 4825604 h 6886576"/>
              <a:gd name="connsiteX73" fmla="*/ 592833 w 5511704"/>
              <a:gd name="connsiteY73" fmla="*/ 5175647 h 6886576"/>
              <a:gd name="connsiteX74" fmla="*/ 238123 w 5511704"/>
              <a:gd name="connsiteY74" fmla="*/ 5014913 h 6886576"/>
              <a:gd name="connsiteX75" fmla="*/ 610278 w 5511704"/>
              <a:gd name="connsiteY75" fmla="*/ 5375673 h 6886576"/>
              <a:gd name="connsiteX76" fmla="*/ 691686 w 5511704"/>
              <a:gd name="connsiteY76" fmla="*/ 5497116 h 6886576"/>
              <a:gd name="connsiteX77" fmla="*/ 860319 w 5511704"/>
              <a:gd name="connsiteY77" fmla="*/ 5793582 h 6886576"/>
              <a:gd name="connsiteX78" fmla="*/ 851597 w 5511704"/>
              <a:gd name="connsiteY78" fmla="*/ 5825729 h 6886576"/>
              <a:gd name="connsiteX79" fmla="*/ 659704 w 5511704"/>
              <a:gd name="connsiteY79" fmla="*/ 5779295 h 6886576"/>
              <a:gd name="connsiteX80" fmla="*/ 909746 w 5511704"/>
              <a:gd name="connsiteY80" fmla="*/ 6029326 h 6886576"/>
              <a:gd name="connsiteX81" fmla="*/ 1168509 w 5511704"/>
              <a:gd name="connsiteY81" fmla="*/ 6222207 h 6886576"/>
              <a:gd name="connsiteX82" fmla="*/ 985339 w 5511704"/>
              <a:gd name="connsiteY82" fmla="*/ 6193632 h 6886576"/>
              <a:gd name="connsiteX83" fmla="*/ 732391 w 5511704"/>
              <a:gd name="connsiteY83" fmla="*/ 6082904 h 6886576"/>
              <a:gd name="connsiteX84" fmla="*/ 645167 w 5511704"/>
              <a:gd name="connsiteY84" fmla="*/ 6125766 h 6886576"/>
              <a:gd name="connsiteX85" fmla="*/ 883579 w 5511704"/>
              <a:gd name="connsiteY85" fmla="*/ 6307932 h 6886576"/>
              <a:gd name="connsiteX86" fmla="*/ 1020229 w 5511704"/>
              <a:gd name="connsiteY86" fmla="*/ 6393657 h 6886576"/>
              <a:gd name="connsiteX87" fmla="*/ 1075471 w 5511704"/>
              <a:gd name="connsiteY87" fmla="*/ 6457950 h 6886576"/>
              <a:gd name="connsiteX88" fmla="*/ 1232473 w 5511704"/>
              <a:gd name="connsiteY88" fmla="*/ 6686551 h 6886576"/>
              <a:gd name="connsiteX89" fmla="*/ 1592997 w 5511704"/>
              <a:gd name="connsiteY89" fmla="*/ 6886576 h 6886576"/>
              <a:gd name="connsiteX90" fmla="*/ 5511704 w 5511704"/>
              <a:gd name="connsiteY90" fmla="*/ 6886576 h 688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5511704" h="6886576">
                <a:moveTo>
                  <a:pt x="5511704" y="0"/>
                </a:moveTo>
                <a:lnTo>
                  <a:pt x="1008599" y="0"/>
                </a:lnTo>
                <a:cubicBezTo>
                  <a:pt x="1110360" y="35719"/>
                  <a:pt x="1209214" y="78581"/>
                  <a:pt x="1310975" y="110728"/>
                </a:cubicBezTo>
                <a:cubicBezTo>
                  <a:pt x="1296437" y="146447"/>
                  <a:pt x="1281900" y="139303"/>
                  <a:pt x="1267362" y="135731"/>
                </a:cubicBezTo>
                <a:cubicBezTo>
                  <a:pt x="1180139" y="121445"/>
                  <a:pt x="1090008" y="110728"/>
                  <a:pt x="1005692" y="71437"/>
                </a:cubicBezTo>
                <a:cubicBezTo>
                  <a:pt x="985339" y="64294"/>
                  <a:pt x="962080" y="64294"/>
                  <a:pt x="953358" y="89297"/>
                </a:cubicBezTo>
                <a:cubicBezTo>
                  <a:pt x="938820" y="125016"/>
                  <a:pt x="959172" y="146447"/>
                  <a:pt x="979525" y="164307"/>
                </a:cubicBezTo>
                <a:cubicBezTo>
                  <a:pt x="1014414" y="196453"/>
                  <a:pt x="1055118" y="189310"/>
                  <a:pt x="1092915" y="192882"/>
                </a:cubicBezTo>
                <a:cubicBezTo>
                  <a:pt x="1197583" y="210741"/>
                  <a:pt x="1247011" y="260747"/>
                  <a:pt x="1270270" y="375047"/>
                </a:cubicBezTo>
                <a:cubicBezTo>
                  <a:pt x="1180139" y="328613"/>
                  <a:pt x="1090008" y="385763"/>
                  <a:pt x="1002784" y="353615"/>
                </a:cubicBezTo>
                <a:cubicBezTo>
                  <a:pt x="979525" y="346472"/>
                  <a:pt x="944635" y="357188"/>
                  <a:pt x="956265" y="396479"/>
                </a:cubicBezTo>
                <a:cubicBezTo>
                  <a:pt x="967894" y="432198"/>
                  <a:pt x="1005692" y="460772"/>
                  <a:pt x="938820" y="453629"/>
                </a:cubicBezTo>
                <a:cubicBezTo>
                  <a:pt x="889393" y="450056"/>
                  <a:pt x="874856" y="407194"/>
                  <a:pt x="860319" y="360759"/>
                </a:cubicBezTo>
                <a:cubicBezTo>
                  <a:pt x="848689" y="335757"/>
                  <a:pt x="816707" y="321469"/>
                  <a:pt x="793447" y="335757"/>
                </a:cubicBezTo>
                <a:cubicBezTo>
                  <a:pt x="764373" y="350044"/>
                  <a:pt x="773095" y="389335"/>
                  <a:pt x="773095" y="417910"/>
                </a:cubicBezTo>
                <a:cubicBezTo>
                  <a:pt x="770187" y="471488"/>
                  <a:pt x="793447" y="496491"/>
                  <a:pt x="834151" y="507206"/>
                </a:cubicBezTo>
                <a:cubicBezTo>
                  <a:pt x="883579" y="521494"/>
                  <a:pt x="933005" y="539354"/>
                  <a:pt x="996969" y="560785"/>
                </a:cubicBezTo>
                <a:cubicBezTo>
                  <a:pt x="927190" y="596503"/>
                  <a:pt x="874856" y="589360"/>
                  <a:pt x="822522" y="560785"/>
                </a:cubicBezTo>
                <a:cubicBezTo>
                  <a:pt x="758558" y="528637"/>
                  <a:pt x="674242" y="485775"/>
                  <a:pt x="621908" y="525066"/>
                </a:cubicBezTo>
                <a:cubicBezTo>
                  <a:pt x="543407" y="582216"/>
                  <a:pt x="479443" y="546497"/>
                  <a:pt x="409664" y="535781"/>
                </a:cubicBezTo>
                <a:cubicBezTo>
                  <a:pt x="264290" y="514350"/>
                  <a:pt x="354422" y="482204"/>
                  <a:pt x="209049" y="464344"/>
                </a:cubicBezTo>
                <a:cubicBezTo>
                  <a:pt x="150900" y="457200"/>
                  <a:pt x="89843" y="428625"/>
                  <a:pt x="5527" y="467916"/>
                </a:cubicBezTo>
                <a:cubicBezTo>
                  <a:pt x="386404" y="675085"/>
                  <a:pt x="566666" y="660797"/>
                  <a:pt x="906838" y="914400"/>
                </a:cubicBezTo>
                <a:cubicBezTo>
                  <a:pt x="892301" y="939404"/>
                  <a:pt x="877764" y="928688"/>
                  <a:pt x="863226" y="925116"/>
                </a:cubicBezTo>
                <a:cubicBezTo>
                  <a:pt x="839967" y="921544"/>
                  <a:pt x="810892" y="907256"/>
                  <a:pt x="805077" y="953691"/>
                </a:cubicBezTo>
                <a:cubicBezTo>
                  <a:pt x="802169" y="989410"/>
                  <a:pt x="819615" y="1007269"/>
                  <a:pt x="848689" y="1010841"/>
                </a:cubicBezTo>
                <a:cubicBezTo>
                  <a:pt x="933005" y="1025129"/>
                  <a:pt x="1008599" y="1075135"/>
                  <a:pt x="1084193" y="1117997"/>
                </a:cubicBezTo>
                <a:cubicBezTo>
                  <a:pt x="1119082" y="1135857"/>
                  <a:pt x="1156879" y="1160860"/>
                  <a:pt x="1142342" y="1225153"/>
                </a:cubicBezTo>
                <a:cubicBezTo>
                  <a:pt x="1113268" y="1243013"/>
                  <a:pt x="1092915" y="1218009"/>
                  <a:pt x="1069655" y="1214438"/>
                </a:cubicBezTo>
                <a:cubicBezTo>
                  <a:pt x="1046396" y="1210866"/>
                  <a:pt x="991154" y="1225153"/>
                  <a:pt x="1005692" y="1235869"/>
                </a:cubicBezTo>
                <a:cubicBezTo>
                  <a:pt x="1072563" y="1275159"/>
                  <a:pt x="950450" y="1371600"/>
                  <a:pt x="1031858" y="1371600"/>
                </a:cubicBezTo>
                <a:cubicBezTo>
                  <a:pt x="1165601" y="1371600"/>
                  <a:pt x="1238288" y="1543050"/>
                  <a:pt x="1366216" y="1546622"/>
                </a:cubicBezTo>
                <a:cubicBezTo>
                  <a:pt x="1386568" y="1546622"/>
                  <a:pt x="1395290" y="1578770"/>
                  <a:pt x="1395290" y="1603772"/>
                </a:cubicBezTo>
                <a:cubicBezTo>
                  <a:pt x="1395290" y="1635920"/>
                  <a:pt x="1374939" y="1639491"/>
                  <a:pt x="1354586" y="1643063"/>
                </a:cubicBezTo>
                <a:cubicBezTo>
                  <a:pt x="1322604" y="1646635"/>
                  <a:pt x="1287715" y="1603772"/>
                  <a:pt x="1247011" y="1664494"/>
                </a:cubicBezTo>
                <a:cubicBezTo>
                  <a:pt x="1322604" y="1700213"/>
                  <a:pt x="1401105" y="1735932"/>
                  <a:pt x="1398198" y="1857375"/>
                </a:cubicBezTo>
                <a:cubicBezTo>
                  <a:pt x="1398198" y="1889523"/>
                  <a:pt x="1430180" y="1903810"/>
                  <a:pt x="1453440" y="1910954"/>
                </a:cubicBezTo>
                <a:cubicBezTo>
                  <a:pt x="1494144" y="1925241"/>
                  <a:pt x="1526126" y="1946673"/>
                  <a:pt x="1549386" y="1993106"/>
                </a:cubicBezTo>
                <a:cubicBezTo>
                  <a:pt x="1549386" y="2003822"/>
                  <a:pt x="1549386" y="2010966"/>
                  <a:pt x="1549386" y="2021681"/>
                </a:cubicBezTo>
                <a:cubicBezTo>
                  <a:pt x="1543571" y="2132410"/>
                  <a:pt x="1485422" y="2128838"/>
                  <a:pt x="1421458" y="2110978"/>
                </a:cubicBezTo>
                <a:cubicBezTo>
                  <a:pt x="1345864" y="2089547"/>
                  <a:pt x="1270270" y="2046685"/>
                  <a:pt x="1188861" y="2085976"/>
                </a:cubicBezTo>
                <a:cubicBezTo>
                  <a:pt x="1302252" y="2139554"/>
                  <a:pt x="1427272" y="2143126"/>
                  <a:pt x="1531941" y="2218135"/>
                </a:cubicBezTo>
                <a:cubicBezTo>
                  <a:pt x="1142342" y="2232422"/>
                  <a:pt x="799262" y="1993106"/>
                  <a:pt x="421293" y="1900238"/>
                </a:cubicBezTo>
                <a:cubicBezTo>
                  <a:pt x="432923" y="1960960"/>
                  <a:pt x="464905" y="1975247"/>
                  <a:pt x="491072" y="1982391"/>
                </a:cubicBezTo>
                <a:cubicBezTo>
                  <a:pt x="630630" y="2028825"/>
                  <a:pt x="752743" y="2121695"/>
                  <a:pt x="880671" y="2200276"/>
                </a:cubicBezTo>
                <a:cubicBezTo>
                  <a:pt x="933005" y="2232422"/>
                  <a:pt x="970802" y="2268142"/>
                  <a:pt x="991154" y="2336007"/>
                </a:cubicBezTo>
                <a:cubicBezTo>
                  <a:pt x="1008599" y="2400300"/>
                  <a:pt x="1043489" y="2428875"/>
                  <a:pt x="1107453" y="2411016"/>
                </a:cubicBezTo>
                <a:cubicBezTo>
                  <a:pt x="1159787" y="2396729"/>
                  <a:pt x="1215029" y="2403873"/>
                  <a:pt x="1270270" y="2411016"/>
                </a:cubicBezTo>
                <a:cubicBezTo>
                  <a:pt x="1331326" y="2418160"/>
                  <a:pt x="1401105" y="2489597"/>
                  <a:pt x="1386568" y="2528889"/>
                </a:cubicBezTo>
                <a:cubicBezTo>
                  <a:pt x="1357494" y="2593182"/>
                  <a:pt x="1308067" y="2561035"/>
                  <a:pt x="1267362" y="2553891"/>
                </a:cubicBezTo>
                <a:cubicBezTo>
                  <a:pt x="1217936" y="2546748"/>
                  <a:pt x="1127805" y="2528889"/>
                  <a:pt x="1127805" y="2536032"/>
                </a:cubicBezTo>
                <a:cubicBezTo>
                  <a:pt x="1095822" y="2696766"/>
                  <a:pt x="1023136" y="2575322"/>
                  <a:pt x="970802" y="2575322"/>
                </a:cubicBezTo>
                <a:cubicBezTo>
                  <a:pt x="921375" y="2575322"/>
                  <a:pt x="871949" y="2557463"/>
                  <a:pt x="825429" y="2543176"/>
                </a:cubicBezTo>
                <a:cubicBezTo>
                  <a:pt x="764373" y="2525316"/>
                  <a:pt x="709132" y="2557463"/>
                  <a:pt x="650982" y="2564607"/>
                </a:cubicBezTo>
                <a:cubicBezTo>
                  <a:pt x="598648" y="2571751"/>
                  <a:pt x="627722" y="2664620"/>
                  <a:pt x="595740" y="2703909"/>
                </a:cubicBezTo>
                <a:cubicBezTo>
                  <a:pt x="589926" y="2714626"/>
                  <a:pt x="584111" y="2714626"/>
                  <a:pt x="578296" y="2714626"/>
                </a:cubicBezTo>
                <a:cubicBezTo>
                  <a:pt x="560851" y="2993232"/>
                  <a:pt x="255568" y="2925366"/>
                  <a:pt x="255568" y="2936081"/>
                </a:cubicBezTo>
                <a:cubicBezTo>
                  <a:pt x="229401" y="2953941"/>
                  <a:pt x="197419" y="2911079"/>
                  <a:pt x="165437" y="2953941"/>
                </a:cubicBezTo>
                <a:cubicBezTo>
                  <a:pt x="302087" y="3150394"/>
                  <a:pt x="511425" y="3196828"/>
                  <a:pt x="697501" y="3343275"/>
                </a:cubicBezTo>
                <a:cubicBezTo>
                  <a:pt x="543407" y="3393282"/>
                  <a:pt x="453275" y="3221832"/>
                  <a:pt x="339884" y="3243263"/>
                </a:cubicBezTo>
                <a:cubicBezTo>
                  <a:pt x="284643" y="3296842"/>
                  <a:pt x="450368" y="3382566"/>
                  <a:pt x="290458" y="3407569"/>
                </a:cubicBezTo>
                <a:cubicBezTo>
                  <a:pt x="360236" y="3454004"/>
                  <a:pt x="409664" y="3500439"/>
                  <a:pt x="459090" y="3554016"/>
                </a:cubicBezTo>
                <a:cubicBezTo>
                  <a:pt x="543407" y="3650457"/>
                  <a:pt x="560851" y="3714751"/>
                  <a:pt x="520147" y="3843338"/>
                </a:cubicBezTo>
                <a:cubicBezTo>
                  <a:pt x="493979" y="3929063"/>
                  <a:pt x="456183" y="4007645"/>
                  <a:pt x="491072" y="4107657"/>
                </a:cubicBezTo>
                <a:cubicBezTo>
                  <a:pt x="514332" y="4175522"/>
                  <a:pt x="505609" y="4221957"/>
                  <a:pt x="418386" y="4189810"/>
                </a:cubicBezTo>
                <a:cubicBezTo>
                  <a:pt x="325347" y="4157663"/>
                  <a:pt x="290458" y="4218386"/>
                  <a:pt x="313718" y="4339829"/>
                </a:cubicBezTo>
                <a:cubicBezTo>
                  <a:pt x="328254" y="4418410"/>
                  <a:pt x="313718" y="4443413"/>
                  <a:pt x="249753" y="4432698"/>
                </a:cubicBezTo>
                <a:cubicBezTo>
                  <a:pt x="179975" y="4421982"/>
                  <a:pt x="113103" y="4371976"/>
                  <a:pt x="25879" y="4396979"/>
                </a:cubicBezTo>
                <a:cubicBezTo>
                  <a:pt x="95658" y="4539854"/>
                  <a:pt x="243939" y="4496991"/>
                  <a:pt x="325347" y="4632722"/>
                </a:cubicBezTo>
                <a:cubicBezTo>
                  <a:pt x="229401" y="4632722"/>
                  <a:pt x="153807" y="4632722"/>
                  <a:pt x="84029" y="4604147"/>
                </a:cubicBezTo>
                <a:cubicBezTo>
                  <a:pt x="54954" y="4593433"/>
                  <a:pt x="22972" y="4579145"/>
                  <a:pt x="5527" y="4622007"/>
                </a:cubicBezTo>
                <a:cubicBezTo>
                  <a:pt x="-14826" y="4672014"/>
                  <a:pt x="25879" y="4689872"/>
                  <a:pt x="49139" y="4697016"/>
                </a:cubicBezTo>
                <a:cubicBezTo>
                  <a:pt x="116011" y="4722019"/>
                  <a:pt x="168344" y="4779170"/>
                  <a:pt x="226494" y="4825604"/>
                </a:cubicBezTo>
                <a:cubicBezTo>
                  <a:pt x="351514" y="4925616"/>
                  <a:pt x="488165" y="5011341"/>
                  <a:pt x="592833" y="5175647"/>
                </a:cubicBezTo>
                <a:cubicBezTo>
                  <a:pt x="461997" y="5132785"/>
                  <a:pt x="363144" y="5032772"/>
                  <a:pt x="238123" y="5014913"/>
                </a:cubicBezTo>
                <a:cubicBezTo>
                  <a:pt x="345700" y="5164932"/>
                  <a:pt x="482350" y="5264944"/>
                  <a:pt x="610278" y="5375673"/>
                </a:cubicBezTo>
                <a:cubicBezTo>
                  <a:pt x="648075" y="5407819"/>
                  <a:pt x="685872" y="5429250"/>
                  <a:pt x="691686" y="5497116"/>
                </a:cubicBezTo>
                <a:cubicBezTo>
                  <a:pt x="709132" y="5629276"/>
                  <a:pt x="755650" y="5736432"/>
                  <a:pt x="860319" y="5793582"/>
                </a:cubicBezTo>
                <a:cubicBezTo>
                  <a:pt x="860319" y="5793582"/>
                  <a:pt x="854504" y="5815013"/>
                  <a:pt x="851597" y="5825729"/>
                </a:cubicBezTo>
                <a:cubicBezTo>
                  <a:pt x="787632" y="5829301"/>
                  <a:pt x="738206" y="5750720"/>
                  <a:pt x="659704" y="5779295"/>
                </a:cubicBezTo>
                <a:cubicBezTo>
                  <a:pt x="738206" y="5886451"/>
                  <a:pt x="802169" y="5979319"/>
                  <a:pt x="909746" y="6029326"/>
                </a:cubicBezTo>
                <a:cubicBezTo>
                  <a:pt x="996969" y="6068616"/>
                  <a:pt x="1104545" y="6093620"/>
                  <a:pt x="1168509" y="6222207"/>
                </a:cubicBezTo>
                <a:cubicBezTo>
                  <a:pt x="1095822" y="6247210"/>
                  <a:pt x="1040581" y="6215063"/>
                  <a:pt x="985339" y="6193632"/>
                </a:cubicBezTo>
                <a:cubicBezTo>
                  <a:pt x="901023" y="6157913"/>
                  <a:pt x="816707" y="6118623"/>
                  <a:pt x="732391" y="6082904"/>
                </a:cubicBezTo>
                <a:cubicBezTo>
                  <a:pt x="700408" y="6068616"/>
                  <a:pt x="665519" y="6061472"/>
                  <a:pt x="645167" y="6125766"/>
                </a:cubicBezTo>
                <a:cubicBezTo>
                  <a:pt x="752743" y="6140053"/>
                  <a:pt x="816707" y="6225779"/>
                  <a:pt x="883579" y="6307932"/>
                </a:cubicBezTo>
                <a:cubicBezTo>
                  <a:pt x="921375" y="6354366"/>
                  <a:pt x="953358" y="6415088"/>
                  <a:pt x="1020229" y="6393657"/>
                </a:cubicBezTo>
                <a:cubicBezTo>
                  <a:pt x="1055118" y="6382942"/>
                  <a:pt x="1078378" y="6415088"/>
                  <a:pt x="1075471" y="6457950"/>
                </a:cubicBezTo>
                <a:cubicBezTo>
                  <a:pt x="1060933" y="6607970"/>
                  <a:pt x="1145250" y="6657976"/>
                  <a:pt x="1232473" y="6686551"/>
                </a:cubicBezTo>
                <a:cubicBezTo>
                  <a:pt x="1360401" y="6729413"/>
                  <a:pt x="1473792" y="6815138"/>
                  <a:pt x="1592997" y="6886576"/>
                </a:cubicBezTo>
                <a:lnTo>
                  <a:pt x="5511704" y="6886576"/>
                </a:lnTo>
                <a:close/>
              </a:path>
            </a:pathLst>
          </a:custGeom>
          <a:solidFill>
            <a:srgbClr val="9F96C6"/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DE02200-B737-4752-88E3-6A1AE7D6A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3312"/>
            <a:ext cx="3461084" cy="5431376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Somatický syndrom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1BF5EB-B02C-4BC4-BBE8-09D0545999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713313"/>
            <a:ext cx="5257801" cy="543137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cs-CZ" sz="2000"/>
              <a:t>Deprese se mohou vyskytnout provázeny těmito příznaky (s nebo bez som. sy), někdy též biologický, vitální)</a:t>
            </a:r>
            <a:endParaRPr lang="cs-CZ"/>
          </a:p>
          <a:p>
            <a:endParaRPr lang="cs-CZ" sz="2000"/>
          </a:p>
          <a:p>
            <a:r>
              <a:rPr lang="cs-CZ" sz="2000"/>
              <a:t>Hypo/anhedonie</a:t>
            </a:r>
          </a:p>
          <a:p>
            <a:r>
              <a:rPr lang="cs-CZ" sz="2000"/>
              <a:t>Emoční stažení</a:t>
            </a:r>
          </a:p>
          <a:p>
            <a:r>
              <a:rPr lang="cs-CZ" sz="2000"/>
              <a:t>Terminální insomnie</a:t>
            </a:r>
          </a:p>
          <a:p>
            <a:r>
              <a:rPr lang="cs-CZ" sz="2000"/>
              <a:t>Ranní pessima</a:t>
            </a:r>
          </a:p>
          <a:p>
            <a:r>
              <a:rPr lang="cs-CZ" sz="2000"/>
              <a:t>PM zpomalení/agitace</a:t>
            </a:r>
          </a:p>
          <a:p>
            <a:r>
              <a:rPr lang="cs-CZ" sz="2000"/>
              <a:t>Hyporexie</a:t>
            </a:r>
          </a:p>
          <a:p>
            <a:r>
              <a:rPr lang="cs-CZ" sz="2000"/>
              <a:t>Úbytek hmotnosti</a:t>
            </a:r>
          </a:p>
          <a:p>
            <a:r>
              <a:rPr lang="cs-CZ" sz="2000"/>
              <a:t>Pokles libida</a:t>
            </a:r>
          </a:p>
        </p:txBody>
      </p:sp>
    </p:spTree>
    <p:extLst>
      <p:ext uri="{BB962C8B-B14F-4D97-AF65-F5344CB8AC3E}">
        <p14:creationId xmlns:p14="http://schemas.microsoft.com/office/powerpoint/2010/main" val="3243879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F592C3-298A-4285-9A21-33357B2AF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Běžné zhoršení KF u deprese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D7F60D-21E3-4E14-996A-D2E1354B49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Snížená pozornost</a:t>
            </a:r>
          </a:p>
          <a:p>
            <a:r>
              <a:rPr lang="cs-CZ"/>
              <a:t>Zhoršení paměti</a:t>
            </a:r>
          </a:p>
          <a:p>
            <a:r>
              <a:rPr lang="cs-CZ"/>
              <a:t>Pokles exekutivních funkcí</a:t>
            </a:r>
          </a:p>
          <a:p>
            <a:r>
              <a:rPr lang="cs-CZ"/>
              <a:t>Snížené </a:t>
            </a:r>
            <a:r>
              <a:rPr lang="cs-CZ" err="1"/>
              <a:t>vizuoprostorové</a:t>
            </a:r>
            <a:r>
              <a:rPr lang="cs-CZ"/>
              <a:t> funkce</a:t>
            </a:r>
          </a:p>
          <a:p>
            <a:r>
              <a:rPr lang="cs-CZ"/>
              <a:t>Motorické funkce nebývají postižené</a:t>
            </a:r>
          </a:p>
          <a:p>
            <a:pPr marL="0" indent="0">
              <a:buNone/>
            </a:pPr>
            <a:r>
              <a:rPr lang="cs-CZ"/>
              <a:t>Hloubka deprese ne vždy koreluje s kognitivním postižením, koreluje například se schopností učit se.</a:t>
            </a:r>
          </a:p>
        </p:txBody>
      </p:sp>
    </p:spTree>
    <p:extLst>
      <p:ext uri="{BB962C8B-B14F-4D97-AF65-F5344CB8AC3E}">
        <p14:creationId xmlns:p14="http://schemas.microsoft.com/office/powerpoint/2010/main" val="4268267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C76224-6CFE-40C7-A713-2919CA166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Léky v léčbě deprese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2454E6-62F7-4FD3-9B66-72BEF9B40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cs-CZ"/>
              <a:t>Antidepresiva (1.-5. generace)</a:t>
            </a:r>
          </a:p>
          <a:p>
            <a:pPr lvl="1"/>
            <a:r>
              <a:rPr lang="cs-CZ"/>
              <a:t>Tricyklická, </a:t>
            </a:r>
            <a:r>
              <a:rPr lang="cs-CZ" err="1"/>
              <a:t>tetracyklická</a:t>
            </a:r>
            <a:r>
              <a:rPr lang="cs-CZ"/>
              <a:t>, IMAO, SSRI, SNRI, NDRI, </a:t>
            </a:r>
            <a:r>
              <a:rPr lang="cs-CZ" err="1"/>
              <a:t>agomelatin</a:t>
            </a:r>
            <a:r>
              <a:rPr lang="cs-CZ"/>
              <a:t>, </a:t>
            </a:r>
            <a:r>
              <a:rPr lang="cs-CZ" err="1"/>
              <a:t>vortioxetin</a:t>
            </a:r>
            <a:endParaRPr lang="cs-CZ"/>
          </a:p>
          <a:p>
            <a:r>
              <a:rPr lang="cs-CZ"/>
              <a:t>Benzodiazepiny </a:t>
            </a:r>
          </a:p>
          <a:p>
            <a:pPr lvl="1"/>
            <a:r>
              <a:rPr lang="cs-CZ"/>
              <a:t>anxiolytické, sedativní, návykové, </a:t>
            </a:r>
            <a:r>
              <a:rPr lang="cs-CZ" err="1"/>
              <a:t>dementogenní</a:t>
            </a:r>
            <a:endParaRPr lang="cs-CZ"/>
          </a:p>
          <a:p>
            <a:r>
              <a:rPr lang="cs-CZ"/>
              <a:t>Antipsychotika</a:t>
            </a:r>
          </a:p>
          <a:p>
            <a:r>
              <a:rPr lang="cs-CZ" err="1"/>
              <a:t>Thymostabilizéry</a:t>
            </a:r>
          </a:p>
          <a:p>
            <a:endParaRPr lang="cs-CZ"/>
          </a:p>
          <a:p>
            <a:r>
              <a:rPr lang="cs-CZ"/>
              <a:t>Prevence zánětu</a:t>
            </a:r>
          </a:p>
        </p:txBody>
      </p:sp>
    </p:spTree>
    <p:extLst>
      <p:ext uri="{BB962C8B-B14F-4D97-AF65-F5344CB8AC3E}">
        <p14:creationId xmlns:p14="http://schemas.microsoft.com/office/powerpoint/2010/main" val="13211929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raphic 1">
            <a:extLst>
              <a:ext uri="{FF2B5EF4-FFF2-40B4-BE49-F238E27FC236}">
                <a16:creationId xmlns:a16="http://schemas.microsoft.com/office/drawing/2014/main" id="{0D57E7FA-E8FC-45AC-868F-CDC814493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2599854" y="527562"/>
            <a:ext cx="6992292" cy="5102484"/>
          </a:xfrm>
          <a:custGeom>
            <a:avLst/>
            <a:gdLst/>
            <a:ahLst/>
            <a:cxnLst/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06DA9DF9-31F7-4056-B42E-878CC9241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E0400AE-A4D8-4A02-AA05-8A3FE1745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4620584" cy="91174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i="1"/>
              <a:t>Vliv medikace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B2DB538-4AAD-4C32-885E-93C8A1FFEA9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416" r="21416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4ABCA472-DA94-4CA3-BA7B-04AFF751DE7D}"/>
              </a:ext>
            </a:extLst>
          </p:cNvPr>
          <p:cNvSpPr txBox="1"/>
          <p:nvPr/>
        </p:nvSpPr>
        <p:spPr>
          <a:xfrm>
            <a:off x="704574" y="1753703"/>
            <a:ext cx="5625547" cy="490469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2400"/>
              <a:t>AD, BDZ, AP, thymostabilizátory</a:t>
            </a:r>
          </a:p>
          <a:p>
            <a:endParaRPr lang="cs-CZ" sz="2400"/>
          </a:p>
          <a:p>
            <a:r>
              <a:rPr lang="cs-CZ" sz="2400"/>
              <a:t>Nerotransmiter – receptor -</a:t>
            </a:r>
          </a:p>
          <a:p>
            <a:r>
              <a:rPr lang="cs-CZ" sz="2400"/>
              <a:t>- přenos signálu (cAMP) -</a:t>
            </a:r>
          </a:p>
          <a:p>
            <a:r>
              <a:rPr lang="cs-CZ" sz="2400"/>
              <a:t>-kaskáda postreceptorových dějů -</a:t>
            </a:r>
          </a:p>
          <a:p>
            <a:r>
              <a:rPr lang="cs-CZ" sz="2400"/>
              <a:t>- exprese genů -</a:t>
            </a:r>
          </a:p>
          <a:p>
            <a:r>
              <a:rPr lang="cs-CZ" sz="2400"/>
              <a:t>- např. BDNF (Brain Derived Neurotrophic Factor)</a:t>
            </a:r>
          </a:p>
          <a:p>
            <a:endParaRPr lang="cs-CZ" sz="2400"/>
          </a:p>
          <a:p>
            <a:r>
              <a:rPr lang="cs-CZ" sz="2400"/>
              <a:t>BDNF - nervový růstový faktor, podporuje růst synapsí, košatění, vyšší přežívání neuronů, remodelace synapsí</a:t>
            </a:r>
          </a:p>
        </p:txBody>
      </p:sp>
    </p:spTree>
    <p:extLst>
      <p:ext uri="{BB962C8B-B14F-4D97-AF65-F5344CB8AC3E}">
        <p14:creationId xmlns:p14="http://schemas.microsoft.com/office/powerpoint/2010/main" val="38175343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FD15725-6EC0-468F-868B-A4D66482B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7093" y="77995"/>
            <a:ext cx="5325922" cy="1807305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cs-CZ" dirty="0"/>
              <a:t>Vliv </a:t>
            </a:r>
            <a:r>
              <a:rPr lang="cs-CZ" dirty="0" err="1"/>
              <a:t>elektrokonvulzní</a:t>
            </a:r>
            <a:r>
              <a:rPr lang="cs-CZ" dirty="0"/>
              <a:t> terapie na KF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152A1DB-F168-4B21-80D4-63D0F6C2808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1582" b="2"/>
          <a:stretch/>
        </p:blipFill>
        <p:spPr>
          <a:xfrm>
            <a:off x="2" y="10"/>
            <a:ext cx="6116569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</p:spPr>
      </p:pic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AEAB4D66-95EB-409C-BCBF-1E8BAE4297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2484" y="1549211"/>
            <a:ext cx="6010618" cy="5014272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90000"/>
              </a:lnSpc>
            </a:pPr>
            <a:r>
              <a:rPr lang="cs-CZ" sz="2400" dirty="0"/>
              <a:t>Nejefektivnější v léčbě deprese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Pokles paměťových funkcí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Retro i anterográdní amnézie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Postižení závisí na umístění elektrod, formě stimulu, napětí, počtu a frekvenci aplikací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Nejhorší dopad má bilaterální aplikace, sinusového typu, mnohočetný stimul během jednoho sezení, věk pacienta nad 60 let.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Po 3-6 měsících nepřetrvává prakticky žádný deficit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Šetrnější alternativou je </a:t>
            </a:r>
            <a:r>
              <a:rPr lang="cs-CZ" sz="2400" dirty="0" err="1"/>
              <a:t>rTMS</a:t>
            </a:r>
          </a:p>
        </p:txBody>
      </p:sp>
    </p:spTree>
    <p:extLst>
      <p:ext uri="{BB962C8B-B14F-4D97-AF65-F5344CB8AC3E}">
        <p14:creationId xmlns:p14="http://schemas.microsoft.com/office/powerpoint/2010/main" val="4678119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201BB9-E15B-4F29-8B3C-A1F4C58E1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Kognitivní postižení u poruch příjmu potravy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126D8A-7563-43FC-A026-6728649D71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PPP samo považováno za neuropsychologické postižení </a:t>
            </a:r>
            <a:r>
              <a:rPr lang="cs-CZ"/>
              <a:t>vzhledem k narušení tělesného schématu</a:t>
            </a:r>
          </a:p>
          <a:p>
            <a:r>
              <a:rPr lang="cs-CZ" dirty="0"/>
              <a:t>Dochází k poruše kognitivních funkcí u dlouhotrvajícího onemocnění PPP, u pacientů s kratším trváním není </a:t>
            </a:r>
            <a:r>
              <a:rPr lang="cs-CZ"/>
              <a:t>pozorováno.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1660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FD5137-56DE-4EAF-B521-2F5BBB329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Kognitivní deficit u schizofrenie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DA6A10-70AA-4802-8CF1-22A3CB3B8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Dříve jako </a:t>
            </a:r>
            <a:r>
              <a:rPr lang="cs-CZ" err="1"/>
              <a:t>psychźa</a:t>
            </a:r>
            <a:r>
              <a:rPr lang="cs-CZ"/>
              <a:t> označována nejen SCH, ale i afektivní porucha (</a:t>
            </a:r>
            <a:r>
              <a:rPr lang="cs-CZ" err="1"/>
              <a:t>Griesinger</a:t>
            </a:r>
            <a:r>
              <a:rPr lang="cs-CZ"/>
              <a:t>)</a:t>
            </a:r>
          </a:p>
          <a:p>
            <a:r>
              <a:rPr lang="cs-CZ" err="1"/>
              <a:t>Kraepelin</a:t>
            </a:r>
            <a:r>
              <a:rPr lang="cs-CZ"/>
              <a:t>: afekt. Por. A </a:t>
            </a:r>
            <a:r>
              <a:rPr lang="cs-CZ" err="1"/>
              <a:t>dementia</a:t>
            </a:r>
            <a:r>
              <a:rPr lang="cs-CZ"/>
              <a:t> </a:t>
            </a:r>
            <a:r>
              <a:rPr lang="cs-CZ" err="1"/>
              <a:t>praecox</a:t>
            </a:r>
          </a:p>
          <a:p>
            <a:r>
              <a:rPr lang="cs-CZ" err="1"/>
              <a:t>Bleuler</a:t>
            </a:r>
            <a:r>
              <a:rPr lang="cs-CZ"/>
              <a:t>: Schizofrenie - rozštěpení myšlení, emocí a chování.</a:t>
            </a:r>
          </a:p>
          <a:p>
            <a:endParaRPr lang="cs-CZ"/>
          </a:p>
          <a:p>
            <a:r>
              <a:rPr lang="cs-CZ"/>
              <a:t>Pozitivní a negativní symptomy</a:t>
            </a:r>
          </a:p>
        </p:txBody>
      </p:sp>
    </p:spTree>
    <p:extLst>
      <p:ext uri="{BB962C8B-B14F-4D97-AF65-F5344CB8AC3E}">
        <p14:creationId xmlns:p14="http://schemas.microsoft.com/office/powerpoint/2010/main" val="1596583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FEC1C2-8546-4E40-AF5E-C3D8A5DDB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Postižení kognitivních funkcí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381CBB-4417-49F8-BA2E-20229E7D89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Paměť - postiženy téměř všechny složky paměti kromě procedurální</a:t>
            </a:r>
          </a:p>
          <a:p>
            <a:r>
              <a:rPr lang="cs-CZ"/>
              <a:t>Exekutivní funkce –porucha pracovní paměti (</a:t>
            </a:r>
            <a:r>
              <a:rPr lang="cs-CZ" err="1"/>
              <a:t>dorsolaterální</a:t>
            </a:r>
            <a:r>
              <a:rPr lang="cs-CZ"/>
              <a:t> </a:t>
            </a:r>
            <a:r>
              <a:rPr lang="cs-CZ" err="1"/>
              <a:t>prefrontální</a:t>
            </a:r>
            <a:r>
              <a:rPr lang="cs-CZ"/>
              <a:t> oblast) - její poruchy se projevují i </a:t>
            </a:r>
            <a:r>
              <a:rPr lang="cs-CZ" err="1"/>
              <a:t>dysexekutivním</a:t>
            </a:r>
            <a:r>
              <a:rPr lang="cs-CZ"/>
              <a:t> syndromem</a:t>
            </a:r>
          </a:p>
          <a:p>
            <a:pPr marL="0" indent="0">
              <a:buNone/>
            </a:pPr>
            <a:r>
              <a:rPr lang="cs-CZ"/>
              <a:t>"Poznámkový blok" - osnova jednání - informace jsou zde na krátkou dobu v paměti - pokud není možné je vybavovat             EF </a:t>
            </a:r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59459894-3230-43A7-85E4-AA6DD09C5D3B}"/>
              </a:ext>
            </a:extLst>
          </p:cNvPr>
          <p:cNvSpPr/>
          <p:nvPr/>
        </p:nvSpPr>
        <p:spPr>
          <a:xfrm>
            <a:off x="2934274" y="5340161"/>
            <a:ext cx="960782" cy="1546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64DE1953-D735-493F-BD20-C6D231512D74}"/>
              </a:ext>
            </a:extLst>
          </p:cNvPr>
          <p:cNvCxnSpPr/>
          <p:nvPr/>
        </p:nvCxnSpPr>
        <p:spPr>
          <a:xfrm flipH="1">
            <a:off x="4520509" y="5235022"/>
            <a:ext cx="2210" cy="37326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6074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67A326-A81F-49A5-936C-13307F2D5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Postižení exekutivních funkcí u SCH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275FE8-DA00-4974-925D-0C7533E41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47246"/>
            <a:ext cx="10515600" cy="4524954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cs-CZ"/>
              <a:t>Volní schopnosti</a:t>
            </a:r>
          </a:p>
          <a:p>
            <a:r>
              <a:rPr lang="cs-CZ"/>
              <a:t>Regulace pozornosti</a:t>
            </a:r>
          </a:p>
          <a:p>
            <a:r>
              <a:rPr lang="cs-CZ"/>
              <a:t>Schopnost plánovat</a:t>
            </a:r>
          </a:p>
          <a:p>
            <a:r>
              <a:rPr lang="cs-CZ"/>
              <a:t>Schopnost účelně jednat</a:t>
            </a:r>
          </a:p>
          <a:p>
            <a:endParaRPr lang="cs-CZ"/>
          </a:p>
          <a:p>
            <a:pPr marL="0" indent="0">
              <a:buNone/>
            </a:pPr>
            <a:r>
              <a:rPr lang="cs-CZ"/>
              <a:t>Konsekvence pro praktický život, pracovní adaptabilitu, ale např. i pro terapii</a:t>
            </a:r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r>
              <a:rPr lang="cs-CZ"/>
              <a:t>Pro připomenutí: EF-rozhodnutí, plánování, účelná akce, efektivní výkon</a:t>
            </a:r>
          </a:p>
        </p:txBody>
      </p:sp>
    </p:spTree>
    <p:extLst>
      <p:ext uri="{BB962C8B-B14F-4D97-AF65-F5344CB8AC3E}">
        <p14:creationId xmlns:p14="http://schemas.microsoft.com/office/powerpoint/2010/main" val="2842103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438A84-D309-4816-A35F-86DE40D4D9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1332"/>
            <a:ext cx="10515600" cy="374086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cs-CZ" sz="3200"/>
              <a:t>Exekutivní deficit je jedním z nejvýznamnějších prediktorů sociálních dovedností, pracovní výkonnosti a kvality života u pacientů se schizofrenií.</a:t>
            </a:r>
          </a:p>
        </p:txBody>
      </p:sp>
    </p:spTree>
    <p:extLst>
      <p:ext uri="{BB962C8B-B14F-4D97-AF65-F5344CB8AC3E}">
        <p14:creationId xmlns:p14="http://schemas.microsoft.com/office/powerpoint/2010/main" val="190261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FB84024F-EC38-45EF-82FA-C3241D5C7F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C34D5DB-DB9C-436C-A71D-08C310331CB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619" b="10111"/>
          <a:stretch/>
        </p:blipFill>
        <p:spPr>
          <a:xfrm>
            <a:off x="19" y="10"/>
            <a:ext cx="12191980" cy="685799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4678390" y="3089451"/>
                </a:moveTo>
                <a:cubicBezTo>
                  <a:pt x="4704756" y="3107456"/>
                  <a:pt x="4731118" y="3125461"/>
                  <a:pt x="4757484" y="3143466"/>
                </a:cubicBezTo>
                <a:cubicBezTo>
                  <a:pt x="4742694" y="3138965"/>
                  <a:pt x="4726618" y="3134464"/>
                  <a:pt x="4711185" y="3129962"/>
                </a:cubicBezTo>
                <a:cubicBezTo>
                  <a:pt x="4698324" y="3119029"/>
                  <a:pt x="4684820" y="3108743"/>
                  <a:pt x="4671960" y="3097166"/>
                </a:cubicBezTo>
                <a:cubicBezTo>
                  <a:pt x="4673888" y="3094594"/>
                  <a:pt x="4676460" y="3092024"/>
                  <a:pt x="4678390" y="3089451"/>
                </a:cubicBezTo>
                <a:close/>
                <a:moveTo>
                  <a:pt x="5151664" y="2187270"/>
                </a:moveTo>
                <a:cubicBezTo>
                  <a:pt x="5309852" y="2295300"/>
                  <a:pt x="5468039" y="2403973"/>
                  <a:pt x="5626226" y="2512004"/>
                </a:cubicBezTo>
                <a:cubicBezTo>
                  <a:pt x="5623653" y="2514576"/>
                  <a:pt x="5621725" y="2517148"/>
                  <a:pt x="5619152" y="2519721"/>
                </a:cubicBezTo>
                <a:cubicBezTo>
                  <a:pt x="5445533" y="2428409"/>
                  <a:pt x="5281559" y="2326810"/>
                  <a:pt x="5151664" y="218727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2278570"/>
                </a:lnTo>
                <a:lnTo>
                  <a:pt x="12173904" y="2284270"/>
                </a:lnTo>
                <a:cubicBezTo>
                  <a:pt x="11598583" y="2457853"/>
                  <a:pt x="10504139" y="2701056"/>
                  <a:pt x="9151350" y="2602030"/>
                </a:cubicBezTo>
                <a:cubicBezTo>
                  <a:pt x="9081902" y="2596885"/>
                  <a:pt x="9016313" y="2593669"/>
                  <a:pt x="8949437" y="2591098"/>
                </a:cubicBezTo>
                <a:cubicBezTo>
                  <a:pt x="8357843" y="2564732"/>
                  <a:pt x="7777183" y="2551871"/>
                  <a:pt x="7532186" y="2520363"/>
                </a:cubicBezTo>
                <a:cubicBezTo>
                  <a:pt x="7340561" y="2495285"/>
                  <a:pt x="6360574" y="2283083"/>
                  <a:pt x="6073136" y="2103675"/>
                </a:cubicBezTo>
                <a:cubicBezTo>
                  <a:pt x="5779268" y="1919767"/>
                  <a:pt x="5502120" y="1716567"/>
                  <a:pt x="5226257" y="1512725"/>
                </a:cubicBezTo>
                <a:cubicBezTo>
                  <a:pt x="5106652" y="1424628"/>
                  <a:pt x="4979331" y="1344249"/>
                  <a:pt x="4871300" y="1243293"/>
                </a:cubicBezTo>
                <a:cubicBezTo>
                  <a:pt x="4763272" y="1141694"/>
                  <a:pt x="4660386" y="1036235"/>
                  <a:pt x="4543354" y="942352"/>
                </a:cubicBezTo>
                <a:cubicBezTo>
                  <a:pt x="4509915" y="915344"/>
                  <a:pt x="4476478" y="886408"/>
                  <a:pt x="4427606" y="881906"/>
                </a:cubicBezTo>
                <a:cubicBezTo>
                  <a:pt x="4416675" y="880620"/>
                  <a:pt x="4405100" y="881263"/>
                  <a:pt x="4394168" y="882548"/>
                </a:cubicBezTo>
                <a:cubicBezTo>
                  <a:pt x="4381951" y="883835"/>
                  <a:pt x="4372305" y="890265"/>
                  <a:pt x="4367803" y="901197"/>
                </a:cubicBezTo>
                <a:cubicBezTo>
                  <a:pt x="4363304" y="913416"/>
                  <a:pt x="4371019" y="920488"/>
                  <a:pt x="4380021" y="926918"/>
                </a:cubicBezTo>
                <a:cubicBezTo>
                  <a:pt x="4386451" y="931420"/>
                  <a:pt x="4392881" y="938494"/>
                  <a:pt x="4401241" y="939779"/>
                </a:cubicBezTo>
                <a:cubicBezTo>
                  <a:pt x="4454614" y="947496"/>
                  <a:pt x="4474548" y="986721"/>
                  <a:pt x="4499626" y="1021444"/>
                </a:cubicBezTo>
                <a:cubicBezTo>
                  <a:pt x="4510559" y="1036235"/>
                  <a:pt x="4522132" y="1047810"/>
                  <a:pt x="4502199" y="1069029"/>
                </a:cubicBezTo>
                <a:cubicBezTo>
                  <a:pt x="4484838" y="1087677"/>
                  <a:pt x="4502841" y="1097324"/>
                  <a:pt x="4520845" y="1102469"/>
                </a:cubicBezTo>
                <a:cubicBezTo>
                  <a:pt x="4545924" y="1109541"/>
                  <a:pt x="4575503" y="1108256"/>
                  <a:pt x="4603797" y="1131405"/>
                </a:cubicBezTo>
                <a:cubicBezTo>
                  <a:pt x="4497696" y="1133334"/>
                  <a:pt x="4452684" y="1072246"/>
                  <a:pt x="4404457" y="1015657"/>
                </a:cubicBezTo>
                <a:cubicBezTo>
                  <a:pt x="4386451" y="995081"/>
                  <a:pt x="4374235" y="970645"/>
                  <a:pt x="4358801" y="947496"/>
                </a:cubicBezTo>
                <a:cubicBezTo>
                  <a:pt x="4339510" y="919203"/>
                  <a:pt x="4317003" y="917916"/>
                  <a:pt x="4288710" y="942994"/>
                </a:cubicBezTo>
                <a:cubicBezTo>
                  <a:pt x="4263632" y="965500"/>
                  <a:pt x="4251415" y="963572"/>
                  <a:pt x="4243055" y="932705"/>
                </a:cubicBezTo>
                <a:cubicBezTo>
                  <a:pt x="4230194" y="884478"/>
                  <a:pt x="4200613" y="850398"/>
                  <a:pt x="4150456" y="833036"/>
                </a:cubicBezTo>
                <a:cubicBezTo>
                  <a:pt x="4144991" y="831106"/>
                  <a:pt x="4138882" y="828052"/>
                  <a:pt x="4132854" y="827007"/>
                </a:cubicBezTo>
                <a:cubicBezTo>
                  <a:pt x="4126826" y="825962"/>
                  <a:pt x="4120878" y="826927"/>
                  <a:pt x="4115733" y="833036"/>
                </a:cubicBezTo>
                <a:cubicBezTo>
                  <a:pt x="4106731" y="843323"/>
                  <a:pt x="4114446" y="855542"/>
                  <a:pt x="4120878" y="864544"/>
                </a:cubicBezTo>
                <a:cubicBezTo>
                  <a:pt x="4132452" y="880620"/>
                  <a:pt x="4142741" y="896052"/>
                  <a:pt x="4147242" y="915344"/>
                </a:cubicBezTo>
                <a:cubicBezTo>
                  <a:pt x="4150456" y="928205"/>
                  <a:pt x="4153673" y="942352"/>
                  <a:pt x="4144669" y="951996"/>
                </a:cubicBezTo>
                <a:cubicBezTo>
                  <a:pt x="4107374" y="993151"/>
                  <a:pt x="4134382" y="1012442"/>
                  <a:pt x="4166533" y="1034306"/>
                </a:cubicBezTo>
                <a:cubicBezTo>
                  <a:pt x="4210902" y="1063886"/>
                  <a:pt x="4228265" y="1107611"/>
                  <a:pt x="4217977" y="1159698"/>
                </a:cubicBezTo>
                <a:cubicBezTo>
                  <a:pt x="4214117" y="1180919"/>
                  <a:pt x="4216690" y="1193778"/>
                  <a:pt x="4243055" y="1193136"/>
                </a:cubicBezTo>
                <a:cubicBezTo>
                  <a:pt x="4253342" y="1193136"/>
                  <a:pt x="4255915" y="1200210"/>
                  <a:pt x="4259774" y="1207925"/>
                </a:cubicBezTo>
                <a:cubicBezTo>
                  <a:pt x="4342082" y="1389905"/>
                  <a:pt x="4461044" y="1549378"/>
                  <a:pt x="4600583" y="1695991"/>
                </a:cubicBezTo>
                <a:cubicBezTo>
                  <a:pt x="4713758" y="1814953"/>
                  <a:pt x="4838507" y="1922339"/>
                  <a:pt x="4967756" y="2026512"/>
                </a:cubicBezTo>
                <a:cubicBezTo>
                  <a:pt x="4971614" y="2029727"/>
                  <a:pt x="4975473" y="2033584"/>
                  <a:pt x="4977403" y="2040014"/>
                </a:cubicBezTo>
                <a:cubicBezTo>
                  <a:pt x="4916314" y="2027155"/>
                  <a:pt x="4863585" y="2000789"/>
                  <a:pt x="4812784" y="1971210"/>
                </a:cubicBezTo>
                <a:cubicBezTo>
                  <a:pt x="4677747" y="1892760"/>
                  <a:pt x="4563930" y="1791160"/>
                  <a:pt x="4448827" y="1691489"/>
                </a:cubicBezTo>
                <a:cubicBezTo>
                  <a:pt x="4378736" y="1630400"/>
                  <a:pt x="4306715" y="1571241"/>
                  <a:pt x="4229551" y="1517227"/>
                </a:cubicBezTo>
                <a:cubicBezTo>
                  <a:pt x="4216690" y="1508223"/>
                  <a:pt x="4207687" y="1496649"/>
                  <a:pt x="4198685" y="1485074"/>
                </a:cubicBezTo>
                <a:cubicBezTo>
                  <a:pt x="4193541" y="1478645"/>
                  <a:pt x="4187111" y="1472857"/>
                  <a:pt x="4176822" y="1475430"/>
                </a:cubicBezTo>
                <a:cubicBezTo>
                  <a:pt x="4163961" y="1478645"/>
                  <a:pt x="4162675" y="1488289"/>
                  <a:pt x="4161388" y="1497936"/>
                </a:cubicBezTo>
                <a:cubicBezTo>
                  <a:pt x="4157531" y="1528801"/>
                  <a:pt x="4165890" y="1556452"/>
                  <a:pt x="4181966" y="1582816"/>
                </a:cubicBezTo>
                <a:cubicBezTo>
                  <a:pt x="4223764" y="1650334"/>
                  <a:pt x="4285495" y="1702421"/>
                  <a:pt x="4349155" y="1751935"/>
                </a:cubicBezTo>
                <a:cubicBezTo>
                  <a:pt x="4431464" y="1815596"/>
                  <a:pt x="4511200" y="1881828"/>
                  <a:pt x="4583864" y="1954492"/>
                </a:cubicBezTo>
                <a:cubicBezTo>
                  <a:pt x="4589008" y="1959636"/>
                  <a:pt x="4598653" y="1962851"/>
                  <a:pt x="4595438" y="1977640"/>
                </a:cubicBezTo>
                <a:cubicBezTo>
                  <a:pt x="4549783" y="1943560"/>
                  <a:pt x="4506699" y="1910122"/>
                  <a:pt x="4462973" y="1877969"/>
                </a:cubicBezTo>
                <a:cubicBezTo>
                  <a:pt x="4419889" y="1845818"/>
                  <a:pt x="4376162" y="1813666"/>
                  <a:pt x="4333080" y="1782158"/>
                </a:cubicBezTo>
                <a:cubicBezTo>
                  <a:pt x="4322790" y="1774441"/>
                  <a:pt x="4311858" y="1763509"/>
                  <a:pt x="4297070" y="1773155"/>
                </a:cubicBezTo>
                <a:cubicBezTo>
                  <a:pt x="4281638" y="1782800"/>
                  <a:pt x="4283566" y="1798877"/>
                  <a:pt x="4287426" y="1811736"/>
                </a:cubicBezTo>
                <a:cubicBezTo>
                  <a:pt x="4299642" y="1849676"/>
                  <a:pt x="4320864" y="1883114"/>
                  <a:pt x="4349155" y="1912694"/>
                </a:cubicBezTo>
                <a:cubicBezTo>
                  <a:pt x="4445611" y="2010436"/>
                  <a:pt x="4556855" y="2094673"/>
                  <a:pt x="4660386" y="2185984"/>
                </a:cubicBezTo>
                <a:cubicBezTo>
                  <a:pt x="4716330" y="2235499"/>
                  <a:pt x="4767772" y="2288228"/>
                  <a:pt x="4816643" y="2342884"/>
                </a:cubicBezTo>
                <a:cubicBezTo>
                  <a:pt x="4827575" y="2355104"/>
                  <a:pt x="4826931" y="2366678"/>
                  <a:pt x="4823716" y="2380824"/>
                </a:cubicBezTo>
                <a:cubicBezTo>
                  <a:pt x="4810857" y="2438056"/>
                  <a:pt x="4830790" y="2457346"/>
                  <a:pt x="4895093" y="2446415"/>
                </a:cubicBezTo>
                <a:cubicBezTo>
                  <a:pt x="4915027" y="2443198"/>
                  <a:pt x="4928532" y="2446415"/>
                  <a:pt x="4940748" y="2459917"/>
                </a:cubicBezTo>
                <a:cubicBezTo>
                  <a:pt x="5088648" y="2627107"/>
                  <a:pt x="5263553" y="2767932"/>
                  <a:pt x="5454535" y="2893324"/>
                </a:cubicBezTo>
                <a:cubicBezTo>
                  <a:pt x="5532342" y="2944123"/>
                  <a:pt x="5612723" y="2992353"/>
                  <a:pt x="5694387" y="3037365"/>
                </a:cubicBezTo>
                <a:cubicBezTo>
                  <a:pt x="5694387" y="3040580"/>
                  <a:pt x="5694387" y="3044439"/>
                  <a:pt x="5694387" y="3047654"/>
                </a:cubicBezTo>
                <a:cubicBezTo>
                  <a:pt x="5693744" y="3052154"/>
                  <a:pt x="5693102" y="3054726"/>
                  <a:pt x="5692459" y="3058585"/>
                </a:cubicBezTo>
                <a:cubicBezTo>
                  <a:pt x="5577355" y="2989137"/>
                  <a:pt x="5463536" y="2917760"/>
                  <a:pt x="5352292" y="2842525"/>
                </a:cubicBezTo>
                <a:cubicBezTo>
                  <a:pt x="5050709" y="2638683"/>
                  <a:pt x="4762627" y="2420050"/>
                  <a:pt x="4470046" y="2206561"/>
                </a:cubicBezTo>
                <a:cubicBezTo>
                  <a:pt x="4371661" y="2134541"/>
                  <a:pt x="4293855" y="2042587"/>
                  <a:pt x="4205115" y="1961564"/>
                </a:cubicBezTo>
                <a:cubicBezTo>
                  <a:pt x="4145956" y="1907550"/>
                  <a:pt x="4089368" y="1850963"/>
                  <a:pt x="4020564" y="1806593"/>
                </a:cubicBezTo>
                <a:cubicBezTo>
                  <a:pt x="3992271" y="1788587"/>
                  <a:pt x="3962691" y="1772511"/>
                  <a:pt x="3924751" y="1777013"/>
                </a:cubicBezTo>
                <a:cubicBezTo>
                  <a:pt x="3909962" y="1778943"/>
                  <a:pt x="3893242" y="1782800"/>
                  <a:pt x="3888098" y="1799519"/>
                </a:cubicBezTo>
                <a:cubicBezTo>
                  <a:pt x="3883596" y="1816238"/>
                  <a:pt x="3897100" y="1823955"/>
                  <a:pt x="3909319" y="1831028"/>
                </a:cubicBezTo>
                <a:cubicBezTo>
                  <a:pt x="3912534" y="1832957"/>
                  <a:pt x="3915749" y="1835530"/>
                  <a:pt x="3918964" y="1835530"/>
                </a:cubicBezTo>
                <a:cubicBezTo>
                  <a:pt x="3980052" y="1839387"/>
                  <a:pt x="3994199" y="1888258"/>
                  <a:pt x="4023137" y="1923626"/>
                </a:cubicBezTo>
                <a:cubicBezTo>
                  <a:pt x="4032139" y="1934558"/>
                  <a:pt x="4032781" y="1945489"/>
                  <a:pt x="4023137" y="1958349"/>
                </a:cubicBezTo>
                <a:cubicBezTo>
                  <a:pt x="4005773" y="1981498"/>
                  <a:pt x="4017992" y="1991787"/>
                  <a:pt x="4041141" y="1998217"/>
                </a:cubicBezTo>
                <a:cubicBezTo>
                  <a:pt x="4064289" y="2004648"/>
                  <a:pt x="4089368" y="2006576"/>
                  <a:pt x="4114446" y="2021367"/>
                </a:cubicBezTo>
                <a:cubicBezTo>
                  <a:pt x="4074579" y="2033584"/>
                  <a:pt x="4046928" y="2020725"/>
                  <a:pt x="4021207" y="2004648"/>
                </a:cubicBezTo>
                <a:cubicBezTo>
                  <a:pt x="3963333" y="1969281"/>
                  <a:pt x="3926038" y="1917194"/>
                  <a:pt x="3890670" y="1863823"/>
                </a:cubicBezTo>
                <a:cubicBezTo>
                  <a:pt x="3883596" y="1853534"/>
                  <a:pt x="3877809" y="1841959"/>
                  <a:pt x="3868164" y="1833600"/>
                </a:cubicBezTo>
                <a:cubicBezTo>
                  <a:pt x="3850158" y="1816881"/>
                  <a:pt x="3830867" y="1814953"/>
                  <a:pt x="3809005" y="1835530"/>
                </a:cubicBezTo>
                <a:cubicBezTo>
                  <a:pt x="3780067" y="1862537"/>
                  <a:pt x="3769780" y="1860608"/>
                  <a:pt x="3760134" y="1825885"/>
                </a:cubicBezTo>
                <a:cubicBezTo>
                  <a:pt x="3747272" y="1778943"/>
                  <a:pt x="3718336" y="1746147"/>
                  <a:pt x="3668822" y="1728786"/>
                </a:cubicBezTo>
                <a:cubicBezTo>
                  <a:pt x="3658535" y="1724927"/>
                  <a:pt x="3647603" y="1719782"/>
                  <a:pt x="3636671" y="1728142"/>
                </a:cubicBezTo>
                <a:cubicBezTo>
                  <a:pt x="3625097" y="1737788"/>
                  <a:pt x="3632812" y="1747433"/>
                  <a:pt x="3637314" y="1756437"/>
                </a:cubicBezTo>
                <a:cubicBezTo>
                  <a:pt x="3643744" y="1770583"/>
                  <a:pt x="3651461" y="1784730"/>
                  <a:pt x="3657248" y="1799519"/>
                </a:cubicBezTo>
                <a:cubicBezTo>
                  <a:pt x="3667537" y="1823312"/>
                  <a:pt x="3669467" y="1848391"/>
                  <a:pt x="3650175" y="1871539"/>
                </a:cubicBezTo>
                <a:cubicBezTo>
                  <a:pt x="3636027" y="1888258"/>
                  <a:pt x="3637314" y="1899190"/>
                  <a:pt x="3655963" y="1910765"/>
                </a:cubicBezTo>
                <a:cubicBezTo>
                  <a:pt x="3715764" y="1946775"/>
                  <a:pt x="3753704" y="1993716"/>
                  <a:pt x="3733126" y="2067022"/>
                </a:cubicBezTo>
                <a:cubicBezTo>
                  <a:pt x="3729911" y="2077311"/>
                  <a:pt x="3733770" y="2087600"/>
                  <a:pt x="3745987" y="2086956"/>
                </a:cubicBezTo>
                <a:cubicBezTo>
                  <a:pt x="3772995" y="2085028"/>
                  <a:pt x="3777495" y="2101747"/>
                  <a:pt x="3785212" y="2119109"/>
                </a:cubicBezTo>
                <a:cubicBezTo>
                  <a:pt x="3860447" y="2285655"/>
                  <a:pt x="3969120" y="2430981"/>
                  <a:pt x="4094512" y="2567305"/>
                </a:cubicBezTo>
                <a:cubicBezTo>
                  <a:pt x="4218619" y="2702344"/>
                  <a:pt x="4358158" y="2823234"/>
                  <a:pt x="4506699" y="2938980"/>
                </a:cubicBezTo>
                <a:cubicBezTo>
                  <a:pt x="4464901" y="2935122"/>
                  <a:pt x="4410886" y="2911330"/>
                  <a:pt x="4358801" y="2883679"/>
                </a:cubicBezTo>
                <a:cubicBezTo>
                  <a:pt x="4221192" y="2809730"/>
                  <a:pt x="4108016" y="2709416"/>
                  <a:pt x="3992913" y="2611032"/>
                </a:cubicBezTo>
                <a:cubicBezTo>
                  <a:pt x="3912534" y="2542227"/>
                  <a:pt x="3834084" y="2471493"/>
                  <a:pt x="3744057" y="2412332"/>
                </a:cubicBezTo>
                <a:cubicBezTo>
                  <a:pt x="3733770" y="2405903"/>
                  <a:pt x="3726696" y="2397543"/>
                  <a:pt x="3720909" y="2387254"/>
                </a:cubicBezTo>
                <a:cubicBezTo>
                  <a:pt x="3715764" y="2378252"/>
                  <a:pt x="3708047" y="2369893"/>
                  <a:pt x="3694545" y="2373750"/>
                </a:cubicBezTo>
                <a:cubicBezTo>
                  <a:pt x="3681041" y="2378252"/>
                  <a:pt x="3679754" y="2389827"/>
                  <a:pt x="3679754" y="2400116"/>
                </a:cubicBezTo>
                <a:cubicBezTo>
                  <a:pt x="3681684" y="2438698"/>
                  <a:pt x="3692615" y="2473421"/>
                  <a:pt x="3716407" y="2504287"/>
                </a:cubicBezTo>
                <a:cubicBezTo>
                  <a:pt x="3762706" y="2566020"/>
                  <a:pt x="3824437" y="2614247"/>
                  <a:pt x="3886168" y="2662474"/>
                </a:cubicBezTo>
                <a:cubicBezTo>
                  <a:pt x="3971693" y="2728707"/>
                  <a:pt x="4050787" y="2800727"/>
                  <a:pt x="4122163" y="2881107"/>
                </a:cubicBezTo>
                <a:cubicBezTo>
                  <a:pt x="4070721" y="2841882"/>
                  <a:pt x="4019277" y="2802013"/>
                  <a:pt x="3967191" y="2762788"/>
                </a:cubicBezTo>
                <a:cubicBezTo>
                  <a:pt x="3927966" y="2733209"/>
                  <a:pt x="3887455" y="2704914"/>
                  <a:pt x="3847588" y="2675978"/>
                </a:cubicBezTo>
                <a:cubicBezTo>
                  <a:pt x="3837941" y="2668905"/>
                  <a:pt x="3827652" y="2661189"/>
                  <a:pt x="3814150" y="2670833"/>
                </a:cubicBezTo>
                <a:cubicBezTo>
                  <a:pt x="3801931" y="2679193"/>
                  <a:pt x="3803861" y="2691412"/>
                  <a:pt x="3806433" y="2702986"/>
                </a:cubicBezTo>
                <a:cubicBezTo>
                  <a:pt x="3816078" y="2748641"/>
                  <a:pt x="3843086" y="2785294"/>
                  <a:pt x="3876524" y="2818089"/>
                </a:cubicBezTo>
                <a:cubicBezTo>
                  <a:pt x="3917034" y="2857314"/>
                  <a:pt x="3959476" y="2894611"/>
                  <a:pt x="4003201" y="2931907"/>
                </a:cubicBezTo>
                <a:cubicBezTo>
                  <a:pt x="3956261" y="2921618"/>
                  <a:pt x="3909319" y="2911330"/>
                  <a:pt x="3862377" y="2902971"/>
                </a:cubicBezTo>
                <a:cubicBezTo>
                  <a:pt x="3883596" y="2977562"/>
                  <a:pt x="3933110" y="2992353"/>
                  <a:pt x="3977480" y="3003927"/>
                </a:cubicBezTo>
                <a:cubicBezTo>
                  <a:pt x="4037283" y="3018716"/>
                  <a:pt x="4094512" y="3037365"/>
                  <a:pt x="4151101" y="3058585"/>
                </a:cubicBezTo>
                <a:cubicBezTo>
                  <a:pt x="4174892" y="3079805"/>
                  <a:pt x="4198685" y="3100383"/>
                  <a:pt x="4221834" y="3122245"/>
                </a:cubicBezTo>
                <a:cubicBezTo>
                  <a:pt x="4245627" y="3144753"/>
                  <a:pt x="4268133" y="3167259"/>
                  <a:pt x="4290640" y="3191050"/>
                </a:cubicBezTo>
                <a:cubicBezTo>
                  <a:pt x="4306715" y="3208411"/>
                  <a:pt x="4326006" y="3223203"/>
                  <a:pt x="4307359" y="3252781"/>
                </a:cubicBezTo>
                <a:cubicBezTo>
                  <a:pt x="4298999" y="3266285"/>
                  <a:pt x="4353655" y="3339593"/>
                  <a:pt x="4371019" y="3344093"/>
                </a:cubicBezTo>
                <a:cubicBezTo>
                  <a:pt x="4373591" y="3344735"/>
                  <a:pt x="4376162" y="3345380"/>
                  <a:pt x="4378091" y="3345380"/>
                </a:cubicBezTo>
                <a:cubicBezTo>
                  <a:pt x="4415389" y="3342808"/>
                  <a:pt x="4423749" y="3364671"/>
                  <a:pt x="4424390" y="3392322"/>
                </a:cubicBezTo>
                <a:cubicBezTo>
                  <a:pt x="4425034" y="3419328"/>
                  <a:pt x="4418604" y="3452766"/>
                  <a:pt x="4469403" y="3439262"/>
                </a:cubicBezTo>
                <a:cubicBezTo>
                  <a:pt x="4475190" y="3437977"/>
                  <a:pt x="4476478" y="3441834"/>
                  <a:pt x="4479048" y="3446336"/>
                </a:cubicBezTo>
                <a:cubicBezTo>
                  <a:pt x="4534350" y="3561439"/>
                  <a:pt x="4627590" y="3650178"/>
                  <a:pt x="4719544" y="3738917"/>
                </a:cubicBezTo>
                <a:cubicBezTo>
                  <a:pt x="4724690" y="3743419"/>
                  <a:pt x="4729833" y="3747920"/>
                  <a:pt x="4734977" y="3752421"/>
                </a:cubicBezTo>
                <a:cubicBezTo>
                  <a:pt x="4638523" y="3729915"/>
                  <a:pt x="4320218" y="3700977"/>
                  <a:pt x="4226978" y="3710624"/>
                </a:cubicBezTo>
                <a:cubicBezTo>
                  <a:pt x="4144027" y="3718984"/>
                  <a:pt x="3675254" y="3578802"/>
                  <a:pt x="3578155" y="3495850"/>
                </a:cubicBezTo>
                <a:cubicBezTo>
                  <a:pt x="3564651" y="3560796"/>
                  <a:pt x="3593587" y="3586517"/>
                  <a:pt x="3616738" y="3616098"/>
                </a:cubicBezTo>
                <a:cubicBezTo>
                  <a:pt x="3649531" y="3657895"/>
                  <a:pt x="3654676" y="3687475"/>
                  <a:pt x="3592944" y="3720913"/>
                </a:cubicBezTo>
                <a:cubicBezTo>
                  <a:pt x="3416109" y="3816082"/>
                  <a:pt x="3418038" y="3819297"/>
                  <a:pt x="3583942" y="3948546"/>
                </a:cubicBezTo>
                <a:cubicBezTo>
                  <a:pt x="3591659" y="3954335"/>
                  <a:pt x="3587800" y="3972982"/>
                  <a:pt x="3589730" y="3985844"/>
                </a:cubicBezTo>
                <a:cubicBezTo>
                  <a:pt x="3546645" y="4005135"/>
                  <a:pt x="3495846" y="3954978"/>
                  <a:pt x="3444404" y="4008992"/>
                </a:cubicBezTo>
                <a:cubicBezTo>
                  <a:pt x="3666250" y="4246272"/>
                  <a:pt x="4003845" y="4471979"/>
                  <a:pt x="4309931" y="4650101"/>
                </a:cubicBezTo>
                <a:cubicBezTo>
                  <a:pt x="4062362" y="4708617"/>
                  <a:pt x="3913819" y="4502845"/>
                  <a:pt x="3731840" y="4529209"/>
                </a:cubicBezTo>
                <a:cubicBezTo>
                  <a:pt x="3641172" y="4593512"/>
                  <a:pt x="3911247" y="4697685"/>
                  <a:pt x="3653390" y="4727908"/>
                </a:cubicBezTo>
                <a:cubicBezTo>
                  <a:pt x="3765278" y="4784495"/>
                  <a:pt x="3848230" y="4839796"/>
                  <a:pt x="3925393" y="4904742"/>
                </a:cubicBezTo>
                <a:cubicBezTo>
                  <a:pt x="4062362" y="5021132"/>
                  <a:pt x="4089368" y="5098297"/>
                  <a:pt x="4026352" y="5254555"/>
                </a:cubicBezTo>
                <a:cubicBezTo>
                  <a:pt x="3984554" y="5357440"/>
                  <a:pt x="3924108" y="5451967"/>
                  <a:pt x="3977480" y="5574787"/>
                </a:cubicBezTo>
                <a:cubicBezTo>
                  <a:pt x="4014133" y="5659024"/>
                  <a:pt x="3999986" y="5714325"/>
                  <a:pt x="3861090" y="5676385"/>
                </a:cubicBezTo>
                <a:cubicBezTo>
                  <a:pt x="3711264" y="5635875"/>
                  <a:pt x="3654676" y="5711753"/>
                  <a:pt x="3692615" y="5859008"/>
                </a:cubicBezTo>
                <a:cubicBezTo>
                  <a:pt x="3717051" y="5953535"/>
                  <a:pt x="3691328" y="5983115"/>
                  <a:pt x="3588443" y="5972183"/>
                </a:cubicBezTo>
                <a:cubicBezTo>
                  <a:pt x="3474625" y="5959965"/>
                  <a:pt x="3366596" y="5898233"/>
                  <a:pt x="3225771" y="5927814"/>
                </a:cubicBezTo>
                <a:cubicBezTo>
                  <a:pt x="3338301" y="6100148"/>
                  <a:pt x="3578798" y="6051276"/>
                  <a:pt x="3709977" y="6215251"/>
                </a:cubicBezTo>
                <a:cubicBezTo>
                  <a:pt x="3553719" y="6215893"/>
                  <a:pt x="3434115" y="6215251"/>
                  <a:pt x="3318367" y="6179240"/>
                </a:cubicBezTo>
                <a:cubicBezTo>
                  <a:pt x="3270140" y="6164451"/>
                  <a:pt x="3217411" y="6149662"/>
                  <a:pt x="3190403" y="6199174"/>
                </a:cubicBezTo>
                <a:cubicBezTo>
                  <a:pt x="3158252" y="6258978"/>
                  <a:pt x="3223841" y="6281484"/>
                  <a:pt x="3263066" y="6292415"/>
                </a:cubicBezTo>
                <a:cubicBezTo>
                  <a:pt x="3373669" y="6322638"/>
                  <a:pt x="3458550" y="6394014"/>
                  <a:pt x="3550504" y="6449958"/>
                </a:cubicBezTo>
                <a:cubicBezTo>
                  <a:pt x="3726616" y="6557427"/>
                  <a:pt x="3917990" y="6649139"/>
                  <a:pt x="4077239" y="6805655"/>
                </a:cubicBezTo>
                <a:lnTo>
                  <a:pt x="4125813" y="6858000"/>
                </a:lnTo>
                <a:lnTo>
                  <a:pt x="4084568" y="6858000"/>
                </a:lnTo>
                <a:lnTo>
                  <a:pt x="3991456" y="6828025"/>
                </a:lnTo>
                <a:cubicBezTo>
                  <a:pt x="3846743" y="6771357"/>
                  <a:pt x="3719301" y="6699136"/>
                  <a:pt x="3569795" y="6680810"/>
                </a:cubicBezTo>
                <a:cubicBezTo>
                  <a:pt x="3613040" y="6726948"/>
                  <a:pt x="3659338" y="6769067"/>
                  <a:pt x="3707747" y="6808392"/>
                </a:cubicBezTo>
                <a:lnTo>
                  <a:pt x="3775165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F40EF455-28A8-4681-A589-616E10060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2403" y="2425588"/>
            <a:ext cx="5938962" cy="1463145"/>
          </a:xfrm>
        </p:spPr>
        <p:txBody>
          <a:bodyPr anchor="b">
            <a:normAutofit/>
          </a:bodyPr>
          <a:lstStyle/>
          <a:p>
            <a:r>
              <a:rPr lang="cs-CZ"/>
              <a:t>Jazyk a řečové schopnosti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5E96A0-9841-43D0-8F22-CFC9E9F28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8055" y="4038558"/>
            <a:ext cx="7054352" cy="2486371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90000"/>
              </a:lnSpc>
            </a:pPr>
            <a:r>
              <a:rPr lang="cs-CZ" sz="2400"/>
              <a:t>Neologismy, paralogie, poruchy syntaxe a poruchy asociací - projevy poruchy myšlení - typické projevy narušení řeči.</a:t>
            </a:r>
          </a:p>
          <a:p>
            <a:pPr>
              <a:lnSpc>
                <a:spcPct val="90000"/>
              </a:lnSpc>
            </a:pPr>
            <a:r>
              <a:rPr lang="cs-CZ" sz="2400"/>
              <a:t>Verbální fluence (frontální laloky) - snížená spontaneita projevu</a:t>
            </a:r>
          </a:p>
          <a:p>
            <a:pPr>
              <a:lnSpc>
                <a:spcPct val="90000"/>
              </a:lnSpc>
            </a:pPr>
            <a:r>
              <a:rPr lang="cs-CZ" sz="2400"/>
              <a:t>U vážných forem - vázne abstrakce, neschopnost použít metafory</a:t>
            </a:r>
          </a:p>
        </p:txBody>
      </p:sp>
    </p:spTree>
    <p:extLst>
      <p:ext uri="{BB962C8B-B14F-4D97-AF65-F5344CB8AC3E}">
        <p14:creationId xmlns:p14="http://schemas.microsoft.com/office/powerpoint/2010/main" val="1690877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6">
            <a:extLst>
              <a:ext uri="{FF2B5EF4-FFF2-40B4-BE49-F238E27FC236}">
                <a16:creationId xmlns:a16="http://schemas.microsoft.com/office/drawing/2014/main" id="{F541DB91-0B10-46D9-B34B-7BFF96026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8">
            <a:extLst>
              <a:ext uri="{FF2B5EF4-FFF2-40B4-BE49-F238E27FC236}">
                <a16:creationId xmlns:a16="http://schemas.microsoft.com/office/drawing/2014/main" id="{9CF7FE1C-8BC5-4B0C-A2BC-93AB72C90F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rgbClr val="9F96C6">
              <a:alpha val="20000"/>
            </a:srgb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55B7A16-FF47-4445-8242-DAAFF393F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6156" y="365125"/>
            <a:ext cx="5827643" cy="1433433"/>
          </a:xfrm>
        </p:spPr>
        <p:txBody>
          <a:bodyPr anchor="b">
            <a:normAutofit/>
          </a:bodyPr>
          <a:lstStyle/>
          <a:p>
            <a:r>
              <a:rPr lang="cs-CZ"/>
              <a:t>Motorické funkce</a:t>
            </a:r>
          </a:p>
        </p:txBody>
      </p:sp>
      <p:pic>
        <p:nvPicPr>
          <p:cNvPr id="7" name="Graphic 6" descr="Běh">
            <a:extLst>
              <a:ext uri="{FF2B5EF4-FFF2-40B4-BE49-F238E27FC236}">
                <a16:creationId xmlns:a16="http://schemas.microsoft.com/office/drawing/2014/main" id="{25CE0835-0B05-4D62-B913-E3DBDD7709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73717" y="2782956"/>
            <a:ext cx="3449030" cy="344903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04D870-471B-4E74-BAF7-AF0B947BE5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6156" y="2055813"/>
            <a:ext cx="5827644" cy="412114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z="2400"/>
              <a:t>Neefektivní, pomalé pohyby</a:t>
            </a:r>
          </a:p>
          <a:p>
            <a:r>
              <a:rPr lang="cs-CZ" sz="2400"/>
              <a:t>neschopnost učit se z chyb</a:t>
            </a:r>
          </a:p>
          <a:p>
            <a:r>
              <a:rPr lang="cs-CZ" sz="2400"/>
              <a:t>perseverační vzorce</a:t>
            </a:r>
          </a:p>
          <a:p>
            <a:endParaRPr lang="cs-CZ" sz="2400"/>
          </a:p>
          <a:p>
            <a:r>
              <a:rPr lang="cs-CZ" sz="2400"/>
              <a:t>Vliv medikace ?</a:t>
            </a:r>
          </a:p>
        </p:txBody>
      </p:sp>
    </p:spTree>
    <p:extLst>
      <p:ext uri="{BB962C8B-B14F-4D97-AF65-F5344CB8AC3E}">
        <p14:creationId xmlns:p14="http://schemas.microsoft.com/office/powerpoint/2010/main" val="1930424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EAE43A-C0D4-4858-BD30-22B6E318D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Intelekt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639856-2797-41BB-9C3A-4C926EE296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U 51% pacientů pokles o 10 bodů oproti premorbidní úrovni</a:t>
            </a:r>
          </a:p>
          <a:p>
            <a:r>
              <a:rPr lang="cs-CZ"/>
              <a:t>V pozadí jsou poruchy paměti, pozornosti, EF</a:t>
            </a:r>
          </a:p>
          <a:p>
            <a:r>
              <a:rPr lang="cs-CZ"/>
              <a:t>U 23% podprůměrný intelekt bez deteriorace</a:t>
            </a:r>
          </a:p>
          <a:p>
            <a:r>
              <a:rPr lang="cs-CZ"/>
              <a:t>Vyšší IQ – koreluje s lepší nozognozí, nižší IQ nekoreluje s nozognozí</a:t>
            </a:r>
          </a:p>
          <a:p>
            <a:r>
              <a:rPr lang="cs-CZ"/>
              <a:t>Efekt psychofarmak? Sedace, zpomalení?</a:t>
            </a:r>
          </a:p>
        </p:txBody>
      </p:sp>
    </p:spTree>
    <p:extLst>
      <p:ext uri="{BB962C8B-B14F-4D97-AF65-F5344CB8AC3E}">
        <p14:creationId xmlns:p14="http://schemas.microsoft.com/office/powerpoint/2010/main" val="95915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FBE20309-1FB9-4818-BAFA-9C4C05341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9">
            <a:extLst>
              <a:ext uri="{FF2B5EF4-FFF2-40B4-BE49-F238E27FC236}">
                <a16:creationId xmlns:a16="http://schemas.microsoft.com/office/drawing/2014/main" id="{FBD77573-9EF2-4C35-8285-A1CF6FBB0E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5511704" cy="6858000"/>
          </a:xfrm>
          <a:custGeom>
            <a:avLst/>
            <a:gdLst>
              <a:gd name="connsiteX0" fmla="*/ 5511704 w 5511704"/>
              <a:gd name="connsiteY0" fmla="*/ 0 h 6886576"/>
              <a:gd name="connsiteX1" fmla="*/ 1008599 w 5511704"/>
              <a:gd name="connsiteY1" fmla="*/ 0 h 6886576"/>
              <a:gd name="connsiteX2" fmla="*/ 1310975 w 5511704"/>
              <a:gd name="connsiteY2" fmla="*/ 110728 h 6886576"/>
              <a:gd name="connsiteX3" fmla="*/ 1267362 w 5511704"/>
              <a:gd name="connsiteY3" fmla="*/ 135731 h 6886576"/>
              <a:gd name="connsiteX4" fmla="*/ 1005692 w 5511704"/>
              <a:gd name="connsiteY4" fmla="*/ 71437 h 6886576"/>
              <a:gd name="connsiteX5" fmla="*/ 953358 w 5511704"/>
              <a:gd name="connsiteY5" fmla="*/ 89297 h 6886576"/>
              <a:gd name="connsiteX6" fmla="*/ 979525 w 5511704"/>
              <a:gd name="connsiteY6" fmla="*/ 164307 h 6886576"/>
              <a:gd name="connsiteX7" fmla="*/ 1092915 w 5511704"/>
              <a:gd name="connsiteY7" fmla="*/ 192882 h 6886576"/>
              <a:gd name="connsiteX8" fmla="*/ 1270270 w 5511704"/>
              <a:gd name="connsiteY8" fmla="*/ 375047 h 6886576"/>
              <a:gd name="connsiteX9" fmla="*/ 1002784 w 5511704"/>
              <a:gd name="connsiteY9" fmla="*/ 353615 h 6886576"/>
              <a:gd name="connsiteX10" fmla="*/ 956265 w 5511704"/>
              <a:gd name="connsiteY10" fmla="*/ 396479 h 6886576"/>
              <a:gd name="connsiteX11" fmla="*/ 938820 w 5511704"/>
              <a:gd name="connsiteY11" fmla="*/ 453629 h 6886576"/>
              <a:gd name="connsiteX12" fmla="*/ 860319 w 5511704"/>
              <a:gd name="connsiteY12" fmla="*/ 360759 h 6886576"/>
              <a:gd name="connsiteX13" fmla="*/ 793447 w 5511704"/>
              <a:gd name="connsiteY13" fmla="*/ 335757 h 6886576"/>
              <a:gd name="connsiteX14" fmla="*/ 773095 w 5511704"/>
              <a:gd name="connsiteY14" fmla="*/ 417910 h 6886576"/>
              <a:gd name="connsiteX15" fmla="*/ 834151 w 5511704"/>
              <a:gd name="connsiteY15" fmla="*/ 507206 h 6886576"/>
              <a:gd name="connsiteX16" fmla="*/ 996969 w 5511704"/>
              <a:gd name="connsiteY16" fmla="*/ 560785 h 6886576"/>
              <a:gd name="connsiteX17" fmla="*/ 822522 w 5511704"/>
              <a:gd name="connsiteY17" fmla="*/ 560785 h 6886576"/>
              <a:gd name="connsiteX18" fmla="*/ 621908 w 5511704"/>
              <a:gd name="connsiteY18" fmla="*/ 525066 h 6886576"/>
              <a:gd name="connsiteX19" fmla="*/ 409664 w 5511704"/>
              <a:gd name="connsiteY19" fmla="*/ 535781 h 6886576"/>
              <a:gd name="connsiteX20" fmla="*/ 209049 w 5511704"/>
              <a:gd name="connsiteY20" fmla="*/ 464344 h 6886576"/>
              <a:gd name="connsiteX21" fmla="*/ 5527 w 5511704"/>
              <a:gd name="connsiteY21" fmla="*/ 467916 h 6886576"/>
              <a:gd name="connsiteX22" fmla="*/ 906838 w 5511704"/>
              <a:gd name="connsiteY22" fmla="*/ 914400 h 6886576"/>
              <a:gd name="connsiteX23" fmla="*/ 863226 w 5511704"/>
              <a:gd name="connsiteY23" fmla="*/ 925116 h 6886576"/>
              <a:gd name="connsiteX24" fmla="*/ 805077 w 5511704"/>
              <a:gd name="connsiteY24" fmla="*/ 953691 h 6886576"/>
              <a:gd name="connsiteX25" fmla="*/ 848689 w 5511704"/>
              <a:gd name="connsiteY25" fmla="*/ 1010841 h 6886576"/>
              <a:gd name="connsiteX26" fmla="*/ 1084193 w 5511704"/>
              <a:gd name="connsiteY26" fmla="*/ 1117997 h 6886576"/>
              <a:gd name="connsiteX27" fmla="*/ 1142342 w 5511704"/>
              <a:gd name="connsiteY27" fmla="*/ 1225153 h 6886576"/>
              <a:gd name="connsiteX28" fmla="*/ 1069655 w 5511704"/>
              <a:gd name="connsiteY28" fmla="*/ 1214438 h 6886576"/>
              <a:gd name="connsiteX29" fmla="*/ 1005692 w 5511704"/>
              <a:gd name="connsiteY29" fmla="*/ 1235869 h 6886576"/>
              <a:gd name="connsiteX30" fmla="*/ 1031858 w 5511704"/>
              <a:gd name="connsiteY30" fmla="*/ 1371600 h 6886576"/>
              <a:gd name="connsiteX31" fmla="*/ 1366216 w 5511704"/>
              <a:gd name="connsiteY31" fmla="*/ 1546622 h 6886576"/>
              <a:gd name="connsiteX32" fmla="*/ 1395290 w 5511704"/>
              <a:gd name="connsiteY32" fmla="*/ 1603772 h 6886576"/>
              <a:gd name="connsiteX33" fmla="*/ 1354586 w 5511704"/>
              <a:gd name="connsiteY33" fmla="*/ 1643063 h 6886576"/>
              <a:gd name="connsiteX34" fmla="*/ 1247011 w 5511704"/>
              <a:gd name="connsiteY34" fmla="*/ 1664494 h 6886576"/>
              <a:gd name="connsiteX35" fmla="*/ 1398198 w 5511704"/>
              <a:gd name="connsiteY35" fmla="*/ 1857375 h 6886576"/>
              <a:gd name="connsiteX36" fmla="*/ 1453440 w 5511704"/>
              <a:gd name="connsiteY36" fmla="*/ 1910954 h 6886576"/>
              <a:gd name="connsiteX37" fmla="*/ 1549386 w 5511704"/>
              <a:gd name="connsiteY37" fmla="*/ 1993106 h 6886576"/>
              <a:gd name="connsiteX38" fmla="*/ 1549386 w 5511704"/>
              <a:gd name="connsiteY38" fmla="*/ 2021681 h 6886576"/>
              <a:gd name="connsiteX39" fmla="*/ 1421458 w 5511704"/>
              <a:gd name="connsiteY39" fmla="*/ 2110978 h 6886576"/>
              <a:gd name="connsiteX40" fmla="*/ 1188861 w 5511704"/>
              <a:gd name="connsiteY40" fmla="*/ 2085976 h 6886576"/>
              <a:gd name="connsiteX41" fmla="*/ 1531941 w 5511704"/>
              <a:gd name="connsiteY41" fmla="*/ 2218135 h 6886576"/>
              <a:gd name="connsiteX42" fmla="*/ 421293 w 5511704"/>
              <a:gd name="connsiteY42" fmla="*/ 1900238 h 6886576"/>
              <a:gd name="connsiteX43" fmla="*/ 491072 w 5511704"/>
              <a:gd name="connsiteY43" fmla="*/ 1982391 h 6886576"/>
              <a:gd name="connsiteX44" fmla="*/ 880671 w 5511704"/>
              <a:gd name="connsiteY44" fmla="*/ 2200276 h 6886576"/>
              <a:gd name="connsiteX45" fmla="*/ 991154 w 5511704"/>
              <a:gd name="connsiteY45" fmla="*/ 2336007 h 6886576"/>
              <a:gd name="connsiteX46" fmla="*/ 1107453 w 5511704"/>
              <a:gd name="connsiteY46" fmla="*/ 2411016 h 6886576"/>
              <a:gd name="connsiteX47" fmla="*/ 1270270 w 5511704"/>
              <a:gd name="connsiteY47" fmla="*/ 2411016 h 6886576"/>
              <a:gd name="connsiteX48" fmla="*/ 1386568 w 5511704"/>
              <a:gd name="connsiteY48" fmla="*/ 2528889 h 6886576"/>
              <a:gd name="connsiteX49" fmla="*/ 1267362 w 5511704"/>
              <a:gd name="connsiteY49" fmla="*/ 2553891 h 6886576"/>
              <a:gd name="connsiteX50" fmla="*/ 1127805 w 5511704"/>
              <a:gd name="connsiteY50" fmla="*/ 2536032 h 6886576"/>
              <a:gd name="connsiteX51" fmla="*/ 970802 w 5511704"/>
              <a:gd name="connsiteY51" fmla="*/ 2575322 h 6886576"/>
              <a:gd name="connsiteX52" fmla="*/ 825429 w 5511704"/>
              <a:gd name="connsiteY52" fmla="*/ 2543176 h 6886576"/>
              <a:gd name="connsiteX53" fmla="*/ 650982 w 5511704"/>
              <a:gd name="connsiteY53" fmla="*/ 2564607 h 6886576"/>
              <a:gd name="connsiteX54" fmla="*/ 595740 w 5511704"/>
              <a:gd name="connsiteY54" fmla="*/ 2703909 h 6886576"/>
              <a:gd name="connsiteX55" fmla="*/ 578296 w 5511704"/>
              <a:gd name="connsiteY55" fmla="*/ 2714626 h 6886576"/>
              <a:gd name="connsiteX56" fmla="*/ 255568 w 5511704"/>
              <a:gd name="connsiteY56" fmla="*/ 2936081 h 6886576"/>
              <a:gd name="connsiteX57" fmla="*/ 165437 w 5511704"/>
              <a:gd name="connsiteY57" fmla="*/ 2953941 h 6886576"/>
              <a:gd name="connsiteX58" fmla="*/ 697501 w 5511704"/>
              <a:gd name="connsiteY58" fmla="*/ 3343275 h 6886576"/>
              <a:gd name="connsiteX59" fmla="*/ 339884 w 5511704"/>
              <a:gd name="connsiteY59" fmla="*/ 3243263 h 6886576"/>
              <a:gd name="connsiteX60" fmla="*/ 290458 w 5511704"/>
              <a:gd name="connsiteY60" fmla="*/ 3407569 h 6886576"/>
              <a:gd name="connsiteX61" fmla="*/ 459090 w 5511704"/>
              <a:gd name="connsiteY61" fmla="*/ 3554016 h 6886576"/>
              <a:gd name="connsiteX62" fmla="*/ 520147 w 5511704"/>
              <a:gd name="connsiteY62" fmla="*/ 3843338 h 6886576"/>
              <a:gd name="connsiteX63" fmla="*/ 491072 w 5511704"/>
              <a:gd name="connsiteY63" fmla="*/ 4107657 h 6886576"/>
              <a:gd name="connsiteX64" fmla="*/ 418386 w 5511704"/>
              <a:gd name="connsiteY64" fmla="*/ 4189810 h 6886576"/>
              <a:gd name="connsiteX65" fmla="*/ 313718 w 5511704"/>
              <a:gd name="connsiteY65" fmla="*/ 4339829 h 6886576"/>
              <a:gd name="connsiteX66" fmla="*/ 249753 w 5511704"/>
              <a:gd name="connsiteY66" fmla="*/ 4432698 h 6886576"/>
              <a:gd name="connsiteX67" fmla="*/ 25879 w 5511704"/>
              <a:gd name="connsiteY67" fmla="*/ 4396979 h 6886576"/>
              <a:gd name="connsiteX68" fmla="*/ 325347 w 5511704"/>
              <a:gd name="connsiteY68" fmla="*/ 4632722 h 6886576"/>
              <a:gd name="connsiteX69" fmla="*/ 84029 w 5511704"/>
              <a:gd name="connsiteY69" fmla="*/ 4604147 h 6886576"/>
              <a:gd name="connsiteX70" fmla="*/ 5527 w 5511704"/>
              <a:gd name="connsiteY70" fmla="*/ 4622007 h 6886576"/>
              <a:gd name="connsiteX71" fmla="*/ 49139 w 5511704"/>
              <a:gd name="connsiteY71" fmla="*/ 4697016 h 6886576"/>
              <a:gd name="connsiteX72" fmla="*/ 226494 w 5511704"/>
              <a:gd name="connsiteY72" fmla="*/ 4825604 h 6886576"/>
              <a:gd name="connsiteX73" fmla="*/ 592833 w 5511704"/>
              <a:gd name="connsiteY73" fmla="*/ 5175647 h 6886576"/>
              <a:gd name="connsiteX74" fmla="*/ 238123 w 5511704"/>
              <a:gd name="connsiteY74" fmla="*/ 5014913 h 6886576"/>
              <a:gd name="connsiteX75" fmla="*/ 610278 w 5511704"/>
              <a:gd name="connsiteY75" fmla="*/ 5375673 h 6886576"/>
              <a:gd name="connsiteX76" fmla="*/ 691686 w 5511704"/>
              <a:gd name="connsiteY76" fmla="*/ 5497116 h 6886576"/>
              <a:gd name="connsiteX77" fmla="*/ 860319 w 5511704"/>
              <a:gd name="connsiteY77" fmla="*/ 5793582 h 6886576"/>
              <a:gd name="connsiteX78" fmla="*/ 851597 w 5511704"/>
              <a:gd name="connsiteY78" fmla="*/ 5825729 h 6886576"/>
              <a:gd name="connsiteX79" fmla="*/ 659704 w 5511704"/>
              <a:gd name="connsiteY79" fmla="*/ 5779295 h 6886576"/>
              <a:gd name="connsiteX80" fmla="*/ 909746 w 5511704"/>
              <a:gd name="connsiteY80" fmla="*/ 6029326 h 6886576"/>
              <a:gd name="connsiteX81" fmla="*/ 1168509 w 5511704"/>
              <a:gd name="connsiteY81" fmla="*/ 6222207 h 6886576"/>
              <a:gd name="connsiteX82" fmla="*/ 985339 w 5511704"/>
              <a:gd name="connsiteY82" fmla="*/ 6193632 h 6886576"/>
              <a:gd name="connsiteX83" fmla="*/ 732391 w 5511704"/>
              <a:gd name="connsiteY83" fmla="*/ 6082904 h 6886576"/>
              <a:gd name="connsiteX84" fmla="*/ 645167 w 5511704"/>
              <a:gd name="connsiteY84" fmla="*/ 6125766 h 6886576"/>
              <a:gd name="connsiteX85" fmla="*/ 883579 w 5511704"/>
              <a:gd name="connsiteY85" fmla="*/ 6307932 h 6886576"/>
              <a:gd name="connsiteX86" fmla="*/ 1020229 w 5511704"/>
              <a:gd name="connsiteY86" fmla="*/ 6393657 h 6886576"/>
              <a:gd name="connsiteX87" fmla="*/ 1075471 w 5511704"/>
              <a:gd name="connsiteY87" fmla="*/ 6457950 h 6886576"/>
              <a:gd name="connsiteX88" fmla="*/ 1232473 w 5511704"/>
              <a:gd name="connsiteY88" fmla="*/ 6686551 h 6886576"/>
              <a:gd name="connsiteX89" fmla="*/ 1592997 w 5511704"/>
              <a:gd name="connsiteY89" fmla="*/ 6886576 h 6886576"/>
              <a:gd name="connsiteX90" fmla="*/ 5511704 w 5511704"/>
              <a:gd name="connsiteY90" fmla="*/ 6886576 h 688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5511704" h="6886576">
                <a:moveTo>
                  <a:pt x="5511704" y="0"/>
                </a:moveTo>
                <a:lnTo>
                  <a:pt x="1008599" y="0"/>
                </a:lnTo>
                <a:cubicBezTo>
                  <a:pt x="1110360" y="35719"/>
                  <a:pt x="1209214" y="78581"/>
                  <a:pt x="1310975" y="110728"/>
                </a:cubicBezTo>
                <a:cubicBezTo>
                  <a:pt x="1296437" y="146447"/>
                  <a:pt x="1281900" y="139303"/>
                  <a:pt x="1267362" y="135731"/>
                </a:cubicBezTo>
                <a:cubicBezTo>
                  <a:pt x="1180139" y="121445"/>
                  <a:pt x="1090008" y="110728"/>
                  <a:pt x="1005692" y="71437"/>
                </a:cubicBezTo>
                <a:cubicBezTo>
                  <a:pt x="985339" y="64294"/>
                  <a:pt x="962080" y="64294"/>
                  <a:pt x="953358" y="89297"/>
                </a:cubicBezTo>
                <a:cubicBezTo>
                  <a:pt x="938820" y="125016"/>
                  <a:pt x="959172" y="146447"/>
                  <a:pt x="979525" y="164307"/>
                </a:cubicBezTo>
                <a:cubicBezTo>
                  <a:pt x="1014414" y="196453"/>
                  <a:pt x="1055118" y="189310"/>
                  <a:pt x="1092915" y="192882"/>
                </a:cubicBezTo>
                <a:cubicBezTo>
                  <a:pt x="1197583" y="210741"/>
                  <a:pt x="1247011" y="260747"/>
                  <a:pt x="1270270" y="375047"/>
                </a:cubicBezTo>
                <a:cubicBezTo>
                  <a:pt x="1180139" y="328613"/>
                  <a:pt x="1090008" y="385763"/>
                  <a:pt x="1002784" y="353615"/>
                </a:cubicBezTo>
                <a:cubicBezTo>
                  <a:pt x="979525" y="346472"/>
                  <a:pt x="944635" y="357188"/>
                  <a:pt x="956265" y="396479"/>
                </a:cubicBezTo>
                <a:cubicBezTo>
                  <a:pt x="967894" y="432198"/>
                  <a:pt x="1005692" y="460772"/>
                  <a:pt x="938820" y="453629"/>
                </a:cubicBezTo>
                <a:cubicBezTo>
                  <a:pt x="889393" y="450056"/>
                  <a:pt x="874856" y="407194"/>
                  <a:pt x="860319" y="360759"/>
                </a:cubicBezTo>
                <a:cubicBezTo>
                  <a:pt x="848689" y="335757"/>
                  <a:pt x="816707" y="321469"/>
                  <a:pt x="793447" y="335757"/>
                </a:cubicBezTo>
                <a:cubicBezTo>
                  <a:pt x="764373" y="350044"/>
                  <a:pt x="773095" y="389335"/>
                  <a:pt x="773095" y="417910"/>
                </a:cubicBezTo>
                <a:cubicBezTo>
                  <a:pt x="770187" y="471488"/>
                  <a:pt x="793447" y="496491"/>
                  <a:pt x="834151" y="507206"/>
                </a:cubicBezTo>
                <a:cubicBezTo>
                  <a:pt x="883579" y="521494"/>
                  <a:pt x="933005" y="539354"/>
                  <a:pt x="996969" y="560785"/>
                </a:cubicBezTo>
                <a:cubicBezTo>
                  <a:pt x="927190" y="596503"/>
                  <a:pt x="874856" y="589360"/>
                  <a:pt x="822522" y="560785"/>
                </a:cubicBezTo>
                <a:cubicBezTo>
                  <a:pt x="758558" y="528637"/>
                  <a:pt x="674242" y="485775"/>
                  <a:pt x="621908" y="525066"/>
                </a:cubicBezTo>
                <a:cubicBezTo>
                  <a:pt x="543407" y="582216"/>
                  <a:pt x="479443" y="546497"/>
                  <a:pt x="409664" y="535781"/>
                </a:cubicBezTo>
                <a:cubicBezTo>
                  <a:pt x="264290" y="514350"/>
                  <a:pt x="354422" y="482204"/>
                  <a:pt x="209049" y="464344"/>
                </a:cubicBezTo>
                <a:cubicBezTo>
                  <a:pt x="150900" y="457200"/>
                  <a:pt x="89843" y="428625"/>
                  <a:pt x="5527" y="467916"/>
                </a:cubicBezTo>
                <a:cubicBezTo>
                  <a:pt x="386404" y="675085"/>
                  <a:pt x="566666" y="660797"/>
                  <a:pt x="906838" y="914400"/>
                </a:cubicBezTo>
                <a:cubicBezTo>
                  <a:pt x="892301" y="939404"/>
                  <a:pt x="877764" y="928688"/>
                  <a:pt x="863226" y="925116"/>
                </a:cubicBezTo>
                <a:cubicBezTo>
                  <a:pt x="839967" y="921544"/>
                  <a:pt x="810892" y="907256"/>
                  <a:pt x="805077" y="953691"/>
                </a:cubicBezTo>
                <a:cubicBezTo>
                  <a:pt x="802169" y="989410"/>
                  <a:pt x="819615" y="1007269"/>
                  <a:pt x="848689" y="1010841"/>
                </a:cubicBezTo>
                <a:cubicBezTo>
                  <a:pt x="933005" y="1025129"/>
                  <a:pt x="1008599" y="1075135"/>
                  <a:pt x="1084193" y="1117997"/>
                </a:cubicBezTo>
                <a:cubicBezTo>
                  <a:pt x="1119082" y="1135857"/>
                  <a:pt x="1156879" y="1160860"/>
                  <a:pt x="1142342" y="1225153"/>
                </a:cubicBezTo>
                <a:cubicBezTo>
                  <a:pt x="1113268" y="1243013"/>
                  <a:pt x="1092915" y="1218009"/>
                  <a:pt x="1069655" y="1214438"/>
                </a:cubicBezTo>
                <a:cubicBezTo>
                  <a:pt x="1046396" y="1210866"/>
                  <a:pt x="991154" y="1225153"/>
                  <a:pt x="1005692" y="1235869"/>
                </a:cubicBezTo>
                <a:cubicBezTo>
                  <a:pt x="1072563" y="1275159"/>
                  <a:pt x="950450" y="1371600"/>
                  <a:pt x="1031858" y="1371600"/>
                </a:cubicBezTo>
                <a:cubicBezTo>
                  <a:pt x="1165601" y="1371600"/>
                  <a:pt x="1238288" y="1543050"/>
                  <a:pt x="1366216" y="1546622"/>
                </a:cubicBezTo>
                <a:cubicBezTo>
                  <a:pt x="1386568" y="1546622"/>
                  <a:pt x="1395290" y="1578770"/>
                  <a:pt x="1395290" y="1603772"/>
                </a:cubicBezTo>
                <a:cubicBezTo>
                  <a:pt x="1395290" y="1635920"/>
                  <a:pt x="1374939" y="1639491"/>
                  <a:pt x="1354586" y="1643063"/>
                </a:cubicBezTo>
                <a:cubicBezTo>
                  <a:pt x="1322604" y="1646635"/>
                  <a:pt x="1287715" y="1603772"/>
                  <a:pt x="1247011" y="1664494"/>
                </a:cubicBezTo>
                <a:cubicBezTo>
                  <a:pt x="1322604" y="1700213"/>
                  <a:pt x="1401105" y="1735932"/>
                  <a:pt x="1398198" y="1857375"/>
                </a:cubicBezTo>
                <a:cubicBezTo>
                  <a:pt x="1398198" y="1889523"/>
                  <a:pt x="1430180" y="1903810"/>
                  <a:pt x="1453440" y="1910954"/>
                </a:cubicBezTo>
                <a:cubicBezTo>
                  <a:pt x="1494144" y="1925241"/>
                  <a:pt x="1526126" y="1946673"/>
                  <a:pt x="1549386" y="1993106"/>
                </a:cubicBezTo>
                <a:cubicBezTo>
                  <a:pt x="1549386" y="2003822"/>
                  <a:pt x="1549386" y="2010966"/>
                  <a:pt x="1549386" y="2021681"/>
                </a:cubicBezTo>
                <a:cubicBezTo>
                  <a:pt x="1543571" y="2132410"/>
                  <a:pt x="1485422" y="2128838"/>
                  <a:pt x="1421458" y="2110978"/>
                </a:cubicBezTo>
                <a:cubicBezTo>
                  <a:pt x="1345864" y="2089547"/>
                  <a:pt x="1270270" y="2046685"/>
                  <a:pt x="1188861" y="2085976"/>
                </a:cubicBezTo>
                <a:cubicBezTo>
                  <a:pt x="1302252" y="2139554"/>
                  <a:pt x="1427272" y="2143126"/>
                  <a:pt x="1531941" y="2218135"/>
                </a:cubicBezTo>
                <a:cubicBezTo>
                  <a:pt x="1142342" y="2232422"/>
                  <a:pt x="799262" y="1993106"/>
                  <a:pt x="421293" y="1900238"/>
                </a:cubicBezTo>
                <a:cubicBezTo>
                  <a:pt x="432923" y="1960960"/>
                  <a:pt x="464905" y="1975247"/>
                  <a:pt x="491072" y="1982391"/>
                </a:cubicBezTo>
                <a:cubicBezTo>
                  <a:pt x="630630" y="2028825"/>
                  <a:pt x="752743" y="2121695"/>
                  <a:pt x="880671" y="2200276"/>
                </a:cubicBezTo>
                <a:cubicBezTo>
                  <a:pt x="933005" y="2232422"/>
                  <a:pt x="970802" y="2268142"/>
                  <a:pt x="991154" y="2336007"/>
                </a:cubicBezTo>
                <a:cubicBezTo>
                  <a:pt x="1008599" y="2400300"/>
                  <a:pt x="1043489" y="2428875"/>
                  <a:pt x="1107453" y="2411016"/>
                </a:cubicBezTo>
                <a:cubicBezTo>
                  <a:pt x="1159787" y="2396729"/>
                  <a:pt x="1215029" y="2403873"/>
                  <a:pt x="1270270" y="2411016"/>
                </a:cubicBezTo>
                <a:cubicBezTo>
                  <a:pt x="1331326" y="2418160"/>
                  <a:pt x="1401105" y="2489597"/>
                  <a:pt x="1386568" y="2528889"/>
                </a:cubicBezTo>
                <a:cubicBezTo>
                  <a:pt x="1357494" y="2593182"/>
                  <a:pt x="1308067" y="2561035"/>
                  <a:pt x="1267362" y="2553891"/>
                </a:cubicBezTo>
                <a:cubicBezTo>
                  <a:pt x="1217936" y="2546748"/>
                  <a:pt x="1127805" y="2528889"/>
                  <a:pt x="1127805" y="2536032"/>
                </a:cubicBezTo>
                <a:cubicBezTo>
                  <a:pt x="1095822" y="2696766"/>
                  <a:pt x="1023136" y="2575322"/>
                  <a:pt x="970802" y="2575322"/>
                </a:cubicBezTo>
                <a:cubicBezTo>
                  <a:pt x="921375" y="2575322"/>
                  <a:pt x="871949" y="2557463"/>
                  <a:pt x="825429" y="2543176"/>
                </a:cubicBezTo>
                <a:cubicBezTo>
                  <a:pt x="764373" y="2525316"/>
                  <a:pt x="709132" y="2557463"/>
                  <a:pt x="650982" y="2564607"/>
                </a:cubicBezTo>
                <a:cubicBezTo>
                  <a:pt x="598648" y="2571751"/>
                  <a:pt x="627722" y="2664620"/>
                  <a:pt x="595740" y="2703909"/>
                </a:cubicBezTo>
                <a:cubicBezTo>
                  <a:pt x="589926" y="2714626"/>
                  <a:pt x="584111" y="2714626"/>
                  <a:pt x="578296" y="2714626"/>
                </a:cubicBezTo>
                <a:cubicBezTo>
                  <a:pt x="560851" y="2993232"/>
                  <a:pt x="255568" y="2925366"/>
                  <a:pt x="255568" y="2936081"/>
                </a:cubicBezTo>
                <a:cubicBezTo>
                  <a:pt x="229401" y="2953941"/>
                  <a:pt x="197419" y="2911079"/>
                  <a:pt x="165437" y="2953941"/>
                </a:cubicBezTo>
                <a:cubicBezTo>
                  <a:pt x="302087" y="3150394"/>
                  <a:pt x="511425" y="3196828"/>
                  <a:pt x="697501" y="3343275"/>
                </a:cubicBezTo>
                <a:cubicBezTo>
                  <a:pt x="543407" y="3393282"/>
                  <a:pt x="453275" y="3221832"/>
                  <a:pt x="339884" y="3243263"/>
                </a:cubicBezTo>
                <a:cubicBezTo>
                  <a:pt x="284643" y="3296842"/>
                  <a:pt x="450368" y="3382566"/>
                  <a:pt x="290458" y="3407569"/>
                </a:cubicBezTo>
                <a:cubicBezTo>
                  <a:pt x="360236" y="3454004"/>
                  <a:pt x="409664" y="3500439"/>
                  <a:pt x="459090" y="3554016"/>
                </a:cubicBezTo>
                <a:cubicBezTo>
                  <a:pt x="543407" y="3650457"/>
                  <a:pt x="560851" y="3714751"/>
                  <a:pt x="520147" y="3843338"/>
                </a:cubicBezTo>
                <a:cubicBezTo>
                  <a:pt x="493979" y="3929063"/>
                  <a:pt x="456183" y="4007645"/>
                  <a:pt x="491072" y="4107657"/>
                </a:cubicBezTo>
                <a:cubicBezTo>
                  <a:pt x="514332" y="4175522"/>
                  <a:pt x="505609" y="4221957"/>
                  <a:pt x="418386" y="4189810"/>
                </a:cubicBezTo>
                <a:cubicBezTo>
                  <a:pt x="325347" y="4157663"/>
                  <a:pt x="290458" y="4218386"/>
                  <a:pt x="313718" y="4339829"/>
                </a:cubicBezTo>
                <a:cubicBezTo>
                  <a:pt x="328254" y="4418410"/>
                  <a:pt x="313718" y="4443413"/>
                  <a:pt x="249753" y="4432698"/>
                </a:cubicBezTo>
                <a:cubicBezTo>
                  <a:pt x="179975" y="4421982"/>
                  <a:pt x="113103" y="4371976"/>
                  <a:pt x="25879" y="4396979"/>
                </a:cubicBezTo>
                <a:cubicBezTo>
                  <a:pt x="95658" y="4539854"/>
                  <a:pt x="243939" y="4496991"/>
                  <a:pt x="325347" y="4632722"/>
                </a:cubicBezTo>
                <a:cubicBezTo>
                  <a:pt x="229401" y="4632722"/>
                  <a:pt x="153807" y="4632722"/>
                  <a:pt x="84029" y="4604147"/>
                </a:cubicBezTo>
                <a:cubicBezTo>
                  <a:pt x="54954" y="4593433"/>
                  <a:pt x="22972" y="4579145"/>
                  <a:pt x="5527" y="4622007"/>
                </a:cubicBezTo>
                <a:cubicBezTo>
                  <a:pt x="-14826" y="4672014"/>
                  <a:pt x="25879" y="4689872"/>
                  <a:pt x="49139" y="4697016"/>
                </a:cubicBezTo>
                <a:cubicBezTo>
                  <a:pt x="116011" y="4722019"/>
                  <a:pt x="168344" y="4779170"/>
                  <a:pt x="226494" y="4825604"/>
                </a:cubicBezTo>
                <a:cubicBezTo>
                  <a:pt x="351514" y="4925616"/>
                  <a:pt x="488165" y="5011341"/>
                  <a:pt x="592833" y="5175647"/>
                </a:cubicBezTo>
                <a:cubicBezTo>
                  <a:pt x="461997" y="5132785"/>
                  <a:pt x="363144" y="5032772"/>
                  <a:pt x="238123" y="5014913"/>
                </a:cubicBezTo>
                <a:cubicBezTo>
                  <a:pt x="345700" y="5164932"/>
                  <a:pt x="482350" y="5264944"/>
                  <a:pt x="610278" y="5375673"/>
                </a:cubicBezTo>
                <a:cubicBezTo>
                  <a:pt x="648075" y="5407819"/>
                  <a:pt x="685872" y="5429250"/>
                  <a:pt x="691686" y="5497116"/>
                </a:cubicBezTo>
                <a:cubicBezTo>
                  <a:pt x="709132" y="5629276"/>
                  <a:pt x="755650" y="5736432"/>
                  <a:pt x="860319" y="5793582"/>
                </a:cubicBezTo>
                <a:cubicBezTo>
                  <a:pt x="860319" y="5793582"/>
                  <a:pt x="854504" y="5815013"/>
                  <a:pt x="851597" y="5825729"/>
                </a:cubicBezTo>
                <a:cubicBezTo>
                  <a:pt x="787632" y="5829301"/>
                  <a:pt x="738206" y="5750720"/>
                  <a:pt x="659704" y="5779295"/>
                </a:cubicBezTo>
                <a:cubicBezTo>
                  <a:pt x="738206" y="5886451"/>
                  <a:pt x="802169" y="5979319"/>
                  <a:pt x="909746" y="6029326"/>
                </a:cubicBezTo>
                <a:cubicBezTo>
                  <a:pt x="996969" y="6068616"/>
                  <a:pt x="1104545" y="6093620"/>
                  <a:pt x="1168509" y="6222207"/>
                </a:cubicBezTo>
                <a:cubicBezTo>
                  <a:pt x="1095822" y="6247210"/>
                  <a:pt x="1040581" y="6215063"/>
                  <a:pt x="985339" y="6193632"/>
                </a:cubicBezTo>
                <a:cubicBezTo>
                  <a:pt x="901023" y="6157913"/>
                  <a:pt x="816707" y="6118623"/>
                  <a:pt x="732391" y="6082904"/>
                </a:cubicBezTo>
                <a:cubicBezTo>
                  <a:pt x="700408" y="6068616"/>
                  <a:pt x="665519" y="6061472"/>
                  <a:pt x="645167" y="6125766"/>
                </a:cubicBezTo>
                <a:cubicBezTo>
                  <a:pt x="752743" y="6140053"/>
                  <a:pt x="816707" y="6225779"/>
                  <a:pt x="883579" y="6307932"/>
                </a:cubicBezTo>
                <a:cubicBezTo>
                  <a:pt x="921375" y="6354366"/>
                  <a:pt x="953358" y="6415088"/>
                  <a:pt x="1020229" y="6393657"/>
                </a:cubicBezTo>
                <a:cubicBezTo>
                  <a:pt x="1055118" y="6382942"/>
                  <a:pt x="1078378" y="6415088"/>
                  <a:pt x="1075471" y="6457950"/>
                </a:cubicBezTo>
                <a:cubicBezTo>
                  <a:pt x="1060933" y="6607970"/>
                  <a:pt x="1145250" y="6657976"/>
                  <a:pt x="1232473" y="6686551"/>
                </a:cubicBezTo>
                <a:cubicBezTo>
                  <a:pt x="1360401" y="6729413"/>
                  <a:pt x="1473792" y="6815138"/>
                  <a:pt x="1592997" y="6886576"/>
                </a:cubicBezTo>
                <a:lnTo>
                  <a:pt x="5511704" y="6886576"/>
                </a:lnTo>
                <a:close/>
              </a:path>
            </a:pathLst>
          </a:custGeom>
          <a:solidFill>
            <a:srgbClr val="9F96C6">
              <a:alpha val="20000"/>
            </a:srgb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9ECAED0-AFE5-492C-B925-9125DCC3B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3312"/>
            <a:ext cx="3524250" cy="5431376"/>
          </a:xfrm>
        </p:spPr>
        <p:txBody>
          <a:bodyPr>
            <a:normAutofit/>
          </a:bodyPr>
          <a:lstStyle/>
          <a:p>
            <a:r>
              <a:rPr lang="cs-CZ"/>
              <a:t>Kognitivní deficit a deprese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4EE4AC-03C8-487E-BE89-14BA78771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713313"/>
            <a:ext cx="5257801" cy="543137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cs-CZ"/>
              <a:t>Již některé ze symptomů deprese lze označit za neuropsychologické: inhibované PMT, nesoustředěnost, porucha exekutivních funkcí, narušená schopnost úsudku</a:t>
            </a:r>
          </a:p>
        </p:txBody>
      </p:sp>
    </p:spTree>
    <p:extLst>
      <p:ext uri="{BB962C8B-B14F-4D97-AF65-F5344CB8AC3E}">
        <p14:creationId xmlns:p14="http://schemas.microsoft.com/office/powerpoint/2010/main" val="4028726360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LightSeedLeftStep">
      <a:dk1>
        <a:srgbClr val="000000"/>
      </a:dk1>
      <a:lt1>
        <a:srgbClr val="FFFFFF"/>
      </a:lt1>
      <a:dk2>
        <a:srgbClr val="412F24"/>
      </a:dk2>
      <a:lt2>
        <a:srgbClr val="E7E8E2"/>
      </a:lt2>
      <a:accent1>
        <a:srgbClr val="9F96C6"/>
      </a:accent1>
      <a:accent2>
        <a:srgbClr val="7F8CBA"/>
      </a:accent2>
      <a:accent3>
        <a:srgbClr val="85A9BD"/>
      </a:accent3>
      <a:accent4>
        <a:srgbClr val="77AFAC"/>
      </a:accent4>
      <a:accent5>
        <a:srgbClr val="83AD99"/>
      </a:accent5>
      <a:accent6>
        <a:srgbClr val="78B07E"/>
      </a:accent6>
      <a:hlink>
        <a:srgbClr val="7D8852"/>
      </a:hlink>
      <a:folHlink>
        <a:srgbClr val="7F7F7F"/>
      </a:folHlink>
    </a:clrScheme>
    <a:fontScheme name="Custom 3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Širokoúhlá obrazovka</PresentationFormat>
  <Slides>15</Slides>
  <Notes>0</Notes>
  <HiddenSlides>0</HiddenSlide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BrushVTI</vt:lpstr>
      <vt:lpstr>Neuropsychologie a psychiatrická onemocnění</vt:lpstr>
      <vt:lpstr>Kognitivní deficit u schizofrenie</vt:lpstr>
      <vt:lpstr>Postižení kognitivních funkcí</vt:lpstr>
      <vt:lpstr>Postižení exekutivních funkcí u SCH</vt:lpstr>
      <vt:lpstr>Prezentace aplikace PowerPoint</vt:lpstr>
      <vt:lpstr>Jazyk a řečové schopnosti</vt:lpstr>
      <vt:lpstr>Motorické funkce</vt:lpstr>
      <vt:lpstr>Intelekt</vt:lpstr>
      <vt:lpstr>Kognitivní deficit a deprese</vt:lpstr>
      <vt:lpstr>Somatický syndrom</vt:lpstr>
      <vt:lpstr>Běžné zhoršení KF u deprese</vt:lpstr>
      <vt:lpstr>Léky v léčbě deprese</vt:lpstr>
      <vt:lpstr>Vliv medikace</vt:lpstr>
      <vt:lpstr>Vliv elektrokonvulzní terapie na KF</vt:lpstr>
      <vt:lpstr>Kognitivní postižení u poruch příjmu potravy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/>
  <cp:revision>41</cp:revision>
  <dcterms:created xsi:type="dcterms:W3CDTF">2020-12-09T23:52:47Z</dcterms:created>
  <dcterms:modified xsi:type="dcterms:W3CDTF">2023-10-01T14:49:51Z</dcterms:modified>
</cp:coreProperties>
</file>