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58" r:id="rId4"/>
    <p:sldId id="276" r:id="rId5"/>
    <p:sldId id="277" r:id="rId6"/>
    <p:sldId id="281" r:id="rId7"/>
    <p:sldId id="279" r:id="rId8"/>
    <p:sldId id="259" r:id="rId9"/>
    <p:sldId id="260" r:id="rId10"/>
    <p:sldId id="261" r:id="rId11"/>
    <p:sldId id="263" r:id="rId12"/>
    <p:sldId id="262" r:id="rId13"/>
    <p:sldId id="264" r:id="rId14"/>
    <p:sldId id="265" r:id="rId15"/>
    <p:sldId id="266" r:id="rId16"/>
    <p:sldId id="267" r:id="rId17"/>
    <p:sldId id="274" r:id="rId18"/>
    <p:sldId id="268" r:id="rId19"/>
    <p:sldId id="269" r:id="rId20"/>
    <p:sldId id="270" r:id="rId21"/>
    <p:sldId id="271" r:id="rId22"/>
    <p:sldId id="272" r:id="rId23"/>
    <p:sldId id="280" r:id="rId24"/>
    <p:sldId id="275" r:id="rId25"/>
    <p:sldId id="273" r:id="rId2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43D"/>
    <a:srgbClr val="D6E7E1"/>
    <a:srgbClr val="D8D8D8"/>
    <a:srgbClr val="030303"/>
    <a:srgbClr val="ADADAD"/>
    <a:srgbClr val="5F5F5F"/>
    <a:srgbClr val="040404"/>
    <a:srgbClr val="F2F2F2"/>
    <a:srgbClr val="6B675C"/>
    <a:srgbClr val="262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AB9E1-DD6B-45FF-A6E2-EE78EA533BF0}" v="1" dt="2023-09-21T06:32:49.132"/>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řední sty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áš Weissar" userId="a8246f16-88e2-45d5-ab01-04bf394fdcbc" providerId="ADAL" clId="{5A9AB9E1-DD6B-45FF-A6E2-EE78EA533BF0}"/>
    <pc:docChg chg="custSel addSld modSld">
      <pc:chgData name="Tomáš Weissar" userId="a8246f16-88e2-45d5-ab01-04bf394fdcbc" providerId="ADAL" clId="{5A9AB9E1-DD6B-45FF-A6E2-EE78EA533BF0}" dt="2023-09-21T06:34:02.945" v="80" actId="14100"/>
      <pc:docMkLst>
        <pc:docMk/>
      </pc:docMkLst>
      <pc:sldChg chg="modSp mod">
        <pc:chgData name="Tomáš Weissar" userId="a8246f16-88e2-45d5-ab01-04bf394fdcbc" providerId="ADAL" clId="{5A9AB9E1-DD6B-45FF-A6E2-EE78EA533BF0}" dt="2023-09-21T06:32:12.653" v="69" actId="20577"/>
        <pc:sldMkLst>
          <pc:docMk/>
          <pc:sldMk cId="1261863828" sldId="258"/>
        </pc:sldMkLst>
        <pc:spChg chg="mod">
          <ac:chgData name="Tomáš Weissar" userId="a8246f16-88e2-45d5-ab01-04bf394fdcbc" providerId="ADAL" clId="{5A9AB9E1-DD6B-45FF-A6E2-EE78EA533BF0}" dt="2023-09-21T06:32:12.653" v="69" actId="20577"/>
          <ac:spMkLst>
            <pc:docMk/>
            <pc:sldMk cId="1261863828" sldId="258"/>
            <ac:spMk id="6" creationId="{E1B1025B-D653-4F0C-84DA-10BCA6A3CDE5}"/>
          </ac:spMkLst>
        </pc:spChg>
      </pc:sldChg>
      <pc:sldChg chg="addSp delSp modSp add mod delAnim delDesignElem chgLayout">
        <pc:chgData name="Tomáš Weissar" userId="a8246f16-88e2-45d5-ab01-04bf394fdcbc" providerId="ADAL" clId="{5A9AB9E1-DD6B-45FF-A6E2-EE78EA533BF0}" dt="2023-09-21T06:34:02.945" v="80" actId="14100"/>
        <pc:sldMkLst>
          <pc:docMk/>
          <pc:sldMk cId="863831787" sldId="281"/>
        </pc:sldMkLst>
        <pc:spChg chg="del">
          <ac:chgData name="Tomáš Weissar" userId="a8246f16-88e2-45d5-ab01-04bf394fdcbc" providerId="ADAL" clId="{5A9AB9E1-DD6B-45FF-A6E2-EE78EA533BF0}" dt="2023-09-21T06:33:32.223" v="74" actId="478"/>
          <ac:spMkLst>
            <pc:docMk/>
            <pc:sldMk cId="863831787" sldId="281"/>
            <ac:spMk id="3" creationId="{0D6181A7-3ECC-4B85-8870-3A8C058DAE0D}"/>
          </ac:spMkLst>
        </pc:spChg>
        <pc:spChg chg="del">
          <ac:chgData name="Tomáš Weissar" userId="a8246f16-88e2-45d5-ab01-04bf394fdcbc" providerId="ADAL" clId="{5A9AB9E1-DD6B-45FF-A6E2-EE78EA533BF0}" dt="2023-09-21T06:33:33.265" v="75" actId="478"/>
          <ac:spMkLst>
            <pc:docMk/>
            <pc:sldMk cId="863831787" sldId="281"/>
            <ac:spMk id="4" creationId="{639E6265-FF85-4A67-8E19-D7959B0C0180}"/>
          </ac:spMkLst>
        </pc:spChg>
        <pc:spChg chg="del">
          <ac:chgData name="Tomáš Weissar" userId="a8246f16-88e2-45d5-ab01-04bf394fdcbc" providerId="ADAL" clId="{5A9AB9E1-DD6B-45FF-A6E2-EE78EA533BF0}" dt="2023-09-21T06:33:30.990" v="73" actId="478"/>
          <ac:spMkLst>
            <pc:docMk/>
            <pc:sldMk cId="863831787" sldId="281"/>
            <ac:spMk id="8" creationId="{313DDCD1-FC73-4A8F-B7C1-982EA8563FB8}"/>
          </ac:spMkLst>
        </pc:spChg>
        <pc:spChg chg="del">
          <ac:chgData name="Tomáš Weissar" userId="a8246f16-88e2-45d5-ab01-04bf394fdcbc" providerId="ADAL" clId="{5A9AB9E1-DD6B-45FF-A6E2-EE78EA533BF0}" dt="2023-09-21T06:33:24.927" v="71" actId="700"/>
          <ac:spMkLst>
            <pc:docMk/>
            <pc:sldMk cId="863831787" sldId="281"/>
            <ac:spMk id="16" creationId="{B95B9BA8-1D69-4796-85F5-B6D0BD52354B}"/>
          </ac:spMkLst>
        </pc:spChg>
        <pc:spChg chg="del">
          <ac:chgData name="Tomáš Weissar" userId="a8246f16-88e2-45d5-ab01-04bf394fdcbc" providerId="ADAL" clId="{5A9AB9E1-DD6B-45FF-A6E2-EE78EA533BF0}" dt="2023-09-21T06:33:24.927" v="71" actId="700"/>
          <ac:spMkLst>
            <pc:docMk/>
            <pc:sldMk cId="863831787" sldId="281"/>
            <ac:spMk id="18" creationId="{D891F8D6-850A-4554-AF0F-FC18D0F9D59A}"/>
          </ac:spMkLst>
        </pc:spChg>
        <pc:spChg chg="del">
          <ac:chgData name="Tomáš Weissar" userId="a8246f16-88e2-45d5-ab01-04bf394fdcbc" providerId="ADAL" clId="{5A9AB9E1-DD6B-45FF-A6E2-EE78EA533BF0}" dt="2023-09-21T06:33:24.927" v="71" actId="700"/>
          <ac:spMkLst>
            <pc:docMk/>
            <pc:sldMk cId="863831787" sldId="281"/>
            <ac:spMk id="20" creationId="{801843F1-9A50-4D34-96E0-A5E4E744383F}"/>
          </ac:spMkLst>
        </pc:spChg>
        <pc:picChg chg="del">
          <ac:chgData name="Tomáš Weissar" userId="a8246f16-88e2-45d5-ab01-04bf394fdcbc" providerId="ADAL" clId="{5A9AB9E1-DD6B-45FF-A6E2-EE78EA533BF0}" dt="2023-09-21T06:33:29.105" v="72" actId="478"/>
          <ac:picMkLst>
            <pc:docMk/>
            <pc:sldMk cId="863831787" sldId="281"/>
            <ac:picMk id="5" creationId="{F40840C8-B235-4F59-A1F5-685249DB96F3}"/>
          </ac:picMkLst>
        </pc:picChg>
        <pc:picChg chg="add mod">
          <ac:chgData name="Tomáš Weissar" userId="a8246f16-88e2-45d5-ab01-04bf394fdcbc" providerId="ADAL" clId="{5A9AB9E1-DD6B-45FF-A6E2-EE78EA533BF0}" dt="2023-09-21T06:33:37.608" v="77" actId="1076"/>
          <ac:picMkLst>
            <pc:docMk/>
            <pc:sldMk cId="863831787" sldId="281"/>
            <ac:picMk id="6" creationId="{8D12DE1D-A53B-6041-8152-4EEA7F2C891A}"/>
          </ac:picMkLst>
        </pc:picChg>
        <pc:picChg chg="add mod">
          <ac:chgData name="Tomáš Weissar" userId="a8246f16-88e2-45d5-ab01-04bf394fdcbc" providerId="ADAL" clId="{5A9AB9E1-DD6B-45FF-A6E2-EE78EA533BF0}" dt="2023-09-21T06:34:02.945" v="80" actId="14100"/>
          <ac:picMkLst>
            <pc:docMk/>
            <pc:sldMk cId="863831787" sldId="281"/>
            <ac:picMk id="9" creationId="{30C20A4E-E7F9-6539-A757-39E4B216FAAC}"/>
          </ac:picMkLst>
        </pc:picChg>
      </pc:sldChg>
    </pc:docChg>
  </pc:docChgLst>
  <pc:docChgLst>
    <pc:chgData name="Tomáš" userId="a8246f16-88e2-45d5-ab01-04bf394fdcbc" providerId="ADAL" clId="{B55CB0D7-4E0D-4E3A-8A73-59B8BCE4F252}"/>
    <pc:docChg chg="undo redo custSel mod addSld delSld modSld sldOrd">
      <pc:chgData name="Tomáš" userId="a8246f16-88e2-45d5-ab01-04bf394fdcbc" providerId="ADAL" clId="{B55CB0D7-4E0D-4E3A-8A73-59B8BCE4F252}" dt="2020-10-06T18:30:10.441" v="1884" actId="20577"/>
      <pc:docMkLst>
        <pc:docMk/>
      </pc:docMkLst>
      <pc:sldChg chg="modSp mod">
        <pc:chgData name="Tomáš" userId="a8246f16-88e2-45d5-ab01-04bf394fdcbc" providerId="ADAL" clId="{B55CB0D7-4E0D-4E3A-8A73-59B8BCE4F252}" dt="2020-10-06T13:48:03.799" v="179" actId="20577"/>
        <pc:sldMkLst>
          <pc:docMk/>
          <pc:sldMk cId="1261863828" sldId="258"/>
        </pc:sldMkLst>
        <pc:spChg chg="mod">
          <ac:chgData name="Tomáš" userId="a8246f16-88e2-45d5-ab01-04bf394fdcbc" providerId="ADAL" clId="{B55CB0D7-4E0D-4E3A-8A73-59B8BCE4F252}" dt="2020-10-06T13:48:03.799" v="179" actId="20577"/>
          <ac:spMkLst>
            <pc:docMk/>
            <pc:sldMk cId="1261863828" sldId="258"/>
            <ac:spMk id="6" creationId="{E1B1025B-D653-4F0C-84DA-10BCA6A3CDE5}"/>
          </ac:spMkLst>
        </pc:spChg>
      </pc:sldChg>
      <pc:sldChg chg="modSp mod">
        <pc:chgData name="Tomáš" userId="a8246f16-88e2-45d5-ab01-04bf394fdcbc" providerId="ADAL" clId="{B55CB0D7-4E0D-4E3A-8A73-59B8BCE4F252}" dt="2020-10-06T13:47:56.110" v="175" actId="6549"/>
        <pc:sldMkLst>
          <pc:docMk/>
          <pc:sldMk cId="235732961" sldId="260"/>
        </pc:sldMkLst>
        <pc:spChg chg="mod">
          <ac:chgData name="Tomáš" userId="a8246f16-88e2-45d5-ab01-04bf394fdcbc" providerId="ADAL" clId="{B55CB0D7-4E0D-4E3A-8A73-59B8BCE4F252}" dt="2020-10-06T13:47:53.838" v="174" actId="20577"/>
          <ac:spMkLst>
            <pc:docMk/>
            <pc:sldMk cId="235732961" sldId="260"/>
            <ac:spMk id="9" creationId="{5BB876FC-5B47-40E0-846C-2222CE1DE0E4}"/>
          </ac:spMkLst>
        </pc:spChg>
        <pc:spChg chg="mod">
          <ac:chgData name="Tomáš" userId="a8246f16-88e2-45d5-ab01-04bf394fdcbc" providerId="ADAL" clId="{B55CB0D7-4E0D-4E3A-8A73-59B8BCE4F252}" dt="2020-10-06T13:47:56.110" v="175" actId="6549"/>
          <ac:spMkLst>
            <pc:docMk/>
            <pc:sldMk cId="235732961" sldId="260"/>
            <ac:spMk id="10" creationId="{9AE31272-248B-4230-9C44-7533A4C40E00}"/>
          </ac:spMkLst>
        </pc:spChg>
      </pc:sldChg>
      <pc:sldChg chg="modSp mod">
        <pc:chgData name="Tomáš" userId="a8246f16-88e2-45d5-ab01-04bf394fdcbc" providerId="ADAL" clId="{B55CB0D7-4E0D-4E3A-8A73-59B8BCE4F252}" dt="2020-10-06T13:43:13.404" v="73" actId="1035"/>
        <pc:sldMkLst>
          <pc:docMk/>
          <pc:sldMk cId="1243444312" sldId="261"/>
        </pc:sldMkLst>
        <pc:spChg chg="mod">
          <ac:chgData name="Tomáš" userId="a8246f16-88e2-45d5-ab01-04bf394fdcbc" providerId="ADAL" clId="{B55CB0D7-4E0D-4E3A-8A73-59B8BCE4F252}" dt="2020-10-06T13:43:13.404" v="73" actId="1035"/>
          <ac:spMkLst>
            <pc:docMk/>
            <pc:sldMk cId="1243444312" sldId="261"/>
            <ac:spMk id="8" creationId="{840F40E8-FBFE-4DD0-9D22-4937B9015056}"/>
          </ac:spMkLst>
        </pc:spChg>
      </pc:sldChg>
      <pc:sldChg chg="modSp mod">
        <pc:chgData name="Tomáš" userId="a8246f16-88e2-45d5-ab01-04bf394fdcbc" providerId="ADAL" clId="{B55CB0D7-4E0D-4E3A-8A73-59B8BCE4F252}" dt="2020-10-06T13:52:04.567" v="230" actId="20577"/>
        <pc:sldMkLst>
          <pc:docMk/>
          <pc:sldMk cId="2034063843" sldId="262"/>
        </pc:sldMkLst>
        <pc:spChg chg="mod">
          <ac:chgData name="Tomáš" userId="a8246f16-88e2-45d5-ab01-04bf394fdcbc" providerId="ADAL" clId="{B55CB0D7-4E0D-4E3A-8A73-59B8BCE4F252}" dt="2020-10-06T13:49:42.186" v="198" actId="20577"/>
          <ac:spMkLst>
            <pc:docMk/>
            <pc:sldMk cId="2034063843" sldId="262"/>
            <ac:spMk id="9" creationId="{92556466-7963-4DA6-9B40-0CA5D67F3D1C}"/>
          </ac:spMkLst>
        </pc:spChg>
        <pc:spChg chg="mod">
          <ac:chgData name="Tomáš" userId="a8246f16-88e2-45d5-ab01-04bf394fdcbc" providerId="ADAL" clId="{B55CB0D7-4E0D-4E3A-8A73-59B8BCE4F252}" dt="2020-10-06T13:52:04.567" v="230" actId="20577"/>
          <ac:spMkLst>
            <pc:docMk/>
            <pc:sldMk cId="2034063843" sldId="262"/>
            <ac:spMk id="16" creationId="{D4D7D163-4055-45B6-B2CC-D17828A7CD6B}"/>
          </ac:spMkLst>
        </pc:spChg>
      </pc:sldChg>
      <pc:sldChg chg="modSp mod">
        <pc:chgData name="Tomáš" userId="a8246f16-88e2-45d5-ab01-04bf394fdcbc" providerId="ADAL" clId="{B55CB0D7-4E0D-4E3A-8A73-59B8BCE4F252}" dt="2020-10-06T13:49:27.986" v="194" actId="6549"/>
        <pc:sldMkLst>
          <pc:docMk/>
          <pc:sldMk cId="3087502595" sldId="263"/>
        </pc:sldMkLst>
        <pc:spChg chg="mod">
          <ac:chgData name="Tomáš" userId="a8246f16-88e2-45d5-ab01-04bf394fdcbc" providerId="ADAL" clId="{B55CB0D7-4E0D-4E3A-8A73-59B8BCE4F252}" dt="2020-10-06T13:49:27.986" v="194" actId="6549"/>
          <ac:spMkLst>
            <pc:docMk/>
            <pc:sldMk cId="3087502595" sldId="263"/>
            <ac:spMk id="6" creationId="{8B8FB371-C102-4219-A924-9E10473DECEF}"/>
          </ac:spMkLst>
        </pc:spChg>
        <pc:spChg chg="mod">
          <ac:chgData name="Tomáš" userId="a8246f16-88e2-45d5-ab01-04bf394fdcbc" providerId="ADAL" clId="{B55CB0D7-4E0D-4E3A-8A73-59B8BCE4F252}" dt="2020-10-06T13:48:43.848" v="184" actId="20577"/>
          <ac:spMkLst>
            <pc:docMk/>
            <pc:sldMk cId="3087502595" sldId="263"/>
            <ac:spMk id="9" creationId="{92556466-7963-4DA6-9B40-0CA5D67F3D1C}"/>
          </ac:spMkLst>
        </pc:spChg>
      </pc:sldChg>
      <pc:sldChg chg="modSp mod">
        <pc:chgData name="Tomáš" userId="a8246f16-88e2-45d5-ab01-04bf394fdcbc" providerId="ADAL" clId="{B55CB0D7-4E0D-4E3A-8A73-59B8BCE4F252}" dt="2020-10-06T13:51:46.058" v="226" actId="20577"/>
        <pc:sldMkLst>
          <pc:docMk/>
          <pc:sldMk cId="3840459649" sldId="264"/>
        </pc:sldMkLst>
        <pc:spChg chg="mod">
          <ac:chgData name="Tomáš" userId="a8246f16-88e2-45d5-ab01-04bf394fdcbc" providerId="ADAL" clId="{B55CB0D7-4E0D-4E3A-8A73-59B8BCE4F252}" dt="2020-10-06T13:51:46.058" v="226" actId="20577"/>
          <ac:spMkLst>
            <pc:docMk/>
            <pc:sldMk cId="3840459649" sldId="264"/>
            <ac:spMk id="9" creationId="{BFC2AA87-0CBD-49E0-82EC-8FBD143D8B9A}"/>
          </ac:spMkLst>
        </pc:spChg>
      </pc:sldChg>
      <pc:sldChg chg="modSp mod">
        <pc:chgData name="Tomáš" userId="a8246f16-88e2-45d5-ab01-04bf394fdcbc" providerId="ADAL" clId="{B55CB0D7-4E0D-4E3A-8A73-59B8BCE4F252}" dt="2020-10-06T13:52:42.041" v="239" actId="6549"/>
        <pc:sldMkLst>
          <pc:docMk/>
          <pc:sldMk cId="3078843823" sldId="266"/>
        </pc:sldMkLst>
        <pc:spChg chg="mod">
          <ac:chgData name="Tomáš" userId="a8246f16-88e2-45d5-ab01-04bf394fdcbc" providerId="ADAL" clId="{B55CB0D7-4E0D-4E3A-8A73-59B8BCE4F252}" dt="2020-10-06T13:52:42.041" v="239" actId="6549"/>
          <ac:spMkLst>
            <pc:docMk/>
            <pc:sldMk cId="3078843823" sldId="266"/>
            <ac:spMk id="9" creationId="{587DF9AB-AB2D-41F6-9B32-70CA7BFE2792}"/>
          </ac:spMkLst>
        </pc:spChg>
      </pc:sldChg>
      <pc:sldChg chg="modSp mod">
        <pc:chgData name="Tomáš" userId="a8246f16-88e2-45d5-ab01-04bf394fdcbc" providerId="ADAL" clId="{B55CB0D7-4E0D-4E3A-8A73-59B8BCE4F252}" dt="2020-10-06T13:54:21.542" v="249"/>
        <pc:sldMkLst>
          <pc:docMk/>
          <pc:sldMk cId="964423" sldId="267"/>
        </pc:sldMkLst>
        <pc:spChg chg="mod">
          <ac:chgData name="Tomáš" userId="a8246f16-88e2-45d5-ab01-04bf394fdcbc" providerId="ADAL" clId="{B55CB0D7-4E0D-4E3A-8A73-59B8BCE4F252}" dt="2020-10-06T13:54:21.542" v="249"/>
          <ac:spMkLst>
            <pc:docMk/>
            <pc:sldMk cId="964423" sldId="267"/>
            <ac:spMk id="9" creationId="{B31F568E-5739-4CB8-8586-0A5C0603882B}"/>
          </ac:spMkLst>
        </pc:spChg>
      </pc:sldChg>
      <pc:sldChg chg="modSp mod">
        <pc:chgData name="Tomáš" userId="a8246f16-88e2-45d5-ab01-04bf394fdcbc" providerId="ADAL" clId="{B55CB0D7-4E0D-4E3A-8A73-59B8BCE4F252}" dt="2020-10-06T18:21:30.675" v="1539" actId="20577"/>
        <pc:sldMkLst>
          <pc:docMk/>
          <pc:sldMk cId="2352850918" sldId="269"/>
        </pc:sldMkLst>
        <pc:spChg chg="mod">
          <ac:chgData name="Tomáš" userId="a8246f16-88e2-45d5-ab01-04bf394fdcbc" providerId="ADAL" clId="{B55CB0D7-4E0D-4E3A-8A73-59B8BCE4F252}" dt="2020-10-06T18:21:30.675" v="1539" actId="20577"/>
          <ac:spMkLst>
            <pc:docMk/>
            <pc:sldMk cId="2352850918" sldId="269"/>
            <ac:spMk id="9" creationId="{A4B26D70-AFB5-4EF0-A928-069F99501562}"/>
          </ac:spMkLst>
        </pc:spChg>
      </pc:sldChg>
      <pc:sldChg chg="modSp mod">
        <pc:chgData name="Tomáš" userId="a8246f16-88e2-45d5-ab01-04bf394fdcbc" providerId="ADAL" clId="{B55CB0D7-4E0D-4E3A-8A73-59B8BCE4F252}" dt="2020-10-06T13:56:28.460" v="268" actId="20577"/>
        <pc:sldMkLst>
          <pc:docMk/>
          <pc:sldMk cId="4217776720" sldId="270"/>
        </pc:sldMkLst>
        <pc:spChg chg="mod">
          <ac:chgData name="Tomáš" userId="a8246f16-88e2-45d5-ab01-04bf394fdcbc" providerId="ADAL" clId="{B55CB0D7-4E0D-4E3A-8A73-59B8BCE4F252}" dt="2020-10-06T13:56:17.244" v="260" actId="20577"/>
          <ac:spMkLst>
            <pc:docMk/>
            <pc:sldMk cId="4217776720" sldId="270"/>
            <ac:spMk id="9" creationId="{A7AA87D5-36C5-4051-9021-572860CCF54D}"/>
          </ac:spMkLst>
        </pc:spChg>
        <pc:spChg chg="mod">
          <ac:chgData name="Tomáš" userId="a8246f16-88e2-45d5-ab01-04bf394fdcbc" providerId="ADAL" clId="{B55CB0D7-4E0D-4E3A-8A73-59B8BCE4F252}" dt="2020-10-06T13:56:28.460" v="268" actId="20577"/>
          <ac:spMkLst>
            <pc:docMk/>
            <pc:sldMk cId="4217776720" sldId="270"/>
            <ac:spMk id="13" creationId="{AE73A5BD-BAFB-49CD-AD8C-A4F025A24889}"/>
          </ac:spMkLst>
        </pc:spChg>
      </pc:sldChg>
      <pc:sldChg chg="modSp mod">
        <pc:chgData name="Tomáš" userId="a8246f16-88e2-45d5-ab01-04bf394fdcbc" providerId="ADAL" clId="{B55CB0D7-4E0D-4E3A-8A73-59B8BCE4F252}" dt="2020-10-06T18:22:09.785" v="1559" actId="20577"/>
        <pc:sldMkLst>
          <pc:docMk/>
          <pc:sldMk cId="2923090636" sldId="271"/>
        </pc:sldMkLst>
        <pc:spChg chg="mod">
          <ac:chgData name="Tomáš" userId="a8246f16-88e2-45d5-ab01-04bf394fdcbc" providerId="ADAL" clId="{B55CB0D7-4E0D-4E3A-8A73-59B8BCE4F252}" dt="2020-10-06T18:22:09.785" v="1559" actId="20577"/>
          <ac:spMkLst>
            <pc:docMk/>
            <pc:sldMk cId="2923090636" sldId="271"/>
            <ac:spMk id="9" creationId="{A343AD99-347A-4E81-B029-A37C38B99129}"/>
          </ac:spMkLst>
        </pc:spChg>
      </pc:sldChg>
      <pc:sldChg chg="delSp modSp mod">
        <pc:chgData name="Tomáš" userId="a8246f16-88e2-45d5-ab01-04bf394fdcbc" providerId="ADAL" clId="{B55CB0D7-4E0D-4E3A-8A73-59B8BCE4F252}" dt="2020-10-06T18:29:32.169" v="1859" actId="1036"/>
        <pc:sldMkLst>
          <pc:docMk/>
          <pc:sldMk cId="3641036250" sldId="272"/>
        </pc:sldMkLst>
        <pc:spChg chg="mod">
          <ac:chgData name="Tomáš" userId="a8246f16-88e2-45d5-ab01-04bf394fdcbc" providerId="ADAL" clId="{B55CB0D7-4E0D-4E3A-8A73-59B8BCE4F252}" dt="2020-10-06T18:29:32.169" v="1859" actId="1036"/>
          <ac:spMkLst>
            <pc:docMk/>
            <pc:sldMk cId="3641036250" sldId="272"/>
            <ac:spMk id="2" creationId="{B2147A3C-7D02-41C5-BCF6-FFF5849D4A17}"/>
          </ac:spMkLst>
        </pc:spChg>
        <pc:spChg chg="del">
          <ac:chgData name="Tomáš" userId="a8246f16-88e2-45d5-ab01-04bf394fdcbc" providerId="ADAL" clId="{B55CB0D7-4E0D-4E3A-8A73-59B8BCE4F252}" dt="2020-10-06T18:28:27.758" v="1734" actId="21"/>
          <ac:spMkLst>
            <pc:docMk/>
            <pc:sldMk cId="3641036250" sldId="272"/>
            <ac:spMk id="6" creationId="{C9812D3E-3BFB-410F-A762-019E2F55800F}"/>
          </ac:spMkLst>
        </pc:spChg>
        <pc:spChg chg="mod">
          <ac:chgData name="Tomáš" userId="a8246f16-88e2-45d5-ab01-04bf394fdcbc" providerId="ADAL" clId="{B55CB0D7-4E0D-4E3A-8A73-59B8BCE4F252}" dt="2020-10-06T18:29:28.932" v="1850" actId="1036"/>
          <ac:spMkLst>
            <pc:docMk/>
            <pc:sldMk cId="3641036250" sldId="272"/>
            <ac:spMk id="9" creationId="{D8D24DCA-7622-4B6C-8C10-8172C29743EE}"/>
          </ac:spMkLst>
        </pc:spChg>
        <pc:spChg chg="mod">
          <ac:chgData name="Tomáš" userId="a8246f16-88e2-45d5-ab01-04bf394fdcbc" providerId="ADAL" clId="{B55CB0D7-4E0D-4E3A-8A73-59B8BCE4F252}" dt="2020-10-06T18:29:20.705" v="1817" actId="1036"/>
          <ac:spMkLst>
            <pc:docMk/>
            <pc:sldMk cId="3641036250" sldId="272"/>
            <ac:spMk id="10" creationId="{87318108-D521-4D42-80B1-37665A9600AC}"/>
          </ac:spMkLst>
        </pc:spChg>
        <pc:spChg chg="mod">
          <ac:chgData name="Tomáš" userId="a8246f16-88e2-45d5-ab01-04bf394fdcbc" providerId="ADAL" clId="{B55CB0D7-4E0D-4E3A-8A73-59B8BCE4F252}" dt="2020-10-06T18:29:17.504" v="1803" actId="1036"/>
          <ac:spMkLst>
            <pc:docMk/>
            <pc:sldMk cId="3641036250" sldId="272"/>
            <ac:spMk id="11" creationId="{834C6628-FC40-403B-8871-5C3085CDD9D1}"/>
          </ac:spMkLst>
        </pc:spChg>
        <pc:spChg chg="del mod">
          <ac:chgData name="Tomáš" userId="a8246f16-88e2-45d5-ab01-04bf394fdcbc" providerId="ADAL" clId="{B55CB0D7-4E0D-4E3A-8A73-59B8BCE4F252}" dt="2020-10-06T18:28:43.823" v="1739" actId="21"/>
          <ac:spMkLst>
            <pc:docMk/>
            <pc:sldMk cId="3641036250" sldId="272"/>
            <ac:spMk id="15" creationId="{BF543C4C-469D-4C1D-8AF2-64931085A070}"/>
          </ac:spMkLst>
        </pc:spChg>
        <pc:spChg chg="mod">
          <ac:chgData name="Tomáš" userId="a8246f16-88e2-45d5-ab01-04bf394fdcbc" providerId="ADAL" clId="{B55CB0D7-4E0D-4E3A-8A73-59B8BCE4F252}" dt="2020-10-06T18:29:26.620" v="1839" actId="1036"/>
          <ac:spMkLst>
            <pc:docMk/>
            <pc:sldMk cId="3641036250" sldId="272"/>
            <ac:spMk id="17" creationId="{444A2D5D-1E84-4068-9D25-7C22866FDFF2}"/>
          </ac:spMkLst>
        </pc:spChg>
        <pc:spChg chg="mod">
          <ac:chgData name="Tomáš" userId="a8246f16-88e2-45d5-ab01-04bf394fdcbc" providerId="ADAL" clId="{B55CB0D7-4E0D-4E3A-8A73-59B8BCE4F252}" dt="2020-10-06T18:29:23.832" v="1828" actId="1036"/>
          <ac:spMkLst>
            <pc:docMk/>
            <pc:sldMk cId="3641036250" sldId="272"/>
            <ac:spMk id="18" creationId="{1C1FC8EB-3178-4498-A952-B843CEED092F}"/>
          </ac:spMkLst>
        </pc:spChg>
      </pc:sldChg>
      <pc:sldChg chg="new del">
        <pc:chgData name="Tomáš" userId="a8246f16-88e2-45d5-ab01-04bf394fdcbc" providerId="ADAL" clId="{B55CB0D7-4E0D-4E3A-8A73-59B8BCE4F252}" dt="2020-10-06T13:58:16.762" v="303" actId="47"/>
        <pc:sldMkLst>
          <pc:docMk/>
          <pc:sldMk cId="588078151" sldId="274"/>
        </pc:sldMkLst>
      </pc:sldChg>
      <pc:sldChg chg="addSp delSp modSp new mod ord setBg modAnim">
        <pc:chgData name="Tomáš" userId="a8246f16-88e2-45d5-ab01-04bf394fdcbc" providerId="ADAL" clId="{B55CB0D7-4E0D-4E3A-8A73-59B8BCE4F252}" dt="2020-10-06T14:06:33.857" v="576"/>
        <pc:sldMkLst>
          <pc:docMk/>
          <pc:sldMk cId="3213764749" sldId="274"/>
        </pc:sldMkLst>
        <pc:spChg chg="add mod">
          <ac:chgData name="Tomáš" userId="a8246f16-88e2-45d5-ab01-04bf394fdcbc" providerId="ADAL" clId="{B55CB0D7-4E0D-4E3A-8A73-59B8BCE4F252}" dt="2020-10-06T14:02:53.313" v="434" actId="27636"/>
          <ac:spMkLst>
            <pc:docMk/>
            <pc:sldMk cId="3213764749" sldId="274"/>
            <ac:spMk id="20" creationId="{1F14033B-6039-4AAD-B4D6-AFA9BD30A668}"/>
          </ac:spMkLst>
        </pc:spChg>
        <pc:spChg chg="add mod">
          <ac:chgData name="Tomáš" userId="a8246f16-88e2-45d5-ab01-04bf394fdcbc" providerId="ADAL" clId="{B55CB0D7-4E0D-4E3A-8A73-59B8BCE4F252}" dt="2020-10-06T14:06:33.857" v="576"/>
          <ac:spMkLst>
            <pc:docMk/>
            <pc:sldMk cId="3213764749" sldId="274"/>
            <ac:spMk id="21" creationId="{916FE3B6-E406-42AB-ACA5-5A09915C09B4}"/>
          </ac:spMkLst>
        </pc:spChg>
        <pc:spChg chg="add del">
          <ac:chgData name="Tomáš" userId="a8246f16-88e2-45d5-ab01-04bf394fdcbc" providerId="ADAL" clId="{B55CB0D7-4E0D-4E3A-8A73-59B8BCE4F252}" dt="2020-10-06T13:59:58.927" v="309" actId="26606"/>
          <ac:spMkLst>
            <pc:docMk/>
            <pc:sldMk cId="3213764749" sldId="274"/>
            <ac:spMk id="71" creationId="{9B37791B-B040-4694-BFDC-8DD132D86E8E}"/>
          </ac:spMkLst>
        </pc:spChg>
        <pc:spChg chg="add del">
          <ac:chgData name="Tomáš" userId="a8246f16-88e2-45d5-ab01-04bf394fdcbc" providerId="ADAL" clId="{B55CB0D7-4E0D-4E3A-8A73-59B8BCE4F252}" dt="2020-10-06T14:01:42.892" v="362" actId="26606"/>
          <ac:spMkLst>
            <pc:docMk/>
            <pc:sldMk cId="3213764749" sldId="274"/>
            <ac:spMk id="75" creationId="{48A28C56-2619-47F0-B448-9D145309B8BE}"/>
          </ac:spMkLst>
        </pc:spChg>
        <pc:spChg chg="add del">
          <ac:chgData name="Tomáš" userId="a8246f16-88e2-45d5-ab01-04bf394fdcbc" providerId="ADAL" clId="{B55CB0D7-4E0D-4E3A-8A73-59B8BCE4F252}" dt="2020-10-06T14:01:42.860" v="361" actId="26606"/>
          <ac:spMkLst>
            <pc:docMk/>
            <pc:sldMk cId="3213764749" sldId="274"/>
            <ac:spMk id="143" creationId="{B95B9BA8-1D69-4796-85F5-B6D0BD52354B}"/>
          </ac:spMkLst>
        </pc:spChg>
        <pc:spChg chg="add del">
          <ac:chgData name="Tomáš" userId="a8246f16-88e2-45d5-ab01-04bf394fdcbc" providerId="ADAL" clId="{B55CB0D7-4E0D-4E3A-8A73-59B8BCE4F252}" dt="2020-10-06T14:01:42.860" v="361" actId="26606"/>
          <ac:spMkLst>
            <pc:docMk/>
            <pc:sldMk cId="3213764749" sldId="274"/>
            <ac:spMk id="145" creationId="{A027D562-8F7E-478A-942E-D959A950C55E}"/>
          </ac:spMkLst>
        </pc:spChg>
        <pc:spChg chg="add del">
          <ac:chgData name="Tomáš" userId="a8246f16-88e2-45d5-ab01-04bf394fdcbc" providerId="ADAL" clId="{B55CB0D7-4E0D-4E3A-8A73-59B8BCE4F252}" dt="2020-10-06T14:01:42.860" v="361" actId="26606"/>
          <ac:spMkLst>
            <pc:docMk/>
            <pc:sldMk cId="3213764749" sldId="274"/>
            <ac:spMk id="147" creationId="{48A28C56-2619-47F0-B448-9D145309B8BE}"/>
          </ac:spMkLst>
        </pc:spChg>
        <pc:spChg chg="add del">
          <ac:chgData name="Tomáš" userId="a8246f16-88e2-45d5-ab01-04bf394fdcbc" providerId="ADAL" clId="{B55CB0D7-4E0D-4E3A-8A73-59B8BCE4F252}" dt="2020-10-06T14:00:02.632" v="311" actId="26606"/>
          <ac:spMkLst>
            <pc:docMk/>
            <pc:sldMk cId="3213764749" sldId="274"/>
            <ac:spMk id="1028" creationId="{9B37791B-B040-4694-BFDC-8DD132D86E8E}"/>
          </ac:spMkLst>
        </pc:spChg>
        <pc:spChg chg="add del">
          <ac:chgData name="Tomáš" userId="a8246f16-88e2-45d5-ab01-04bf394fdcbc" providerId="ADAL" clId="{B55CB0D7-4E0D-4E3A-8A73-59B8BCE4F252}" dt="2020-10-06T14:01:42.892" v="362" actId="26606"/>
          <ac:spMkLst>
            <pc:docMk/>
            <pc:sldMk cId="3213764749" sldId="274"/>
            <ac:spMk id="1033" creationId="{B95B9BA8-1D69-4796-85F5-B6D0BD52354B}"/>
          </ac:spMkLst>
        </pc:spChg>
        <pc:spChg chg="add del">
          <ac:chgData name="Tomáš" userId="a8246f16-88e2-45d5-ab01-04bf394fdcbc" providerId="ADAL" clId="{B55CB0D7-4E0D-4E3A-8A73-59B8BCE4F252}" dt="2020-10-06T14:01:42.892" v="362" actId="26606"/>
          <ac:spMkLst>
            <pc:docMk/>
            <pc:sldMk cId="3213764749" sldId="274"/>
            <ac:spMk id="1034" creationId="{A027D562-8F7E-478A-942E-D959A950C55E}"/>
          </ac:spMkLst>
        </pc:spChg>
        <pc:spChg chg="add">
          <ac:chgData name="Tomáš" userId="a8246f16-88e2-45d5-ab01-04bf394fdcbc" providerId="ADAL" clId="{B55CB0D7-4E0D-4E3A-8A73-59B8BCE4F252}" dt="2020-10-06T14:01:42.892" v="362" actId="26606"/>
          <ac:spMkLst>
            <pc:docMk/>
            <pc:sldMk cId="3213764749" sldId="274"/>
            <ac:spMk id="1036" creationId="{9B37791B-B040-4694-BFDC-8DD132D86E8E}"/>
          </ac:spMkLst>
        </pc:spChg>
        <pc:grpChg chg="add del">
          <ac:chgData name="Tomáš" userId="a8246f16-88e2-45d5-ab01-04bf394fdcbc" providerId="ADAL" clId="{B55CB0D7-4E0D-4E3A-8A73-59B8BCE4F252}" dt="2020-10-06T13:59:58.927" v="309" actId="26606"/>
          <ac:grpSpMkLst>
            <pc:docMk/>
            <pc:sldMk cId="3213764749" sldId="274"/>
            <ac:grpSpMk id="73" creationId="{A7900967-84CA-47B4-9F1C-E787BAC1496A}"/>
          </ac:grpSpMkLst>
        </pc:grpChg>
        <pc:grpChg chg="add del">
          <ac:chgData name="Tomáš" userId="a8246f16-88e2-45d5-ab01-04bf394fdcbc" providerId="ADAL" clId="{B55CB0D7-4E0D-4E3A-8A73-59B8BCE4F252}" dt="2020-10-06T14:00:02.632" v="311" actId="26606"/>
          <ac:grpSpMkLst>
            <pc:docMk/>
            <pc:sldMk cId="3213764749" sldId="274"/>
            <ac:grpSpMk id="1029" creationId="{4252769E-B9F0-4068-A645-5BBEF16E9C28}"/>
          </ac:grpSpMkLst>
        </pc:grpChg>
        <pc:grpChg chg="add">
          <ac:chgData name="Tomáš" userId="a8246f16-88e2-45d5-ab01-04bf394fdcbc" providerId="ADAL" clId="{B55CB0D7-4E0D-4E3A-8A73-59B8BCE4F252}" dt="2020-10-06T14:01:42.892" v="362" actId="26606"/>
          <ac:grpSpMkLst>
            <pc:docMk/>
            <pc:sldMk cId="3213764749" sldId="274"/>
            <ac:grpSpMk id="1037" creationId="{A7900967-84CA-47B4-9F1C-E787BAC1496A}"/>
          </ac:grpSpMkLst>
        </pc:grpChg>
        <pc:picChg chg="add mod">
          <ac:chgData name="Tomáš" userId="a8246f16-88e2-45d5-ab01-04bf394fdcbc" providerId="ADAL" clId="{B55CB0D7-4E0D-4E3A-8A73-59B8BCE4F252}" dt="2020-10-06T14:05:50.765" v="568" actId="1038"/>
          <ac:picMkLst>
            <pc:docMk/>
            <pc:sldMk cId="3213764749" sldId="274"/>
            <ac:picMk id="1026" creationId="{C7F08A24-5958-4620-85A6-E2DE556B2572}"/>
          </ac:picMkLst>
        </pc:picChg>
      </pc:sldChg>
      <pc:sldChg chg="addSp modSp new mod setBg modAnim">
        <pc:chgData name="Tomáš" userId="a8246f16-88e2-45d5-ab01-04bf394fdcbc" providerId="ADAL" clId="{B55CB0D7-4E0D-4E3A-8A73-59B8BCE4F252}" dt="2020-10-06T14:20:52.345" v="831"/>
        <pc:sldMkLst>
          <pc:docMk/>
          <pc:sldMk cId="131749198" sldId="275"/>
        </pc:sldMkLst>
        <pc:spChg chg="add">
          <ac:chgData name="Tomáš" userId="a8246f16-88e2-45d5-ab01-04bf394fdcbc" providerId="ADAL" clId="{B55CB0D7-4E0D-4E3A-8A73-59B8BCE4F252}" dt="2020-10-06T14:15:17.450" v="579" actId="26606"/>
          <ac:spMkLst>
            <pc:docMk/>
            <pc:sldMk cId="131749198" sldId="275"/>
            <ac:spMk id="7" creationId="{9B37791B-B040-4694-BFDC-8DD132D86E8E}"/>
          </ac:spMkLst>
        </pc:spChg>
        <pc:spChg chg="add mod">
          <ac:chgData name="Tomáš" userId="a8246f16-88e2-45d5-ab01-04bf394fdcbc" providerId="ADAL" clId="{B55CB0D7-4E0D-4E3A-8A73-59B8BCE4F252}" dt="2020-10-06T14:17:20.175" v="775" actId="1035"/>
          <ac:spMkLst>
            <pc:docMk/>
            <pc:sldMk cId="131749198" sldId="275"/>
            <ac:spMk id="8" creationId="{2E5368F0-65ED-49DF-BDB4-4793F21C4D32}"/>
          </ac:spMkLst>
        </pc:spChg>
        <pc:spChg chg="add mod">
          <ac:chgData name="Tomáš" userId="a8246f16-88e2-45d5-ab01-04bf394fdcbc" providerId="ADAL" clId="{B55CB0D7-4E0D-4E3A-8A73-59B8BCE4F252}" dt="2020-10-06T14:17:24.775" v="776" actId="2711"/>
          <ac:spMkLst>
            <pc:docMk/>
            <pc:sldMk cId="131749198" sldId="275"/>
            <ac:spMk id="12" creationId="{C50F4ACF-65F7-40F1-9485-19BA6EE97B5C}"/>
          </ac:spMkLst>
        </pc:spChg>
        <pc:spChg chg="add mod">
          <ac:chgData name="Tomáš" userId="a8246f16-88e2-45d5-ab01-04bf394fdcbc" providerId="ADAL" clId="{B55CB0D7-4E0D-4E3A-8A73-59B8BCE4F252}" dt="2020-10-06T14:18:08.907" v="817" actId="1038"/>
          <ac:spMkLst>
            <pc:docMk/>
            <pc:sldMk cId="131749198" sldId="275"/>
            <ac:spMk id="19" creationId="{5B618E34-3658-4749-BC47-AC5B80FE38CB}"/>
          </ac:spMkLst>
        </pc:spChg>
        <pc:grpChg chg="add">
          <ac:chgData name="Tomáš" userId="a8246f16-88e2-45d5-ab01-04bf394fdcbc" providerId="ADAL" clId="{B55CB0D7-4E0D-4E3A-8A73-59B8BCE4F252}" dt="2020-10-06T14:15:17.450" v="579" actId="26606"/>
          <ac:grpSpMkLst>
            <pc:docMk/>
            <pc:sldMk cId="131749198" sldId="275"/>
            <ac:grpSpMk id="9" creationId="{A7900967-84CA-47B4-9F1C-E787BAC1496A}"/>
          </ac:grpSpMkLst>
        </pc:grpChg>
        <pc:picChg chg="add mod">
          <ac:chgData name="Tomáš" userId="a8246f16-88e2-45d5-ab01-04bf394fdcbc" providerId="ADAL" clId="{B55CB0D7-4E0D-4E3A-8A73-59B8BCE4F252}" dt="2020-10-06T14:15:17.450" v="579" actId="26606"/>
          <ac:picMkLst>
            <pc:docMk/>
            <pc:sldMk cId="131749198" sldId="275"/>
            <ac:picMk id="2" creationId="{821B94D7-EB64-4068-A9FB-B8C14A2F6311}"/>
          </ac:picMkLst>
        </pc:picChg>
        <pc:picChg chg="add mod">
          <ac:chgData name="Tomáš" userId="a8246f16-88e2-45d5-ab01-04bf394fdcbc" providerId="ADAL" clId="{B55CB0D7-4E0D-4E3A-8A73-59B8BCE4F252}" dt="2020-10-06T14:17:29.522" v="778" actId="1035"/>
          <ac:picMkLst>
            <pc:docMk/>
            <pc:sldMk cId="131749198" sldId="275"/>
            <ac:picMk id="13" creationId="{EAEE92F9-C195-4211-B0A2-98B4AED5CEE6}"/>
          </ac:picMkLst>
        </pc:picChg>
        <pc:picChg chg="add mod">
          <ac:chgData name="Tomáš" userId="a8246f16-88e2-45d5-ab01-04bf394fdcbc" providerId="ADAL" clId="{B55CB0D7-4E0D-4E3A-8A73-59B8BCE4F252}" dt="2020-10-06T14:17:01.749" v="716" actId="1038"/>
          <ac:picMkLst>
            <pc:docMk/>
            <pc:sldMk cId="131749198" sldId="275"/>
            <ac:picMk id="14" creationId="{83374CED-D850-4B7A-8382-0311D3BBA78F}"/>
          </ac:picMkLst>
        </pc:picChg>
        <pc:picChg chg="add mod">
          <ac:chgData name="Tomáš" userId="a8246f16-88e2-45d5-ab01-04bf394fdcbc" providerId="ADAL" clId="{B55CB0D7-4E0D-4E3A-8A73-59B8BCE4F252}" dt="2020-10-06T14:17:01.749" v="716" actId="1038"/>
          <ac:picMkLst>
            <pc:docMk/>
            <pc:sldMk cId="131749198" sldId="275"/>
            <ac:picMk id="15" creationId="{589DAD65-D2FC-4DA9-9F71-73FF35A664ED}"/>
          </ac:picMkLst>
        </pc:picChg>
        <pc:picChg chg="add mod">
          <ac:chgData name="Tomáš" userId="a8246f16-88e2-45d5-ab01-04bf394fdcbc" providerId="ADAL" clId="{B55CB0D7-4E0D-4E3A-8A73-59B8BCE4F252}" dt="2020-10-06T14:17:01.749" v="716" actId="1038"/>
          <ac:picMkLst>
            <pc:docMk/>
            <pc:sldMk cId="131749198" sldId="275"/>
            <ac:picMk id="16" creationId="{13798182-0858-4B23-99B0-2E4DF11A8911}"/>
          </ac:picMkLst>
        </pc:picChg>
        <pc:picChg chg="add mod">
          <ac:chgData name="Tomáš" userId="a8246f16-88e2-45d5-ab01-04bf394fdcbc" providerId="ADAL" clId="{B55CB0D7-4E0D-4E3A-8A73-59B8BCE4F252}" dt="2020-10-06T14:17:34.748" v="783" actId="1036"/>
          <ac:picMkLst>
            <pc:docMk/>
            <pc:sldMk cId="131749198" sldId="275"/>
            <ac:picMk id="17" creationId="{73015C0D-AA4A-46FE-AE0A-1B3FF7134D10}"/>
          </ac:picMkLst>
        </pc:picChg>
        <pc:picChg chg="add mod">
          <ac:chgData name="Tomáš" userId="a8246f16-88e2-45d5-ab01-04bf394fdcbc" providerId="ADAL" clId="{B55CB0D7-4E0D-4E3A-8A73-59B8BCE4F252}" dt="2020-10-06T14:17:32.385" v="781" actId="1036"/>
          <ac:picMkLst>
            <pc:docMk/>
            <pc:sldMk cId="131749198" sldId="275"/>
            <ac:picMk id="18" creationId="{425D2F05-8C0E-4FE3-B8FB-6C55A30393D5}"/>
          </ac:picMkLst>
        </pc:picChg>
      </pc:sldChg>
      <pc:sldChg chg="addSp modSp new mod">
        <pc:chgData name="Tomáš" userId="a8246f16-88e2-45d5-ab01-04bf394fdcbc" providerId="ADAL" clId="{B55CB0D7-4E0D-4E3A-8A73-59B8BCE4F252}" dt="2020-10-06T16:10:52.868" v="1080"/>
        <pc:sldMkLst>
          <pc:docMk/>
          <pc:sldMk cId="2084193013" sldId="276"/>
        </pc:sldMkLst>
        <pc:spChg chg="add mod">
          <ac:chgData name="Tomáš" userId="a8246f16-88e2-45d5-ab01-04bf394fdcbc" providerId="ADAL" clId="{B55CB0D7-4E0D-4E3A-8A73-59B8BCE4F252}" dt="2020-10-06T16:00:46.832" v="854" actId="14100"/>
          <ac:spMkLst>
            <pc:docMk/>
            <pc:sldMk cId="2084193013" sldId="276"/>
            <ac:spMk id="4" creationId="{B6518378-CD88-442C-B04D-0237C78D3CA8}"/>
          </ac:spMkLst>
        </pc:spChg>
        <pc:picChg chg="add">
          <ac:chgData name="Tomáš" userId="a8246f16-88e2-45d5-ab01-04bf394fdcbc" providerId="ADAL" clId="{B55CB0D7-4E0D-4E3A-8A73-59B8BCE4F252}" dt="2020-10-06T15:59:53.605" v="833"/>
          <ac:picMkLst>
            <pc:docMk/>
            <pc:sldMk cId="2084193013" sldId="276"/>
            <ac:picMk id="2" creationId="{877069C1-4814-413E-A50A-585D26C33347}"/>
          </ac:picMkLst>
        </pc:picChg>
        <pc:picChg chg="add mod">
          <ac:chgData name="Tomáš" userId="a8246f16-88e2-45d5-ab01-04bf394fdcbc" providerId="ADAL" clId="{B55CB0D7-4E0D-4E3A-8A73-59B8BCE4F252}" dt="2020-10-06T16:10:52.868" v="1080"/>
          <ac:picMkLst>
            <pc:docMk/>
            <pc:sldMk cId="2084193013" sldId="276"/>
            <ac:picMk id="6" creationId="{EC376C57-F70D-4542-9D52-093504E200ED}"/>
          </ac:picMkLst>
        </pc:picChg>
      </pc:sldChg>
      <pc:sldChg chg="addSp delSp modSp new mod setBg modAnim">
        <pc:chgData name="Tomáš" userId="a8246f16-88e2-45d5-ab01-04bf394fdcbc" providerId="ADAL" clId="{B55CB0D7-4E0D-4E3A-8A73-59B8BCE4F252}" dt="2020-10-06T16:49:34.472" v="1113" actId="1076"/>
        <pc:sldMkLst>
          <pc:docMk/>
          <pc:sldMk cId="1934413998" sldId="277"/>
        </pc:sldMkLst>
        <pc:spChg chg="add mod">
          <ac:chgData name="Tomáš" userId="a8246f16-88e2-45d5-ab01-04bf394fdcbc" providerId="ADAL" clId="{B55CB0D7-4E0D-4E3A-8A73-59B8BCE4F252}" dt="2020-10-06T16:49:34.472" v="1113" actId="1076"/>
          <ac:spMkLst>
            <pc:docMk/>
            <pc:sldMk cId="1934413998" sldId="277"/>
            <ac:spMk id="3" creationId="{0D6181A7-3ECC-4B85-8870-3A8C058DAE0D}"/>
          </ac:spMkLst>
        </pc:spChg>
        <pc:spChg chg="add mod">
          <ac:chgData name="Tomáš" userId="a8246f16-88e2-45d5-ab01-04bf394fdcbc" providerId="ADAL" clId="{B55CB0D7-4E0D-4E3A-8A73-59B8BCE4F252}" dt="2020-10-06T16:48:43.362" v="1084" actId="26606"/>
          <ac:spMkLst>
            <pc:docMk/>
            <pc:sldMk cId="1934413998" sldId="277"/>
            <ac:spMk id="4" creationId="{639E6265-FF85-4A67-8E19-D7959B0C0180}"/>
          </ac:spMkLst>
        </pc:spChg>
        <pc:spChg chg="add del">
          <ac:chgData name="Tomáš" userId="a8246f16-88e2-45d5-ab01-04bf394fdcbc" providerId="ADAL" clId="{B55CB0D7-4E0D-4E3A-8A73-59B8BCE4F252}" dt="2020-10-06T16:48:43.362" v="1084" actId="26606"/>
          <ac:spMkLst>
            <pc:docMk/>
            <pc:sldMk cId="1934413998" sldId="277"/>
            <ac:spMk id="7" creationId="{9B37791B-B040-4694-BFDC-8DD132D86E8E}"/>
          </ac:spMkLst>
        </pc:spChg>
        <pc:spChg chg="add mod">
          <ac:chgData name="Tomáš" userId="a8246f16-88e2-45d5-ab01-04bf394fdcbc" providerId="ADAL" clId="{B55CB0D7-4E0D-4E3A-8A73-59B8BCE4F252}" dt="2020-10-06T16:49:13.019" v="1107" actId="1036"/>
          <ac:spMkLst>
            <pc:docMk/>
            <pc:sldMk cId="1934413998" sldId="277"/>
            <ac:spMk id="8" creationId="{313DDCD1-FC73-4A8F-B7C1-982EA8563FB8}"/>
          </ac:spMkLst>
        </pc:spChg>
        <pc:spChg chg="add">
          <ac:chgData name="Tomáš" userId="a8246f16-88e2-45d5-ab01-04bf394fdcbc" providerId="ADAL" clId="{B55CB0D7-4E0D-4E3A-8A73-59B8BCE4F252}" dt="2020-10-06T16:48:43.362" v="1084" actId="26606"/>
          <ac:spMkLst>
            <pc:docMk/>
            <pc:sldMk cId="1934413998" sldId="277"/>
            <ac:spMk id="16" creationId="{B95B9BA8-1D69-4796-85F5-B6D0BD52354B}"/>
          </ac:spMkLst>
        </pc:spChg>
        <pc:spChg chg="add">
          <ac:chgData name="Tomáš" userId="a8246f16-88e2-45d5-ab01-04bf394fdcbc" providerId="ADAL" clId="{B55CB0D7-4E0D-4E3A-8A73-59B8BCE4F252}" dt="2020-10-06T16:48:43.362" v="1084" actId="26606"/>
          <ac:spMkLst>
            <pc:docMk/>
            <pc:sldMk cId="1934413998" sldId="277"/>
            <ac:spMk id="18" creationId="{D891F8D6-850A-4554-AF0F-FC18D0F9D59A}"/>
          </ac:spMkLst>
        </pc:spChg>
        <pc:spChg chg="add">
          <ac:chgData name="Tomáš" userId="a8246f16-88e2-45d5-ab01-04bf394fdcbc" providerId="ADAL" clId="{B55CB0D7-4E0D-4E3A-8A73-59B8BCE4F252}" dt="2020-10-06T16:48:43.362" v="1084" actId="26606"/>
          <ac:spMkLst>
            <pc:docMk/>
            <pc:sldMk cId="1934413998" sldId="277"/>
            <ac:spMk id="20" creationId="{801843F1-9A50-4D34-96E0-A5E4E744383F}"/>
          </ac:spMkLst>
        </pc:spChg>
        <pc:grpChg chg="add del">
          <ac:chgData name="Tomáš" userId="a8246f16-88e2-45d5-ab01-04bf394fdcbc" providerId="ADAL" clId="{B55CB0D7-4E0D-4E3A-8A73-59B8BCE4F252}" dt="2020-10-06T16:48:43.362" v="1084" actId="26606"/>
          <ac:grpSpMkLst>
            <pc:docMk/>
            <pc:sldMk cId="1934413998" sldId="277"/>
            <ac:grpSpMk id="9" creationId="{564DEED3-BC52-4F15-8426-D33275CB0111}"/>
          </ac:grpSpMkLst>
        </pc:grpChg>
        <pc:picChg chg="add del mod">
          <ac:chgData name="Tomáš" userId="a8246f16-88e2-45d5-ab01-04bf394fdcbc" providerId="ADAL" clId="{B55CB0D7-4E0D-4E3A-8A73-59B8BCE4F252}" dt="2020-10-06T16:48:34.840" v="1082" actId="478"/>
          <ac:picMkLst>
            <pc:docMk/>
            <pc:sldMk cId="1934413998" sldId="277"/>
            <ac:picMk id="2" creationId="{C14A0FD7-7248-4AB6-A2BF-03C228AE3AEE}"/>
          </ac:picMkLst>
        </pc:picChg>
        <pc:picChg chg="add mod ord">
          <ac:chgData name="Tomáš" userId="a8246f16-88e2-45d5-ab01-04bf394fdcbc" providerId="ADAL" clId="{B55CB0D7-4E0D-4E3A-8A73-59B8BCE4F252}" dt="2020-10-06T16:48:43.362" v="1084" actId="26606"/>
          <ac:picMkLst>
            <pc:docMk/>
            <pc:sldMk cId="1934413998" sldId="277"/>
            <ac:picMk id="5" creationId="{F40840C8-B235-4F59-A1F5-685249DB96F3}"/>
          </ac:picMkLst>
        </pc:picChg>
      </pc:sldChg>
      <pc:sldChg chg="addSp modSp new del mod setBg">
        <pc:chgData name="Tomáš" userId="a8246f16-88e2-45d5-ab01-04bf394fdcbc" providerId="ADAL" clId="{B55CB0D7-4E0D-4E3A-8A73-59B8BCE4F252}" dt="2020-10-06T16:58:23.980" v="1121" actId="47"/>
        <pc:sldMkLst>
          <pc:docMk/>
          <pc:sldMk cId="3657327473" sldId="278"/>
        </pc:sldMkLst>
        <pc:spChg chg="add">
          <ac:chgData name="Tomáš" userId="a8246f16-88e2-45d5-ab01-04bf394fdcbc" providerId="ADAL" clId="{B55CB0D7-4E0D-4E3A-8A73-59B8BCE4F252}" dt="2020-10-06T16:55:42.862" v="1116" actId="26606"/>
          <ac:spMkLst>
            <pc:docMk/>
            <pc:sldMk cId="3657327473" sldId="278"/>
            <ac:spMk id="7" creationId="{9B37791B-B040-4694-BFDC-8DD132D86E8E}"/>
          </ac:spMkLst>
        </pc:spChg>
        <pc:grpChg chg="add">
          <ac:chgData name="Tomáš" userId="a8246f16-88e2-45d5-ab01-04bf394fdcbc" providerId="ADAL" clId="{B55CB0D7-4E0D-4E3A-8A73-59B8BCE4F252}" dt="2020-10-06T16:55:42.862" v="1116" actId="26606"/>
          <ac:grpSpMkLst>
            <pc:docMk/>
            <pc:sldMk cId="3657327473" sldId="278"/>
            <ac:grpSpMk id="9" creationId="{A7900967-84CA-47B4-9F1C-E787BAC1496A}"/>
          </ac:grpSpMkLst>
        </pc:grpChg>
        <pc:picChg chg="add mod">
          <ac:chgData name="Tomáš" userId="a8246f16-88e2-45d5-ab01-04bf394fdcbc" providerId="ADAL" clId="{B55CB0D7-4E0D-4E3A-8A73-59B8BCE4F252}" dt="2020-10-06T16:55:42.862" v="1116" actId="26606"/>
          <ac:picMkLst>
            <pc:docMk/>
            <pc:sldMk cId="3657327473" sldId="278"/>
            <ac:picMk id="2" creationId="{9406C215-1EEF-4650-84BC-5BD969822A6E}"/>
          </ac:picMkLst>
        </pc:picChg>
        <pc:picChg chg="add">
          <ac:chgData name="Tomáš" userId="a8246f16-88e2-45d5-ab01-04bf394fdcbc" providerId="ADAL" clId="{B55CB0D7-4E0D-4E3A-8A73-59B8BCE4F252}" dt="2020-10-06T16:58:10.575" v="1117"/>
          <ac:picMkLst>
            <pc:docMk/>
            <pc:sldMk cId="3657327473" sldId="278"/>
            <ac:picMk id="3" creationId="{02B732A3-6A07-4775-9C0B-57E5FE7EEEEC}"/>
          </ac:picMkLst>
        </pc:picChg>
      </pc:sldChg>
      <pc:sldChg chg="addSp modSp new mod setBg modAnim">
        <pc:chgData name="Tomáš" userId="a8246f16-88e2-45d5-ab01-04bf394fdcbc" providerId="ADAL" clId="{B55CB0D7-4E0D-4E3A-8A73-59B8BCE4F252}" dt="2020-10-06T17:26:08.352" v="1428" actId="5793"/>
        <pc:sldMkLst>
          <pc:docMk/>
          <pc:sldMk cId="2068569592" sldId="279"/>
        </pc:sldMkLst>
        <pc:spChg chg="add mod">
          <ac:chgData name="Tomáš" userId="a8246f16-88e2-45d5-ab01-04bf394fdcbc" providerId="ADAL" clId="{B55CB0D7-4E0D-4E3A-8A73-59B8BCE4F252}" dt="2020-10-06T16:59:26.610" v="1227" actId="1036"/>
          <ac:spMkLst>
            <pc:docMk/>
            <pc:sldMk cId="2068569592" sldId="279"/>
            <ac:spMk id="3" creationId="{67C5E232-0EDB-4903-94DB-AB45A4827B42}"/>
          </ac:spMkLst>
        </pc:spChg>
        <pc:spChg chg="add mod">
          <ac:chgData name="Tomáš" userId="a8246f16-88e2-45d5-ab01-04bf394fdcbc" providerId="ADAL" clId="{B55CB0D7-4E0D-4E3A-8A73-59B8BCE4F252}" dt="2020-10-06T17:26:08.352" v="1428" actId="5793"/>
          <ac:spMkLst>
            <pc:docMk/>
            <pc:sldMk cId="2068569592" sldId="279"/>
            <ac:spMk id="4" creationId="{6D757777-23AA-48F9-890B-81424E5FCECD}"/>
          </ac:spMkLst>
        </pc:spChg>
        <pc:spChg chg="add">
          <ac:chgData name="Tomáš" userId="a8246f16-88e2-45d5-ab01-04bf394fdcbc" providerId="ADAL" clId="{B55CB0D7-4E0D-4E3A-8A73-59B8BCE4F252}" dt="2020-10-06T16:58:21.145" v="1120" actId="26606"/>
          <ac:spMkLst>
            <pc:docMk/>
            <pc:sldMk cId="2068569592" sldId="279"/>
            <ac:spMk id="7" creationId="{9B37791B-B040-4694-BFDC-8DD132D86E8E}"/>
          </ac:spMkLst>
        </pc:spChg>
        <pc:grpChg chg="add">
          <ac:chgData name="Tomáš" userId="a8246f16-88e2-45d5-ab01-04bf394fdcbc" providerId="ADAL" clId="{B55CB0D7-4E0D-4E3A-8A73-59B8BCE4F252}" dt="2020-10-06T16:58:21.145" v="1120" actId="26606"/>
          <ac:grpSpMkLst>
            <pc:docMk/>
            <pc:sldMk cId="2068569592" sldId="279"/>
            <ac:grpSpMk id="9" creationId="{A7900967-84CA-47B4-9F1C-E787BAC1496A}"/>
          </ac:grpSpMkLst>
        </pc:grpChg>
        <pc:picChg chg="add mod">
          <ac:chgData name="Tomáš" userId="a8246f16-88e2-45d5-ab01-04bf394fdcbc" providerId="ADAL" clId="{B55CB0D7-4E0D-4E3A-8A73-59B8BCE4F252}" dt="2020-10-06T16:58:21.145" v="1120" actId="26606"/>
          <ac:picMkLst>
            <pc:docMk/>
            <pc:sldMk cId="2068569592" sldId="279"/>
            <ac:picMk id="2" creationId="{0E228C49-4CE0-4DEC-907A-A400AA3447BA}"/>
          </ac:picMkLst>
        </pc:picChg>
      </pc:sldChg>
      <pc:sldChg chg="addSp delSp modSp add mod">
        <pc:chgData name="Tomáš" userId="a8246f16-88e2-45d5-ab01-04bf394fdcbc" providerId="ADAL" clId="{B55CB0D7-4E0D-4E3A-8A73-59B8BCE4F252}" dt="2020-10-06T18:30:10.441" v="1884" actId="20577"/>
        <pc:sldMkLst>
          <pc:docMk/>
          <pc:sldMk cId="1708956328" sldId="280"/>
        </pc:sldMkLst>
        <pc:spChg chg="mod">
          <ac:chgData name="Tomáš" userId="a8246f16-88e2-45d5-ab01-04bf394fdcbc" providerId="ADAL" clId="{B55CB0D7-4E0D-4E3A-8A73-59B8BCE4F252}" dt="2020-10-06T18:28:56.315" v="1743" actId="1076"/>
          <ac:spMkLst>
            <pc:docMk/>
            <pc:sldMk cId="1708956328" sldId="280"/>
            <ac:spMk id="2" creationId="{B2147A3C-7D02-41C5-BCF6-FFF5849D4A17}"/>
          </ac:spMkLst>
        </pc:spChg>
        <pc:spChg chg="add mod">
          <ac:chgData name="Tomáš" userId="a8246f16-88e2-45d5-ab01-04bf394fdcbc" providerId="ADAL" clId="{B55CB0D7-4E0D-4E3A-8A73-59B8BCE4F252}" dt="2020-10-06T18:28:40.716" v="1738" actId="1076"/>
          <ac:spMkLst>
            <pc:docMk/>
            <pc:sldMk cId="1708956328" sldId="280"/>
            <ac:spMk id="3" creationId="{E42A13E7-E4DE-4916-8C9F-3D3A351E2C20}"/>
          </ac:spMkLst>
        </pc:spChg>
        <pc:spChg chg="add mod">
          <ac:chgData name="Tomáš" userId="a8246f16-88e2-45d5-ab01-04bf394fdcbc" providerId="ADAL" clId="{B55CB0D7-4E0D-4E3A-8A73-59B8BCE4F252}" dt="2020-10-06T18:29:45.575" v="1861" actId="5793"/>
          <ac:spMkLst>
            <pc:docMk/>
            <pc:sldMk cId="1708956328" sldId="280"/>
            <ac:spMk id="4" creationId="{3E6339DE-7A69-474E-9CE4-A3970856AF27}"/>
          </ac:spMkLst>
        </pc:spChg>
        <pc:spChg chg="del">
          <ac:chgData name="Tomáš" userId="a8246f16-88e2-45d5-ab01-04bf394fdcbc" providerId="ADAL" clId="{B55CB0D7-4E0D-4E3A-8A73-59B8BCE4F252}" dt="2020-10-06T18:25:44.107" v="1589" actId="478"/>
          <ac:spMkLst>
            <pc:docMk/>
            <pc:sldMk cId="1708956328" sldId="280"/>
            <ac:spMk id="6" creationId="{C9812D3E-3BFB-410F-A762-019E2F55800F}"/>
          </ac:spMkLst>
        </pc:spChg>
        <pc:spChg chg="mod">
          <ac:chgData name="Tomáš" userId="a8246f16-88e2-45d5-ab01-04bf394fdcbc" providerId="ADAL" clId="{B55CB0D7-4E0D-4E3A-8A73-59B8BCE4F252}" dt="2020-10-06T18:30:10.441" v="1884" actId="20577"/>
          <ac:spMkLst>
            <pc:docMk/>
            <pc:sldMk cId="1708956328" sldId="280"/>
            <ac:spMk id="9" creationId="{D8D24DCA-7622-4B6C-8C10-8172C29743EE}"/>
          </ac:spMkLst>
        </pc:spChg>
        <pc:spChg chg="del">
          <ac:chgData name="Tomáš" userId="a8246f16-88e2-45d5-ab01-04bf394fdcbc" providerId="ADAL" clId="{B55CB0D7-4E0D-4E3A-8A73-59B8BCE4F252}" dt="2020-10-06T18:25:41.613" v="1587" actId="478"/>
          <ac:spMkLst>
            <pc:docMk/>
            <pc:sldMk cId="1708956328" sldId="280"/>
            <ac:spMk id="10" creationId="{87318108-D521-4D42-80B1-37665A9600AC}"/>
          </ac:spMkLst>
        </pc:spChg>
        <pc:spChg chg="del">
          <ac:chgData name="Tomáš" userId="a8246f16-88e2-45d5-ab01-04bf394fdcbc" providerId="ADAL" clId="{B55CB0D7-4E0D-4E3A-8A73-59B8BCE4F252}" dt="2020-10-06T18:25:42.820" v="1588" actId="478"/>
          <ac:spMkLst>
            <pc:docMk/>
            <pc:sldMk cId="1708956328" sldId="280"/>
            <ac:spMk id="11" creationId="{834C6628-FC40-403B-8871-5C3085CDD9D1}"/>
          </ac:spMkLst>
        </pc:spChg>
        <pc:spChg chg="del">
          <ac:chgData name="Tomáš" userId="a8246f16-88e2-45d5-ab01-04bf394fdcbc" providerId="ADAL" clId="{B55CB0D7-4E0D-4E3A-8A73-59B8BCE4F252}" dt="2020-10-06T18:25:45.385" v="1590" actId="478"/>
          <ac:spMkLst>
            <pc:docMk/>
            <pc:sldMk cId="1708956328" sldId="280"/>
            <ac:spMk id="15" creationId="{BF543C4C-469D-4C1D-8AF2-64931085A070}"/>
          </ac:spMkLst>
        </pc:spChg>
        <pc:spChg chg="del">
          <ac:chgData name="Tomáš" userId="a8246f16-88e2-45d5-ab01-04bf394fdcbc" providerId="ADAL" clId="{B55CB0D7-4E0D-4E3A-8A73-59B8BCE4F252}" dt="2020-10-06T18:25:38.828" v="1585" actId="478"/>
          <ac:spMkLst>
            <pc:docMk/>
            <pc:sldMk cId="1708956328" sldId="280"/>
            <ac:spMk id="17" creationId="{444A2D5D-1E84-4068-9D25-7C22866FDFF2}"/>
          </ac:spMkLst>
        </pc:spChg>
        <pc:spChg chg="del">
          <ac:chgData name="Tomáš" userId="a8246f16-88e2-45d5-ab01-04bf394fdcbc" providerId="ADAL" clId="{B55CB0D7-4E0D-4E3A-8A73-59B8BCE4F252}" dt="2020-10-06T18:25:40.258" v="1586" actId="478"/>
          <ac:spMkLst>
            <pc:docMk/>
            <pc:sldMk cId="1708956328" sldId="280"/>
            <ac:spMk id="18" creationId="{1C1FC8EB-3178-4498-A952-B843CEED092F}"/>
          </ac:spMkLst>
        </pc:spChg>
      </pc:sldChg>
      <pc:sldChg chg="addSp modSp new del mod setBg">
        <pc:chgData name="Tomáš" userId="a8246f16-88e2-45d5-ab01-04bf394fdcbc" providerId="ADAL" clId="{B55CB0D7-4E0D-4E3A-8A73-59B8BCE4F252}" dt="2020-10-06T18:22:18.256" v="1560" actId="47"/>
        <pc:sldMkLst>
          <pc:docMk/>
          <pc:sldMk cId="4161689802" sldId="280"/>
        </pc:sldMkLst>
        <pc:spChg chg="add">
          <ac:chgData name="Tomáš" userId="a8246f16-88e2-45d5-ab01-04bf394fdcbc" providerId="ADAL" clId="{B55CB0D7-4E0D-4E3A-8A73-59B8BCE4F252}" dt="2020-10-06T18:14:39.140" v="1447" actId="26606"/>
          <ac:spMkLst>
            <pc:docMk/>
            <pc:sldMk cId="4161689802" sldId="280"/>
            <ac:spMk id="7" creationId="{9B37791B-B040-4694-BFDC-8DD132D86E8E}"/>
          </ac:spMkLst>
        </pc:spChg>
        <pc:grpChg chg="add">
          <ac:chgData name="Tomáš" userId="a8246f16-88e2-45d5-ab01-04bf394fdcbc" providerId="ADAL" clId="{B55CB0D7-4E0D-4E3A-8A73-59B8BCE4F252}" dt="2020-10-06T18:14:39.140" v="1447" actId="26606"/>
          <ac:grpSpMkLst>
            <pc:docMk/>
            <pc:sldMk cId="4161689802" sldId="280"/>
            <ac:grpSpMk id="9" creationId="{A7900967-84CA-47B4-9F1C-E787BAC1496A}"/>
          </ac:grpSpMkLst>
        </pc:grpChg>
        <pc:picChg chg="add mod">
          <ac:chgData name="Tomáš" userId="a8246f16-88e2-45d5-ab01-04bf394fdcbc" providerId="ADAL" clId="{B55CB0D7-4E0D-4E3A-8A73-59B8BCE4F252}" dt="2020-10-06T18:14:39.140" v="1447" actId="26606"/>
          <ac:picMkLst>
            <pc:docMk/>
            <pc:sldMk cId="4161689802" sldId="280"/>
            <ac:picMk id="2" creationId="{86C0371B-F02A-4BAE-B10E-76B168A38F9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9/21/2023</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19175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71812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9578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44119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8753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81872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999301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2188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25310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01013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9/21/2023</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012643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9/21/2023</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689850151"/>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7.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2.jpe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DmBahbIkkB4"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budova, medvěd, staré, kámen&#10;&#10;Popis byl vytvořen automaticky">
            <a:extLst>
              <a:ext uri="{FF2B5EF4-FFF2-40B4-BE49-F238E27FC236}">
                <a16:creationId xmlns:a16="http://schemas.microsoft.com/office/drawing/2014/main" id="{43814A6B-43CD-4A49-8768-2524FE2BCCEF}"/>
              </a:ext>
            </a:extLst>
          </p:cNvPr>
          <p:cNvPicPr>
            <a:picLocks noChangeAspect="1"/>
          </p:cNvPicPr>
          <p:nvPr/>
        </p:nvPicPr>
        <p:blipFill rotWithShape="1">
          <a:blip r:embed="rId2">
            <a:extLst>
              <a:ext uri="{28A0092B-C50C-407E-A947-70E740481C1C}">
                <a14:useLocalDpi xmlns:a14="http://schemas.microsoft.com/office/drawing/2010/main" val="0"/>
              </a:ext>
            </a:extLst>
          </a:blip>
          <a:srcRect r="20000"/>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4" name="Group 1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5" name="Freeform: Shape 1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Řečová bublina: oválný bublinový popisek 7">
            <a:extLst>
              <a:ext uri="{FF2B5EF4-FFF2-40B4-BE49-F238E27FC236}">
                <a16:creationId xmlns:a16="http://schemas.microsoft.com/office/drawing/2014/main" id="{7E0A5CAD-9A46-4FAB-9661-FFD4B3670F47}"/>
              </a:ext>
            </a:extLst>
          </p:cNvPr>
          <p:cNvSpPr/>
          <p:nvPr/>
        </p:nvSpPr>
        <p:spPr>
          <a:xfrm>
            <a:off x="6848030" y="270986"/>
            <a:ext cx="4874952" cy="3633563"/>
          </a:xfrm>
          <a:prstGeom prst="wedgeEllipseCallout">
            <a:avLst>
              <a:gd name="adj1" fmla="val -68252"/>
              <a:gd name="adj2" fmla="val 1375"/>
            </a:avLst>
          </a:prstGeom>
          <a:solidFill>
            <a:srgbClr val="FBFBF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5000" b="1" cap="small" dirty="0">
                <a:solidFill>
                  <a:schemeClr val="bg1"/>
                </a:solidFill>
                <a:latin typeface="Georgia" panose="02040502050405020303" pitchFamily="18" charset="0"/>
              </a:rPr>
              <a:t>Odteď budete sekat latinu!</a:t>
            </a:r>
          </a:p>
        </p:txBody>
      </p:sp>
    </p:spTree>
    <p:extLst>
      <p:ext uri="{BB962C8B-B14F-4D97-AF65-F5344CB8AC3E}">
        <p14:creationId xmlns:p14="http://schemas.microsoft.com/office/powerpoint/2010/main" val="1924537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29B7B24-F16C-4A15-B91A-FA5BDB9EB725}"/>
              </a:ext>
            </a:extLst>
          </p:cNvPr>
          <p:cNvSpPr>
            <a:spLocks noGrp="1"/>
          </p:cNvSpPr>
          <p:nvPr>
            <p:ph type="title"/>
          </p:nvPr>
        </p:nvSpPr>
        <p:spPr>
          <a:xfrm>
            <a:off x="563880" y="552450"/>
            <a:ext cx="3246120" cy="1504950"/>
          </a:xfrm>
        </p:spPr>
        <p:txBody>
          <a:bodyPr>
            <a:normAutofit fontScale="90000"/>
          </a:bodyPr>
          <a:lstStyle/>
          <a:p>
            <a:r>
              <a:rPr lang="cs-CZ" dirty="0">
                <a:latin typeface="Georgia" panose="02040502050405020303" pitchFamily="18" charset="0"/>
              </a:rPr>
              <a:t>Diftongy (dvojhlásky)</a:t>
            </a:r>
          </a:p>
        </p:txBody>
      </p:sp>
      <p:pic>
        <p:nvPicPr>
          <p:cNvPr id="5" name="Zástupný obsah 4" descr="Obsah obrázku osoba, interiér, žena, hledání&#10;&#10;Popis byl vytvořen automaticky">
            <a:extLst>
              <a:ext uri="{FF2B5EF4-FFF2-40B4-BE49-F238E27FC236}">
                <a16:creationId xmlns:a16="http://schemas.microsoft.com/office/drawing/2014/main" id="{57382E11-804F-4092-A8EE-189CBC4B0505}"/>
              </a:ext>
            </a:extLst>
          </p:cNvPr>
          <p:cNvPicPr>
            <a:picLocks noChangeAspect="1"/>
          </p:cNvPicPr>
          <p:nvPr/>
        </p:nvPicPr>
        <p:blipFill rotWithShape="1">
          <a:blip r:embed="rId2">
            <a:extLst>
              <a:ext uri="{28A0092B-C50C-407E-A947-70E740481C1C}">
                <a14:useLocalDpi xmlns:a14="http://schemas.microsoft.com/office/drawing/2010/main" val="0"/>
              </a:ext>
            </a:extLst>
          </a:blip>
          <a:srcRect l="28342" r="27157"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4" name="Freeform: Shape 13">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6" name="Tabulka 6">
            <a:extLst>
              <a:ext uri="{FF2B5EF4-FFF2-40B4-BE49-F238E27FC236}">
                <a16:creationId xmlns:a16="http://schemas.microsoft.com/office/drawing/2014/main" id="{7B166A9D-4684-45BE-A728-E5900B7161CE}"/>
              </a:ext>
            </a:extLst>
          </p:cNvPr>
          <p:cNvGraphicFramePr>
            <a:graphicFrameLocks noGrp="1"/>
          </p:cNvGraphicFramePr>
          <p:nvPr>
            <p:ph idx="1"/>
            <p:extLst>
              <p:ext uri="{D42A27DB-BD31-4B8C-83A1-F6EECF244321}">
                <p14:modId xmlns:p14="http://schemas.microsoft.com/office/powerpoint/2010/main" val="433727109"/>
              </p:ext>
            </p:extLst>
          </p:nvPr>
        </p:nvGraphicFramePr>
        <p:xfrm>
          <a:off x="476328" y="2289370"/>
          <a:ext cx="6667344" cy="2168330"/>
        </p:xfrm>
        <a:graphic>
          <a:graphicData uri="http://schemas.openxmlformats.org/drawingml/2006/table">
            <a:tbl>
              <a:tblPr firstRow="1" bandRow="1">
                <a:tableStyleId>{8EC20E35-A176-4012-BC5E-935CFFF8708E}</a:tableStyleId>
              </a:tblPr>
              <a:tblGrid>
                <a:gridCol w="1368325">
                  <a:extLst>
                    <a:ext uri="{9D8B030D-6E8A-4147-A177-3AD203B41FA5}">
                      <a16:colId xmlns:a16="http://schemas.microsoft.com/office/drawing/2014/main" val="1855594765"/>
                    </a:ext>
                  </a:extLst>
                </a:gridCol>
                <a:gridCol w="1635665">
                  <a:extLst>
                    <a:ext uri="{9D8B030D-6E8A-4147-A177-3AD203B41FA5}">
                      <a16:colId xmlns:a16="http://schemas.microsoft.com/office/drawing/2014/main" val="2455897638"/>
                    </a:ext>
                  </a:extLst>
                </a:gridCol>
                <a:gridCol w="3663354">
                  <a:extLst>
                    <a:ext uri="{9D8B030D-6E8A-4147-A177-3AD203B41FA5}">
                      <a16:colId xmlns:a16="http://schemas.microsoft.com/office/drawing/2014/main" val="1986991462"/>
                    </a:ext>
                  </a:extLst>
                </a:gridCol>
              </a:tblGrid>
              <a:tr h="433666">
                <a:tc>
                  <a:txBody>
                    <a:bodyPr/>
                    <a:lstStyle/>
                    <a:p>
                      <a:r>
                        <a:rPr lang="cs-CZ" dirty="0">
                          <a:latin typeface="Georgia" panose="02040502050405020303" pitchFamily="18" charset="0"/>
                        </a:rPr>
                        <a:t>diftong</a:t>
                      </a:r>
                    </a:p>
                  </a:txBody>
                  <a:tcPr/>
                </a:tc>
                <a:tc>
                  <a:txBody>
                    <a:bodyPr/>
                    <a:lstStyle/>
                    <a:p>
                      <a:r>
                        <a:rPr lang="cs-CZ" dirty="0">
                          <a:latin typeface="Georgia" panose="02040502050405020303" pitchFamily="18" charset="0"/>
                        </a:rPr>
                        <a:t>výslovnost</a:t>
                      </a:r>
                    </a:p>
                  </a:txBody>
                  <a:tcPr/>
                </a:tc>
                <a:tc>
                  <a:txBody>
                    <a:bodyPr/>
                    <a:lstStyle/>
                    <a:p>
                      <a:r>
                        <a:rPr lang="cs-CZ" dirty="0">
                          <a:latin typeface="Georgia" panose="02040502050405020303" pitchFamily="18" charset="0"/>
                        </a:rPr>
                        <a:t>příklad</a:t>
                      </a:r>
                    </a:p>
                  </a:txBody>
                  <a:tcPr/>
                </a:tc>
                <a:extLst>
                  <a:ext uri="{0D108BD9-81ED-4DB2-BD59-A6C34878D82A}">
                    <a16:rowId xmlns:a16="http://schemas.microsoft.com/office/drawing/2014/main" val="2502821039"/>
                  </a:ext>
                </a:extLst>
              </a:tr>
              <a:tr h="433666">
                <a:tc>
                  <a:txBody>
                    <a:bodyPr/>
                    <a:lstStyle/>
                    <a:p>
                      <a:r>
                        <a:rPr lang="cs-CZ" dirty="0" err="1">
                          <a:latin typeface="Georgia" panose="02040502050405020303" pitchFamily="18" charset="0"/>
                        </a:rPr>
                        <a:t>ae</a:t>
                      </a:r>
                      <a:endParaRPr lang="cs-CZ" dirty="0">
                        <a:latin typeface="Georgia" panose="02040502050405020303" pitchFamily="18" charset="0"/>
                      </a:endParaRPr>
                    </a:p>
                  </a:txBody>
                  <a:tcPr/>
                </a:tc>
                <a:tc>
                  <a:txBody>
                    <a:bodyPr/>
                    <a:lstStyle/>
                    <a:p>
                      <a:r>
                        <a:rPr lang="en-GB" dirty="0">
                          <a:latin typeface="Georgia" panose="02040502050405020303" pitchFamily="18" charset="0"/>
                        </a:rPr>
                        <a:t>[</a:t>
                      </a:r>
                      <a:r>
                        <a:rPr lang="cs-CZ" dirty="0">
                          <a:latin typeface="Georgia" panose="02040502050405020303" pitchFamily="18" charset="0"/>
                        </a:rPr>
                        <a:t>é</a:t>
                      </a:r>
                      <a:r>
                        <a:rPr lang="en-GB" dirty="0">
                          <a:latin typeface="Georgia" panose="02040502050405020303" pitchFamily="18" charset="0"/>
                        </a:rPr>
                        <a:t>]</a:t>
                      </a:r>
                      <a:endParaRPr lang="cs-CZ" dirty="0">
                        <a:latin typeface="Georgia" panose="020405020504050203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a:latin typeface="Georgia" panose="02040502050405020303" pitchFamily="18" charset="0"/>
                        </a:rPr>
                        <a:t>maestus</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méstus</a:t>
                      </a:r>
                      <a:r>
                        <a:rPr lang="en-GB" dirty="0">
                          <a:latin typeface="Georgia" panose="02040502050405020303" pitchFamily="18" charset="0"/>
                        </a:rPr>
                        <a:t>]</a:t>
                      </a:r>
                      <a:r>
                        <a:rPr lang="cs-CZ" dirty="0">
                          <a:latin typeface="Georgia" panose="02040502050405020303" pitchFamily="18" charset="0"/>
                        </a:rPr>
                        <a:t> (smutný)</a:t>
                      </a:r>
                    </a:p>
                  </a:txBody>
                  <a:tcPr/>
                </a:tc>
                <a:extLst>
                  <a:ext uri="{0D108BD9-81ED-4DB2-BD59-A6C34878D82A}">
                    <a16:rowId xmlns:a16="http://schemas.microsoft.com/office/drawing/2014/main" val="1573356636"/>
                  </a:ext>
                </a:extLst>
              </a:tr>
              <a:tr h="433666">
                <a:tc>
                  <a:txBody>
                    <a:bodyPr/>
                    <a:lstStyle/>
                    <a:p>
                      <a:r>
                        <a:rPr lang="cs-CZ" dirty="0" err="1">
                          <a:latin typeface="Georgia" panose="02040502050405020303" pitchFamily="18" charset="0"/>
                        </a:rPr>
                        <a:t>oe</a:t>
                      </a:r>
                      <a:endParaRPr lang="cs-CZ" dirty="0">
                        <a:latin typeface="Georgia" panose="020405020504050203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Georgia" panose="02040502050405020303" pitchFamily="18" charset="0"/>
                        </a:rPr>
                        <a:t>[</a:t>
                      </a:r>
                      <a:r>
                        <a:rPr lang="cs-CZ" dirty="0">
                          <a:latin typeface="Georgia" panose="02040502050405020303" pitchFamily="18" charset="0"/>
                        </a:rPr>
                        <a:t>é</a:t>
                      </a:r>
                      <a:r>
                        <a:rPr lang="en-GB" dirty="0">
                          <a:latin typeface="Georgia" panose="02040502050405020303" pitchFamily="18" charset="0"/>
                        </a:rPr>
                        <a:t>]</a:t>
                      </a:r>
                      <a:endParaRPr lang="cs-CZ" dirty="0">
                        <a:latin typeface="Georgia" panose="020405020504050203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a:latin typeface="Georgia" panose="02040502050405020303" pitchFamily="18" charset="0"/>
                        </a:rPr>
                        <a:t>poena</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péna</a:t>
                      </a:r>
                      <a:r>
                        <a:rPr lang="en-GB" dirty="0">
                          <a:latin typeface="Georgia" panose="02040502050405020303" pitchFamily="18" charset="0"/>
                        </a:rPr>
                        <a:t>]</a:t>
                      </a:r>
                      <a:r>
                        <a:rPr lang="cs-CZ" dirty="0">
                          <a:latin typeface="Georgia" panose="02040502050405020303" pitchFamily="18" charset="0"/>
                        </a:rPr>
                        <a:t> (trest)</a:t>
                      </a:r>
                    </a:p>
                  </a:txBody>
                  <a:tcPr/>
                </a:tc>
                <a:extLst>
                  <a:ext uri="{0D108BD9-81ED-4DB2-BD59-A6C34878D82A}">
                    <a16:rowId xmlns:a16="http://schemas.microsoft.com/office/drawing/2014/main" val="3487171317"/>
                  </a:ext>
                </a:extLst>
              </a:tr>
              <a:tr h="433666">
                <a:tc>
                  <a:txBody>
                    <a:bodyPr/>
                    <a:lstStyle/>
                    <a:p>
                      <a:r>
                        <a:rPr lang="cs-CZ" dirty="0">
                          <a:latin typeface="Georgia" panose="02040502050405020303" pitchFamily="18" charset="0"/>
                        </a:rPr>
                        <a:t>au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Georgia" panose="02040502050405020303" pitchFamily="18" charset="0"/>
                        </a:rPr>
                        <a:t>[</a:t>
                      </a:r>
                      <a:r>
                        <a:rPr lang="cs-CZ" dirty="0">
                          <a:latin typeface="Georgia" panose="02040502050405020303" pitchFamily="18" charset="0"/>
                        </a:rPr>
                        <a:t>au</a:t>
                      </a:r>
                      <a:r>
                        <a:rPr lang="en-GB" dirty="0">
                          <a:latin typeface="Georgia" panose="02040502050405020303" pitchFamily="18" charset="0"/>
                        </a:rPr>
                        <a:t>]</a:t>
                      </a:r>
                      <a:endParaRPr lang="cs-CZ" dirty="0">
                        <a:latin typeface="Georgia" panose="020405020504050203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a:latin typeface="Georgia" panose="02040502050405020303" pitchFamily="18" charset="0"/>
                        </a:rPr>
                        <a:t>aurum</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aurum</a:t>
                      </a:r>
                      <a:r>
                        <a:rPr lang="en-GB" dirty="0">
                          <a:latin typeface="Georgia" panose="02040502050405020303" pitchFamily="18" charset="0"/>
                        </a:rPr>
                        <a:t>]</a:t>
                      </a:r>
                      <a:r>
                        <a:rPr lang="cs-CZ" dirty="0">
                          <a:latin typeface="Georgia" panose="02040502050405020303" pitchFamily="18" charset="0"/>
                        </a:rPr>
                        <a:t> (zlato)</a:t>
                      </a:r>
                    </a:p>
                  </a:txBody>
                  <a:tcPr/>
                </a:tc>
                <a:extLst>
                  <a:ext uri="{0D108BD9-81ED-4DB2-BD59-A6C34878D82A}">
                    <a16:rowId xmlns:a16="http://schemas.microsoft.com/office/drawing/2014/main" val="254671852"/>
                  </a:ext>
                </a:extLst>
              </a:tr>
              <a:tr h="433666">
                <a:tc>
                  <a:txBody>
                    <a:bodyPr/>
                    <a:lstStyle/>
                    <a:p>
                      <a:r>
                        <a:rPr lang="cs-CZ" dirty="0" err="1">
                          <a:latin typeface="Georgia" panose="02040502050405020303" pitchFamily="18" charset="0"/>
                        </a:rPr>
                        <a:t>eu</a:t>
                      </a:r>
                      <a:endParaRPr lang="cs-CZ" dirty="0">
                        <a:latin typeface="Georgia" panose="020405020504050203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Georgia" panose="02040502050405020303" pitchFamily="18" charset="0"/>
                        </a:rPr>
                        <a:t>[</a:t>
                      </a:r>
                      <a:r>
                        <a:rPr lang="cs-CZ" dirty="0" err="1">
                          <a:latin typeface="Georgia" panose="02040502050405020303" pitchFamily="18" charset="0"/>
                        </a:rPr>
                        <a:t>eu</a:t>
                      </a:r>
                      <a:r>
                        <a:rPr lang="en-GB" dirty="0">
                          <a:latin typeface="Georgia" panose="02040502050405020303" pitchFamily="18" charset="0"/>
                        </a:rPr>
                        <a:t>]</a:t>
                      </a:r>
                      <a:endParaRPr lang="cs-CZ" dirty="0">
                        <a:latin typeface="Georgia" panose="020405020504050203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a:latin typeface="Georgia" panose="02040502050405020303" pitchFamily="18" charset="0"/>
                        </a:rPr>
                        <a:t>eheu</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eheu</a:t>
                      </a:r>
                      <a:r>
                        <a:rPr lang="en-GB" dirty="0">
                          <a:latin typeface="Georgia" panose="02040502050405020303" pitchFamily="18" charset="0"/>
                        </a:rPr>
                        <a:t>]</a:t>
                      </a:r>
                      <a:r>
                        <a:rPr lang="cs-CZ" dirty="0">
                          <a:latin typeface="Georgia" panose="02040502050405020303" pitchFamily="18" charset="0"/>
                        </a:rPr>
                        <a:t> (ach!) </a:t>
                      </a:r>
                    </a:p>
                  </a:txBody>
                  <a:tcPr/>
                </a:tc>
                <a:extLst>
                  <a:ext uri="{0D108BD9-81ED-4DB2-BD59-A6C34878D82A}">
                    <a16:rowId xmlns:a16="http://schemas.microsoft.com/office/drawing/2014/main" val="2728782244"/>
                  </a:ext>
                </a:extLst>
              </a:tr>
            </a:tbl>
          </a:graphicData>
        </a:graphic>
      </p:graphicFrame>
      <p:sp>
        <p:nvSpPr>
          <p:cNvPr id="16" name="Freeform: Shape 15">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Řečová bublina: oválný bublinový popisek 6">
            <a:extLst>
              <a:ext uri="{FF2B5EF4-FFF2-40B4-BE49-F238E27FC236}">
                <a16:creationId xmlns:a16="http://schemas.microsoft.com/office/drawing/2014/main" id="{C75BB522-B31D-436F-9257-F9E47BB8DAB3}"/>
              </a:ext>
            </a:extLst>
          </p:cNvPr>
          <p:cNvSpPr/>
          <p:nvPr/>
        </p:nvSpPr>
        <p:spPr>
          <a:xfrm>
            <a:off x="10437782" y="5439850"/>
            <a:ext cx="1651518" cy="1278294"/>
          </a:xfrm>
          <a:prstGeom prst="wedgeEllipseCallout">
            <a:avLst>
              <a:gd name="adj1" fmla="val -58470"/>
              <a:gd name="adj2" fmla="val -75665"/>
            </a:avLst>
          </a:prstGeom>
          <a:solidFill>
            <a:srgbClr val="736C61"/>
          </a:solidFill>
          <a:ln>
            <a:solidFill>
              <a:srgbClr val="ECE5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err="1">
                <a:latin typeface="Georgia" panose="02040502050405020303" pitchFamily="18" charset="0"/>
              </a:rPr>
              <a:t>Eheu</a:t>
            </a:r>
            <a:r>
              <a:rPr lang="cs-CZ" b="1" dirty="0">
                <a:latin typeface="Georgia" panose="02040502050405020303" pitchFamily="18" charset="0"/>
              </a:rPr>
              <a:t>!</a:t>
            </a:r>
          </a:p>
        </p:txBody>
      </p:sp>
      <p:sp>
        <p:nvSpPr>
          <p:cNvPr id="8" name="TextovéPole 7">
            <a:extLst>
              <a:ext uri="{FF2B5EF4-FFF2-40B4-BE49-F238E27FC236}">
                <a16:creationId xmlns:a16="http://schemas.microsoft.com/office/drawing/2014/main" id="{840F40E8-FBFE-4DD0-9D22-4937B9015056}"/>
              </a:ext>
            </a:extLst>
          </p:cNvPr>
          <p:cNvSpPr txBox="1"/>
          <p:nvPr/>
        </p:nvSpPr>
        <p:spPr>
          <a:xfrm>
            <a:off x="563879" y="4834778"/>
            <a:ext cx="4219135" cy="2031325"/>
          </a:xfrm>
          <a:prstGeom prst="rect">
            <a:avLst/>
          </a:prstGeom>
          <a:noFill/>
        </p:spPr>
        <p:txBody>
          <a:bodyPr wrap="square" rtlCol="0">
            <a:spAutoFit/>
          </a:bodyPr>
          <a:lstStyle/>
          <a:p>
            <a:r>
              <a:rPr lang="cs-CZ" dirty="0">
                <a:latin typeface="Georgia" panose="02040502050405020303" pitchFamily="18" charset="0"/>
              </a:rPr>
              <a:t>Pozor, některá slova se čtou jinak:</a:t>
            </a:r>
          </a:p>
          <a:p>
            <a:endParaRPr lang="cs-CZ" dirty="0">
              <a:latin typeface="Georgia" panose="02040502050405020303" pitchFamily="18" charset="0"/>
            </a:endParaRPr>
          </a:p>
          <a:p>
            <a:pPr marL="285750" indent="-285750">
              <a:buFont typeface="Arial" panose="020B0604020202020204" pitchFamily="34" charset="0"/>
              <a:buChar char="•"/>
            </a:pPr>
            <a:r>
              <a:rPr lang="cs-CZ" dirty="0">
                <a:latin typeface="Georgia" panose="02040502050405020303" pitchFamily="18" charset="0"/>
              </a:rPr>
              <a:t>aer </a:t>
            </a:r>
            <a:r>
              <a:rPr lang="en-GB" dirty="0">
                <a:latin typeface="Georgia" panose="02040502050405020303" pitchFamily="18" charset="0"/>
              </a:rPr>
              <a:t>[</a:t>
            </a:r>
            <a:r>
              <a:rPr lang="cs-CZ" dirty="0" err="1">
                <a:latin typeface="Georgia" panose="02040502050405020303" pitchFamily="18" charset="0"/>
              </a:rPr>
              <a:t>aér</a:t>
            </a:r>
            <a:r>
              <a:rPr lang="en-GB" dirty="0">
                <a:latin typeface="Georgia" panose="02040502050405020303" pitchFamily="18" charset="0"/>
              </a:rPr>
              <a:t>]</a:t>
            </a:r>
            <a:r>
              <a:rPr lang="cs-CZ" dirty="0">
                <a:latin typeface="Georgia" panose="02040502050405020303" pitchFamily="18" charset="0"/>
              </a:rPr>
              <a:t> (vzduch)</a:t>
            </a:r>
          </a:p>
          <a:p>
            <a:pPr marL="285750" indent="-285750">
              <a:buFont typeface="Arial" panose="020B0604020202020204" pitchFamily="34" charset="0"/>
              <a:buChar char="•"/>
            </a:pPr>
            <a:r>
              <a:rPr lang="cs-CZ" dirty="0">
                <a:latin typeface="Georgia" panose="02040502050405020303" pitchFamily="18" charset="0"/>
              </a:rPr>
              <a:t>poeta </a:t>
            </a:r>
            <a:r>
              <a:rPr lang="en-GB" dirty="0">
                <a:latin typeface="Georgia" panose="02040502050405020303" pitchFamily="18" charset="0"/>
              </a:rPr>
              <a:t>[</a:t>
            </a:r>
            <a:r>
              <a:rPr lang="cs-CZ" dirty="0" err="1">
                <a:latin typeface="Georgia" panose="02040502050405020303" pitchFamily="18" charset="0"/>
              </a:rPr>
              <a:t>poéta</a:t>
            </a:r>
            <a:r>
              <a:rPr lang="en-GB" dirty="0">
                <a:latin typeface="Georgia" panose="02040502050405020303" pitchFamily="18" charset="0"/>
              </a:rPr>
              <a:t>]</a:t>
            </a:r>
            <a:r>
              <a:rPr lang="cs-CZ" dirty="0">
                <a:latin typeface="Georgia" panose="02040502050405020303" pitchFamily="18" charset="0"/>
              </a:rPr>
              <a:t> (básník)</a:t>
            </a:r>
            <a:br>
              <a:rPr lang="cs-CZ" dirty="0">
                <a:latin typeface="Georgia" panose="02040502050405020303" pitchFamily="18" charset="0"/>
              </a:rPr>
            </a:br>
            <a:endParaRPr lang="cs-CZ" dirty="0">
              <a:latin typeface="Georgia" panose="02040502050405020303" pitchFamily="18" charset="0"/>
            </a:endParaRPr>
          </a:p>
          <a:p>
            <a:pPr marL="285750" indent="-285750">
              <a:buFont typeface="Arial" panose="020B0604020202020204" pitchFamily="34" charset="0"/>
              <a:buChar char="•"/>
            </a:pPr>
            <a:r>
              <a:rPr lang="cs-CZ" dirty="0">
                <a:latin typeface="Georgia" panose="02040502050405020303" pitchFamily="18" charset="0"/>
              </a:rPr>
              <a:t>Naznačeno ve slovníku: </a:t>
            </a:r>
            <a:r>
              <a:rPr lang="cs-CZ" dirty="0" err="1">
                <a:latin typeface="Georgia" panose="02040502050405020303" pitchFamily="18" charset="0"/>
              </a:rPr>
              <a:t>aër</a:t>
            </a:r>
            <a:r>
              <a:rPr lang="cs-CZ" dirty="0">
                <a:latin typeface="Georgia" panose="02040502050405020303" pitchFamily="18" charset="0"/>
              </a:rPr>
              <a:t>, </a:t>
            </a:r>
            <a:r>
              <a:rPr lang="cs-CZ" dirty="0" err="1">
                <a:latin typeface="Georgia" panose="02040502050405020303" pitchFamily="18" charset="0"/>
              </a:rPr>
              <a:t>aēr</a:t>
            </a:r>
            <a:endParaRPr lang="cs-CZ" dirty="0">
              <a:latin typeface="Georgia" panose="02040502050405020303" pitchFamily="18" charset="0"/>
            </a:endParaRPr>
          </a:p>
          <a:p>
            <a:endParaRPr lang="cs-CZ" dirty="0"/>
          </a:p>
        </p:txBody>
      </p:sp>
    </p:spTree>
    <p:extLst>
      <p:ext uri="{BB962C8B-B14F-4D97-AF65-F5344CB8AC3E}">
        <p14:creationId xmlns:p14="http://schemas.microsoft.com/office/powerpoint/2010/main" val="124344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adpis 1">
            <a:extLst>
              <a:ext uri="{FF2B5EF4-FFF2-40B4-BE49-F238E27FC236}">
                <a16:creationId xmlns:a16="http://schemas.microsoft.com/office/drawing/2014/main" id="{92556466-7963-4DA6-9B40-0CA5D67F3D1C}"/>
              </a:ext>
            </a:extLst>
          </p:cNvPr>
          <p:cNvSpPr>
            <a:spLocks noGrp="1"/>
          </p:cNvSpPr>
          <p:nvPr>
            <p:ph type="title"/>
          </p:nvPr>
        </p:nvSpPr>
        <p:spPr>
          <a:xfrm>
            <a:off x="5334001" y="426720"/>
            <a:ext cx="6095999" cy="1263649"/>
          </a:xfrm>
        </p:spPr>
        <p:txBody>
          <a:bodyPr vert="horz" lIns="91440" tIns="45720" rIns="91440" bIns="45720" rtlCol="0" anchor="t" anchorCtr="0">
            <a:normAutofit fontScale="90000"/>
          </a:bodyPr>
          <a:lstStyle/>
          <a:p>
            <a:r>
              <a:rPr lang="en-US" sz="4100" kern="1200" dirty="0" err="1">
                <a:solidFill>
                  <a:schemeClr val="tx1"/>
                </a:solidFill>
                <a:latin typeface="Georgia" panose="02040502050405020303" pitchFamily="18" charset="0"/>
              </a:rPr>
              <a:t>Konsonanty</a:t>
            </a:r>
            <a:r>
              <a:rPr lang="en-US" sz="4100" kern="1200" dirty="0">
                <a:solidFill>
                  <a:schemeClr val="tx1"/>
                </a:solidFill>
                <a:latin typeface="Georgia" panose="02040502050405020303" pitchFamily="18" charset="0"/>
              </a:rPr>
              <a:t> (</a:t>
            </a:r>
            <a:r>
              <a:rPr lang="en-US" sz="4100" kern="1200" dirty="0" err="1">
                <a:solidFill>
                  <a:schemeClr val="tx1"/>
                </a:solidFill>
                <a:latin typeface="Georgia" panose="02040502050405020303" pitchFamily="18" charset="0"/>
              </a:rPr>
              <a:t>souhlásky</a:t>
            </a:r>
            <a:r>
              <a:rPr lang="en-US" sz="4100" kern="1200" dirty="0">
                <a:solidFill>
                  <a:schemeClr val="tx1"/>
                </a:solidFill>
                <a:latin typeface="Georgia" panose="02040502050405020303" pitchFamily="18" charset="0"/>
              </a:rPr>
              <a:t>)</a:t>
            </a:r>
            <a:r>
              <a:rPr lang="cs-CZ" sz="4100" kern="1200" dirty="0">
                <a:solidFill>
                  <a:schemeClr val="tx1"/>
                </a:solidFill>
                <a:latin typeface="Georgia" panose="02040502050405020303" pitchFamily="18" charset="0"/>
              </a:rPr>
              <a:t> </a:t>
            </a:r>
            <a:r>
              <a:rPr lang="en-US" sz="4400" dirty="0" err="1">
                <a:latin typeface="Georgia" panose="02040502050405020303" pitchFamily="18" charset="0"/>
                <a:ea typeface="+mn-ea"/>
                <a:cs typeface="+mn-cs"/>
              </a:rPr>
              <a:t>Čte</a:t>
            </a:r>
            <a:r>
              <a:rPr lang="cs-CZ" sz="4400" dirty="0">
                <a:latin typeface="Georgia" panose="02040502050405020303" pitchFamily="18" charset="0"/>
                <a:ea typeface="+mn-ea"/>
                <a:cs typeface="+mn-cs"/>
              </a:rPr>
              <a:t>n</a:t>
            </a:r>
            <a:r>
              <a:rPr lang="en-US" sz="4400" dirty="0">
                <a:latin typeface="Georgia" panose="02040502050405020303" pitchFamily="18" charset="0"/>
                <a:ea typeface="+mn-ea"/>
                <a:cs typeface="+mn-cs"/>
              </a:rPr>
              <a:t>í „c“ [</a:t>
            </a:r>
            <a:r>
              <a:rPr lang="cs-CZ" sz="4400" dirty="0">
                <a:latin typeface="Georgia" panose="02040502050405020303" pitchFamily="18" charset="0"/>
                <a:ea typeface="+mn-ea"/>
                <a:cs typeface="+mn-cs"/>
              </a:rPr>
              <a:t>k</a:t>
            </a:r>
            <a:r>
              <a:rPr lang="en-US" sz="4400" dirty="0">
                <a:latin typeface="Georgia" panose="02040502050405020303" pitchFamily="18" charset="0"/>
                <a:ea typeface="+mn-ea"/>
                <a:cs typeface="+mn-cs"/>
              </a:rPr>
              <a:t>/</a:t>
            </a:r>
            <a:r>
              <a:rPr lang="cs-CZ" sz="4400" dirty="0">
                <a:latin typeface="Georgia" panose="02040502050405020303" pitchFamily="18" charset="0"/>
                <a:ea typeface="+mn-ea"/>
                <a:cs typeface="+mn-cs"/>
              </a:rPr>
              <a:t>c</a:t>
            </a:r>
            <a:r>
              <a:rPr lang="en-US" sz="4400" dirty="0">
                <a:latin typeface="Georgia" panose="02040502050405020303" pitchFamily="18" charset="0"/>
                <a:ea typeface="+mn-ea"/>
                <a:cs typeface="+mn-cs"/>
              </a:rPr>
              <a:t>]</a:t>
            </a:r>
            <a:br>
              <a:rPr lang="cs-CZ" sz="4400" dirty="0">
                <a:latin typeface="Georgia" panose="02040502050405020303" pitchFamily="18" charset="0"/>
                <a:ea typeface="+mn-ea"/>
                <a:cs typeface="+mn-cs"/>
              </a:rPr>
            </a:br>
            <a:endParaRPr lang="en-US" sz="4100" kern="1200" dirty="0">
              <a:solidFill>
                <a:schemeClr val="tx1"/>
              </a:solidFill>
              <a:latin typeface="Georgia" panose="02040502050405020303" pitchFamily="18" charset="0"/>
            </a:endParaRPr>
          </a:p>
        </p:txBody>
      </p:sp>
      <p:pic>
        <p:nvPicPr>
          <p:cNvPr id="5" name="Zástupný obsah 4" descr="Obsah obrázku interiér, osoba, hledání, muž&#10;&#10;Popis byl vytvořen automaticky">
            <a:extLst>
              <a:ext uri="{FF2B5EF4-FFF2-40B4-BE49-F238E27FC236}">
                <a16:creationId xmlns:a16="http://schemas.microsoft.com/office/drawing/2014/main" id="{720E0491-E32F-40B7-85D9-C73C947595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1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30" name="Freeform: Shape 29">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Nadpis 1">
            <a:extLst>
              <a:ext uri="{FF2B5EF4-FFF2-40B4-BE49-F238E27FC236}">
                <a16:creationId xmlns:a16="http://schemas.microsoft.com/office/drawing/2014/main" id="{8B8FB371-C102-4219-A924-9E10473DECEF}"/>
              </a:ext>
            </a:extLst>
          </p:cNvPr>
          <p:cNvSpPr txBox="1">
            <a:spLocks/>
          </p:cNvSpPr>
          <p:nvPr/>
        </p:nvSpPr>
        <p:spPr>
          <a:xfrm>
            <a:off x="5110066" y="2413518"/>
            <a:ext cx="6543869" cy="3048001"/>
          </a:xfrm>
          <a:prstGeom prst="rect">
            <a:avLst/>
          </a:prstGeom>
        </p:spPr>
        <p:txBody>
          <a:bodyPr vert="horz" lIns="91440" tIns="45720" rIns="91440" bIns="45720" rtlCol="0"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57250" lvl="1" indent="-285750">
              <a:spcAft>
                <a:spcPts val="600"/>
              </a:spcAft>
              <a:buFont typeface="Arial" panose="020B0604020202020204" pitchFamily="34" charset="0"/>
              <a:buChar char="•"/>
            </a:pPr>
            <a:r>
              <a:rPr lang="en-GB" sz="2700" dirty="0">
                <a:latin typeface="Georgia" panose="02040502050405020303" pitchFamily="18" charset="0"/>
              </a:rPr>
              <a:t>[</a:t>
            </a:r>
            <a:r>
              <a:rPr lang="cs-CZ" sz="2700" dirty="0">
                <a:latin typeface="Georgia" panose="02040502050405020303" pitchFamily="18" charset="0"/>
              </a:rPr>
              <a:t>k</a:t>
            </a:r>
            <a:r>
              <a:rPr lang="en-GB" sz="2700" dirty="0">
                <a:latin typeface="Georgia" panose="02040502050405020303" pitchFamily="18" charset="0"/>
              </a:rPr>
              <a:t>] </a:t>
            </a:r>
            <a:endParaRPr lang="cs-CZ" sz="2700" dirty="0">
              <a:latin typeface="Georgia" panose="02040502050405020303" pitchFamily="18" charset="0"/>
            </a:endParaRPr>
          </a:p>
          <a:p>
            <a:pPr marL="1314450" lvl="2" indent="-285750">
              <a:spcAft>
                <a:spcPts val="600"/>
              </a:spcAft>
              <a:buFont typeface="Arial" panose="020B0604020202020204" pitchFamily="34" charset="0"/>
              <a:buChar char="•"/>
            </a:pPr>
            <a:r>
              <a:rPr lang="cs-CZ" dirty="0">
                <a:latin typeface="Georgia" panose="02040502050405020303" pitchFamily="18" charset="0"/>
              </a:rPr>
              <a:t>před a, o, u (pomůcka „kukačko“)</a:t>
            </a:r>
          </a:p>
          <a:p>
            <a:pPr marL="1771650" lvl="3" indent="-285750">
              <a:spcAft>
                <a:spcPts val="600"/>
              </a:spcAft>
              <a:buFont typeface="Arial" panose="020B0604020202020204" pitchFamily="34" charset="0"/>
              <a:buChar char="•"/>
            </a:pPr>
            <a:r>
              <a:rPr lang="cs-CZ" dirty="0">
                <a:latin typeface="Georgia" panose="02040502050405020303" pitchFamily="18" charset="0"/>
              </a:rPr>
              <a:t>causa </a:t>
            </a:r>
            <a:r>
              <a:rPr lang="en-GB" dirty="0">
                <a:latin typeface="Georgia" panose="02040502050405020303" pitchFamily="18" charset="0"/>
              </a:rPr>
              <a:t>[</a:t>
            </a:r>
            <a:r>
              <a:rPr lang="cs-CZ" dirty="0">
                <a:latin typeface="Georgia" panose="02040502050405020303" pitchFamily="18" charset="0"/>
              </a:rPr>
              <a:t>kauza</a:t>
            </a:r>
            <a:r>
              <a:rPr lang="en-GB" dirty="0">
                <a:latin typeface="Georgia" panose="02040502050405020303" pitchFamily="18" charset="0"/>
              </a:rPr>
              <a:t>]</a:t>
            </a:r>
            <a:r>
              <a:rPr lang="cs-CZ" dirty="0">
                <a:latin typeface="Georgia" panose="02040502050405020303" pitchFamily="18" charset="0"/>
              </a:rPr>
              <a:t>, </a:t>
            </a:r>
            <a:r>
              <a:rPr lang="cs-CZ" dirty="0" err="1">
                <a:latin typeface="Georgia" panose="02040502050405020303" pitchFamily="18" charset="0"/>
              </a:rPr>
              <a:t>cōnsul</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kónzul</a:t>
            </a:r>
            <a:r>
              <a:rPr lang="en-GB" dirty="0">
                <a:latin typeface="Georgia" panose="02040502050405020303" pitchFamily="18" charset="0"/>
              </a:rPr>
              <a:t>]</a:t>
            </a:r>
            <a:r>
              <a:rPr lang="cs-CZ" dirty="0">
                <a:latin typeface="Georgia" panose="02040502050405020303" pitchFamily="18" charset="0"/>
              </a:rPr>
              <a:t>, </a:t>
            </a:r>
            <a:r>
              <a:rPr lang="cs-CZ" dirty="0" err="1">
                <a:latin typeface="Georgia" panose="02040502050405020303" pitchFamily="18" charset="0"/>
              </a:rPr>
              <a:t>cūra</a:t>
            </a:r>
            <a:r>
              <a:rPr lang="cs-CZ" dirty="0">
                <a:latin typeface="Georgia" panose="02040502050405020303" pitchFamily="18" charset="0"/>
              </a:rPr>
              <a:t> </a:t>
            </a:r>
            <a:r>
              <a:rPr lang="en-GB" dirty="0">
                <a:latin typeface="Georgia" panose="02040502050405020303" pitchFamily="18" charset="0"/>
              </a:rPr>
              <a:t>[</a:t>
            </a:r>
            <a:r>
              <a:rPr lang="cs-CZ" dirty="0">
                <a:latin typeface="Georgia" panose="02040502050405020303" pitchFamily="18" charset="0"/>
              </a:rPr>
              <a:t>kúra</a:t>
            </a:r>
            <a:r>
              <a:rPr lang="en-GB" dirty="0">
                <a:latin typeface="Georgia" panose="02040502050405020303" pitchFamily="18" charset="0"/>
              </a:rPr>
              <a:t>]</a:t>
            </a:r>
            <a:endParaRPr lang="cs-CZ" dirty="0">
              <a:latin typeface="Georgia" panose="02040502050405020303" pitchFamily="18" charset="0"/>
            </a:endParaRPr>
          </a:p>
          <a:p>
            <a:pPr marL="1314450" lvl="2" indent="-285750">
              <a:spcAft>
                <a:spcPts val="600"/>
              </a:spcAft>
              <a:buFont typeface="Arial" panose="020B0604020202020204" pitchFamily="34" charset="0"/>
              <a:buChar char="•"/>
            </a:pPr>
            <a:r>
              <a:rPr lang="cs-CZ" dirty="0">
                <a:latin typeface="Georgia" panose="02040502050405020303" pitchFamily="18" charset="0"/>
              </a:rPr>
              <a:t>před konsonantem</a:t>
            </a:r>
          </a:p>
          <a:p>
            <a:pPr marL="1771650" lvl="3" indent="-285750">
              <a:spcAft>
                <a:spcPts val="600"/>
              </a:spcAft>
              <a:buFont typeface="Arial" panose="020B0604020202020204" pitchFamily="34" charset="0"/>
              <a:buChar char="•"/>
            </a:pPr>
            <a:r>
              <a:rPr lang="cs-CZ" dirty="0" err="1">
                <a:latin typeface="Georgia" panose="02040502050405020303" pitchFamily="18" charset="0"/>
              </a:rPr>
              <a:t>facta</a:t>
            </a:r>
            <a:r>
              <a:rPr lang="cs-CZ" dirty="0">
                <a:latin typeface="Georgia" panose="02040502050405020303" pitchFamily="18" charset="0"/>
              </a:rPr>
              <a:t> </a:t>
            </a:r>
            <a:r>
              <a:rPr lang="en-GB" dirty="0">
                <a:latin typeface="Georgia" panose="02040502050405020303" pitchFamily="18" charset="0"/>
              </a:rPr>
              <a:t>[</a:t>
            </a:r>
            <a:r>
              <a:rPr lang="cs-CZ" dirty="0">
                <a:latin typeface="Georgia" panose="02040502050405020303" pitchFamily="18" charset="0"/>
              </a:rPr>
              <a:t>fakta</a:t>
            </a:r>
            <a:r>
              <a:rPr lang="en-GB" dirty="0">
                <a:latin typeface="Georgia" panose="02040502050405020303" pitchFamily="18" charset="0"/>
              </a:rPr>
              <a:t>]</a:t>
            </a:r>
            <a:endParaRPr lang="cs-CZ" dirty="0">
              <a:latin typeface="Georgia" panose="02040502050405020303" pitchFamily="18" charset="0"/>
            </a:endParaRPr>
          </a:p>
          <a:p>
            <a:pPr marL="1314450" lvl="2" indent="-285750">
              <a:spcAft>
                <a:spcPts val="600"/>
              </a:spcAft>
              <a:buFont typeface="Arial" panose="020B0604020202020204" pitchFamily="34" charset="0"/>
              <a:buChar char="•"/>
            </a:pPr>
            <a:r>
              <a:rPr lang="cs-CZ" dirty="0">
                <a:latin typeface="Georgia" panose="02040502050405020303" pitchFamily="18" charset="0"/>
              </a:rPr>
              <a:t>na konci slova</a:t>
            </a:r>
          </a:p>
          <a:p>
            <a:pPr marL="1771650" lvl="3" indent="-285750">
              <a:spcAft>
                <a:spcPts val="600"/>
              </a:spcAft>
              <a:buFont typeface="Arial" panose="020B0604020202020204" pitchFamily="34" charset="0"/>
              <a:buChar char="•"/>
            </a:pPr>
            <a:r>
              <a:rPr lang="cs-CZ" dirty="0" err="1">
                <a:latin typeface="Georgia" panose="02040502050405020303" pitchFamily="18" charset="0"/>
              </a:rPr>
              <a:t>sīc</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sík</a:t>
            </a:r>
            <a:r>
              <a:rPr lang="en-GB" dirty="0">
                <a:latin typeface="Georgia" panose="02040502050405020303" pitchFamily="18" charset="0"/>
              </a:rPr>
              <a:t>]</a:t>
            </a:r>
            <a:endParaRPr lang="en-US" dirty="0">
              <a:latin typeface="+mn-lt"/>
              <a:ea typeface="+mn-ea"/>
              <a:cs typeface="+mn-cs"/>
            </a:endParaRPr>
          </a:p>
          <a:p>
            <a:pPr lvl="1"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08750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adpis 1">
            <a:extLst>
              <a:ext uri="{FF2B5EF4-FFF2-40B4-BE49-F238E27FC236}">
                <a16:creationId xmlns:a16="http://schemas.microsoft.com/office/drawing/2014/main" id="{92556466-7963-4DA6-9B40-0CA5D67F3D1C}"/>
              </a:ext>
            </a:extLst>
          </p:cNvPr>
          <p:cNvSpPr>
            <a:spLocks noGrp="1"/>
          </p:cNvSpPr>
          <p:nvPr>
            <p:ph type="title"/>
          </p:nvPr>
        </p:nvSpPr>
        <p:spPr>
          <a:xfrm>
            <a:off x="5221267" y="516294"/>
            <a:ext cx="6095999" cy="1263649"/>
          </a:xfrm>
        </p:spPr>
        <p:txBody>
          <a:bodyPr vert="horz" lIns="91440" tIns="45720" rIns="91440" bIns="45720" rtlCol="0" anchor="t" anchorCtr="0">
            <a:normAutofit fontScale="90000"/>
          </a:bodyPr>
          <a:lstStyle/>
          <a:p>
            <a:r>
              <a:rPr lang="en-US" sz="4100" kern="1200" dirty="0" err="1">
                <a:solidFill>
                  <a:schemeClr val="tx1"/>
                </a:solidFill>
                <a:latin typeface="Georgia" panose="02040502050405020303" pitchFamily="18" charset="0"/>
              </a:rPr>
              <a:t>Konsonanty</a:t>
            </a:r>
            <a:r>
              <a:rPr lang="en-US" sz="4100" kern="1200" dirty="0">
                <a:solidFill>
                  <a:schemeClr val="tx1"/>
                </a:solidFill>
                <a:latin typeface="Georgia" panose="02040502050405020303" pitchFamily="18" charset="0"/>
              </a:rPr>
              <a:t> (</a:t>
            </a:r>
            <a:r>
              <a:rPr lang="en-US" sz="4100" kern="1200" dirty="0" err="1">
                <a:solidFill>
                  <a:schemeClr val="tx1"/>
                </a:solidFill>
                <a:latin typeface="Georgia" panose="02040502050405020303" pitchFamily="18" charset="0"/>
              </a:rPr>
              <a:t>souhlásky</a:t>
            </a:r>
            <a:r>
              <a:rPr lang="en-US" sz="4100" kern="1200" dirty="0">
                <a:solidFill>
                  <a:schemeClr val="tx1"/>
                </a:solidFill>
                <a:latin typeface="Georgia" panose="02040502050405020303" pitchFamily="18" charset="0"/>
              </a:rPr>
              <a:t>)</a:t>
            </a:r>
            <a:r>
              <a:rPr lang="cs-CZ" sz="4100" kern="1200" dirty="0">
                <a:solidFill>
                  <a:schemeClr val="tx1"/>
                </a:solidFill>
                <a:latin typeface="Georgia" panose="02040502050405020303" pitchFamily="18" charset="0"/>
              </a:rPr>
              <a:t>: </a:t>
            </a:r>
            <a:r>
              <a:rPr lang="en-US" sz="4400" dirty="0" err="1">
                <a:latin typeface="Georgia" panose="02040502050405020303" pitchFamily="18" charset="0"/>
                <a:ea typeface="+mn-ea"/>
                <a:cs typeface="+mn-cs"/>
              </a:rPr>
              <a:t>Čtení</a:t>
            </a:r>
            <a:r>
              <a:rPr lang="en-US" sz="4400" dirty="0">
                <a:latin typeface="Georgia" panose="02040502050405020303" pitchFamily="18" charset="0"/>
                <a:ea typeface="+mn-ea"/>
                <a:cs typeface="+mn-cs"/>
              </a:rPr>
              <a:t> „c“ [</a:t>
            </a:r>
            <a:r>
              <a:rPr lang="cs-CZ" sz="4400" dirty="0">
                <a:latin typeface="Georgia" panose="02040502050405020303" pitchFamily="18" charset="0"/>
                <a:ea typeface="+mn-ea"/>
                <a:cs typeface="+mn-cs"/>
              </a:rPr>
              <a:t>k</a:t>
            </a:r>
            <a:r>
              <a:rPr lang="en-US" sz="4400" dirty="0">
                <a:latin typeface="Georgia" panose="02040502050405020303" pitchFamily="18" charset="0"/>
                <a:ea typeface="+mn-ea"/>
                <a:cs typeface="+mn-cs"/>
              </a:rPr>
              <a:t>/</a:t>
            </a:r>
            <a:r>
              <a:rPr lang="cs-CZ" sz="4400" dirty="0">
                <a:latin typeface="Georgia" panose="02040502050405020303" pitchFamily="18" charset="0"/>
                <a:ea typeface="+mn-ea"/>
                <a:cs typeface="+mn-cs"/>
              </a:rPr>
              <a:t>c</a:t>
            </a:r>
            <a:r>
              <a:rPr lang="en-US" sz="4400" dirty="0">
                <a:latin typeface="Georgia" panose="02040502050405020303" pitchFamily="18" charset="0"/>
                <a:ea typeface="+mn-ea"/>
                <a:cs typeface="+mn-cs"/>
              </a:rPr>
              <a:t>]</a:t>
            </a:r>
            <a:br>
              <a:rPr lang="cs-CZ" sz="4400" dirty="0">
                <a:latin typeface="Georgia" panose="02040502050405020303" pitchFamily="18" charset="0"/>
                <a:ea typeface="+mn-ea"/>
                <a:cs typeface="+mn-cs"/>
              </a:rPr>
            </a:br>
            <a:endParaRPr lang="en-US" sz="4100" kern="1200" dirty="0">
              <a:solidFill>
                <a:schemeClr val="tx1"/>
              </a:solidFill>
              <a:latin typeface="Georgia" panose="02040502050405020303" pitchFamily="18" charset="0"/>
            </a:endParaRPr>
          </a:p>
        </p:txBody>
      </p:sp>
      <p:pic>
        <p:nvPicPr>
          <p:cNvPr id="13" name="Zástupný obsah 12" descr="Obsah obrázku exteriér, fotka, budova, stojící&#10;&#10;Popis byl vytvořen automaticky">
            <a:extLst>
              <a:ext uri="{FF2B5EF4-FFF2-40B4-BE49-F238E27FC236}">
                <a16:creationId xmlns:a16="http://schemas.microsoft.com/office/drawing/2014/main" id="{61817FCC-35F7-45D1-A416-9F4F570558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748" r="15586"/>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21" name="Freeform: Shape 20">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Řečová bublina: oválný bublinový popisek 14">
            <a:extLst>
              <a:ext uri="{FF2B5EF4-FFF2-40B4-BE49-F238E27FC236}">
                <a16:creationId xmlns:a16="http://schemas.microsoft.com/office/drawing/2014/main" id="{FD7924E8-BA30-44C4-82B4-DE95B49C7A1F}"/>
              </a:ext>
            </a:extLst>
          </p:cNvPr>
          <p:cNvSpPr/>
          <p:nvPr/>
        </p:nvSpPr>
        <p:spPr>
          <a:xfrm>
            <a:off x="2105250" y="4844997"/>
            <a:ext cx="1898501" cy="1163917"/>
          </a:xfrm>
          <a:prstGeom prst="wedgeEllipseCallout">
            <a:avLst>
              <a:gd name="adj1" fmla="val -71223"/>
              <a:gd name="adj2" fmla="val -81605"/>
            </a:avLst>
          </a:prstGeom>
          <a:solidFill>
            <a:srgbClr val="F2F2F2"/>
          </a:solidFill>
          <a:ln>
            <a:solidFill>
              <a:srgbClr val="040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bg1"/>
                </a:solidFill>
                <a:latin typeface="Georgia" panose="02040502050405020303" pitchFamily="18" charset="0"/>
              </a:rPr>
              <a:t>Ecce!</a:t>
            </a:r>
          </a:p>
        </p:txBody>
      </p:sp>
      <p:sp>
        <p:nvSpPr>
          <p:cNvPr id="16" name="Nadpis 1">
            <a:extLst>
              <a:ext uri="{FF2B5EF4-FFF2-40B4-BE49-F238E27FC236}">
                <a16:creationId xmlns:a16="http://schemas.microsoft.com/office/drawing/2014/main" id="{D4D7D163-4055-45B6-B2CC-D17828A7CD6B}"/>
              </a:ext>
            </a:extLst>
          </p:cNvPr>
          <p:cNvSpPr txBox="1">
            <a:spLocks/>
          </p:cNvSpPr>
          <p:nvPr/>
        </p:nvSpPr>
        <p:spPr>
          <a:xfrm>
            <a:off x="5118630" y="2030057"/>
            <a:ext cx="6708710" cy="3048001"/>
          </a:xfrm>
          <a:prstGeom prst="rect">
            <a:avLst/>
          </a:prstGeom>
        </p:spPr>
        <p:txBody>
          <a:bodyPr vert="horz" lIns="91440" tIns="45720" rIns="91440" bIns="45720" rtlCol="0"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00050" indent="-228600">
              <a:spcAft>
                <a:spcPts val="600"/>
              </a:spcAft>
              <a:buFont typeface="Arial" panose="020B0604020202020204" pitchFamily="34" charset="0"/>
              <a:buChar char="•"/>
            </a:pPr>
            <a:r>
              <a:rPr lang="en-US" sz="2500" dirty="0">
                <a:latin typeface="Georgia" panose="02040502050405020303" pitchFamily="18" charset="0"/>
              </a:rPr>
              <a:t>[</a:t>
            </a:r>
            <a:r>
              <a:rPr lang="cs-CZ" sz="2500" dirty="0">
                <a:latin typeface="Georgia" panose="02040502050405020303" pitchFamily="18" charset="0"/>
              </a:rPr>
              <a:t>c</a:t>
            </a:r>
            <a:r>
              <a:rPr lang="en-US" sz="2500" dirty="0">
                <a:latin typeface="Georgia" panose="02040502050405020303" pitchFamily="18" charset="0"/>
              </a:rPr>
              <a:t>] </a:t>
            </a:r>
          </a:p>
          <a:p>
            <a:pPr marL="857250" lvl="1" indent="-228600">
              <a:lnSpc>
                <a:spcPct val="90000"/>
              </a:lnSpc>
              <a:spcAft>
                <a:spcPts val="600"/>
              </a:spcAft>
              <a:buFont typeface="Arial" panose="020B0604020202020204" pitchFamily="34" charset="0"/>
              <a:buChar char="•"/>
            </a:pPr>
            <a:r>
              <a:rPr lang="cs-CZ" dirty="0">
                <a:latin typeface="Georgia" panose="02040502050405020303" pitchFamily="18" charset="0"/>
              </a:rPr>
              <a:t>p</a:t>
            </a:r>
            <a:r>
              <a:rPr lang="en-US" dirty="0" err="1">
                <a:latin typeface="Georgia" panose="02040502050405020303" pitchFamily="18" charset="0"/>
              </a:rPr>
              <a:t>řed</a:t>
            </a:r>
            <a:r>
              <a:rPr lang="en-US" dirty="0">
                <a:latin typeface="Georgia" panose="02040502050405020303" pitchFamily="18" charset="0"/>
              </a:rPr>
              <a:t> </a:t>
            </a:r>
            <a:r>
              <a:rPr lang="cs-CZ" dirty="0">
                <a:latin typeface="Georgia" panose="02040502050405020303" pitchFamily="18" charset="0"/>
              </a:rPr>
              <a:t>e, i, </a:t>
            </a:r>
            <a:r>
              <a:rPr lang="cs-CZ" dirty="0" err="1">
                <a:latin typeface="Georgia" panose="02040502050405020303" pitchFamily="18" charset="0"/>
              </a:rPr>
              <a:t>ae</a:t>
            </a:r>
            <a:r>
              <a:rPr lang="cs-CZ" dirty="0">
                <a:latin typeface="Georgia" panose="02040502050405020303" pitchFamily="18" charset="0"/>
              </a:rPr>
              <a:t>, </a:t>
            </a:r>
            <a:r>
              <a:rPr lang="cs-CZ" dirty="0" err="1">
                <a:latin typeface="Georgia" panose="02040502050405020303" pitchFamily="18" charset="0"/>
              </a:rPr>
              <a:t>oe</a:t>
            </a:r>
            <a:endParaRPr lang="en-US" dirty="0">
              <a:latin typeface="Georgia" panose="02040502050405020303" pitchFamily="18" charset="0"/>
            </a:endParaRPr>
          </a:p>
          <a:p>
            <a:pPr marL="1314450" lvl="2" indent="-228600">
              <a:lnSpc>
                <a:spcPct val="90000"/>
              </a:lnSpc>
              <a:spcAft>
                <a:spcPts val="600"/>
              </a:spcAft>
              <a:buFont typeface="Arial" panose="020B0604020202020204" pitchFamily="34" charset="0"/>
              <a:buChar char="•"/>
            </a:pPr>
            <a:r>
              <a:rPr lang="cs-CZ" dirty="0">
                <a:latin typeface="Georgia" panose="02040502050405020303" pitchFamily="18" charset="0"/>
              </a:rPr>
              <a:t>Cicero</a:t>
            </a:r>
            <a:r>
              <a:rPr lang="en-US" dirty="0">
                <a:latin typeface="Georgia" panose="02040502050405020303" pitchFamily="18" charset="0"/>
              </a:rPr>
              <a:t> [</a:t>
            </a:r>
            <a:r>
              <a:rPr lang="cs-CZ" dirty="0">
                <a:latin typeface="Georgia" panose="02040502050405020303" pitchFamily="18" charset="0"/>
              </a:rPr>
              <a:t>Cicero</a:t>
            </a:r>
            <a:r>
              <a:rPr lang="en-US" dirty="0">
                <a:latin typeface="Georgia" panose="02040502050405020303" pitchFamily="18" charset="0"/>
              </a:rPr>
              <a:t>], </a:t>
            </a:r>
            <a:r>
              <a:rPr lang="cs-CZ" dirty="0">
                <a:latin typeface="Georgia" panose="02040502050405020303" pitchFamily="18" charset="0"/>
              </a:rPr>
              <a:t>Caesar</a:t>
            </a:r>
            <a:r>
              <a:rPr lang="en-US" dirty="0">
                <a:latin typeface="Georgia" panose="02040502050405020303" pitchFamily="18" charset="0"/>
              </a:rPr>
              <a:t> [</a:t>
            </a:r>
            <a:r>
              <a:rPr lang="cs-CZ" dirty="0">
                <a:latin typeface="Georgia" panose="02040502050405020303" pitchFamily="18" charset="0"/>
              </a:rPr>
              <a:t>Cézar</a:t>
            </a:r>
            <a:r>
              <a:rPr lang="en-US" dirty="0">
                <a:latin typeface="Georgia" panose="02040502050405020303" pitchFamily="18" charset="0"/>
              </a:rPr>
              <a:t>], c</a:t>
            </a:r>
            <a:r>
              <a:rPr lang="cs-CZ" dirty="0" err="1">
                <a:latin typeface="Georgia" panose="02040502050405020303" pitchFamily="18" charset="0"/>
              </a:rPr>
              <a:t>oepī</a:t>
            </a:r>
            <a:r>
              <a:rPr lang="en-US" dirty="0">
                <a:latin typeface="Georgia" panose="02040502050405020303" pitchFamily="18" charset="0"/>
              </a:rPr>
              <a:t> [</a:t>
            </a:r>
            <a:r>
              <a:rPr lang="cs-CZ" dirty="0" err="1">
                <a:latin typeface="Georgia" panose="02040502050405020303" pitchFamily="18" charset="0"/>
              </a:rPr>
              <a:t>cépí</a:t>
            </a:r>
            <a:r>
              <a:rPr lang="en-US" dirty="0">
                <a:latin typeface="Georgia" panose="02040502050405020303" pitchFamily="18" charset="0"/>
              </a:rPr>
              <a:t>]</a:t>
            </a:r>
            <a:endParaRPr lang="cs-CZ" dirty="0">
              <a:latin typeface="Georgia" panose="02040502050405020303" pitchFamily="18" charset="0"/>
            </a:endParaRPr>
          </a:p>
          <a:p>
            <a:pPr marL="1085850" lvl="2">
              <a:lnSpc>
                <a:spcPct val="90000"/>
              </a:lnSpc>
              <a:spcAft>
                <a:spcPts val="600"/>
              </a:spcAft>
            </a:pPr>
            <a:endParaRPr lang="cs-CZ" dirty="0">
              <a:latin typeface="Georgia" panose="02040502050405020303" pitchFamily="18" charset="0"/>
            </a:endParaRPr>
          </a:p>
          <a:p>
            <a:pPr marL="400050" indent="-228600">
              <a:spcAft>
                <a:spcPts val="600"/>
              </a:spcAft>
              <a:buFont typeface="Arial" panose="020B0604020202020204" pitchFamily="34" charset="0"/>
              <a:buChar char="•"/>
            </a:pPr>
            <a:r>
              <a:rPr lang="cs-CZ" sz="2500" dirty="0">
                <a:latin typeface="Georgia" panose="02040502050405020303" pitchFamily="18" charset="0"/>
              </a:rPr>
              <a:t>Zdvojené c</a:t>
            </a:r>
          </a:p>
          <a:p>
            <a:pPr marL="857250" lvl="1" indent="-228600">
              <a:spcAft>
                <a:spcPts val="600"/>
              </a:spcAft>
              <a:buFont typeface="Arial" panose="020B0604020202020204" pitchFamily="34" charset="0"/>
              <a:buChar char="•"/>
            </a:pPr>
            <a:r>
              <a:rPr lang="cs-CZ" dirty="0">
                <a:latin typeface="Georgia" panose="02040502050405020303" pitchFamily="18" charset="0"/>
              </a:rPr>
              <a:t>ecce </a:t>
            </a:r>
            <a:r>
              <a:rPr lang="en-GB" dirty="0">
                <a:latin typeface="Georgia" panose="02040502050405020303" pitchFamily="18" charset="0"/>
              </a:rPr>
              <a:t>[</a:t>
            </a:r>
            <a:r>
              <a:rPr lang="cs-CZ" dirty="0" err="1">
                <a:latin typeface="Georgia" panose="02040502050405020303" pitchFamily="18" charset="0"/>
              </a:rPr>
              <a:t>ekce</a:t>
            </a:r>
            <a:r>
              <a:rPr lang="en-GB" dirty="0">
                <a:latin typeface="Georgia" panose="02040502050405020303" pitchFamily="18" charset="0"/>
              </a:rPr>
              <a:t>]</a:t>
            </a:r>
            <a:r>
              <a:rPr lang="cs-CZ" dirty="0">
                <a:latin typeface="Georgia" panose="02040502050405020303" pitchFamily="18" charset="0"/>
              </a:rPr>
              <a:t> (</a:t>
            </a:r>
            <a:r>
              <a:rPr lang="cs-CZ" dirty="0" err="1">
                <a:latin typeface="Georgia" panose="02040502050405020303" pitchFamily="18" charset="0"/>
              </a:rPr>
              <a:t>ec</a:t>
            </a:r>
            <a:r>
              <a:rPr lang="cs-CZ" dirty="0">
                <a:latin typeface="Georgia" panose="02040502050405020303" pitchFamily="18" charset="0"/>
              </a:rPr>
              <a:t> + </a:t>
            </a:r>
            <a:r>
              <a:rPr lang="cs-CZ" dirty="0" err="1">
                <a:latin typeface="Georgia" panose="02040502050405020303" pitchFamily="18" charset="0"/>
              </a:rPr>
              <a:t>ce</a:t>
            </a:r>
            <a:r>
              <a:rPr lang="cs-CZ" dirty="0">
                <a:latin typeface="Georgia" panose="02040502050405020303" pitchFamily="18" charset="0"/>
              </a:rPr>
              <a:t>)</a:t>
            </a:r>
          </a:p>
          <a:p>
            <a:pPr marL="857250" lvl="1" indent="-228600">
              <a:spcAft>
                <a:spcPts val="600"/>
              </a:spcAft>
              <a:buFont typeface="Arial" panose="020B0604020202020204" pitchFamily="34" charset="0"/>
              <a:buChar char="•"/>
            </a:pPr>
            <a:r>
              <a:rPr lang="cs-CZ" dirty="0" err="1">
                <a:latin typeface="Georgia" panose="02040502050405020303" pitchFamily="18" charset="0"/>
              </a:rPr>
              <a:t>accūsō</a:t>
            </a:r>
            <a:r>
              <a:rPr lang="cs-CZ" dirty="0">
                <a:latin typeface="Georgia" panose="02040502050405020303" pitchFamily="18" charset="0"/>
              </a:rPr>
              <a:t> </a:t>
            </a:r>
            <a:r>
              <a:rPr lang="en-GB" dirty="0">
                <a:latin typeface="Georgia" panose="02040502050405020303" pitchFamily="18" charset="0"/>
              </a:rPr>
              <a:t>[</a:t>
            </a:r>
            <a:r>
              <a:rPr lang="en-GB" dirty="0" err="1">
                <a:latin typeface="Georgia" panose="02040502050405020303" pitchFamily="18" charset="0"/>
              </a:rPr>
              <a:t>ak</a:t>
            </a:r>
            <a:r>
              <a:rPr lang="cs-CZ" dirty="0" err="1">
                <a:latin typeface="Georgia" panose="02040502050405020303" pitchFamily="18" charset="0"/>
              </a:rPr>
              <a:t>úzó</a:t>
            </a:r>
            <a:r>
              <a:rPr lang="en-GB" dirty="0">
                <a:latin typeface="Georgia" panose="02040502050405020303" pitchFamily="18" charset="0"/>
              </a:rPr>
              <a:t>]</a:t>
            </a:r>
            <a:endParaRPr lang="cs-CZ" dirty="0">
              <a:latin typeface="Georgia" panose="02040502050405020303" pitchFamily="18" charset="0"/>
            </a:endParaRPr>
          </a:p>
          <a:p>
            <a:pPr marL="857250" lvl="1" indent="-228600">
              <a:spcAft>
                <a:spcPts val="600"/>
              </a:spcAft>
              <a:buFont typeface="Arial" panose="020B0604020202020204" pitchFamily="34" charset="0"/>
              <a:buChar char="•"/>
            </a:pPr>
            <a:endParaRPr lang="en-US" sz="100" dirty="0">
              <a:latin typeface="Georgia" panose="02040502050405020303" pitchFamily="18" charset="0"/>
            </a:endParaRPr>
          </a:p>
          <a:p>
            <a:pPr marL="800100" lvl="1" indent="-228600">
              <a:lnSpc>
                <a:spcPct val="90000"/>
              </a:lnSpc>
              <a:spcAft>
                <a:spcPts val="600"/>
              </a:spcAft>
              <a:buFont typeface="Arial" panose="020B0604020202020204" pitchFamily="34" charset="0"/>
              <a:buChar char="•"/>
            </a:pPr>
            <a:endParaRPr lang="en-US" sz="1300" dirty="0"/>
          </a:p>
          <a:p>
            <a:pPr lvl="1"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2034063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osoba, socha, interiér, žena&#10;&#10;Popis byl vytvořen automaticky">
            <a:extLst>
              <a:ext uri="{FF2B5EF4-FFF2-40B4-BE49-F238E27FC236}">
                <a16:creationId xmlns:a16="http://schemas.microsoft.com/office/drawing/2014/main" id="{70B1A6BE-41A9-4C8A-9576-F6B19EC3B41F}"/>
              </a:ext>
            </a:extLst>
          </p:cNvPr>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8" name="Freeform: Shape 13">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BFC2AA87-0CBD-49E0-82EC-8FBD143D8B9A}"/>
              </a:ext>
            </a:extLst>
          </p:cNvPr>
          <p:cNvSpPr>
            <a:spLocks noGrp="1"/>
          </p:cNvSpPr>
          <p:nvPr>
            <p:ph idx="1"/>
          </p:nvPr>
        </p:nvSpPr>
        <p:spPr>
          <a:xfrm>
            <a:off x="5111621" y="1667825"/>
            <a:ext cx="6540760" cy="4807620"/>
          </a:xfrm>
        </p:spPr>
        <p:txBody>
          <a:bodyPr>
            <a:normAutofit/>
          </a:bodyPr>
          <a:lstStyle/>
          <a:p>
            <a:r>
              <a:rPr lang="en-GB" dirty="0">
                <a:latin typeface="Georgia" panose="02040502050405020303" pitchFamily="18" charset="0"/>
              </a:rPr>
              <a:t>[</a:t>
            </a:r>
            <a:r>
              <a:rPr lang="cs-CZ" dirty="0" err="1">
                <a:latin typeface="Georgia" panose="02040502050405020303" pitchFamily="18" charset="0"/>
              </a:rPr>
              <a:t>ci</a:t>
            </a:r>
            <a:r>
              <a:rPr lang="en-GB" dirty="0">
                <a:latin typeface="Georgia" panose="02040502050405020303" pitchFamily="18" charset="0"/>
              </a:rPr>
              <a:t>]</a:t>
            </a:r>
            <a:endParaRPr lang="cs-CZ" dirty="0">
              <a:latin typeface="Georgia" panose="02040502050405020303" pitchFamily="18" charset="0"/>
            </a:endParaRPr>
          </a:p>
          <a:p>
            <a:pPr lvl="1"/>
            <a:r>
              <a:rPr lang="cs-CZ" dirty="0">
                <a:latin typeface="Georgia" panose="02040502050405020303" pitchFamily="18" charset="0"/>
              </a:rPr>
              <a:t>před vokálem (samohláskou) či diftongem  (dvojhláskou)</a:t>
            </a:r>
          </a:p>
          <a:p>
            <a:pPr lvl="2"/>
            <a:r>
              <a:rPr lang="cs-CZ" dirty="0" err="1">
                <a:latin typeface="Georgia" panose="02040502050405020303" pitchFamily="18" charset="0"/>
              </a:rPr>
              <a:t>dīvitiae</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dývicié</a:t>
            </a:r>
            <a:r>
              <a:rPr lang="en-GB" dirty="0">
                <a:latin typeface="Georgia" panose="02040502050405020303" pitchFamily="18" charset="0"/>
              </a:rPr>
              <a:t>]</a:t>
            </a:r>
            <a:r>
              <a:rPr lang="cs-CZ" dirty="0">
                <a:latin typeface="Georgia" panose="02040502050405020303" pitchFamily="18" charset="0"/>
              </a:rPr>
              <a:t>, </a:t>
            </a:r>
            <a:r>
              <a:rPr lang="cs-CZ" dirty="0" err="1">
                <a:latin typeface="Georgia" panose="02040502050405020303" pitchFamily="18" charset="0"/>
              </a:rPr>
              <a:t>ignorantia</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ignorancia</a:t>
            </a:r>
            <a:r>
              <a:rPr lang="en-GB" dirty="0">
                <a:latin typeface="Georgia" panose="02040502050405020303" pitchFamily="18" charset="0"/>
              </a:rPr>
              <a:t>]</a:t>
            </a:r>
            <a:endParaRPr lang="cs-CZ" dirty="0">
              <a:latin typeface="Georgia" panose="02040502050405020303" pitchFamily="18" charset="0"/>
            </a:endParaRPr>
          </a:p>
          <a:p>
            <a:r>
              <a:rPr lang="cs-CZ" dirty="0">
                <a:latin typeface="Georgia" panose="02040502050405020303" pitchFamily="18" charset="0"/>
              </a:rPr>
              <a:t>Výjimky </a:t>
            </a:r>
            <a:r>
              <a:rPr lang="en-GB" dirty="0">
                <a:latin typeface="Georgia" panose="02040502050405020303" pitchFamily="18" charset="0"/>
              </a:rPr>
              <a:t>[</a:t>
            </a:r>
            <a:r>
              <a:rPr lang="cs-CZ" dirty="0">
                <a:latin typeface="Georgia" panose="02040502050405020303" pitchFamily="18" charset="0"/>
              </a:rPr>
              <a:t>ty</a:t>
            </a:r>
            <a:r>
              <a:rPr lang="en-GB" dirty="0">
                <a:latin typeface="Georgia" panose="02040502050405020303" pitchFamily="18" charset="0"/>
              </a:rPr>
              <a:t>]</a:t>
            </a:r>
            <a:endParaRPr lang="cs-CZ" dirty="0">
              <a:latin typeface="Georgia" panose="02040502050405020303" pitchFamily="18" charset="0"/>
            </a:endParaRPr>
          </a:p>
          <a:p>
            <a:pPr lvl="1"/>
            <a:r>
              <a:rPr lang="cs-CZ" dirty="0">
                <a:latin typeface="Georgia" panose="02040502050405020303" pitchFamily="18" charset="0"/>
              </a:rPr>
              <a:t>je-li „i“ ve skupině „ti“ dlouhé</a:t>
            </a:r>
          </a:p>
          <a:p>
            <a:pPr lvl="2"/>
            <a:r>
              <a:rPr lang="cs-CZ" dirty="0" err="1">
                <a:latin typeface="Georgia" panose="02040502050405020303" pitchFamily="18" charset="0"/>
              </a:rPr>
              <a:t>tōtīus</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totýus</a:t>
            </a:r>
            <a:r>
              <a:rPr lang="en-GB" dirty="0">
                <a:latin typeface="Georgia" panose="02040502050405020303" pitchFamily="18" charset="0"/>
              </a:rPr>
              <a:t>]</a:t>
            </a:r>
            <a:endParaRPr lang="cs-CZ" dirty="0">
              <a:latin typeface="Georgia" panose="02040502050405020303" pitchFamily="18" charset="0"/>
            </a:endParaRPr>
          </a:p>
          <a:p>
            <a:pPr lvl="1"/>
            <a:r>
              <a:rPr lang="cs-CZ" dirty="0">
                <a:latin typeface="Georgia" panose="02040502050405020303" pitchFamily="18" charset="0"/>
              </a:rPr>
              <a:t>je-li „ti“ po s, t, x:</a:t>
            </a:r>
          </a:p>
          <a:p>
            <a:pPr lvl="2"/>
            <a:r>
              <a:rPr lang="cs-CZ" dirty="0" err="1">
                <a:latin typeface="Georgia" panose="02040502050405020303" pitchFamily="18" charset="0"/>
              </a:rPr>
              <a:t>ōstium</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óstyum</a:t>
            </a:r>
            <a:r>
              <a:rPr lang="en-GB" dirty="0">
                <a:latin typeface="Georgia" panose="02040502050405020303" pitchFamily="18" charset="0"/>
              </a:rPr>
              <a:t>]</a:t>
            </a:r>
            <a:r>
              <a:rPr lang="cs-CZ" dirty="0">
                <a:latin typeface="Georgia" panose="02040502050405020303" pitchFamily="18" charset="0"/>
              </a:rPr>
              <a:t>, </a:t>
            </a:r>
            <a:r>
              <a:rPr lang="cs-CZ" dirty="0" err="1">
                <a:latin typeface="Georgia" panose="02040502050405020303" pitchFamily="18" charset="0"/>
              </a:rPr>
              <a:t>Atticus</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Atykus</a:t>
            </a:r>
            <a:r>
              <a:rPr lang="en-GB" dirty="0">
                <a:latin typeface="Georgia" panose="02040502050405020303" pitchFamily="18" charset="0"/>
              </a:rPr>
              <a:t>]</a:t>
            </a:r>
            <a:endParaRPr lang="cs-CZ" dirty="0">
              <a:latin typeface="Georgia" panose="02040502050405020303" pitchFamily="18" charset="0"/>
            </a:endParaRPr>
          </a:p>
          <a:p>
            <a:pPr lvl="1"/>
            <a:r>
              <a:rPr lang="cs-CZ" dirty="0">
                <a:latin typeface="Georgia" panose="02040502050405020303" pitchFamily="18" charset="0"/>
              </a:rPr>
              <a:t>u slov řeckého původu</a:t>
            </a:r>
          </a:p>
          <a:p>
            <a:pPr lvl="2"/>
            <a:r>
              <a:rPr lang="cs-CZ" dirty="0" err="1">
                <a:latin typeface="Georgia" panose="02040502050405020303" pitchFamily="18" charset="0"/>
              </a:rPr>
              <a:t>Tiārās</a:t>
            </a:r>
            <a:r>
              <a:rPr lang="cs-CZ" dirty="0">
                <a:latin typeface="Georgia" panose="02040502050405020303" pitchFamily="18" charset="0"/>
              </a:rPr>
              <a:t> </a:t>
            </a:r>
            <a:r>
              <a:rPr lang="en-GB" dirty="0">
                <a:latin typeface="Georgia" panose="02040502050405020303" pitchFamily="18" charset="0"/>
              </a:rPr>
              <a:t>[</a:t>
            </a:r>
            <a:r>
              <a:rPr lang="cs-CZ" dirty="0" err="1">
                <a:latin typeface="Georgia" panose="02040502050405020303" pitchFamily="18" charset="0"/>
              </a:rPr>
              <a:t>tyárás</a:t>
            </a:r>
            <a:r>
              <a:rPr lang="en-GB" dirty="0">
                <a:latin typeface="Georgia" panose="02040502050405020303" pitchFamily="18" charset="0"/>
              </a:rPr>
              <a:t>]</a:t>
            </a:r>
            <a:endParaRPr lang="cs-CZ" dirty="0">
              <a:latin typeface="Georgia" panose="02040502050405020303" pitchFamily="18" charset="0"/>
            </a:endParaRPr>
          </a:p>
          <a:p>
            <a:pPr lvl="4"/>
            <a:endParaRPr lang="en-US" dirty="0">
              <a:latin typeface="Georgia" panose="02040502050405020303" pitchFamily="18" charset="0"/>
            </a:endParaRPr>
          </a:p>
        </p:txBody>
      </p:sp>
      <p:sp>
        <p:nvSpPr>
          <p:cNvPr id="15" name="Nadpis 1">
            <a:extLst>
              <a:ext uri="{FF2B5EF4-FFF2-40B4-BE49-F238E27FC236}">
                <a16:creationId xmlns:a16="http://schemas.microsoft.com/office/drawing/2014/main" id="{6E7C763A-53A1-4E13-B394-5BB78FE8EE3F}"/>
              </a:ext>
            </a:extLst>
          </p:cNvPr>
          <p:cNvSpPr>
            <a:spLocks noGrp="1"/>
          </p:cNvSpPr>
          <p:nvPr>
            <p:ph type="title"/>
          </p:nvPr>
        </p:nvSpPr>
        <p:spPr>
          <a:xfrm>
            <a:off x="5215810" y="489056"/>
            <a:ext cx="6130213" cy="807900"/>
          </a:xfrm>
        </p:spPr>
        <p:txBody>
          <a:bodyPr vert="horz" lIns="91440" tIns="45720" rIns="91440" bIns="45720" rtlCol="0" anchor="t" anchorCtr="0">
            <a:normAutofit fontScale="90000"/>
          </a:bodyPr>
          <a:lstStyle/>
          <a:p>
            <a:r>
              <a:rPr lang="en-US" sz="3800" dirty="0" err="1">
                <a:latin typeface="Georgia" panose="02040502050405020303" pitchFamily="18" charset="0"/>
                <a:ea typeface="+mn-ea"/>
                <a:cs typeface="+mn-cs"/>
              </a:rPr>
              <a:t>Čtení</a:t>
            </a:r>
            <a:r>
              <a:rPr lang="cs-CZ" sz="3800" dirty="0">
                <a:latin typeface="Georgia" panose="02040502050405020303" pitchFamily="18" charset="0"/>
                <a:ea typeface="+mn-ea"/>
                <a:cs typeface="+mn-cs"/>
              </a:rPr>
              <a:t> hláskové skupiny</a:t>
            </a:r>
            <a:r>
              <a:rPr lang="en-US" sz="3800" dirty="0">
                <a:latin typeface="Georgia" panose="02040502050405020303" pitchFamily="18" charset="0"/>
                <a:ea typeface="+mn-ea"/>
                <a:cs typeface="+mn-cs"/>
              </a:rPr>
              <a:t> </a:t>
            </a:r>
            <a:r>
              <a:rPr lang="cs-CZ" sz="3800" dirty="0">
                <a:latin typeface="Georgia" panose="02040502050405020303" pitchFamily="18" charset="0"/>
                <a:ea typeface="+mn-ea"/>
                <a:cs typeface="+mn-cs"/>
              </a:rPr>
              <a:t>„ti“ </a:t>
            </a:r>
            <a:br>
              <a:rPr lang="cs-CZ" sz="4400" dirty="0">
                <a:latin typeface="Georgia" panose="02040502050405020303" pitchFamily="18" charset="0"/>
                <a:ea typeface="+mn-ea"/>
                <a:cs typeface="+mn-cs"/>
              </a:rPr>
            </a:br>
            <a:endParaRPr lang="en-US" sz="4100" kern="12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384045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ázek 12" descr="Obsah obrázku osoba, exteriér, lavice, vsedě&#10;&#10;Popis byl vytvořen automaticky">
            <a:extLst>
              <a:ext uri="{FF2B5EF4-FFF2-40B4-BE49-F238E27FC236}">
                <a16:creationId xmlns:a16="http://schemas.microsoft.com/office/drawing/2014/main" id="{7D56541A-48FF-4560-AC4F-BB35B4B25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64140" cy="6858000"/>
          </a:xfrm>
          <a:prstGeom prst="rect">
            <a:avLst/>
          </a:prstGeom>
        </p:spPr>
      </p:pic>
      <p:sp>
        <p:nvSpPr>
          <p:cNvPr id="15" name="Řečová bublina: oválný bublinový popisek 14">
            <a:extLst>
              <a:ext uri="{FF2B5EF4-FFF2-40B4-BE49-F238E27FC236}">
                <a16:creationId xmlns:a16="http://schemas.microsoft.com/office/drawing/2014/main" id="{1E8A64F1-FD40-42A9-B9D9-22823D0F6B78}"/>
              </a:ext>
            </a:extLst>
          </p:cNvPr>
          <p:cNvSpPr/>
          <p:nvPr/>
        </p:nvSpPr>
        <p:spPr>
          <a:xfrm>
            <a:off x="5831632" y="676470"/>
            <a:ext cx="5047862" cy="2752530"/>
          </a:xfrm>
          <a:prstGeom prst="wedgeEllipseCallout">
            <a:avLst>
              <a:gd name="adj1" fmla="val -77234"/>
              <a:gd name="adj2" fmla="val -18323"/>
            </a:avLst>
          </a:prstGeom>
          <a:solidFill>
            <a:srgbClr val="D8D8D8"/>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400" dirty="0">
                <a:solidFill>
                  <a:schemeClr val="bg1"/>
                </a:solidFill>
                <a:latin typeface="Georgia" panose="02040502050405020303" pitchFamily="18" charset="0"/>
              </a:rPr>
              <a:t>A teď budete číst vy!</a:t>
            </a:r>
          </a:p>
        </p:txBody>
      </p:sp>
    </p:spTree>
    <p:extLst>
      <p:ext uri="{BB962C8B-B14F-4D97-AF65-F5344CB8AC3E}">
        <p14:creationId xmlns:p14="http://schemas.microsoft.com/office/powerpoint/2010/main" val="138598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budova, osoba, oblečení, stojící&#10;&#10;Popis byl vytvořen automaticky">
            <a:extLst>
              <a:ext uri="{FF2B5EF4-FFF2-40B4-BE49-F238E27FC236}">
                <a16:creationId xmlns:a16="http://schemas.microsoft.com/office/drawing/2014/main" id="{010FD1E6-A9F8-4E03-91EB-65061812A105}"/>
              </a:ext>
            </a:extLst>
          </p:cNvPr>
          <p:cNvPicPr>
            <a:picLocks noChangeAspect="1"/>
          </p:cNvPicPr>
          <p:nvPr/>
        </p:nvPicPr>
        <p:blipFill rotWithShape="1">
          <a:blip r:embed="rId2">
            <a:extLst>
              <a:ext uri="{28A0092B-C50C-407E-A947-70E740481C1C}">
                <a14:useLocalDpi xmlns:a14="http://schemas.microsoft.com/office/drawing/2010/main" val="0"/>
              </a:ext>
            </a:extLst>
          </a:blip>
          <a:srcRect r="1" b="250"/>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4" name="Freeform: Shape 13">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587DF9AB-AB2D-41F6-9B32-70CA7BFE2792}"/>
              </a:ext>
            </a:extLst>
          </p:cNvPr>
          <p:cNvSpPr>
            <a:spLocks noGrp="1"/>
          </p:cNvSpPr>
          <p:nvPr>
            <p:ph idx="1"/>
          </p:nvPr>
        </p:nvSpPr>
        <p:spPr>
          <a:xfrm>
            <a:off x="4991879" y="205273"/>
            <a:ext cx="7016620" cy="6447453"/>
          </a:xfrm>
        </p:spPr>
        <p:txBody>
          <a:bodyPr>
            <a:normAutofit fontScale="40000" lnSpcReduction="20000"/>
          </a:bodyPr>
          <a:lstStyle/>
          <a:p>
            <a:pPr marL="0" indent="0">
              <a:buNone/>
            </a:pPr>
            <a:r>
              <a:rPr lang="la-Latn" sz="4500" dirty="0">
                <a:latin typeface="Georgia" panose="02040502050405020303" pitchFamily="18" charset="0"/>
              </a:rPr>
              <a:t>IMPERIVM ROMANVM </a:t>
            </a:r>
            <a:endParaRPr lang="cs-CZ" sz="4500" dirty="0">
              <a:latin typeface="Georgia" panose="02040502050405020303" pitchFamily="18" charset="0"/>
            </a:endParaRPr>
          </a:p>
          <a:p>
            <a:pPr marL="0" indent="0">
              <a:buNone/>
            </a:pPr>
            <a:endParaRPr lang="la-Latn" dirty="0">
              <a:latin typeface="Georgia" panose="02040502050405020303" pitchFamily="18" charset="0"/>
            </a:endParaRPr>
          </a:p>
          <a:p>
            <a:pPr marL="0" indent="0">
              <a:lnSpc>
                <a:spcPct val="170000"/>
              </a:lnSpc>
              <a:buNone/>
            </a:pPr>
            <a:r>
              <a:rPr lang="la-Latn" sz="4500" dirty="0">
                <a:latin typeface="Georgia" panose="02040502050405020303" pitchFamily="18" charset="0"/>
              </a:rPr>
              <a:t>Rōma in Italiā est. Italia in Eurōpā est. Graecia in Eurōpā est. Italia et Graecia in Eurōpā sunt. Hispānia quoque in Eurōpā est. Hispānia et Italia et Graecia in Eurōpā sunt. Aegyptus in Eurōpā nōn est, Aegyptus in Āfricā est. Gallia nōn in Āfricā est, Gallia est in Eurōpā. Syria nōn est in Eurōpā, sed in Asiā. Arabia qu</a:t>
            </a:r>
            <a:r>
              <a:rPr lang="cs-CZ" sz="4500" dirty="0" err="1">
                <a:latin typeface="Georgia" panose="02040502050405020303" pitchFamily="18" charset="0"/>
              </a:rPr>
              <a:t>oque</a:t>
            </a:r>
            <a:r>
              <a:rPr lang="la-Latn" sz="4500" dirty="0">
                <a:latin typeface="Georgia" panose="02040502050405020303" pitchFamily="18" charset="0"/>
              </a:rPr>
              <a:t> in Asiā est. Syria et Arabia in Asiā sunt. Germānia nōn in Asiā, sed in Eurōpā est. Britannia quoque in Eurōpā est. Germānia et Britannia sunt in Eurōpā. Estne Gallia in Eurōpā? Gallia in Eurōpā est. Estne Rōma in Galliā? Rōma in Galliā nōn est. Ubi est Rōma? Rōma est in Italiā. Ubi est Italia? Italia in Eurōpā est. Ubi sunt Gallia et Hispānia? Gallia et Hispānia in Eurōpā sunt. Estne Nīlus in Eurōpā? Nīlus in Eurōpā nōn est. Ubi est Nīlus? Nīlus in Āfricā est. Rhēnus ubi est? Rhēnus est in Germāniā. Nīlus fluvius est. Rhēnus fluvius est.</a:t>
            </a:r>
          </a:p>
        </p:txBody>
      </p:sp>
    </p:spTree>
    <p:extLst>
      <p:ext uri="{BB962C8B-B14F-4D97-AF65-F5344CB8AC3E}">
        <p14:creationId xmlns:p14="http://schemas.microsoft.com/office/powerpoint/2010/main" val="3078843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osoba, budova, socha, žena&#10;&#10;Popis byl vytvořen automaticky">
            <a:extLst>
              <a:ext uri="{FF2B5EF4-FFF2-40B4-BE49-F238E27FC236}">
                <a16:creationId xmlns:a16="http://schemas.microsoft.com/office/drawing/2014/main" id="{F9F422CB-C0BE-4337-9C5C-AD63C4D6C6CD}"/>
              </a:ext>
            </a:extLst>
          </p:cNvPr>
          <p:cNvPicPr>
            <a:picLocks noChangeAspect="1"/>
          </p:cNvPicPr>
          <p:nvPr/>
        </p:nvPicPr>
        <p:blipFill rotWithShape="1">
          <a:blip r:embed="rId2">
            <a:extLst>
              <a:ext uri="{28A0092B-C50C-407E-A947-70E740481C1C}">
                <a14:useLocalDpi xmlns:a14="http://schemas.microsoft.com/office/drawing/2010/main" val="0"/>
              </a:ext>
            </a:extLst>
          </a:blip>
          <a:srcRect l="4077"/>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8" name="Freeform: Shape 13">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B31F568E-5739-4CB8-8586-0A5C0603882B}"/>
              </a:ext>
            </a:extLst>
          </p:cNvPr>
          <p:cNvSpPr>
            <a:spLocks noGrp="1"/>
          </p:cNvSpPr>
          <p:nvPr>
            <p:ph idx="1"/>
          </p:nvPr>
        </p:nvSpPr>
        <p:spPr>
          <a:xfrm>
            <a:off x="308610" y="320040"/>
            <a:ext cx="6960870" cy="6172200"/>
          </a:xfrm>
        </p:spPr>
        <p:txBody>
          <a:bodyPr>
            <a:normAutofit/>
          </a:bodyPr>
          <a:lstStyle/>
          <a:p>
            <a:pPr marL="0" indent="0">
              <a:lnSpc>
                <a:spcPct val="150000"/>
              </a:lnSpc>
              <a:buNone/>
            </a:pPr>
            <a:r>
              <a:rPr lang="cs-CZ" sz="1800" dirty="0" err="1">
                <a:latin typeface="Georgia" panose="02040502050405020303" pitchFamily="18" charset="0"/>
              </a:rPr>
              <a:t>Nilus</a:t>
            </a:r>
            <a:r>
              <a:rPr lang="cs-CZ" sz="1800" dirty="0">
                <a:latin typeface="Georgia" panose="02040502050405020303" pitchFamily="18" charset="0"/>
              </a:rPr>
              <a:t> et </a:t>
            </a:r>
            <a:r>
              <a:rPr lang="cs-CZ" sz="1800" dirty="0" err="1">
                <a:latin typeface="Georgia" panose="02040502050405020303" pitchFamily="18" charset="0"/>
              </a:rPr>
              <a:t>Rhēnus</a:t>
            </a:r>
            <a:r>
              <a:rPr lang="cs-CZ" sz="1800" dirty="0">
                <a:latin typeface="Georgia" panose="02040502050405020303" pitchFamily="18" charset="0"/>
              </a:rPr>
              <a:t> </a:t>
            </a:r>
            <a:r>
              <a:rPr lang="cs-CZ" sz="1800" dirty="0" err="1">
                <a:latin typeface="Georgia" panose="02040502050405020303" pitchFamily="18" charset="0"/>
              </a:rPr>
              <a:t>fluviī</a:t>
            </a:r>
            <a:r>
              <a:rPr lang="cs-CZ" sz="1800" dirty="0">
                <a:latin typeface="Georgia" panose="02040502050405020303" pitchFamily="18" charset="0"/>
              </a:rPr>
              <a:t> </a:t>
            </a:r>
            <a:r>
              <a:rPr lang="cs-CZ" sz="1800" dirty="0" err="1">
                <a:latin typeface="Georgia" panose="02040502050405020303" pitchFamily="18" charset="0"/>
              </a:rPr>
              <a:t>sunt</a:t>
            </a:r>
            <a:r>
              <a:rPr lang="cs-CZ" sz="1800" dirty="0">
                <a:latin typeface="Georgia" panose="02040502050405020303" pitchFamily="18" charset="0"/>
              </a:rPr>
              <a:t>. </a:t>
            </a:r>
            <a:r>
              <a:rPr lang="cs-CZ" sz="1800" dirty="0" err="1">
                <a:latin typeface="Georgia" panose="02040502050405020303" pitchFamily="18" charset="0"/>
              </a:rPr>
              <a:t>Dānuvius</a:t>
            </a:r>
            <a:r>
              <a:rPr lang="cs-CZ" sz="1800" dirty="0">
                <a:latin typeface="Georgia" panose="02040502050405020303" pitchFamily="18" charset="0"/>
              </a:rPr>
              <a:t> </a:t>
            </a:r>
            <a:r>
              <a:rPr lang="cs-CZ" sz="1800" dirty="0" err="1">
                <a:latin typeface="Georgia" panose="02040502050405020303" pitchFamily="18" charset="0"/>
              </a:rPr>
              <a:t>quoque</a:t>
            </a:r>
            <a:r>
              <a:rPr lang="cs-CZ" sz="1800" dirty="0">
                <a:latin typeface="Georgia" panose="02040502050405020303" pitchFamily="18" charset="0"/>
              </a:rPr>
              <a:t> </a:t>
            </a:r>
            <a:r>
              <a:rPr lang="cs-CZ" sz="1800" dirty="0" err="1">
                <a:latin typeface="Georgia" panose="02040502050405020303" pitchFamily="18" charset="0"/>
              </a:rPr>
              <a:t>fluvius</a:t>
            </a:r>
            <a:r>
              <a:rPr lang="cs-CZ" sz="1800" dirty="0">
                <a:latin typeface="Georgia" panose="02040502050405020303" pitchFamily="18" charset="0"/>
              </a:rPr>
              <a:t> est. </a:t>
            </a:r>
            <a:r>
              <a:rPr lang="cs-CZ" sz="1800" dirty="0" err="1">
                <a:latin typeface="Georgia" panose="02040502050405020303" pitchFamily="18" charset="0"/>
              </a:rPr>
              <a:t>Rhēnus</a:t>
            </a:r>
            <a:r>
              <a:rPr lang="cs-CZ" sz="1800" dirty="0">
                <a:latin typeface="Georgia" panose="02040502050405020303" pitchFamily="18" charset="0"/>
              </a:rPr>
              <a:t> et </a:t>
            </a:r>
            <a:r>
              <a:rPr lang="cs-CZ" sz="1800" dirty="0" err="1">
                <a:latin typeface="Georgia" panose="02040502050405020303" pitchFamily="18" charset="0"/>
              </a:rPr>
              <a:t>Dānuvius</a:t>
            </a:r>
            <a:r>
              <a:rPr lang="cs-CZ" sz="1800" dirty="0">
                <a:latin typeface="Georgia" panose="02040502050405020303" pitchFamily="18" charset="0"/>
              </a:rPr>
              <a:t> </a:t>
            </a:r>
            <a:r>
              <a:rPr lang="cs-CZ" sz="1800" dirty="0" err="1">
                <a:latin typeface="Georgia" panose="02040502050405020303" pitchFamily="18" charset="0"/>
              </a:rPr>
              <a:t>sunt</a:t>
            </a:r>
            <a:r>
              <a:rPr lang="cs-CZ" sz="1800" dirty="0">
                <a:latin typeface="Georgia" panose="02040502050405020303" pitchFamily="18" charset="0"/>
              </a:rPr>
              <a:t> </a:t>
            </a:r>
            <a:r>
              <a:rPr lang="cs-CZ" sz="1800" dirty="0" err="1">
                <a:latin typeface="Georgia" panose="02040502050405020303" pitchFamily="18" charset="0"/>
              </a:rPr>
              <a:t>fluviī</a:t>
            </a:r>
            <a:r>
              <a:rPr lang="cs-CZ" sz="1800" dirty="0">
                <a:latin typeface="Georgia" panose="02040502050405020303" pitchFamily="18" charset="0"/>
              </a:rPr>
              <a:t> in </a:t>
            </a:r>
            <a:r>
              <a:rPr lang="cs-CZ" sz="1800" dirty="0" err="1">
                <a:latin typeface="Georgia" panose="02040502050405020303" pitchFamily="18" charset="0"/>
              </a:rPr>
              <a:t>Germāniā</a:t>
            </a:r>
            <a:r>
              <a:rPr lang="cs-CZ" sz="1800" dirty="0">
                <a:latin typeface="Georgia" panose="02040502050405020303" pitchFamily="18" charset="0"/>
              </a:rPr>
              <a:t>. </a:t>
            </a:r>
            <a:r>
              <a:rPr lang="cs-CZ" sz="1800" dirty="0" err="1">
                <a:latin typeface="Georgia" panose="02040502050405020303" pitchFamily="18" charset="0"/>
              </a:rPr>
              <a:t>Tiberis</a:t>
            </a:r>
            <a:r>
              <a:rPr lang="cs-CZ" sz="1800" dirty="0">
                <a:latin typeface="Georgia" panose="02040502050405020303" pitchFamily="18" charset="0"/>
              </a:rPr>
              <a:t> </a:t>
            </a:r>
            <a:r>
              <a:rPr lang="cs-CZ" sz="1800" dirty="0" err="1">
                <a:latin typeface="Georgia" panose="02040502050405020303" pitchFamily="18" charset="0"/>
              </a:rPr>
              <a:t>fluvius</a:t>
            </a:r>
            <a:r>
              <a:rPr lang="cs-CZ" sz="1800" dirty="0">
                <a:latin typeface="Georgia" panose="02040502050405020303" pitchFamily="18" charset="0"/>
              </a:rPr>
              <a:t> in </a:t>
            </a:r>
            <a:r>
              <a:rPr lang="cs-CZ" sz="1800" dirty="0" err="1">
                <a:latin typeface="Georgia" panose="02040502050405020303" pitchFamily="18" charset="0"/>
              </a:rPr>
              <a:t>Italiā</a:t>
            </a:r>
            <a:r>
              <a:rPr lang="cs-CZ" sz="1800" dirty="0">
                <a:latin typeface="Georgia" panose="02040502050405020303" pitchFamily="18" charset="0"/>
              </a:rPr>
              <a:t> est. </a:t>
            </a:r>
            <a:r>
              <a:rPr lang="cs-CZ" sz="1800" dirty="0" err="1">
                <a:latin typeface="Georgia" panose="02040502050405020303" pitchFamily="18" charset="0"/>
              </a:rPr>
              <a:t>Nilus</a:t>
            </a:r>
            <a:r>
              <a:rPr lang="cs-CZ" sz="1800" dirty="0">
                <a:latin typeface="Georgia" panose="02040502050405020303" pitchFamily="18" charset="0"/>
              </a:rPr>
              <a:t> </a:t>
            </a:r>
            <a:r>
              <a:rPr lang="cs-CZ" sz="1800" dirty="0" err="1">
                <a:latin typeface="Georgia" panose="02040502050405020303" pitchFamily="18" charset="0"/>
              </a:rPr>
              <a:t>fluvius</a:t>
            </a:r>
            <a:r>
              <a:rPr lang="cs-CZ" sz="1800" dirty="0">
                <a:latin typeface="Georgia" panose="02040502050405020303" pitchFamily="18" charset="0"/>
              </a:rPr>
              <a:t> </a:t>
            </a:r>
            <a:r>
              <a:rPr lang="cs-CZ" sz="1800" dirty="0" err="1">
                <a:latin typeface="Georgia" panose="02040502050405020303" pitchFamily="18" charset="0"/>
              </a:rPr>
              <a:t>magnus</a:t>
            </a:r>
            <a:r>
              <a:rPr lang="cs-CZ" sz="1800" dirty="0">
                <a:latin typeface="Georgia" panose="02040502050405020303" pitchFamily="18" charset="0"/>
              </a:rPr>
              <a:t> est. </a:t>
            </a:r>
            <a:r>
              <a:rPr lang="cs-CZ" sz="1800" dirty="0" err="1">
                <a:latin typeface="Georgia" panose="02040502050405020303" pitchFamily="18" charset="0"/>
              </a:rPr>
              <a:t>Tiberis</a:t>
            </a:r>
            <a:r>
              <a:rPr lang="cs-CZ" sz="1800" dirty="0">
                <a:latin typeface="Georgia" panose="02040502050405020303" pitchFamily="18" charset="0"/>
              </a:rPr>
              <a:t> </a:t>
            </a:r>
            <a:r>
              <a:rPr lang="cs-CZ" sz="1800" dirty="0" err="1">
                <a:latin typeface="Georgia" panose="02040502050405020303" pitchFamily="18" charset="0"/>
              </a:rPr>
              <a:t>nōn</a:t>
            </a:r>
            <a:r>
              <a:rPr lang="cs-CZ" sz="1800" dirty="0">
                <a:latin typeface="Georgia" panose="02040502050405020303" pitchFamily="18" charset="0"/>
              </a:rPr>
              <a:t> est </a:t>
            </a:r>
            <a:r>
              <a:rPr lang="cs-CZ" sz="1800" dirty="0" err="1">
                <a:latin typeface="Georgia" panose="02040502050405020303" pitchFamily="18" charset="0"/>
              </a:rPr>
              <a:t>fluvius</a:t>
            </a:r>
            <a:r>
              <a:rPr lang="cs-CZ" sz="1800" dirty="0">
                <a:latin typeface="Georgia" panose="02040502050405020303" pitchFamily="18" charset="0"/>
              </a:rPr>
              <a:t> </a:t>
            </a:r>
            <a:r>
              <a:rPr lang="cs-CZ" sz="1800" dirty="0" err="1">
                <a:latin typeface="Georgia" panose="02040502050405020303" pitchFamily="18" charset="0"/>
              </a:rPr>
              <a:t>magnus</a:t>
            </a:r>
            <a:r>
              <a:rPr lang="cs-CZ" sz="1800" dirty="0">
                <a:latin typeface="Georgia" panose="02040502050405020303" pitchFamily="18" charset="0"/>
              </a:rPr>
              <a:t>, </a:t>
            </a:r>
            <a:r>
              <a:rPr lang="cs-CZ" sz="1800" dirty="0" err="1">
                <a:latin typeface="Georgia" panose="02040502050405020303" pitchFamily="18" charset="0"/>
              </a:rPr>
              <a:t>Tiberis</a:t>
            </a:r>
            <a:r>
              <a:rPr lang="cs-CZ" sz="1800" dirty="0">
                <a:latin typeface="Georgia" panose="02040502050405020303" pitchFamily="18" charset="0"/>
              </a:rPr>
              <a:t> </a:t>
            </a:r>
            <a:r>
              <a:rPr lang="cs-CZ" sz="1800" dirty="0" err="1">
                <a:latin typeface="Georgia" panose="02040502050405020303" pitchFamily="18" charset="0"/>
              </a:rPr>
              <a:t>fluvius</a:t>
            </a:r>
            <a:r>
              <a:rPr lang="cs-CZ" sz="1800" dirty="0">
                <a:latin typeface="Georgia" panose="02040502050405020303" pitchFamily="18" charset="0"/>
              </a:rPr>
              <a:t> </a:t>
            </a:r>
            <a:r>
              <a:rPr lang="cs-CZ" sz="1800" dirty="0" err="1">
                <a:latin typeface="Georgia" panose="02040502050405020303" pitchFamily="18" charset="0"/>
              </a:rPr>
              <a:t>parvus</a:t>
            </a:r>
            <a:r>
              <a:rPr lang="cs-CZ" sz="1800" dirty="0">
                <a:latin typeface="Georgia" panose="02040502050405020303" pitchFamily="18" charset="0"/>
              </a:rPr>
              <a:t> est. </a:t>
            </a:r>
            <a:r>
              <a:rPr lang="cs-CZ" sz="1800" dirty="0" err="1">
                <a:latin typeface="Georgia" panose="02040502050405020303" pitchFamily="18" charset="0"/>
              </a:rPr>
              <a:t>Rhēnus</a:t>
            </a:r>
            <a:r>
              <a:rPr lang="cs-CZ" sz="1800" dirty="0">
                <a:latin typeface="Georgia" panose="02040502050405020303" pitchFamily="18" charset="0"/>
              </a:rPr>
              <a:t> </a:t>
            </a:r>
            <a:r>
              <a:rPr lang="cs-CZ" sz="1800" dirty="0" err="1">
                <a:latin typeface="Georgia" panose="02040502050405020303" pitchFamily="18" charset="0"/>
              </a:rPr>
              <a:t>nōn</a:t>
            </a:r>
            <a:r>
              <a:rPr lang="cs-CZ" sz="1800" dirty="0">
                <a:latin typeface="Georgia" panose="02040502050405020303" pitchFamily="18" charset="0"/>
              </a:rPr>
              <a:t> est </a:t>
            </a:r>
            <a:r>
              <a:rPr lang="cs-CZ" sz="1800" dirty="0" err="1">
                <a:latin typeface="Georgia" panose="02040502050405020303" pitchFamily="18" charset="0"/>
              </a:rPr>
              <a:t>fluvius</a:t>
            </a:r>
            <a:r>
              <a:rPr lang="cs-CZ" sz="1800" dirty="0">
                <a:latin typeface="Georgia" panose="02040502050405020303" pitchFamily="18" charset="0"/>
              </a:rPr>
              <a:t> </a:t>
            </a:r>
            <a:r>
              <a:rPr lang="cs-CZ" sz="1800" dirty="0" err="1">
                <a:latin typeface="Georgia" panose="02040502050405020303" pitchFamily="18" charset="0"/>
              </a:rPr>
              <a:t>parvus</a:t>
            </a:r>
            <a:r>
              <a:rPr lang="cs-CZ" sz="1800" dirty="0">
                <a:latin typeface="Georgia" panose="02040502050405020303" pitchFamily="18" charset="0"/>
              </a:rPr>
              <a:t>, sed </a:t>
            </a:r>
            <a:r>
              <a:rPr lang="cs-CZ" sz="1800" dirty="0" err="1">
                <a:latin typeface="Georgia" panose="02040502050405020303" pitchFamily="18" charset="0"/>
              </a:rPr>
              <a:t>fluvius</a:t>
            </a:r>
            <a:r>
              <a:rPr lang="cs-CZ" sz="1800" dirty="0">
                <a:latin typeface="Georgia" panose="02040502050405020303" pitchFamily="18" charset="0"/>
              </a:rPr>
              <a:t> </a:t>
            </a:r>
            <a:r>
              <a:rPr lang="cs-CZ" sz="1800" dirty="0" err="1">
                <a:latin typeface="Georgia" panose="02040502050405020303" pitchFamily="18" charset="0"/>
              </a:rPr>
              <a:t>magnus</a:t>
            </a:r>
            <a:r>
              <a:rPr lang="cs-CZ" sz="1800" dirty="0">
                <a:latin typeface="Georgia" panose="02040502050405020303" pitchFamily="18" charset="0"/>
              </a:rPr>
              <a:t>. </a:t>
            </a:r>
            <a:r>
              <a:rPr lang="cs-CZ" sz="1800" dirty="0" err="1">
                <a:latin typeface="Georgia" panose="02040502050405020303" pitchFamily="18" charset="0"/>
              </a:rPr>
              <a:t>Nīlus</a:t>
            </a:r>
            <a:r>
              <a:rPr lang="cs-CZ" sz="1800" dirty="0">
                <a:latin typeface="Georgia" panose="02040502050405020303" pitchFamily="18" charset="0"/>
              </a:rPr>
              <a:t> et </a:t>
            </a:r>
            <a:r>
              <a:rPr lang="cs-CZ" sz="1800" dirty="0" err="1">
                <a:latin typeface="Georgia" panose="02040502050405020303" pitchFamily="18" charset="0"/>
              </a:rPr>
              <a:t>Rhēnus</a:t>
            </a:r>
            <a:r>
              <a:rPr lang="cs-CZ" sz="1800" dirty="0">
                <a:latin typeface="Georgia" panose="02040502050405020303" pitchFamily="18" charset="0"/>
              </a:rPr>
              <a:t> </a:t>
            </a:r>
            <a:r>
              <a:rPr lang="cs-CZ" sz="1800" dirty="0" err="1">
                <a:latin typeface="Georgia" panose="02040502050405020303" pitchFamily="18" charset="0"/>
              </a:rPr>
              <a:t>nōn</a:t>
            </a:r>
            <a:r>
              <a:rPr lang="cs-CZ" sz="1800" dirty="0">
                <a:latin typeface="Georgia" panose="02040502050405020303" pitchFamily="18" charset="0"/>
              </a:rPr>
              <a:t> </a:t>
            </a:r>
            <a:r>
              <a:rPr lang="cs-CZ" sz="1800" dirty="0" err="1">
                <a:latin typeface="Georgia" panose="02040502050405020303" pitchFamily="18" charset="0"/>
              </a:rPr>
              <a:t>fluviī</a:t>
            </a:r>
            <a:r>
              <a:rPr lang="cs-CZ" sz="1800" dirty="0">
                <a:latin typeface="Georgia" panose="02040502050405020303" pitchFamily="18" charset="0"/>
              </a:rPr>
              <a:t> </a:t>
            </a:r>
            <a:r>
              <a:rPr lang="cs-CZ" sz="1800" dirty="0" err="1">
                <a:latin typeface="Georgia" panose="02040502050405020303" pitchFamily="18" charset="0"/>
              </a:rPr>
              <a:t>parvī</a:t>
            </a:r>
            <a:r>
              <a:rPr lang="cs-CZ" sz="1800" dirty="0">
                <a:latin typeface="Georgia" panose="02040502050405020303" pitchFamily="18" charset="0"/>
              </a:rPr>
              <a:t>, sed </a:t>
            </a:r>
            <a:r>
              <a:rPr lang="cs-CZ" sz="1800" dirty="0" err="1">
                <a:latin typeface="Georgia" panose="02040502050405020303" pitchFamily="18" charset="0"/>
              </a:rPr>
              <a:t>fluviī</a:t>
            </a:r>
            <a:r>
              <a:rPr lang="cs-CZ" sz="1800" dirty="0">
                <a:latin typeface="Georgia" panose="02040502050405020303" pitchFamily="18" charset="0"/>
              </a:rPr>
              <a:t> </a:t>
            </a:r>
            <a:r>
              <a:rPr lang="cs-CZ" sz="1800" dirty="0" err="1">
                <a:latin typeface="Georgia" panose="02040502050405020303" pitchFamily="18" charset="0"/>
              </a:rPr>
              <a:t>magnī</a:t>
            </a:r>
            <a:r>
              <a:rPr lang="cs-CZ" sz="1800" dirty="0">
                <a:latin typeface="Georgia" panose="02040502050405020303" pitchFamily="18" charset="0"/>
              </a:rPr>
              <a:t> </a:t>
            </a:r>
            <a:r>
              <a:rPr lang="cs-CZ" sz="1800" dirty="0" err="1">
                <a:latin typeface="Georgia" panose="02040502050405020303" pitchFamily="18" charset="0"/>
              </a:rPr>
              <a:t>sunt</a:t>
            </a:r>
            <a:r>
              <a:rPr lang="cs-CZ" sz="1800" dirty="0">
                <a:latin typeface="Georgia" panose="02040502050405020303" pitchFamily="18" charset="0"/>
              </a:rPr>
              <a:t>. </a:t>
            </a:r>
            <a:r>
              <a:rPr lang="cs-CZ" sz="1800" dirty="0" err="1">
                <a:latin typeface="Georgia" panose="02040502050405020303" pitchFamily="18" charset="0"/>
              </a:rPr>
              <a:t>Dānuvius</a:t>
            </a:r>
            <a:r>
              <a:rPr lang="cs-CZ" sz="1800" dirty="0">
                <a:latin typeface="Georgia" panose="02040502050405020303" pitchFamily="18" charset="0"/>
              </a:rPr>
              <a:t> </a:t>
            </a:r>
            <a:r>
              <a:rPr lang="cs-CZ" sz="1800" dirty="0" err="1">
                <a:latin typeface="Georgia" panose="02040502050405020303" pitchFamily="18" charset="0"/>
              </a:rPr>
              <a:t>quoque</a:t>
            </a:r>
            <a:r>
              <a:rPr lang="cs-CZ" sz="1800" dirty="0">
                <a:latin typeface="Georgia" panose="02040502050405020303" pitchFamily="18" charset="0"/>
              </a:rPr>
              <a:t> </a:t>
            </a:r>
            <a:r>
              <a:rPr lang="cs-CZ" sz="1800" dirty="0" err="1">
                <a:latin typeface="Georgia" panose="02040502050405020303" pitchFamily="18" charset="0"/>
              </a:rPr>
              <a:t>fluvius</a:t>
            </a:r>
            <a:r>
              <a:rPr lang="cs-CZ" sz="1800" dirty="0">
                <a:latin typeface="Georgia" panose="02040502050405020303" pitchFamily="18" charset="0"/>
              </a:rPr>
              <a:t> </a:t>
            </a:r>
            <a:r>
              <a:rPr lang="cs-CZ" sz="1800" dirty="0" err="1">
                <a:latin typeface="Georgia" panose="02040502050405020303" pitchFamily="18" charset="0"/>
              </a:rPr>
              <a:t>magnus</a:t>
            </a:r>
            <a:r>
              <a:rPr lang="cs-CZ" sz="1800" dirty="0">
                <a:latin typeface="Georgia" panose="02040502050405020303" pitchFamily="18" charset="0"/>
              </a:rPr>
              <a:t> est. </a:t>
            </a:r>
            <a:r>
              <a:rPr lang="cs-CZ" sz="1800" dirty="0" err="1">
                <a:latin typeface="Georgia" panose="02040502050405020303" pitchFamily="18" charset="0"/>
              </a:rPr>
              <a:t>Corsica</a:t>
            </a:r>
            <a:r>
              <a:rPr lang="cs-CZ" sz="1800" dirty="0">
                <a:latin typeface="Georgia" panose="02040502050405020303" pitchFamily="18" charset="0"/>
              </a:rPr>
              <a:t> </a:t>
            </a:r>
            <a:r>
              <a:rPr lang="cs-CZ" sz="1800" dirty="0" err="1">
                <a:latin typeface="Georgia" panose="02040502050405020303" pitchFamily="18" charset="0"/>
              </a:rPr>
              <a:t>īnsula</a:t>
            </a:r>
            <a:r>
              <a:rPr lang="cs-CZ" sz="1800" dirty="0">
                <a:latin typeface="Georgia" panose="02040502050405020303" pitchFamily="18" charset="0"/>
              </a:rPr>
              <a:t> est. </a:t>
            </a:r>
            <a:r>
              <a:rPr lang="cs-CZ" sz="1800" dirty="0" err="1">
                <a:latin typeface="Georgia" panose="02040502050405020303" pitchFamily="18" charset="0"/>
              </a:rPr>
              <a:t>Corsica</a:t>
            </a:r>
            <a:r>
              <a:rPr lang="cs-CZ" sz="1800" dirty="0">
                <a:latin typeface="Georgia" panose="02040502050405020303" pitchFamily="18" charset="0"/>
              </a:rPr>
              <a:t> et </a:t>
            </a:r>
            <a:r>
              <a:rPr lang="cs-CZ" sz="1800" dirty="0" err="1">
                <a:latin typeface="Georgia" panose="02040502050405020303" pitchFamily="18" charset="0"/>
              </a:rPr>
              <a:t>Sardinia</a:t>
            </a:r>
            <a:r>
              <a:rPr lang="cs-CZ" sz="1800" dirty="0">
                <a:latin typeface="Georgia" panose="02040502050405020303" pitchFamily="18" charset="0"/>
              </a:rPr>
              <a:t> et </a:t>
            </a:r>
            <a:r>
              <a:rPr lang="cs-CZ" sz="1800" dirty="0" err="1">
                <a:latin typeface="Georgia" panose="02040502050405020303" pitchFamily="18" charset="0"/>
              </a:rPr>
              <a:t>Sicilia</a:t>
            </a:r>
            <a:r>
              <a:rPr lang="cs-CZ" sz="1800" dirty="0">
                <a:latin typeface="Georgia" panose="02040502050405020303" pitchFamily="18" charset="0"/>
              </a:rPr>
              <a:t> </a:t>
            </a:r>
            <a:r>
              <a:rPr lang="cs-CZ" sz="1800" dirty="0" err="1">
                <a:latin typeface="Georgia" panose="02040502050405020303" pitchFamily="18" charset="0"/>
              </a:rPr>
              <a:t>īnsulae</a:t>
            </a:r>
            <a:r>
              <a:rPr lang="cs-CZ" sz="1800" dirty="0">
                <a:latin typeface="Georgia" panose="02040502050405020303" pitchFamily="18" charset="0"/>
              </a:rPr>
              <a:t> </a:t>
            </a:r>
            <a:r>
              <a:rPr lang="cs-CZ" sz="1800" dirty="0" err="1">
                <a:latin typeface="Georgia" panose="02040502050405020303" pitchFamily="18" charset="0"/>
              </a:rPr>
              <a:t>sunt</a:t>
            </a:r>
            <a:r>
              <a:rPr lang="cs-CZ" sz="1800" dirty="0">
                <a:latin typeface="Georgia" panose="02040502050405020303" pitchFamily="18" charset="0"/>
              </a:rPr>
              <a:t>. </a:t>
            </a:r>
            <a:r>
              <a:rPr lang="cs-CZ" sz="1800" dirty="0" err="1">
                <a:latin typeface="Georgia" panose="02040502050405020303" pitchFamily="18" charset="0"/>
              </a:rPr>
              <a:t>Britannia</a:t>
            </a:r>
            <a:r>
              <a:rPr lang="cs-CZ" sz="1800" dirty="0">
                <a:latin typeface="Georgia" panose="02040502050405020303" pitchFamily="18" charset="0"/>
              </a:rPr>
              <a:t> </a:t>
            </a:r>
            <a:r>
              <a:rPr lang="cs-CZ" sz="1800" dirty="0" err="1">
                <a:latin typeface="Georgia" panose="02040502050405020303" pitchFamily="18" charset="0"/>
              </a:rPr>
              <a:t>quoque</a:t>
            </a:r>
            <a:r>
              <a:rPr lang="cs-CZ" sz="1800" dirty="0">
                <a:latin typeface="Georgia" panose="02040502050405020303" pitchFamily="18" charset="0"/>
              </a:rPr>
              <a:t> </a:t>
            </a:r>
            <a:r>
              <a:rPr lang="cs-CZ" sz="1800" dirty="0" err="1">
                <a:latin typeface="Georgia" panose="02040502050405020303" pitchFamily="18" charset="0"/>
              </a:rPr>
              <a:t>īnsula</a:t>
            </a:r>
            <a:r>
              <a:rPr lang="cs-CZ" sz="1800" dirty="0">
                <a:latin typeface="Georgia" panose="02040502050405020303" pitchFamily="18" charset="0"/>
              </a:rPr>
              <a:t> est. Italia </a:t>
            </a:r>
            <a:r>
              <a:rPr lang="cs-CZ" sz="1800" dirty="0" err="1">
                <a:latin typeface="Georgia" panose="02040502050405020303" pitchFamily="18" charset="0"/>
              </a:rPr>
              <a:t>īnsula</a:t>
            </a:r>
            <a:r>
              <a:rPr lang="cs-CZ" sz="1800" dirty="0">
                <a:latin typeface="Georgia" panose="02040502050405020303" pitchFamily="18" charset="0"/>
              </a:rPr>
              <a:t> </a:t>
            </a:r>
            <a:r>
              <a:rPr lang="cs-CZ" sz="1800" dirty="0" err="1">
                <a:latin typeface="Georgia" panose="02040502050405020303" pitchFamily="18" charset="0"/>
              </a:rPr>
              <a:t>nōn</a:t>
            </a:r>
            <a:r>
              <a:rPr lang="cs-CZ" sz="1800" dirty="0">
                <a:latin typeface="Georgia" panose="02040502050405020303" pitchFamily="18" charset="0"/>
              </a:rPr>
              <a:t> est. </a:t>
            </a:r>
            <a:r>
              <a:rPr lang="cs-CZ" sz="1800" dirty="0" err="1">
                <a:latin typeface="Georgia" panose="02040502050405020303" pitchFamily="18" charset="0"/>
              </a:rPr>
              <a:t>Sicilia</a:t>
            </a:r>
            <a:r>
              <a:rPr lang="cs-CZ" sz="1800" dirty="0">
                <a:latin typeface="Georgia" panose="02040502050405020303" pitchFamily="18" charset="0"/>
              </a:rPr>
              <a:t> </a:t>
            </a:r>
            <a:r>
              <a:rPr lang="cs-CZ" sz="1800" dirty="0" err="1">
                <a:latin typeface="Georgia" panose="02040502050405020303" pitchFamily="18" charset="0"/>
              </a:rPr>
              <a:t>īnsula</a:t>
            </a:r>
            <a:r>
              <a:rPr lang="cs-CZ" sz="1800" dirty="0">
                <a:latin typeface="Georgia" panose="02040502050405020303" pitchFamily="18" charset="0"/>
              </a:rPr>
              <a:t> </a:t>
            </a:r>
            <a:r>
              <a:rPr lang="cs-CZ" sz="1800" dirty="0" err="1">
                <a:latin typeface="Georgia" panose="02040502050405020303" pitchFamily="18" charset="0"/>
              </a:rPr>
              <a:t>magna</a:t>
            </a:r>
            <a:r>
              <a:rPr lang="cs-CZ" sz="1800" dirty="0">
                <a:latin typeface="Georgia" panose="02040502050405020303" pitchFamily="18" charset="0"/>
              </a:rPr>
              <a:t> est. Melita est </a:t>
            </a:r>
            <a:r>
              <a:rPr lang="cs-CZ" sz="1800" dirty="0" err="1">
                <a:latin typeface="Georgia" panose="02040502050405020303" pitchFamily="18" charset="0"/>
              </a:rPr>
              <a:t>īnsula</a:t>
            </a:r>
            <a:r>
              <a:rPr lang="cs-CZ" sz="1800" dirty="0">
                <a:latin typeface="Georgia" panose="02040502050405020303" pitchFamily="18" charset="0"/>
              </a:rPr>
              <a:t> </a:t>
            </a:r>
            <a:r>
              <a:rPr lang="cs-CZ" sz="1800" dirty="0" err="1">
                <a:latin typeface="Georgia" panose="02040502050405020303" pitchFamily="18" charset="0"/>
              </a:rPr>
              <a:t>parva</a:t>
            </a:r>
            <a:r>
              <a:rPr lang="cs-CZ" sz="1800" dirty="0">
                <a:latin typeface="Georgia" panose="02040502050405020303" pitchFamily="18" charset="0"/>
              </a:rPr>
              <a:t>. </a:t>
            </a:r>
            <a:r>
              <a:rPr lang="cs-CZ" sz="1800" dirty="0" err="1">
                <a:latin typeface="Georgia" panose="02040502050405020303" pitchFamily="18" charset="0"/>
              </a:rPr>
              <a:t>Britannia</a:t>
            </a:r>
            <a:r>
              <a:rPr lang="cs-CZ" sz="1800" dirty="0">
                <a:latin typeface="Georgia" panose="02040502050405020303" pitchFamily="18" charset="0"/>
              </a:rPr>
              <a:t> </a:t>
            </a:r>
            <a:r>
              <a:rPr lang="cs-CZ" sz="1800" dirty="0" err="1">
                <a:latin typeface="Georgia" panose="02040502050405020303" pitchFamily="18" charset="0"/>
              </a:rPr>
              <a:t>nōn</a:t>
            </a:r>
            <a:r>
              <a:rPr lang="cs-CZ" sz="1800" dirty="0">
                <a:latin typeface="Georgia" panose="02040502050405020303" pitchFamily="18" charset="0"/>
              </a:rPr>
              <a:t> </a:t>
            </a:r>
            <a:r>
              <a:rPr lang="cs-CZ" sz="1800" dirty="0" err="1">
                <a:latin typeface="Georgia" panose="02040502050405020303" pitchFamily="18" charset="0"/>
              </a:rPr>
              <a:t>īnsula</a:t>
            </a:r>
            <a:r>
              <a:rPr lang="cs-CZ" sz="1800" dirty="0">
                <a:latin typeface="Georgia" panose="02040502050405020303" pitchFamily="18" charset="0"/>
              </a:rPr>
              <a:t> </a:t>
            </a:r>
            <a:r>
              <a:rPr lang="cs-CZ" sz="1800" dirty="0" err="1">
                <a:latin typeface="Georgia" panose="02040502050405020303" pitchFamily="18" charset="0"/>
              </a:rPr>
              <a:t>parva</a:t>
            </a:r>
            <a:r>
              <a:rPr lang="cs-CZ" sz="1800" dirty="0">
                <a:latin typeface="Georgia" panose="02040502050405020303" pitchFamily="18" charset="0"/>
              </a:rPr>
              <a:t>, sed </a:t>
            </a:r>
            <a:r>
              <a:rPr lang="cs-CZ" sz="1800" dirty="0" err="1">
                <a:latin typeface="Georgia" panose="02040502050405020303" pitchFamily="18" charset="0"/>
              </a:rPr>
              <a:t>īnsula</a:t>
            </a:r>
            <a:r>
              <a:rPr lang="cs-CZ" sz="1800" dirty="0">
                <a:latin typeface="Georgia" panose="02040502050405020303" pitchFamily="18" charset="0"/>
              </a:rPr>
              <a:t> </a:t>
            </a:r>
            <a:r>
              <a:rPr lang="cs-CZ" sz="1800" dirty="0" err="1">
                <a:latin typeface="Georgia" panose="02040502050405020303" pitchFamily="18" charset="0"/>
              </a:rPr>
              <a:t>magna</a:t>
            </a:r>
            <a:r>
              <a:rPr lang="cs-CZ" sz="1800" dirty="0">
                <a:latin typeface="Georgia" panose="02040502050405020303" pitchFamily="18" charset="0"/>
              </a:rPr>
              <a:t> est. </a:t>
            </a:r>
            <a:r>
              <a:rPr lang="cs-CZ" sz="1800" dirty="0" err="1">
                <a:latin typeface="Georgia" panose="02040502050405020303" pitchFamily="18" charset="0"/>
              </a:rPr>
              <a:t>Sicilia</a:t>
            </a:r>
            <a:r>
              <a:rPr lang="cs-CZ" sz="1800" dirty="0">
                <a:latin typeface="Georgia" panose="02040502050405020303" pitchFamily="18" charset="0"/>
              </a:rPr>
              <a:t> et </a:t>
            </a:r>
            <a:r>
              <a:rPr lang="cs-CZ" sz="1800" dirty="0" err="1">
                <a:latin typeface="Georgia" panose="02040502050405020303" pitchFamily="18" charset="0"/>
              </a:rPr>
              <a:t>Sardinia</a:t>
            </a:r>
            <a:r>
              <a:rPr lang="cs-CZ" sz="1800" dirty="0">
                <a:latin typeface="Georgia" panose="02040502050405020303" pitchFamily="18" charset="0"/>
              </a:rPr>
              <a:t> </a:t>
            </a:r>
            <a:r>
              <a:rPr lang="cs-CZ" sz="1800" dirty="0" err="1">
                <a:latin typeface="Georgia" panose="02040502050405020303" pitchFamily="18" charset="0"/>
              </a:rPr>
              <a:t>nōn</a:t>
            </a:r>
            <a:r>
              <a:rPr lang="cs-CZ" sz="1800" dirty="0">
                <a:latin typeface="Georgia" panose="02040502050405020303" pitchFamily="18" charset="0"/>
              </a:rPr>
              <a:t> </a:t>
            </a:r>
            <a:r>
              <a:rPr lang="cs-CZ" sz="1800" dirty="0" err="1">
                <a:latin typeface="Georgia" panose="02040502050405020303" pitchFamily="18" charset="0"/>
              </a:rPr>
              <a:t>īnsulae</a:t>
            </a:r>
            <a:r>
              <a:rPr lang="cs-CZ" sz="1800" dirty="0">
                <a:latin typeface="Georgia" panose="02040502050405020303" pitchFamily="18" charset="0"/>
              </a:rPr>
              <a:t> </a:t>
            </a:r>
            <a:r>
              <a:rPr lang="cs-CZ" sz="1800" dirty="0" err="1">
                <a:latin typeface="Georgia" panose="02040502050405020303" pitchFamily="18" charset="0"/>
              </a:rPr>
              <a:t>parvae</a:t>
            </a:r>
            <a:r>
              <a:rPr lang="cs-CZ" sz="1800" dirty="0">
                <a:latin typeface="Georgia" panose="02040502050405020303" pitchFamily="18" charset="0"/>
              </a:rPr>
              <a:t>, sed </a:t>
            </a:r>
            <a:r>
              <a:rPr lang="cs-CZ" sz="1800" dirty="0" err="1">
                <a:latin typeface="Georgia" panose="02040502050405020303" pitchFamily="18" charset="0"/>
              </a:rPr>
              <a:t>īnsulae</a:t>
            </a:r>
            <a:r>
              <a:rPr lang="cs-CZ" sz="1800" dirty="0">
                <a:latin typeface="Georgia" panose="02040502050405020303" pitchFamily="18" charset="0"/>
              </a:rPr>
              <a:t> </a:t>
            </a:r>
            <a:r>
              <a:rPr lang="cs-CZ" sz="1800" dirty="0" err="1">
                <a:latin typeface="Georgia" panose="02040502050405020303" pitchFamily="18" charset="0"/>
              </a:rPr>
              <a:t>magnae</a:t>
            </a:r>
            <a:r>
              <a:rPr lang="cs-CZ" sz="1800" dirty="0">
                <a:latin typeface="Georgia" panose="02040502050405020303" pitchFamily="18" charset="0"/>
              </a:rPr>
              <a:t> </a:t>
            </a:r>
            <a:r>
              <a:rPr lang="cs-CZ" sz="1800" dirty="0" err="1">
                <a:latin typeface="Georgia" panose="02040502050405020303" pitchFamily="18" charset="0"/>
              </a:rPr>
              <a:t>sunt</a:t>
            </a:r>
            <a:r>
              <a:rPr lang="cs-CZ" sz="1800" dirty="0">
                <a:latin typeface="Georgia" panose="02040502050405020303" pitchFamily="18" charset="0"/>
              </a:rPr>
              <a:t>. </a:t>
            </a:r>
            <a:r>
              <a:rPr lang="cs-CZ" sz="1800" dirty="0" err="1">
                <a:latin typeface="Georgia" panose="02040502050405020303" pitchFamily="18" charset="0"/>
              </a:rPr>
              <a:t>Brundisium</a:t>
            </a:r>
            <a:r>
              <a:rPr lang="cs-CZ" sz="1800" dirty="0">
                <a:latin typeface="Georgia" panose="02040502050405020303" pitchFamily="18" charset="0"/>
              </a:rPr>
              <a:t> oppidum est. </a:t>
            </a:r>
            <a:r>
              <a:rPr lang="cs-CZ" sz="1800" dirty="0" err="1">
                <a:latin typeface="Georgia" panose="02040502050405020303" pitchFamily="18" charset="0"/>
              </a:rPr>
              <a:t>Brundisium</a:t>
            </a:r>
            <a:r>
              <a:rPr lang="cs-CZ" sz="1800" dirty="0">
                <a:latin typeface="Georgia" panose="02040502050405020303" pitchFamily="18" charset="0"/>
              </a:rPr>
              <a:t> et </a:t>
            </a:r>
            <a:r>
              <a:rPr lang="cs-CZ" sz="1800" dirty="0" err="1">
                <a:latin typeface="Georgia" panose="02040502050405020303" pitchFamily="18" charset="0"/>
              </a:rPr>
              <a:t>Tusculum</a:t>
            </a:r>
            <a:r>
              <a:rPr lang="cs-CZ" sz="1800" dirty="0">
                <a:latin typeface="Georgia" panose="02040502050405020303" pitchFamily="18" charset="0"/>
              </a:rPr>
              <a:t> oppida </a:t>
            </a:r>
            <a:r>
              <a:rPr lang="cs-CZ" sz="1800" dirty="0" err="1">
                <a:latin typeface="Georgia" panose="02040502050405020303" pitchFamily="18" charset="0"/>
              </a:rPr>
              <a:t>sunt</a:t>
            </a:r>
            <a:r>
              <a:rPr lang="cs-CZ" sz="1800" dirty="0">
                <a:latin typeface="Georgia" panose="02040502050405020303" pitchFamily="18" charset="0"/>
              </a:rPr>
              <a:t>. Sparta </a:t>
            </a:r>
            <a:r>
              <a:rPr lang="cs-CZ" sz="1800" dirty="0" err="1">
                <a:latin typeface="Georgia" panose="02040502050405020303" pitchFamily="18" charset="0"/>
              </a:rPr>
              <a:t>quoque</a:t>
            </a:r>
            <a:r>
              <a:rPr lang="cs-CZ" sz="1800" dirty="0">
                <a:latin typeface="Georgia" panose="02040502050405020303" pitchFamily="18" charset="0"/>
              </a:rPr>
              <a:t> oppidum est. </a:t>
            </a:r>
            <a:r>
              <a:rPr lang="cs-CZ" sz="1800" dirty="0" err="1">
                <a:latin typeface="Georgia" panose="02040502050405020303" pitchFamily="18" charset="0"/>
              </a:rPr>
              <a:t>Brundisium</a:t>
            </a:r>
            <a:r>
              <a:rPr lang="cs-CZ" sz="1800" dirty="0">
                <a:latin typeface="Georgia" panose="02040502050405020303" pitchFamily="18" charset="0"/>
              </a:rPr>
              <a:t> est oppidum </a:t>
            </a:r>
            <a:r>
              <a:rPr lang="cs-CZ" sz="1800" dirty="0" err="1">
                <a:latin typeface="Georgia" panose="02040502050405020303" pitchFamily="18" charset="0"/>
              </a:rPr>
              <a:t>magnum</a:t>
            </a:r>
            <a:r>
              <a:rPr lang="cs-CZ" sz="1800" dirty="0">
                <a:latin typeface="Georgia" panose="02040502050405020303" pitchFamily="18" charset="0"/>
              </a:rPr>
              <a:t>. </a:t>
            </a:r>
            <a:r>
              <a:rPr lang="cs-CZ" sz="1800" dirty="0" err="1">
                <a:latin typeface="Georgia" panose="02040502050405020303" pitchFamily="18" charset="0"/>
              </a:rPr>
              <a:t>Tusculum</a:t>
            </a:r>
            <a:r>
              <a:rPr lang="cs-CZ" sz="1800" dirty="0">
                <a:latin typeface="Georgia" panose="02040502050405020303" pitchFamily="18" charset="0"/>
              </a:rPr>
              <a:t> oppidum </a:t>
            </a:r>
            <a:r>
              <a:rPr lang="cs-CZ" sz="1800" dirty="0" err="1">
                <a:latin typeface="Georgia" panose="02040502050405020303" pitchFamily="18" charset="0"/>
              </a:rPr>
              <a:t>parvum</a:t>
            </a:r>
            <a:r>
              <a:rPr lang="cs-CZ" sz="1800" dirty="0">
                <a:latin typeface="Georgia" panose="02040502050405020303" pitchFamily="18" charset="0"/>
              </a:rPr>
              <a:t> est. </a:t>
            </a:r>
            <a:r>
              <a:rPr lang="cs-CZ" sz="1800" dirty="0" err="1">
                <a:latin typeface="Georgia" panose="02040502050405020303" pitchFamily="18" charset="0"/>
              </a:rPr>
              <a:t>Delphī</a:t>
            </a:r>
            <a:r>
              <a:rPr lang="cs-CZ" sz="1800" dirty="0">
                <a:latin typeface="Georgia" panose="02040502050405020303" pitchFamily="18" charset="0"/>
              </a:rPr>
              <a:t> </a:t>
            </a:r>
            <a:r>
              <a:rPr lang="cs-CZ" sz="1800" dirty="0" err="1">
                <a:latin typeface="Georgia" panose="02040502050405020303" pitchFamily="18" charset="0"/>
              </a:rPr>
              <a:t>quoque</a:t>
            </a:r>
            <a:r>
              <a:rPr lang="cs-CZ" sz="1800" dirty="0">
                <a:latin typeface="Georgia" panose="02040502050405020303" pitchFamily="18" charset="0"/>
              </a:rPr>
              <a:t> oppidum </a:t>
            </a:r>
            <a:r>
              <a:rPr lang="cs-CZ" sz="1800" dirty="0" err="1">
                <a:latin typeface="Georgia" panose="02040502050405020303" pitchFamily="18" charset="0"/>
              </a:rPr>
              <a:t>parvum</a:t>
            </a:r>
            <a:r>
              <a:rPr lang="cs-CZ" sz="1800" dirty="0">
                <a:latin typeface="Georgia" panose="02040502050405020303" pitchFamily="18" charset="0"/>
              </a:rPr>
              <a:t> est. </a:t>
            </a:r>
            <a:r>
              <a:rPr lang="cs-CZ" sz="1800" dirty="0" err="1">
                <a:latin typeface="Georgia" panose="02040502050405020303" pitchFamily="18" charset="0"/>
              </a:rPr>
              <a:t>Tusculum</a:t>
            </a:r>
            <a:r>
              <a:rPr lang="cs-CZ" sz="1800" dirty="0">
                <a:latin typeface="Georgia" panose="02040502050405020303" pitchFamily="18" charset="0"/>
              </a:rPr>
              <a:t> et </a:t>
            </a:r>
            <a:r>
              <a:rPr lang="cs-CZ" sz="1800" dirty="0" err="1">
                <a:latin typeface="Georgia" panose="02040502050405020303" pitchFamily="18" charset="0"/>
              </a:rPr>
              <a:t>Delphī</a:t>
            </a:r>
            <a:r>
              <a:rPr lang="cs-CZ" sz="1800" dirty="0">
                <a:latin typeface="Georgia" panose="02040502050405020303" pitchFamily="18" charset="0"/>
              </a:rPr>
              <a:t> </a:t>
            </a:r>
            <a:r>
              <a:rPr lang="cs-CZ" sz="1800" dirty="0" err="1">
                <a:latin typeface="Georgia" panose="02040502050405020303" pitchFamily="18" charset="0"/>
              </a:rPr>
              <a:t>nōn</a:t>
            </a:r>
            <a:r>
              <a:rPr lang="cs-CZ" sz="1800" dirty="0">
                <a:latin typeface="Georgia" panose="02040502050405020303" pitchFamily="18" charset="0"/>
              </a:rPr>
              <a:t> oppida </a:t>
            </a:r>
            <a:r>
              <a:rPr lang="cs-CZ" sz="1800" dirty="0" err="1">
                <a:latin typeface="Georgia" panose="02040502050405020303" pitchFamily="18" charset="0"/>
              </a:rPr>
              <a:t>magna</a:t>
            </a:r>
            <a:r>
              <a:rPr lang="cs-CZ" sz="1800" dirty="0">
                <a:latin typeface="Georgia" panose="02040502050405020303" pitchFamily="18" charset="0"/>
              </a:rPr>
              <a:t>, sed oppida </a:t>
            </a:r>
            <a:r>
              <a:rPr lang="cs-CZ" sz="1800" dirty="0" err="1">
                <a:latin typeface="Georgia" panose="02040502050405020303" pitchFamily="18" charset="0"/>
              </a:rPr>
              <a:t>parva</a:t>
            </a:r>
            <a:r>
              <a:rPr lang="cs-CZ" sz="1800" dirty="0">
                <a:latin typeface="Georgia" panose="02040502050405020303" pitchFamily="18" charset="0"/>
              </a:rPr>
              <a:t> </a:t>
            </a:r>
            <a:r>
              <a:rPr lang="cs-CZ" sz="1800" dirty="0" err="1">
                <a:latin typeface="Georgia" panose="02040502050405020303" pitchFamily="18" charset="0"/>
              </a:rPr>
              <a:t>sunt</a:t>
            </a:r>
            <a:r>
              <a:rPr lang="cs-CZ" sz="1800" dirty="0">
                <a:latin typeface="Georgia" panose="02040502050405020303" pitchFamily="18" charset="0"/>
              </a:rPr>
              <a:t>.</a:t>
            </a:r>
            <a:endParaRPr lang="en-US" sz="1800" dirty="0">
              <a:latin typeface="Georgia" panose="02040502050405020303" pitchFamily="18" charset="0"/>
            </a:endParaRPr>
          </a:p>
        </p:txBody>
      </p:sp>
      <p:sp>
        <p:nvSpPr>
          <p:cNvPr id="16" name="Freeform: Shape 15">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42">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esent Preoccupations of Ancient Statues">
            <a:extLst>
              <a:ext uri="{FF2B5EF4-FFF2-40B4-BE49-F238E27FC236}">
                <a16:creationId xmlns:a16="http://schemas.microsoft.com/office/drawing/2014/main" id="{C7F08A24-5958-4620-85A6-E2DE556B25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64" r="16670"/>
          <a:stretch/>
        </p:blipFill>
        <p:spPr bwMode="auto">
          <a:xfrm>
            <a:off x="-112538"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noFill/>
          <a:extLst>
            <a:ext uri="{909E8E84-426E-40DD-AFC4-6F175D3DCCD1}">
              <a14:hiddenFill xmlns:a14="http://schemas.microsoft.com/office/drawing/2010/main">
                <a:solidFill>
                  <a:srgbClr val="FFFFFF"/>
                </a:solidFill>
              </a14:hiddenFill>
            </a:ext>
          </a:extLst>
        </p:spPr>
      </p:pic>
      <p:grpSp>
        <p:nvGrpSpPr>
          <p:cNvPr id="1037" name="Group 144">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46" name="Freeform: Shape 145">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8" name="Freeform: Shape 146">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Nadpis 1">
            <a:extLst>
              <a:ext uri="{FF2B5EF4-FFF2-40B4-BE49-F238E27FC236}">
                <a16:creationId xmlns:a16="http://schemas.microsoft.com/office/drawing/2014/main" id="{1F14033B-6039-4AAD-B4D6-AFA9BD30A668}"/>
              </a:ext>
            </a:extLst>
          </p:cNvPr>
          <p:cNvSpPr txBox="1">
            <a:spLocks/>
          </p:cNvSpPr>
          <p:nvPr/>
        </p:nvSpPr>
        <p:spPr>
          <a:xfrm>
            <a:off x="5215810" y="489056"/>
            <a:ext cx="6130213" cy="796214"/>
          </a:xfrm>
          <a:prstGeom prst="rect">
            <a:avLst/>
          </a:prstGeom>
        </p:spPr>
        <p:txBody>
          <a:bodyPr vert="horz" lIns="91440" tIns="45720" rIns="91440" bIns="4572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5900" dirty="0">
                <a:latin typeface="Georgia" panose="02040502050405020303" pitchFamily="18" charset="0"/>
                <a:ea typeface="+mn-ea"/>
                <a:cs typeface="+mn-cs"/>
              </a:rPr>
              <a:t>Zkouška pozornosti</a:t>
            </a:r>
            <a:endParaRPr lang="en-US" sz="4100" dirty="0">
              <a:latin typeface="Georgia" panose="02040502050405020303" pitchFamily="18" charset="0"/>
            </a:endParaRPr>
          </a:p>
        </p:txBody>
      </p:sp>
      <p:sp>
        <p:nvSpPr>
          <p:cNvPr id="21" name="Content Placeholder 8">
            <a:extLst>
              <a:ext uri="{FF2B5EF4-FFF2-40B4-BE49-F238E27FC236}">
                <a16:creationId xmlns:a16="http://schemas.microsoft.com/office/drawing/2014/main" id="{916FE3B6-E406-42AB-ACA5-5A09915C09B4}"/>
              </a:ext>
            </a:extLst>
          </p:cNvPr>
          <p:cNvSpPr txBox="1">
            <a:spLocks/>
          </p:cNvSpPr>
          <p:nvPr/>
        </p:nvSpPr>
        <p:spPr>
          <a:xfrm>
            <a:off x="5111621" y="1667825"/>
            <a:ext cx="6540760" cy="4807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err="1">
                <a:latin typeface="Georgia" panose="02040502050405020303" pitchFamily="18" charset="0"/>
              </a:rPr>
              <a:t>Ubi</a:t>
            </a:r>
            <a:r>
              <a:rPr lang="cs-CZ" dirty="0">
                <a:latin typeface="Georgia" panose="02040502050405020303" pitchFamily="18" charset="0"/>
              </a:rPr>
              <a:t> </a:t>
            </a:r>
            <a:r>
              <a:rPr lang="cs-CZ" dirty="0" err="1">
                <a:latin typeface="Georgia" panose="02040502050405020303" pitchFamily="18" charset="0"/>
              </a:rPr>
              <a:t>est</a:t>
            </a:r>
            <a:r>
              <a:rPr lang="cs-CZ" dirty="0">
                <a:latin typeface="Georgia" panose="02040502050405020303" pitchFamily="18" charset="0"/>
              </a:rPr>
              <a:t> </a:t>
            </a:r>
            <a:r>
              <a:rPr lang="cs-CZ" dirty="0" err="1">
                <a:latin typeface="Georgia" panose="02040502050405020303" pitchFamily="18" charset="0"/>
              </a:rPr>
              <a:t>Rōma</a:t>
            </a:r>
            <a:r>
              <a:rPr lang="cs-CZ" dirty="0">
                <a:latin typeface="Georgia" panose="02040502050405020303" pitchFamily="18" charset="0"/>
              </a:rPr>
              <a:t>?</a:t>
            </a:r>
          </a:p>
          <a:p>
            <a:r>
              <a:rPr lang="la-Latn" sz="2800" dirty="0">
                <a:latin typeface="Georgia" panose="02040502050405020303" pitchFamily="18" charset="0"/>
              </a:rPr>
              <a:t>Estne Nīlus in Eurōpā?</a:t>
            </a:r>
            <a:endParaRPr lang="cs-CZ" sz="2800" dirty="0">
              <a:latin typeface="Georgia" panose="02040502050405020303" pitchFamily="18" charset="0"/>
            </a:endParaRPr>
          </a:p>
          <a:p>
            <a:r>
              <a:rPr lang="cs-CZ" dirty="0" err="1">
                <a:latin typeface="Georgia" panose="02040502050405020303" pitchFamily="18" charset="0"/>
              </a:rPr>
              <a:t>Estne</a:t>
            </a:r>
            <a:r>
              <a:rPr lang="cs-CZ" dirty="0">
                <a:latin typeface="Georgia" panose="02040502050405020303" pitchFamily="18" charset="0"/>
              </a:rPr>
              <a:t> </a:t>
            </a:r>
            <a:r>
              <a:rPr lang="cs-CZ" dirty="0" err="1">
                <a:latin typeface="Georgia" panose="02040502050405020303" pitchFamily="18" charset="0"/>
              </a:rPr>
              <a:t>Britannia</a:t>
            </a:r>
            <a:r>
              <a:rPr lang="cs-CZ" dirty="0">
                <a:latin typeface="Georgia" panose="02040502050405020303" pitchFamily="18" charset="0"/>
              </a:rPr>
              <a:t> oppidum?</a:t>
            </a:r>
          </a:p>
          <a:p>
            <a:r>
              <a:rPr lang="cs-CZ" dirty="0" err="1">
                <a:latin typeface="Georgia" panose="02040502050405020303" pitchFamily="18" charset="0"/>
              </a:rPr>
              <a:t>Estne</a:t>
            </a:r>
            <a:r>
              <a:rPr lang="cs-CZ" dirty="0">
                <a:latin typeface="Georgia" panose="02040502050405020303" pitchFamily="18" charset="0"/>
              </a:rPr>
              <a:t> </a:t>
            </a:r>
            <a:r>
              <a:rPr lang="cs-CZ" dirty="0" err="1">
                <a:latin typeface="Georgia" panose="02040502050405020303" pitchFamily="18" charset="0"/>
              </a:rPr>
              <a:t>Sicilia</a:t>
            </a:r>
            <a:r>
              <a:rPr lang="cs-CZ" dirty="0">
                <a:latin typeface="Georgia" panose="02040502050405020303" pitchFamily="18" charset="0"/>
              </a:rPr>
              <a:t> </a:t>
            </a:r>
            <a:r>
              <a:rPr lang="la-Latn" dirty="0">
                <a:latin typeface="Georgia" panose="02040502050405020303" pitchFamily="18" charset="0"/>
              </a:rPr>
              <a:t>ī</a:t>
            </a:r>
            <a:r>
              <a:rPr lang="cs-CZ" dirty="0" err="1">
                <a:latin typeface="Georgia" panose="02040502050405020303" pitchFamily="18" charset="0"/>
              </a:rPr>
              <a:t>nsula</a:t>
            </a:r>
            <a:r>
              <a:rPr lang="cs-CZ" dirty="0">
                <a:latin typeface="Georgia" panose="02040502050405020303" pitchFamily="18" charset="0"/>
              </a:rPr>
              <a:t> </a:t>
            </a:r>
            <a:r>
              <a:rPr lang="cs-CZ" dirty="0" err="1">
                <a:latin typeface="Georgia" panose="02040502050405020303" pitchFamily="18" charset="0"/>
              </a:rPr>
              <a:t>parva</a:t>
            </a:r>
            <a:r>
              <a:rPr lang="cs-CZ" dirty="0">
                <a:latin typeface="Georgia" panose="02040502050405020303" pitchFamily="18" charset="0"/>
              </a:rPr>
              <a:t>?</a:t>
            </a:r>
          </a:p>
          <a:p>
            <a:endParaRPr lang="cs-CZ" dirty="0">
              <a:latin typeface="Georgia" panose="02040502050405020303" pitchFamily="18" charset="0"/>
            </a:endParaRPr>
          </a:p>
          <a:p>
            <a:pPr lvl="4"/>
            <a:endParaRPr lang="en-US" dirty="0">
              <a:latin typeface="Georgia" panose="02040502050405020303" pitchFamily="18" charset="0"/>
            </a:endParaRPr>
          </a:p>
        </p:txBody>
      </p:sp>
    </p:spTree>
    <p:extLst>
      <p:ext uri="{BB962C8B-B14F-4D97-AF65-F5344CB8AC3E}">
        <p14:creationId xmlns:p14="http://schemas.microsoft.com/office/powerpoint/2010/main" val="321376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 calcmode="lin" valueType="num">
                                      <p:cBhvr additive="base">
                                        <p:cTn id="1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 calcmode="lin" valueType="num">
                                      <p:cBhvr additive="base">
                                        <p:cTn id="1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 calcmode="lin" valueType="num">
                                      <p:cBhvr additive="base">
                                        <p:cTn id="25"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osoba, muž, držení, fotka&#10;&#10;Popis byl vytvořen automaticky">
            <a:extLst>
              <a:ext uri="{FF2B5EF4-FFF2-40B4-BE49-F238E27FC236}">
                <a16:creationId xmlns:a16="http://schemas.microsoft.com/office/drawing/2014/main" id="{B1424EAC-BC88-4108-B536-3F45FC61676C}"/>
              </a:ext>
            </a:extLst>
          </p:cNvPr>
          <p:cNvPicPr>
            <a:picLocks noChangeAspect="1"/>
          </p:cNvPicPr>
          <p:nvPr/>
        </p:nvPicPr>
        <p:blipFill rotWithShape="1">
          <a:blip r:embed="rId2">
            <a:extLst>
              <a:ext uri="{28A0092B-C50C-407E-A947-70E740481C1C}">
                <a14:useLocalDpi xmlns:a14="http://schemas.microsoft.com/office/drawing/2010/main" val="0"/>
              </a:ext>
            </a:extLst>
          </a:blip>
          <a:srcRect l="482" t="-7229" r="-482" b="16987"/>
          <a:stretch/>
        </p:blipFill>
        <p:spPr>
          <a:xfrm>
            <a:off x="1723053" y="1149983"/>
            <a:ext cx="4743928" cy="5708017"/>
          </a:xfrm>
          <a:prstGeom prst="rect">
            <a:avLst/>
          </a:prstGeom>
        </p:spPr>
      </p:pic>
      <p:sp>
        <p:nvSpPr>
          <p:cNvPr id="6" name="Řečová bublina: oválný bublinový popisek 5">
            <a:extLst>
              <a:ext uri="{FF2B5EF4-FFF2-40B4-BE49-F238E27FC236}">
                <a16:creationId xmlns:a16="http://schemas.microsoft.com/office/drawing/2014/main" id="{A956A679-EE5D-4264-948D-0BB7526E1B0F}"/>
              </a:ext>
            </a:extLst>
          </p:cNvPr>
          <p:cNvSpPr/>
          <p:nvPr/>
        </p:nvSpPr>
        <p:spPr>
          <a:xfrm>
            <a:off x="6466981" y="692099"/>
            <a:ext cx="4524480" cy="2596942"/>
          </a:xfrm>
          <a:prstGeom prst="wedgeEllipseCallout">
            <a:avLst>
              <a:gd name="adj1" fmla="val -88360"/>
              <a:gd name="adj2" fmla="val -33746"/>
            </a:avLst>
          </a:prstGeom>
          <a:solidFill>
            <a:srgbClr val="ADADAD"/>
          </a:solidFill>
          <a:ln>
            <a:solidFill>
              <a:srgbClr val="03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solidFill>
                  <a:schemeClr val="bg1"/>
                </a:solidFill>
                <a:latin typeface="Georgia" panose="02040502050405020303" pitchFamily="18" charset="0"/>
              </a:rPr>
              <a:t>Nezbytná terminologická výzbroj studenta latiny</a:t>
            </a:r>
          </a:p>
        </p:txBody>
      </p:sp>
    </p:spTree>
    <p:extLst>
      <p:ext uri="{BB962C8B-B14F-4D97-AF65-F5344CB8AC3E}">
        <p14:creationId xmlns:p14="http://schemas.microsoft.com/office/powerpoint/2010/main" val="2258435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CC8D514-34D6-4354-B367-2FB7E5C89789}"/>
              </a:ext>
            </a:extLst>
          </p:cNvPr>
          <p:cNvSpPr>
            <a:spLocks noGrp="1"/>
          </p:cNvSpPr>
          <p:nvPr>
            <p:ph type="title"/>
          </p:nvPr>
        </p:nvSpPr>
        <p:spPr>
          <a:xfrm>
            <a:off x="5071111" y="236219"/>
            <a:ext cx="5547359" cy="1150619"/>
          </a:xfrm>
        </p:spPr>
        <p:txBody>
          <a:bodyPr anchor="ctr">
            <a:normAutofit fontScale="90000"/>
          </a:bodyPr>
          <a:lstStyle/>
          <a:p>
            <a:r>
              <a:rPr lang="cs-CZ" dirty="0">
                <a:latin typeface="Georgia" panose="02040502050405020303" pitchFamily="18" charset="0"/>
              </a:rPr>
              <a:t>Deklinace (skloňování)</a:t>
            </a:r>
          </a:p>
        </p:txBody>
      </p:sp>
      <p:pic>
        <p:nvPicPr>
          <p:cNvPr id="5" name="Zástupný obsah 4" descr="Obsah obrázku řetěz, vpředu, dřevěné, velké&#10;&#10;Popis byl vytvořen automaticky">
            <a:extLst>
              <a:ext uri="{FF2B5EF4-FFF2-40B4-BE49-F238E27FC236}">
                <a16:creationId xmlns:a16="http://schemas.microsoft.com/office/drawing/2014/main" id="{D1AD6A48-D3CF-40CD-AC3C-FD98A41E4BCA}"/>
              </a:ext>
            </a:extLst>
          </p:cNvPr>
          <p:cNvPicPr>
            <a:picLocks noChangeAspect="1"/>
          </p:cNvPicPr>
          <p:nvPr/>
        </p:nvPicPr>
        <p:blipFill rotWithShape="1">
          <a:blip r:embed="rId2">
            <a:extLst>
              <a:ext uri="{28A0092B-C50C-407E-A947-70E740481C1C}">
                <a14:useLocalDpi xmlns:a14="http://schemas.microsoft.com/office/drawing/2010/main" val="0"/>
              </a:ext>
            </a:extLst>
          </a:blip>
          <a:srcRect l="22708" r="18460"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4" name="Freeform: Shape 13">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A4B26D70-AFB5-4EF0-A928-069F99501562}"/>
              </a:ext>
            </a:extLst>
          </p:cNvPr>
          <p:cNvSpPr>
            <a:spLocks noGrp="1"/>
          </p:cNvSpPr>
          <p:nvPr>
            <p:ph idx="1"/>
          </p:nvPr>
        </p:nvSpPr>
        <p:spPr>
          <a:xfrm>
            <a:off x="5185411" y="4303391"/>
            <a:ext cx="6667499" cy="1008837"/>
          </a:xfrm>
        </p:spPr>
        <p:txBody>
          <a:bodyPr anchor="ctr">
            <a:normAutofit/>
          </a:bodyPr>
          <a:lstStyle/>
          <a:p>
            <a:r>
              <a:rPr lang="cs-CZ" sz="2200" dirty="0">
                <a:latin typeface="Georgia" panose="02040502050405020303" pitchFamily="18" charset="0"/>
              </a:rPr>
              <a:t>Latina má 6 pádů, 2 čísla, 3 rody.</a:t>
            </a:r>
          </a:p>
          <a:p>
            <a:endParaRPr lang="cs-CZ" sz="2200" dirty="0">
              <a:latin typeface="Georgia" panose="02040502050405020303" pitchFamily="18" charset="0"/>
            </a:endParaRPr>
          </a:p>
        </p:txBody>
      </p:sp>
      <p:sp>
        <p:nvSpPr>
          <p:cNvPr id="10" name="Content Placeholder 8">
            <a:extLst>
              <a:ext uri="{FF2B5EF4-FFF2-40B4-BE49-F238E27FC236}">
                <a16:creationId xmlns:a16="http://schemas.microsoft.com/office/drawing/2014/main" id="{93A2EAF5-B810-426A-A024-FBFA3B2520E3}"/>
              </a:ext>
            </a:extLst>
          </p:cNvPr>
          <p:cNvSpPr txBox="1">
            <a:spLocks/>
          </p:cNvSpPr>
          <p:nvPr/>
        </p:nvSpPr>
        <p:spPr>
          <a:xfrm>
            <a:off x="5158741" y="1851657"/>
            <a:ext cx="3928109" cy="171450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i="1" dirty="0">
                <a:latin typeface="Georgia" panose="02040502050405020303" pitchFamily="18" charset="0"/>
              </a:rPr>
              <a:t>substantiva</a:t>
            </a:r>
            <a:r>
              <a:rPr lang="cs-CZ" sz="2000" dirty="0">
                <a:latin typeface="Georgia" panose="02040502050405020303" pitchFamily="18" charset="0"/>
              </a:rPr>
              <a:t> (podstatná jména)</a:t>
            </a:r>
          </a:p>
          <a:p>
            <a:r>
              <a:rPr lang="cs-CZ" sz="2000" i="1" dirty="0">
                <a:latin typeface="Georgia" panose="02040502050405020303" pitchFamily="18" charset="0"/>
              </a:rPr>
              <a:t>adjektiva</a:t>
            </a:r>
            <a:r>
              <a:rPr lang="cs-CZ" sz="2000" dirty="0">
                <a:latin typeface="Georgia" panose="02040502050405020303" pitchFamily="18" charset="0"/>
              </a:rPr>
              <a:t> (přídavná jména)</a:t>
            </a:r>
          </a:p>
          <a:p>
            <a:r>
              <a:rPr lang="cs-CZ" sz="2000" i="1" dirty="0" err="1">
                <a:latin typeface="Georgia" panose="02040502050405020303" pitchFamily="18" charset="0"/>
              </a:rPr>
              <a:t>pronomina</a:t>
            </a:r>
            <a:r>
              <a:rPr lang="cs-CZ" sz="2000" dirty="0">
                <a:latin typeface="Georgia" panose="02040502050405020303" pitchFamily="18" charset="0"/>
              </a:rPr>
              <a:t> (zájmena)</a:t>
            </a:r>
          </a:p>
          <a:p>
            <a:r>
              <a:rPr lang="cs-CZ" sz="2000" dirty="0">
                <a:latin typeface="Georgia" panose="02040502050405020303" pitchFamily="18" charset="0"/>
              </a:rPr>
              <a:t>některá </a:t>
            </a:r>
            <a:r>
              <a:rPr lang="cs-CZ" sz="2000" i="1" dirty="0">
                <a:latin typeface="Georgia" panose="02040502050405020303" pitchFamily="18" charset="0"/>
              </a:rPr>
              <a:t>numeralia</a:t>
            </a:r>
            <a:r>
              <a:rPr lang="cs-CZ" sz="2000" dirty="0">
                <a:latin typeface="Georgia" panose="02040502050405020303" pitchFamily="18" charset="0"/>
              </a:rPr>
              <a:t> (číslovky)</a:t>
            </a:r>
          </a:p>
        </p:txBody>
      </p:sp>
    </p:spTree>
    <p:extLst>
      <p:ext uri="{BB962C8B-B14F-4D97-AF65-F5344CB8AC3E}">
        <p14:creationId xmlns:p14="http://schemas.microsoft.com/office/powerpoint/2010/main" val="235285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Zástupný obsah 25" descr="Obsah obrázku budova, exteriér, socha, staré&#10;&#10;Popis byl vytvořen automaticky">
            <a:extLst>
              <a:ext uri="{FF2B5EF4-FFF2-40B4-BE49-F238E27FC236}">
                <a16:creationId xmlns:a16="http://schemas.microsoft.com/office/drawing/2014/main" id="{F90E8C5C-B868-4E23-987B-48956490D1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5728"/>
          <a:stretch/>
        </p:blipFill>
        <p:spPr>
          <a:xfrm>
            <a:off x="20" y="10"/>
            <a:ext cx="12191435" cy="6857989"/>
          </a:xfrm>
          <a:prstGeom prst="rect">
            <a:avLst/>
          </a:prstGeom>
        </p:spPr>
      </p:pic>
      <p:sp>
        <p:nvSpPr>
          <p:cNvPr id="64" name="Rectangle 63">
            <a:extLst>
              <a:ext uri="{FF2B5EF4-FFF2-40B4-BE49-F238E27FC236}">
                <a16:creationId xmlns:a16="http://schemas.microsoft.com/office/drawing/2014/main" id="{A5761B15-C433-40FE-BB67-ECF17E50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33486"/>
            <a:ext cx="12192001" cy="3062512"/>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Řečová bublina: oválný bublinový popisek 26">
            <a:extLst>
              <a:ext uri="{FF2B5EF4-FFF2-40B4-BE49-F238E27FC236}">
                <a16:creationId xmlns:a16="http://schemas.microsoft.com/office/drawing/2014/main" id="{52B01EE8-035B-456D-B665-CA460CA0164B}"/>
              </a:ext>
            </a:extLst>
          </p:cNvPr>
          <p:cNvSpPr/>
          <p:nvPr/>
        </p:nvSpPr>
        <p:spPr>
          <a:xfrm>
            <a:off x="4857594" y="4032378"/>
            <a:ext cx="4889241" cy="2584580"/>
          </a:xfrm>
          <a:prstGeom prst="wedgeEllipseCallout">
            <a:avLst>
              <a:gd name="adj1" fmla="val -63183"/>
              <a:gd name="adj2" fmla="val -59359"/>
            </a:avLst>
          </a:prstGeom>
          <a:solidFill>
            <a:srgbClr val="D3CFCC"/>
          </a:solidFill>
          <a:ln>
            <a:solidFill>
              <a:srgbClr val="363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800" b="1" cap="small" dirty="0">
                <a:solidFill>
                  <a:schemeClr val="bg1"/>
                </a:solidFill>
                <a:latin typeface="Georgia" panose="02040502050405020303" pitchFamily="18" charset="0"/>
              </a:rPr>
              <a:t>Organizační pokyny</a:t>
            </a:r>
          </a:p>
        </p:txBody>
      </p:sp>
    </p:spTree>
    <p:extLst>
      <p:ext uri="{BB962C8B-B14F-4D97-AF65-F5344CB8AC3E}">
        <p14:creationId xmlns:p14="http://schemas.microsoft.com/office/powerpoint/2010/main" val="1433782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DC5A180-BBB7-4B3C-855E-A8254E5AA579}"/>
              </a:ext>
            </a:extLst>
          </p:cNvPr>
          <p:cNvSpPr>
            <a:spLocks noGrp="1"/>
          </p:cNvSpPr>
          <p:nvPr>
            <p:ph type="title"/>
          </p:nvPr>
        </p:nvSpPr>
        <p:spPr>
          <a:xfrm>
            <a:off x="617867" y="109241"/>
            <a:ext cx="2739525" cy="761999"/>
          </a:xfrm>
        </p:spPr>
        <p:txBody>
          <a:bodyPr>
            <a:normAutofit/>
          </a:bodyPr>
          <a:lstStyle/>
          <a:p>
            <a:r>
              <a:rPr lang="cs-CZ" sz="2800" dirty="0">
                <a:latin typeface="Georgia" panose="02040502050405020303" pitchFamily="18" charset="0"/>
              </a:rPr>
              <a:t>Pád (</a:t>
            </a:r>
            <a:r>
              <a:rPr lang="cs-CZ" sz="2800" i="1" dirty="0">
                <a:latin typeface="Georgia" panose="02040502050405020303" pitchFamily="18" charset="0"/>
              </a:rPr>
              <a:t>casus</a:t>
            </a:r>
            <a:r>
              <a:rPr lang="cs-CZ" sz="2800" dirty="0">
                <a:latin typeface="Georgia" panose="02040502050405020303" pitchFamily="18" charset="0"/>
              </a:rPr>
              <a:t>)</a:t>
            </a:r>
          </a:p>
        </p:txBody>
      </p:sp>
      <p:pic>
        <p:nvPicPr>
          <p:cNvPr id="5" name="Zástupný obsah 4" descr="Obsah obrázku socha, vsedě, medvěd, voda&#10;&#10;Popis byl vytvořen automaticky">
            <a:extLst>
              <a:ext uri="{FF2B5EF4-FFF2-40B4-BE49-F238E27FC236}">
                <a16:creationId xmlns:a16="http://schemas.microsoft.com/office/drawing/2014/main" id="{212FB895-03BD-4FFC-AE29-4ECFD921F0E2}"/>
              </a:ext>
            </a:extLst>
          </p:cNvPr>
          <p:cNvPicPr>
            <a:picLocks noChangeAspect="1"/>
          </p:cNvPicPr>
          <p:nvPr/>
        </p:nvPicPr>
        <p:blipFill rotWithShape="1">
          <a:blip r:embed="rId2">
            <a:extLst>
              <a:ext uri="{28A0092B-C50C-407E-A947-70E740481C1C}">
                <a14:useLocalDpi xmlns:a14="http://schemas.microsoft.com/office/drawing/2010/main" val="0"/>
              </a:ext>
            </a:extLst>
          </a:blip>
          <a:srcRect r="6103"/>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4" name="Freeform: Shape 13">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A7AA87D5-36C5-4051-9021-572860CCF54D}"/>
              </a:ext>
            </a:extLst>
          </p:cNvPr>
          <p:cNvSpPr>
            <a:spLocks noGrp="1"/>
          </p:cNvSpPr>
          <p:nvPr>
            <p:ph idx="1"/>
          </p:nvPr>
        </p:nvSpPr>
        <p:spPr>
          <a:xfrm>
            <a:off x="702456" y="590905"/>
            <a:ext cx="2128089" cy="3048001"/>
          </a:xfrm>
          <a:ln>
            <a:solidFill>
              <a:schemeClr val="bg1"/>
            </a:solidFill>
          </a:ln>
        </p:spPr>
        <p:txBody>
          <a:bodyPr>
            <a:normAutofit/>
          </a:bodyPr>
          <a:lstStyle/>
          <a:p>
            <a:r>
              <a:rPr lang="cs-CZ" sz="2000" i="1" dirty="0">
                <a:latin typeface="Georgia" panose="02040502050405020303" pitchFamily="18" charset="0"/>
              </a:rPr>
              <a:t>nominativ</a:t>
            </a:r>
          </a:p>
          <a:p>
            <a:r>
              <a:rPr lang="cs-CZ" sz="2000" i="1" dirty="0">
                <a:latin typeface="Georgia" panose="02040502050405020303" pitchFamily="18" charset="0"/>
              </a:rPr>
              <a:t>genitiv</a:t>
            </a:r>
          </a:p>
          <a:p>
            <a:r>
              <a:rPr lang="cs-CZ" sz="2000" i="1" dirty="0">
                <a:latin typeface="Georgia" panose="02040502050405020303" pitchFamily="18" charset="0"/>
              </a:rPr>
              <a:t>dativ</a:t>
            </a:r>
          </a:p>
          <a:p>
            <a:r>
              <a:rPr lang="cs-CZ" sz="2000" i="1" dirty="0">
                <a:latin typeface="Georgia" panose="02040502050405020303" pitchFamily="18" charset="0"/>
              </a:rPr>
              <a:t>akuzativ</a:t>
            </a:r>
          </a:p>
          <a:p>
            <a:r>
              <a:rPr lang="cs-CZ" sz="2000" i="1" dirty="0">
                <a:latin typeface="Georgia" panose="02040502050405020303" pitchFamily="18" charset="0"/>
              </a:rPr>
              <a:t>vokativ</a:t>
            </a:r>
          </a:p>
          <a:p>
            <a:r>
              <a:rPr lang="cs-CZ" sz="2000" i="1" dirty="0">
                <a:latin typeface="Georgia" panose="02040502050405020303" pitchFamily="18" charset="0"/>
              </a:rPr>
              <a:t>ablativ</a:t>
            </a:r>
            <a:endParaRPr lang="en-US" sz="2000" i="1" dirty="0">
              <a:latin typeface="Georgia" panose="02040502050405020303" pitchFamily="18" charset="0"/>
            </a:endParaRPr>
          </a:p>
        </p:txBody>
      </p:sp>
      <p:sp>
        <p:nvSpPr>
          <p:cNvPr id="16" name="Freeform: Shape 15">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Nadpis 1">
            <a:extLst>
              <a:ext uri="{FF2B5EF4-FFF2-40B4-BE49-F238E27FC236}">
                <a16:creationId xmlns:a16="http://schemas.microsoft.com/office/drawing/2014/main" id="{A81A2314-B19A-41CA-8D58-91D62BE30C80}"/>
              </a:ext>
            </a:extLst>
          </p:cNvPr>
          <p:cNvSpPr txBox="1">
            <a:spLocks/>
          </p:cNvSpPr>
          <p:nvPr/>
        </p:nvSpPr>
        <p:spPr>
          <a:xfrm>
            <a:off x="617867" y="4860486"/>
            <a:ext cx="3432809" cy="76199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800" dirty="0">
                <a:latin typeface="Georgia" panose="02040502050405020303" pitchFamily="18" charset="0"/>
              </a:rPr>
              <a:t>Rod (</a:t>
            </a:r>
            <a:r>
              <a:rPr lang="cs-CZ" sz="2800" i="1" dirty="0">
                <a:latin typeface="Georgia" panose="02040502050405020303" pitchFamily="18" charset="0"/>
              </a:rPr>
              <a:t>genus</a:t>
            </a:r>
            <a:r>
              <a:rPr lang="cs-CZ" sz="2800" dirty="0">
                <a:latin typeface="Georgia" panose="02040502050405020303" pitchFamily="18" charset="0"/>
              </a:rPr>
              <a:t>)</a:t>
            </a:r>
          </a:p>
        </p:txBody>
      </p:sp>
      <p:sp>
        <p:nvSpPr>
          <p:cNvPr id="13" name="Content Placeholder 8">
            <a:extLst>
              <a:ext uri="{FF2B5EF4-FFF2-40B4-BE49-F238E27FC236}">
                <a16:creationId xmlns:a16="http://schemas.microsoft.com/office/drawing/2014/main" id="{AE73A5BD-BAFB-49CD-AD8C-A4F025A24889}"/>
              </a:ext>
            </a:extLst>
          </p:cNvPr>
          <p:cNvSpPr txBox="1">
            <a:spLocks/>
          </p:cNvSpPr>
          <p:nvPr/>
        </p:nvSpPr>
        <p:spPr>
          <a:xfrm>
            <a:off x="702456" y="5538890"/>
            <a:ext cx="4082097" cy="1209869"/>
          </a:xfrm>
          <a:prstGeom prst="rect">
            <a:avLst/>
          </a:prstGeom>
          <a:ln>
            <a:solidFill>
              <a:schemeClr val="bg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latin typeface="Georgia" panose="02040502050405020303" pitchFamily="18" charset="0"/>
              </a:rPr>
              <a:t>mužský – </a:t>
            </a:r>
            <a:r>
              <a:rPr lang="cs-CZ" i="1" dirty="0">
                <a:latin typeface="Georgia" panose="02040502050405020303" pitchFamily="18" charset="0"/>
              </a:rPr>
              <a:t>maskulinum</a:t>
            </a:r>
            <a:r>
              <a:rPr lang="cs-CZ" dirty="0">
                <a:latin typeface="Georgia" panose="02040502050405020303" pitchFamily="18" charset="0"/>
              </a:rPr>
              <a:t> (m.)</a:t>
            </a:r>
          </a:p>
          <a:p>
            <a:r>
              <a:rPr lang="cs-CZ" dirty="0">
                <a:latin typeface="Georgia" panose="02040502050405020303" pitchFamily="18" charset="0"/>
              </a:rPr>
              <a:t>ženský – </a:t>
            </a:r>
            <a:r>
              <a:rPr lang="cs-CZ" i="1" dirty="0">
                <a:latin typeface="Georgia" panose="02040502050405020303" pitchFamily="18" charset="0"/>
              </a:rPr>
              <a:t>femininum </a:t>
            </a:r>
            <a:r>
              <a:rPr lang="cs-CZ" dirty="0">
                <a:latin typeface="Georgia" panose="02040502050405020303" pitchFamily="18" charset="0"/>
              </a:rPr>
              <a:t>(f.)</a:t>
            </a:r>
          </a:p>
          <a:p>
            <a:r>
              <a:rPr lang="cs-CZ" dirty="0">
                <a:latin typeface="Georgia" panose="02040502050405020303" pitchFamily="18" charset="0"/>
              </a:rPr>
              <a:t>střední – </a:t>
            </a:r>
            <a:r>
              <a:rPr lang="cs-CZ" i="1" dirty="0">
                <a:latin typeface="Georgia" panose="02040502050405020303" pitchFamily="18" charset="0"/>
              </a:rPr>
              <a:t>neutrum</a:t>
            </a:r>
            <a:r>
              <a:rPr lang="cs-CZ" dirty="0">
                <a:latin typeface="Georgia" panose="02040502050405020303" pitchFamily="18" charset="0"/>
              </a:rPr>
              <a:t> (n.)</a:t>
            </a:r>
          </a:p>
        </p:txBody>
      </p:sp>
      <p:sp>
        <p:nvSpPr>
          <p:cNvPr id="15" name="Nadpis 1">
            <a:extLst>
              <a:ext uri="{FF2B5EF4-FFF2-40B4-BE49-F238E27FC236}">
                <a16:creationId xmlns:a16="http://schemas.microsoft.com/office/drawing/2014/main" id="{3424AB1E-C629-4431-AF50-A06FA7270F78}"/>
              </a:ext>
            </a:extLst>
          </p:cNvPr>
          <p:cNvSpPr txBox="1">
            <a:spLocks/>
          </p:cNvSpPr>
          <p:nvPr/>
        </p:nvSpPr>
        <p:spPr>
          <a:xfrm>
            <a:off x="602196" y="3009187"/>
            <a:ext cx="3432809" cy="76199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000" dirty="0">
                <a:latin typeface="Georgia" panose="02040502050405020303" pitchFamily="18" charset="0"/>
              </a:rPr>
              <a:t>Číslo</a:t>
            </a:r>
            <a:r>
              <a:rPr lang="cs-CZ" sz="3600" dirty="0">
                <a:latin typeface="Georgia" panose="02040502050405020303" pitchFamily="18" charset="0"/>
              </a:rPr>
              <a:t> (</a:t>
            </a:r>
            <a:r>
              <a:rPr lang="cs-CZ" sz="2800" i="1" dirty="0">
                <a:latin typeface="Georgia" panose="02040502050405020303" pitchFamily="18" charset="0"/>
              </a:rPr>
              <a:t>numerus</a:t>
            </a:r>
            <a:r>
              <a:rPr lang="cs-CZ" sz="3600" dirty="0">
                <a:latin typeface="Georgia" panose="02040502050405020303" pitchFamily="18" charset="0"/>
              </a:rPr>
              <a:t>)</a:t>
            </a:r>
          </a:p>
        </p:txBody>
      </p:sp>
      <p:sp>
        <p:nvSpPr>
          <p:cNvPr id="6" name="Content Placeholder 8">
            <a:extLst>
              <a:ext uri="{FF2B5EF4-FFF2-40B4-BE49-F238E27FC236}">
                <a16:creationId xmlns:a16="http://schemas.microsoft.com/office/drawing/2014/main" id="{A6D88B6A-AF1D-4BB0-8F96-CD63FEB9B7DF}"/>
              </a:ext>
            </a:extLst>
          </p:cNvPr>
          <p:cNvSpPr txBox="1">
            <a:spLocks/>
          </p:cNvSpPr>
          <p:nvPr/>
        </p:nvSpPr>
        <p:spPr>
          <a:xfrm>
            <a:off x="702456" y="3797197"/>
            <a:ext cx="3519285" cy="996052"/>
          </a:xfrm>
          <a:prstGeom prst="rect">
            <a:avLst/>
          </a:prstGeom>
          <a:ln>
            <a:solidFill>
              <a:schemeClr val="bg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200" dirty="0">
                <a:latin typeface="Georgia" panose="02040502050405020303" pitchFamily="18" charset="0"/>
              </a:rPr>
              <a:t>jednotné – </a:t>
            </a:r>
            <a:r>
              <a:rPr lang="cs-CZ" sz="2200" i="1" dirty="0">
                <a:latin typeface="Georgia" panose="02040502050405020303" pitchFamily="18" charset="0"/>
              </a:rPr>
              <a:t>singulár</a:t>
            </a:r>
            <a:r>
              <a:rPr lang="cs-CZ" sz="2200" dirty="0">
                <a:latin typeface="Georgia" panose="02040502050405020303" pitchFamily="18" charset="0"/>
              </a:rPr>
              <a:t> (</a:t>
            </a:r>
            <a:r>
              <a:rPr lang="cs-CZ" sz="2200" dirty="0" err="1">
                <a:latin typeface="Georgia" panose="02040502050405020303" pitchFamily="18" charset="0"/>
              </a:rPr>
              <a:t>sg</a:t>
            </a:r>
            <a:r>
              <a:rPr lang="cs-CZ" sz="2200" dirty="0">
                <a:latin typeface="Georgia" panose="02040502050405020303" pitchFamily="18" charset="0"/>
              </a:rPr>
              <a:t>.)</a:t>
            </a:r>
          </a:p>
          <a:p>
            <a:r>
              <a:rPr lang="cs-CZ" sz="2200" dirty="0">
                <a:latin typeface="Georgia" panose="02040502050405020303" pitchFamily="18" charset="0"/>
              </a:rPr>
              <a:t>množné – </a:t>
            </a:r>
            <a:r>
              <a:rPr lang="cs-CZ" sz="2200" i="1" dirty="0">
                <a:latin typeface="Georgia" panose="02040502050405020303" pitchFamily="18" charset="0"/>
              </a:rPr>
              <a:t>plurál</a:t>
            </a:r>
            <a:r>
              <a:rPr lang="cs-CZ" sz="2200" dirty="0">
                <a:latin typeface="Georgia" panose="02040502050405020303" pitchFamily="18" charset="0"/>
              </a:rPr>
              <a:t> (</a:t>
            </a:r>
            <a:r>
              <a:rPr lang="cs-CZ" sz="2200" dirty="0" err="1">
                <a:latin typeface="Georgia" panose="02040502050405020303" pitchFamily="18" charset="0"/>
              </a:rPr>
              <a:t>pl</a:t>
            </a:r>
            <a:r>
              <a:rPr lang="cs-CZ" sz="2200" dirty="0">
                <a:latin typeface="Georgia" panose="02040502050405020303" pitchFamily="18" charset="0"/>
              </a:rPr>
              <a:t>.)</a:t>
            </a:r>
          </a:p>
        </p:txBody>
      </p:sp>
    </p:spTree>
    <p:extLst>
      <p:ext uri="{BB962C8B-B14F-4D97-AF65-F5344CB8AC3E}">
        <p14:creationId xmlns:p14="http://schemas.microsoft.com/office/powerpoint/2010/main" val="421777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D47A457-1DFF-4059-9684-06F9F7AFA9A4}"/>
              </a:ext>
            </a:extLst>
          </p:cNvPr>
          <p:cNvSpPr>
            <a:spLocks noGrp="1"/>
          </p:cNvSpPr>
          <p:nvPr>
            <p:ph type="title"/>
          </p:nvPr>
        </p:nvSpPr>
        <p:spPr>
          <a:xfrm>
            <a:off x="762001" y="346710"/>
            <a:ext cx="6095998" cy="1263649"/>
          </a:xfrm>
        </p:spPr>
        <p:txBody>
          <a:bodyPr>
            <a:normAutofit/>
          </a:bodyPr>
          <a:lstStyle/>
          <a:p>
            <a:r>
              <a:rPr lang="cs-CZ" sz="3600" dirty="0">
                <a:latin typeface="Georgia" panose="02040502050405020303" pitchFamily="18" charset="0"/>
              </a:rPr>
              <a:t>Konjugace (časování)</a:t>
            </a:r>
          </a:p>
        </p:txBody>
      </p:sp>
      <p:pic>
        <p:nvPicPr>
          <p:cNvPr id="5" name="Zástupný obsah 4" descr="Obsah obrázku muž, osoba, budova, čepice&#10;&#10;Popis byl vytvořen automaticky">
            <a:extLst>
              <a:ext uri="{FF2B5EF4-FFF2-40B4-BE49-F238E27FC236}">
                <a16:creationId xmlns:a16="http://schemas.microsoft.com/office/drawing/2014/main" id="{5A071FD2-AE82-4590-83A1-1174890463BE}"/>
              </a:ext>
            </a:extLst>
          </p:cNvPr>
          <p:cNvPicPr>
            <a:picLocks noChangeAspect="1"/>
          </p:cNvPicPr>
          <p:nvPr/>
        </p:nvPicPr>
        <p:blipFill rotWithShape="1">
          <a:blip r:embed="rId2">
            <a:extLst>
              <a:ext uri="{28A0092B-C50C-407E-A947-70E740481C1C}">
                <a14:useLocalDpi xmlns:a14="http://schemas.microsoft.com/office/drawing/2010/main" val="0"/>
              </a:ext>
            </a:extLst>
          </a:blip>
          <a:srcRect l="14468" r="18864"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8" name="Freeform: Shape 13">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A343AD99-347A-4E81-B029-A37C38B99129}"/>
              </a:ext>
            </a:extLst>
          </p:cNvPr>
          <p:cNvSpPr>
            <a:spLocks noGrp="1"/>
          </p:cNvSpPr>
          <p:nvPr>
            <p:ph idx="1"/>
          </p:nvPr>
        </p:nvSpPr>
        <p:spPr>
          <a:xfrm>
            <a:off x="762001" y="1610359"/>
            <a:ext cx="6095998" cy="4761412"/>
          </a:xfrm>
        </p:spPr>
        <p:txBody>
          <a:bodyPr>
            <a:normAutofit/>
          </a:bodyPr>
          <a:lstStyle/>
          <a:p>
            <a:r>
              <a:rPr lang="cs-CZ" dirty="0">
                <a:latin typeface="Georgia" panose="02040502050405020303" pitchFamily="18" charset="0"/>
              </a:rPr>
              <a:t>slovesa (</a:t>
            </a:r>
            <a:r>
              <a:rPr lang="cs-CZ" i="1" dirty="0">
                <a:latin typeface="Georgia" panose="02040502050405020303" pitchFamily="18" charset="0"/>
              </a:rPr>
              <a:t>verba</a:t>
            </a:r>
            <a:r>
              <a:rPr lang="cs-CZ" dirty="0">
                <a:latin typeface="Georgia" panose="02040502050405020303" pitchFamily="18" charset="0"/>
              </a:rPr>
              <a:t>)</a:t>
            </a:r>
          </a:p>
          <a:p>
            <a:endParaRPr lang="cs-CZ" dirty="0">
              <a:latin typeface="Georgia" panose="02040502050405020303" pitchFamily="18" charset="0"/>
            </a:endParaRPr>
          </a:p>
          <a:p>
            <a:r>
              <a:rPr lang="cs-CZ" dirty="0">
                <a:latin typeface="Georgia" panose="02040502050405020303" pitchFamily="18" charset="0"/>
              </a:rPr>
              <a:t>Gramatické kategorie sloves</a:t>
            </a:r>
          </a:p>
          <a:p>
            <a:pPr lvl="1"/>
            <a:r>
              <a:rPr lang="cs-CZ" dirty="0">
                <a:latin typeface="Georgia" panose="02040502050405020303" pitchFamily="18" charset="0"/>
              </a:rPr>
              <a:t>osoba (</a:t>
            </a:r>
            <a:r>
              <a:rPr lang="cs-CZ" i="1" dirty="0">
                <a:latin typeface="Georgia" panose="02040502050405020303" pitchFamily="18" charset="0"/>
              </a:rPr>
              <a:t>persona</a:t>
            </a:r>
            <a:r>
              <a:rPr lang="cs-CZ" dirty="0">
                <a:latin typeface="Georgia" panose="02040502050405020303" pitchFamily="18" charset="0"/>
              </a:rPr>
              <a:t>)</a:t>
            </a:r>
          </a:p>
          <a:p>
            <a:pPr lvl="1"/>
            <a:r>
              <a:rPr lang="cs-CZ" dirty="0">
                <a:latin typeface="Georgia" panose="02040502050405020303" pitchFamily="18" charset="0"/>
              </a:rPr>
              <a:t>číslo (</a:t>
            </a:r>
            <a:r>
              <a:rPr lang="cs-CZ" i="1" dirty="0">
                <a:latin typeface="Georgia" panose="02040502050405020303" pitchFamily="18" charset="0"/>
              </a:rPr>
              <a:t>numerus</a:t>
            </a:r>
            <a:r>
              <a:rPr lang="cs-CZ" dirty="0">
                <a:latin typeface="Georgia" panose="02040502050405020303" pitchFamily="18" charset="0"/>
              </a:rPr>
              <a:t>)</a:t>
            </a:r>
          </a:p>
          <a:p>
            <a:pPr lvl="1"/>
            <a:r>
              <a:rPr lang="cs-CZ" dirty="0">
                <a:latin typeface="Georgia" panose="02040502050405020303" pitchFamily="18" charset="0"/>
              </a:rPr>
              <a:t>způsob (</a:t>
            </a:r>
            <a:r>
              <a:rPr lang="cs-CZ" i="1" dirty="0">
                <a:latin typeface="Georgia" panose="02040502050405020303" pitchFamily="18" charset="0"/>
              </a:rPr>
              <a:t>modus</a:t>
            </a:r>
            <a:r>
              <a:rPr lang="cs-CZ" dirty="0">
                <a:latin typeface="Georgia" panose="02040502050405020303" pitchFamily="18" charset="0"/>
              </a:rPr>
              <a:t>)</a:t>
            </a:r>
          </a:p>
          <a:p>
            <a:pPr lvl="1"/>
            <a:r>
              <a:rPr lang="cs-CZ" dirty="0">
                <a:latin typeface="Georgia" panose="02040502050405020303" pitchFamily="18" charset="0"/>
              </a:rPr>
              <a:t>čas (</a:t>
            </a:r>
            <a:r>
              <a:rPr lang="cs-CZ" i="1" dirty="0">
                <a:latin typeface="Georgia" panose="02040502050405020303" pitchFamily="18" charset="0"/>
              </a:rPr>
              <a:t>tempus</a:t>
            </a:r>
            <a:r>
              <a:rPr lang="cs-CZ" dirty="0">
                <a:latin typeface="Georgia" panose="02040502050405020303" pitchFamily="18" charset="0"/>
              </a:rPr>
              <a:t>)</a:t>
            </a:r>
          </a:p>
          <a:p>
            <a:pPr lvl="1"/>
            <a:r>
              <a:rPr lang="cs-CZ" dirty="0">
                <a:latin typeface="Georgia" panose="02040502050405020303" pitchFamily="18" charset="0"/>
              </a:rPr>
              <a:t>rod (</a:t>
            </a:r>
            <a:r>
              <a:rPr lang="cs-CZ" i="1" dirty="0">
                <a:latin typeface="Georgia" panose="02040502050405020303" pitchFamily="18" charset="0"/>
              </a:rPr>
              <a:t>genus)</a:t>
            </a:r>
            <a:endParaRPr lang="cs-CZ" dirty="0">
              <a:latin typeface="Georgia" panose="02040502050405020303" pitchFamily="18" charset="0"/>
            </a:endParaRPr>
          </a:p>
          <a:p>
            <a:pPr lvl="1"/>
            <a:endParaRPr lang="en-US" dirty="0"/>
          </a:p>
        </p:txBody>
      </p:sp>
      <p:sp>
        <p:nvSpPr>
          <p:cNvPr id="16" name="Freeform: Shape 15">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23090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2147A3C-7D02-41C5-BCF6-FFF5849D4A17}"/>
              </a:ext>
            </a:extLst>
          </p:cNvPr>
          <p:cNvSpPr>
            <a:spLocks noGrp="1"/>
          </p:cNvSpPr>
          <p:nvPr>
            <p:ph type="title"/>
          </p:nvPr>
        </p:nvSpPr>
        <p:spPr>
          <a:xfrm>
            <a:off x="4700269" y="219455"/>
            <a:ext cx="2541036" cy="472751"/>
          </a:xfrm>
        </p:spPr>
        <p:txBody>
          <a:bodyPr>
            <a:normAutofit fontScale="90000"/>
          </a:bodyPr>
          <a:lstStyle/>
          <a:p>
            <a:r>
              <a:rPr lang="cs-CZ" sz="2600" dirty="0">
                <a:latin typeface="Georgia" panose="02040502050405020303" pitchFamily="18" charset="0"/>
              </a:rPr>
              <a:t>Číslo (</a:t>
            </a:r>
            <a:r>
              <a:rPr lang="cs-CZ" sz="2600" i="1" dirty="0">
                <a:latin typeface="Georgia" panose="02040502050405020303" pitchFamily="18" charset="0"/>
              </a:rPr>
              <a:t>numerus</a:t>
            </a:r>
            <a:r>
              <a:rPr lang="cs-CZ" sz="2600" dirty="0">
                <a:latin typeface="Georgia" panose="02040502050405020303" pitchFamily="18" charset="0"/>
              </a:rPr>
              <a:t>)</a:t>
            </a:r>
          </a:p>
        </p:txBody>
      </p:sp>
      <p:pic>
        <p:nvPicPr>
          <p:cNvPr id="5" name="Zástupný obsah 4" descr="Obsah obrázku socha, exteriér, budova, osoba&#10;&#10;Popis byl vytvořen automaticky">
            <a:extLst>
              <a:ext uri="{FF2B5EF4-FFF2-40B4-BE49-F238E27FC236}">
                <a16:creationId xmlns:a16="http://schemas.microsoft.com/office/drawing/2014/main" id="{8A60CF2E-D801-46D1-B787-4A1DBEEA73B5}"/>
              </a:ext>
            </a:extLst>
          </p:cNvPr>
          <p:cNvPicPr>
            <a:picLocks noChangeAspect="1"/>
          </p:cNvPicPr>
          <p:nvPr/>
        </p:nvPicPr>
        <p:blipFill rotWithShape="1">
          <a:blip r:embed="rId2">
            <a:extLst>
              <a:ext uri="{28A0092B-C50C-407E-A947-70E740481C1C}">
                <a14:useLocalDpi xmlns:a14="http://schemas.microsoft.com/office/drawing/2010/main" val="0"/>
              </a:ext>
            </a:extLst>
          </a:blip>
          <a:srcRect r="125"/>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4" name="Freeform: Shape 13">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D8D24DCA-7622-4B6C-8C10-8172C29743EE}"/>
              </a:ext>
            </a:extLst>
          </p:cNvPr>
          <p:cNvSpPr>
            <a:spLocks noGrp="1"/>
          </p:cNvSpPr>
          <p:nvPr>
            <p:ph idx="1"/>
          </p:nvPr>
        </p:nvSpPr>
        <p:spPr>
          <a:xfrm>
            <a:off x="5129476" y="771762"/>
            <a:ext cx="3446105" cy="838201"/>
          </a:xfrm>
        </p:spPr>
        <p:txBody>
          <a:bodyPr>
            <a:normAutofit/>
          </a:bodyPr>
          <a:lstStyle/>
          <a:p>
            <a:r>
              <a:rPr lang="cs-CZ" sz="1800" dirty="0">
                <a:latin typeface="Georgia" panose="02040502050405020303" pitchFamily="18" charset="0"/>
              </a:rPr>
              <a:t>jednotné – </a:t>
            </a:r>
            <a:r>
              <a:rPr lang="cs-CZ" sz="1800" i="1" dirty="0">
                <a:latin typeface="Georgia" panose="02040502050405020303" pitchFamily="18" charset="0"/>
              </a:rPr>
              <a:t>singulár </a:t>
            </a:r>
            <a:r>
              <a:rPr lang="cs-CZ" sz="1800" dirty="0">
                <a:latin typeface="Georgia" panose="02040502050405020303" pitchFamily="18" charset="0"/>
              </a:rPr>
              <a:t>(</a:t>
            </a:r>
            <a:r>
              <a:rPr lang="cs-CZ" sz="1800" dirty="0" err="1">
                <a:latin typeface="Georgia" panose="02040502050405020303" pitchFamily="18" charset="0"/>
              </a:rPr>
              <a:t>sg</a:t>
            </a:r>
            <a:r>
              <a:rPr lang="cs-CZ" sz="1800" dirty="0">
                <a:latin typeface="Georgia" panose="02040502050405020303" pitchFamily="18" charset="0"/>
              </a:rPr>
              <a:t>.)</a:t>
            </a:r>
          </a:p>
          <a:p>
            <a:r>
              <a:rPr lang="cs-CZ" sz="1800" dirty="0">
                <a:latin typeface="Georgia" panose="02040502050405020303" pitchFamily="18" charset="0"/>
              </a:rPr>
              <a:t>množné – </a:t>
            </a:r>
            <a:r>
              <a:rPr lang="cs-CZ" sz="1800" i="1" dirty="0">
                <a:latin typeface="Georgia" panose="02040502050405020303" pitchFamily="18" charset="0"/>
              </a:rPr>
              <a:t>plurál</a:t>
            </a:r>
            <a:r>
              <a:rPr lang="cs-CZ" sz="1800" dirty="0">
                <a:latin typeface="Georgia" panose="02040502050405020303" pitchFamily="18" charset="0"/>
              </a:rPr>
              <a:t> (</a:t>
            </a:r>
            <a:r>
              <a:rPr lang="cs-CZ" sz="1800" dirty="0" err="1">
                <a:latin typeface="Georgia" panose="02040502050405020303" pitchFamily="18" charset="0"/>
              </a:rPr>
              <a:t>pl</a:t>
            </a:r>
            <a:r>
              <a:rPr lang="cs-CZ" sz="1800" dirty="0">
                <a:latin typeface="Georgia" panose="02040502050405020303" pitchFamily="18" charset="0"/>
              </a:rPr>
              <a:t>.)</a:t>
            </a:r>
            <a:endParaRPr lang="en-US" sz="1800" dirty="0">
              <a:latin typeface="Georgia" panose="02040502050405020303" pitchFamily="18" charset="0"/>
            </a:endParaRPr>
          </a:p>
        </p:txBody>
      </p:sp>
      <p:sp>
        <p:nvSpPr>
          <p:cNvPr id="10" name="Nadpis 1">
            <a:extLst>
              <a:ext uri="{FF2B5EF4-FFF2-40B4-BE49-F238E27FC236}">
                <a16:creationId xmlns:a16="http://schemas.microsoft.com/office/drawing/2014/main" id="{87318108-D521-4D42-80B1-37665A9600AC}"/>
              </a:ext>
            </a:extLst>
          </p:cNvPr>
          <p:cNvSpPr txBox="1">
            <a:spLocks/>
          </p:cNvSpPr>
          <p:nvPr/>
        </p:nvSpPr>
        <p:spPr>
          <a:xfrm>
            <a:off x="4700269" y="3712893"/>
            <a:ext cx="2541036" cy="47275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300" dirty="0">
                <a:latin typeface="Georgia" panose="02040502050405020303" pitchFamily="18" charset="0"/>
              </a:rPr>
              <a:t>Čas (</a:t>
            </a:r>
            <a:r>
              <a:rPr lang="cs-CZ" sz="2300" i="1" dirty="0">
                <a:latin typeface="Georgia" panose="02040502050405020303" pitchFamily="18" charset="0"/>
              </a:rPr>
              <a:t>tempus</a:t>
            </a:r>
            <a:r>
              <a:rPr lang="cs-CZ" sz="2300" dirty="0">
                <a:latin typeface="Georgia" panose="02040502050405020303" pitchFamily="18" charset="0"/>
              </a:rPr>
              <a:t>)</a:t>
            </a:r>
          </a:p>
        </p:txBody>
      </p:sp>
      <p:sp>
        <p:nvSpPr>
          <p:cNvPr id="11" name="Content Placeholder 8">
            <a:extLst>
              <a:ext uri="{FF2B5EF4-FFF2-40B4-BE49-F238E27FC236}">
                <a16:creationId xmlns:a16="http://schemas.microsoft.com/office/drawing/2014/main" id="{834C6628-FC40-403B-8871-5C3085CDD9D1}"/>
              </a:ext>
            </a:extLst>
          </p:cNvPr>
          <p:cNvSpPr txBox="1">
            <a:spLocks/>
          </p:cNvSpPr>
          <p:nvPr/>
        </p:nvSpPr>
        <p:spPr>
          <a:xfrm>
            <a:off x="5151623" y="4211089"/>
            <a:ext cx="4938253" cy="2572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Georgia" panose="02040502050405020303" pitchFamily="18" charset="0"/>
              </a:rPr>
              <a:t>přítomný – </a:t>
            </a:r>
            <a:r>
              <a:rPr lang="cs-CZ" sz="1800" i="1" dirty="0">
                <a:latin typeface="Georgia" panose="02040502050405020303" pitchFamily="18" charset="0"/>
              </a:rPr>
              <a:t>prézens </a:t>
            </a:r>
            <a:r>
              <a:rPr lang="cs-CZ" sz="1800" dirty="0">
                <a:latin typeface="Georgia" panose="02040502050405020303" pitchFamily="18" charset="0"/>
              </a:rPr>
              <a:t>(</a:t>
            </a:r>
            <a:r>
              <a:rPr lang="cs-CZ" sz="1800" dirty="0" err="1">
                <a:latin typeface="Georgia" panose="02040502050405020303" pitchFamily="18" charset="0"/>
              </a:rPr>
              <a:t>préz</a:t>
            </a:r>
            <a:r>
              <a:rPr lang="cs-CZ" sz="1800" dirty="0">
                <a:latin typeface="Georgia" panose="02040502050405020303" pitchFamily="18" charset="0"/>
              </a:rPr>
              <a:t>.)</a:t>
            </a:r>
            <a:endParaRPr lang="cs-CZ" sz="1800" i="1" dirty="0">
              <a:latin typeface="Georgia" panose="02040502050405020303" pitchFamily="18" charset="0"/>
            </a:endParaRPr>
          </a:p>
          <a:p>
            <a:r>
              <a:rPr lang="cs-CZ" sz="1800" dirty="0">
                <a:latin typeface="Georgia" panose="02040502050405020303" pitchFamily="18" charset="0"/>
              </a:rPr>
              <a:t>„souminulý“ – </a:t>
            </a:r>
            <a:r>
              <a:rPr lang="cs-CZ" sz="1800" i="1" dirty="0">
                <a:latin typeface="Georgia" panose="02040502050405020303" pitchFamily="18" charset="0"/>
              </a:rPr>
              <a:t>imperfektum </a:t>
            </a:r>
            <a:r>
              <a:rPr lang="cs-CZ" sz="1800" dirty="0">
                <a:latin typeface="Georgia" panose="02040502050405020303" pitchFamily="18" charset="0"/>
              </a:rPr>
              <a:t>(</a:t>
            </a:r>
            <a:r>
              <a:rPr lang="cs-CZ" sz="1800" dirty="0" err="1">
                <a:latin typeface="Georgia" panose="02040502050405020303" pitchFamily="18" charset="0"/>
              </a:rPr>
              <a:t>impf</a:t>
            </a:r>
            <a:r>
              <a:rPr lang="cs-CZ" sz="1800" dirty="0">
                <a:latin typeface="Georgia" panose="02040502050405020303" pitchFamily="18" charset="0"/>
              </a:rPr>
              <a:t>.)</a:t>
            </a:r>
            <a:endParaRPr lang="cs-CZ" sz="1800" i="1" dirty="0">
              <a:latin typeface="Georgia" panose="02040502050405020303" pitchFamily="18" charset="0"/>
            </a:endParaRPr>
          </a:p>
          <a:p>
            <a:r>
              <a:rPr lang="cs-CZ" sz="1800" dirty="0">
                <a:latin typeface="Georgia" panose="02040502050405020303" pitchFamily="18" charset="0"/>
              </a:rPr>
              <a:t>minulý – </a:t>
            </a:r>
            <a:r>
              <a:rPr lang="cs-CZ" sz="1800" i="1" dirty="0">
                <a:latin typeface="Georgia" panose="02040502050405020303" pitchFamily="18" charset="0"/>
              </a:rPr>
              <a:t>perfektum </a:t>
            </a:r>
            <a:r>
              <a:rPr lang="cs-CZ" sz="1800" dirty="0">
                <a:latin typeface="Georgia" panose="02040502050405020303" pitchFamily="18" charset="0"/>
              </a:rPr>
              <a:t>(pf.)</a:t>
            </a:r>
            <a:endParaRPr lang="cs-CZ" sz="1800" i="1" dirty="0">
              <a:latin typeface="Georgia" panose="02040502050405020303" pitchFamily="18" charset="0"/>
            </a:endParaRPr>
          </a:p>
          <a:p>
            <a:r>
              <a:rPr lang="cs-CZ" sz="1800" dirty="0">
                <a:latin typeface="Georgia" panose="02040502050405020303" pitchFamily="18" charset="0"/>
              </a:rPr>
              <a:t>předminulý – </a:t>
            </a:r>
            <a:r>
              <a:rPr lang="cs-CZ" sz="1800" i="1" dirty="0">
                <a:latin typeface="Georgia" panose="02040502050405020303" pitchFamily="18" charset="0"/>
              </a:rPr>
              <a:t>plusquamperfektum </a:t>
            </a:r>
            <a:r>
              <a:rPr lang="cs-CZ" sz="1800" dirty="0">
                <a:latin typeface="Georgia" panose="02040502050405020303" pitchFamily="18" charset="0"/>
              </a:rPr>
              <a:t>(</a:t>
            </a:r>
            <a:r>
              <a:rPr lang="cs-CZ" sz="1800" dirty="0" err="1">
                <a:latin typeface="Georgia" panose="02040502050405020303" pitchFamily="18" charset="0"/>
              </a:rPr>
              <a:t>plpf</a:t>
            </a:r>
            <a:r>
              <a:rPr lang="cs-CZ" sz="1800" dirty="0">
                <a:latin typeface="Georgia" panose="02040502050405020303" pitchFamily="18" charset="0"/>
              </a:rPr>
              <a:t>.)</a:t>
            </a:r>
            <a:endParaRPr lang="cs-CZ" sz="1800" i="1" dirty="0">
              <a:latin typeface="Georgia" panose="02040502050405020303" pitchFamily="18" charset="0"/>
            </a:endParaRPr>
          </a:p>
          <a:p>
            <a:r>
              <a:rPr lang="cs-CZ" sz="1800" dirty="0">
                <a:latin typeface="Georgia" panose="02040502050405020303" pitchFamily="18" charset="0"/>
              </a:rPr>
              <a:t>budoucí – </a:t>
            </a:r>
            <a:r>
              <a:rPr lang="cs-CZ" sz="1800" i="1" dirty="0">
                <a:latin typeface="Georgia" panose="02040502050405020303" pitchFamily="18" charset="0"/>
              </a:rPr>
              <a:t>futurum I </a:t>
            </a:r>
            <a:r>
              <a:rPr lang="cs-CZ" sz="1800" dirty="0">
                <a:latin typeface="Georgia" panose="02040502050405020303" pitchFamily="18" charset="0"/>
              </a:rPr>
              <a:t>(</a:t>
            </a:r>
            <a:r>
              <a:rPr lang="cs-CZ" sz="1800" dirty="0" err="1">
                <a:latin typeface="Georgia" panose="02040502050405020303" pitchFamily="18" charset="0"/>
              </a:rPr>
              <a:t>fut</a:t>
            </a:r>
            <a:r>
              <a:rPr lang="cs-CZ" sz="1800" dirty="0">
                <a:latin typeface="Georgia" panose="02040502050405020303" pitchFamily="18" charset="0"/>
              </a:rPr>
              <a:t>. I)</a:t>
            </a:r>
            <a:endParaRPr lang="cs-CZ" sz="1800" i="1" dirty="0">
              <a:latin typeface="Georgia" panose="02040502050405020303" pitchFamily="18" charset="0"/>
            </a:endParaRPr>
          </a:p>
          <a:p>
            <a:r>
              <a:rPr lang="cs-CZ" sz="1800" dirty="0">
                <a:latin typeface="Georgia" panose="02040502050405020303" pitchFamily="18" charset="0"/>
              </a:rPr>
              <a:t>předbudoucí – </a:t>
            </a:r>
            <a:r>
              <a:rPr lang="cs-CZ" sz="1800" i="1" dirty="0">
                <a:latin typeface="Georgia" panose="02040502050405020303" pitchFamily="18" charset="0"/>
              </a:rPr>
              <a:t>futurum II </a:t>
            </a:r>
            <a:r>
              <a:rPr lang="cs-CZ" sz="1800" dirty="0">
                <a:latin typeface="Georgia" panose="02040502050405020303" pitchFamily="18" charset="0"/>
              </a:rPr>
              <a:t>(</a:t>
            </a:r>
            <a:r>
              <a:rPr lang="cs-CZ" sz="1800" dirty="0" err="1">
                <a:latin typeface="Georgia" panose="02040502050405020303" pitchFamily="18" charset="0"/>
              </a:rPr>
              <a:t>fut</a:t>
            </a:r>
            <a:r>
              <a:rPr lang="cs-CZ" sz="1800" dirty="0">
                <a:latin typeface="Georgia" panose="02040502050405020303" pitchFamily="18" charset="0"/>
              </a:rPr>
              <a:t>. II)</a:t>
            </a:r>
            <a:endParaRPr lang="cs-CZ" sz="1800" i="1" dirty="0">
              <a:latin typeface="Georgia" panose="02040502050405020303" pitchFamily="18" charset="0"/>
            </a:endParaRPr>
          </a:p>
          <a:p>
            <a:endParaRPr lang="cs-CZ" sz="1800" dirty="0">
              <a:latin typeface="Georgia" panose="02040502050405020303" pitchFamily="18" charset="0"/>
            </a:endParaRPr>
          </a:p>
          <a:p>
            <a:endParaRPr lang="en-US" sz="1800" dirty="0">
              <a:latin typeface="Georgia" panose="02040502050405020303" pitchFamily="18" charset="0"/>
            </a:endParaRPr>
          </a:p>
        </p:txBody>
      </p:sp>
      <p:sp>
        <p:nvSpPr>
          <p:cNvPr id="17" name="Nadpis 1">
            <a:extLst>
              <a:ext uri="{FF2B5EF4-FFF2-40B4-BE49-F238E27FC236}">
                <a16:creationId xmlns:a16="http://schemas.microsoft.com/office/drawing/2014/main" id="{444A2D5D-1E84-4068-9D25-7C22866FDFF2}"/>
              </a:ext>
            </a:extLst>
          </p:cNvPr>
          <p:cNvSpPr txBox="1">
            <a:spLocks/>
          </p:cNvSpPr>
          <p:nvPr/>
        </p:nvSpPr>
        <p:spPr>
          <a:xfrm>
            <a:off x="4700269" y="1719434"/>
            <a:ext cx="2541036" cy="47275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300" dirty="0">
                <a:latin typeface="Georgia" panose="02040502050405020303" pitchFamily="18" charset="0"/>
              </a:rPr>
              <a:t>Způsob (</a:t>
            </a:r>
            <a:r>
              <a:rPr lang="cs-CZ" sz="2300" i="1" dirty="0">
                <a:latin typeface="Georgia" panose="02040502050405020303" pitchFamily="18" charset="0"/>
              </a:rPr>
              <a:t>modus</a:t>
            </a:r>
            <a:r>
              <a:rPr lang="cs-CZ" sz="2300" dirty="0">
                <a:latin typeface="Georgia" panose="02040502050405020303" pitchFamily="18" charset="0"/>
              </a:rPr>
              <a:t>)</a:t>
            </a:r>
          </a:p>
        </p:txBody>
      </p:sp>
      <p:sp>
        <p:nvSpPr>
          <p:cNvPr id="18" name="Content Placeholder 8">
            <a:extLst>
              <a:ext uri="{FF2B5EF4-FFF2-40B4-BE49-F238E27FC236}">
                <a16:creationId xmlns:a16="http://schemas.microsoft.com/office/drawing/2014/main" id="{1C1FC8EB-3178-4498-A952-B843CEED092F}"/>
              </a:ext>
            </a:extLst>
          </p:cNvPr>
          <p:cNvSpPr txBox="1">
            <a:spLocks/>
          </p:cNvSpPr>
          <p:nvPr/>
        </p:nvSpPr>
        <p:spPr>
          <a:xfrm>
            <a:off x="5151623" y="2190406"/>
            <a:ext cx="3927063" cy="11578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Georgia" panose="02040502050405020303" pitchFamily="18" charset="0"/>
              </a:rPr>
              <a:t>oznamovací – </a:t>
            </a:r>
            <a:r>
              <a:rPr lang="cs-CZ" sz="1800" i="1" dirty="0">
                <a:latin typeface="Georgia" panose="02040502050405020303" pitchFamily="18" charset="0"/>
              </a:rPr>
              <a:t>indikativ </a:t>
            </a:r>
            <a:r>
              <a:rPr lang="cs-CZ" sz="1800" dirty="0">
                <a:latin typeface="Georgia" panose="02040502050405020303" pitchFamily="18" charset="0"/>
              </a:rPr>
              <a:t>(</a:t>
            </a:r>
            <a:r>
              <a:rPr lang="cs-CZ" sz="1800" dirty="0" err="1">
                <a:latin typeface="Georgia" panose="02040502050405020303" pitchFamily="18" charset="0"/>
              </a:rPr>
              <a:t>ind</a:t>
            </a:r>
            <a:r>
              <a:rPr lang="cs-CZ" sz="1800" dirty="0">
                <a:latin typeface="Georgia" panose="02040502050405020303" pitchFamily="18" charset="0"/>
              </a:rPr>
              <a:t>.)</a:t>
            </a:r>
          </a:p>
          <a:p>
            <a:r>
              <a:rPr lang="cs-CZ" sz="1800" dirty="0">
                <a:latin typeface="Georgia" panose="02040502050405020303" pitchFamily="18" charset="0"/>
              </a:rPr>
              <a:t>„spojovací“ – </a:t>
            </a:r>
            <a:r>
              <a:rPr lang="cs-CZ" sz="1800" i="1" dirty="0">
                <a:latin typeface="Georgia" panose="02040502050405020303" pitchFamily="18" charset="0"/>
              </a:rPr>
              <a:t>konjunktiv</a:t>
            </a:r>
            <a:r>
              <a:rPr lang="cs-CZ" sz="1800" dirty="0">
                <a:latin typeface="Georgia" panose="02040502050405020303" pitchFamily="18" charset="0"/>
              </a:rPr>
              <a:t> (</a:t>
            </a:r>
            <a:r>
              <a:rPr lang="cs-CZ" sz="1800" dirty="0" err="1">
                <a:latin typeface="Georgia" panose="02040502050405020303" pitchFamily="18" charset="0"/>
              </a:rPr>
              <a:t>konj</a:t>
            </a:r>
            <a:r>
              <a:rPr lang="cs-CZ" sz="1800" dirty="0">
                <a:latin typeface="Georgia" panose="02040502050405020303" pitchFamily="18" charset="0"/>
              </a:rPr>
              <a:t>.)</a:t>
            </a:r>
          </a:p>
          <a:p>
            <a:r>
              <a:rPr lang="cs-CZ" sz="1800" dirty="0">
                <a:latin typeface="Georgia" panose="02040502050405020303" pitchFamily="18" charset="0"/>
              </a:rPr>
              <a:t>rozkazovací – </a:t>
            </a:r>
            <a:r>
              <a:rPr lang="cs-CZ" sz="1800" i="1" dirty="0">
                <a:latin typeface="Georgia" panose="02040502050405020303" pitchFamily="18" charset="0"/>
              </a:rPr>
              <a:t>imperativ </a:t>
            </a:r>
            <a:r>
              <a:rPr lang="cs-CZ" sz="1800" dirty="0">
                <a:latin typeface="Georgia" panose="02040502050405020303" pitchFamily="18" charset="0"/>
              </a:rPr>
              <a:t>(</a:t>
            </a:r>
            <a:r>
              <a:rPr lang="cs-CZ" sz="1800" dirty="0" err="1">
                <a:latin typeface="Georgia" panose="02040502050405020303" pitchFamily="18" charset="0"/>
              </a:rPr>
              <a:t>imp</a:t>
            </a:r>
            <a:r>
              <a:rPr lang="cs-CZ" sz="1800" dirty="0">
                <a:latin typeface="Georgia" panose="02040502050405020303" pitchFamily="18" charset="0"/>
              </a:rPr>
              <a:t>.)</a:t>
            </a:r>
            <a:endParaRPr lang="en-US" sz="1800" dirty="0">
              <a:latin typeface="Georgia" panose="02040502050405020303" pitchFamily="18" charset="0"/>
            </a:endParaRPr>
          </a:p>
        </p:txBody>
      </p:sp>
    </p:spTree>
    <p:extLst>
      <p:ext uri="{BB962C8B-B14F-4D97-AF65-F5344CB8AC3E}">
        <p14:creationId xmlns:p14="http://schemas.microsoft.com/office/powerpoint/2010/main" val="3641036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2147A3C-7D02-41C5-BCF6-FFF5849D4A17}"/>
              </a:ext>
            </a:extLst>
          </p:cNvPr>
          <p:cNvSpPr>
            <a:spLocks noGrp="1"/>
          </p:cNvSpPr>
          <p:nvPr>
            <p:ph type="title"/>
          </p:nvPr>
        </p:nvSpPr>
        <p:spPr>
          <a:xfrm>
            <a:off x="5186162" y="2147811"/>
            <a:ext cx="5217454" cy="472751"/>
          </a:xfrm>
        </p:spPr>
        <p:txBody>
          <a:bodyPr>
            <a:normAutofit/>
          </a:bodyPr>
          <a:lstStyle/>
          <a:p>
            <a:r>
              <a:rPr lang="cs-CZ" sz="2600" dirty="0">
                <a:latin typeface="Georgia" panose="02040502050405020303" pitchFamily="18" charset="0"/>
              </a:rPr>
              <a:t>Jmenné tvary slovesné</a:t>
            </a:r>
          </a:p>
        </p:txBody>
      </p:sp>
      <p:pic>
        <p:nvPicPr>
          <p:cNvPr id="5" name="Zástupný obsah 4" descr="Obsah obrázku socha, exteriér, budova, osoba&#10;&#10;Popis byl vytvořen automaticky">
            <a:extLst>
              <a:ext uri="{FF2B5EF4-FFF2-40B4-BE49-F238E27FC236}">
                <a16:creationId xmlns:a16="http://schemas.microsoft.com/office/drawing/2014/main" id="{8A60CF2E-D801-46D1-B787-4A1DBEEA73B5}"/>
              </a:ext>
            </a:extLst>
          </p:cNvPr>
          <p:cNvPicPr>
            <a:picLocks noChangeAspect="1"/>
          </p:cNvPicPr>
          <p:nvPr/>
        </p:nvPicPr>
        <p:blipFill rotWithShape="1">
          <a:blip r:embed="rId2">
            <a:extLst>
              <a:ext uri="{28A0092B-C50C-407E-A947-70E740481C1C}">
                <a14:useLocalDpi xmlns:a14="http://schemas.microsoft.com/office/drawing/2010/main" val="0"/>
              </a:ext>
            </a:extLst>
          </a:blip>
          <a:srcRect r="125"/>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4" name="Freeform: Shape 13">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D8D24DCA-7622-4B6C-8C10-8172C29743EE}"/>
              </a:ext>
            </a:extLst>
          </p:cNvPr>
          <p:cNvSpPr>
            <a:spLocks noGrp="1"/>
          </p:cNvSpPr>
          <p:nvPr>
            <p:ph idx="1"/>
          </p:nvPr>
        </p:nvSpPr>
        <p:spPr>
          <a:xfrm>
            <a:off x="5467100" y="2895478"/>
            <a:ext cx="3446105" cy="2674823"/>
          </a:xfrm>
        </p:spPr>
        <p:txBody>
          <a:bodyPr>
            <a:normAutofit/>
          </a:bodyPr>
          <a:lstStyle/>
          <a:p>
            <a:r>
              <a:rPr lang="cs-CZ" sz="1800" dirty="0">
                <a:latin typeface="Georgia" panose="02040502050405020303" pitchFamily="18" charset="0"/>
              </a:rPr>
              <a:t>infinitiv (neurčitek)</a:t>
            </a:r>
          </a:p>
          <a:p>
            <a:r>
              <a:rPr lang="cs-CZ" sz="1800" dirty="0">
                <a:latin typeface="Georgia" panose="02040502050405020303" pitchFamily="18" charset="0"/>
              </a:rPr>
              <a:t>participium (příčestí)</a:t>
            </a:r>
          </a:p>
          <a:p>
            <a:r>
              <a:rPr lang="cs-CZ" sz="1800" dirty="0">
                <a:latin typeface="Georgia" panose="02040502050405020303" pitchFamily="18" charset="0"/>
              </a:rPr>
              <a:t>gerundium</a:t>
            </a:r>
          </a:p>
          <a:p>
            <a:r>
              <a:rPr lang="cs-CZ" sz="1800" dirty="0">
                <a:latin typeface="Georgia" panose="02040502050405020303" pitchFamily="18" charset="0"/>
              </a:rPr>
              <a:t>gerundivum</a:t>
            </a:r>
          </a:p>
          <a:p>
            <a:r>
              <a:rPr lang="cs-CZ" sz="1800" dirty="0">
                <a:latin typeface="Georgia" panose="02040502050405020303" pitchFamily="18" charset="0"/>
              </a:rPr>
              <a:t>supinum</a:t>
            </a:r>
            <a:endParaRPr lang="en-US" sz="1800" dirty="0">
              <a:latin typeface="Georgia" panose="02040502050405020303" pitchFamily="18" charset="0"/>
            </a:endParaRPr>
          </a:p>
        </p:txBody>
      </p:sp>
      <p:sp>
        <p:nvSpPr>
          <p:cNvPr id="3" name="Nadpis 1">
            <a:extLst>
              <a:ext uri="{FF2B5EF4-FFF2-40B4-BE49-F238E27FC236}">
                <a16:creationId xmlns:a16="http://schemas.microsoft.com/office/drawing/2014/main" id="{E42A13E7-E4DE-4916-8C9F-3D3A351E2C20}"/>
              </a:ext>
            </a:extLst>
          </p:cNvPr>
          <p:cNvSpPr txBox="1">
            <a:spLocks/>
          </p:cNvSpPr>
          <p:nvPr/>
        </p:nvSpPr>
        <p:spPr>
          <a:xfrm>
            <a:off x="5186162" y="392941"/>
            <a:ext cx="2541036" cy="4727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300" dirty="0">
                <a:latin typeface="Georgia" panose="02040502050405020303" pitchFamily="18" charset="0"/>
              </a:rPr>
              <a:t>Rod (</a:t>
            </a:r>
            <a:r>
              <a:rPr lang="cs-CZ" sz="2300" i="1" dirty="0">
                <a:latin typeface="Georgia" panose="02040502050405020303" pitchFamily="18" charset="0"/>
              </a:rPr>
              <a:t>genus</a:t>
            </a:r>
            <a:r>
              <a:rPr lang="cs-CZ" sz="2300" dirty="0">
                <a:latin typeface="Georgia" panose="02040502050405020303" pitchFamily="18" charset="0"/>
              </a:rPr>
              <a:t>)</a:t>
            </a:r>
          </a:p>
        </p:txBody>
      </p:sp>
      <p:sp>
        <p:nvSpPr>
          <p:cNvPr id="4" name="Content Placeholder 8">
            <a:extLst>
              <a:ext uri="{FF2B5EF4-FFF2-40B4-BE49-F238E27FC236}">
                <a16:creationId xmlns:a16="http://schemas.microsoft.com/office/drawing/2014/main" id="{3E6339DE-7A69-474E-9CE4-A3970856AF27}"/>
              </a:ext>
            </a:extLst>
          </p:cNvPr>
          <p:cNvSpPr txBox="1">
            <a:spLocks/>
          </p:cNvSpPr>
          <p:nvPr/>
        </p:nvSpPr>
        <p:spPr>
          <a:xfrm>
            <a:off x="5467100" y="1054562"/>
            <a:ext cx="3446105" cy="838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Georgia" panose="02040502050405020303" pitchFamily="18" charset="0"/>
              </a:rPr>
              <a:t>činný – </a:t>
            </a:r>
            <a:r>
              <a:rPr lang="cs-CZ" sz="1800" i="1" dirty="0">
                <a:latin typeface="Georgia" panose="02040502050405020303" pitchFamily="18" charset="0"/>
              </a:rPr>
              <a:t>aktivum </a:t>
            </a:r>
            <a:r>
              <a:rPr lang="cs-CZ" sz="1800" dirty="0">
                <a:latin typeface="Georgia" panose="02040502050405020303" pitchFamily="18" charset="0"/>
              </a:rPr>
              <a:t>(akt.)</a:t>
            </a:r>
          </a:p>
          <a:p>
            <a:r>
              <a:rPr lang="cs-CZ" sz="1800" dirty="0">
                <a:latin typeface="Georgia" panose="02040502050405020303" pitchFamily="18" charset="0"/>
              </a:rPr>
              <a:t>trpný – </a:t>
            </a:r>
            <a:r>
              <a:rPr lang="cs-CZ" sz="1800" i="1" dirty="0">
                <a:latin typeface="Georgia" panose="02040502050405020303" pitchFamily="18" charset="0"/>
              </a:rPr>
              <a:t>pasivum</a:t>
            </a:r>
            <a:r>
              <a:rPr lang="cs-CZ" sz="1800" dirty="0">
                <a:latin typeface="Georgia" panose="02040502050405020303" pitchFamily="18" charset="0"/>
              </a:rPr>
              <a:t> (pas.)</a:t>
            </a:r>
            <a:endParaRPr lang="en-US" sz="1800" dirty="0">
              <a:latin typeface="Georgia" panose="02040502050405020303" pitchFamily="18" charset="0"/>
            </a:endParaRPr>
          </a:p>
        </p:txBody>
      </p:sp>
    </p:spTree>
    <p:extLst>
      <p:ext uri="{BB962C8B-B14F-4D97-AF65-F5344CB8AC3E}">
        <p14:creationId xmlns:p14="http://schemas.microsoft.com/office/powerpoint/2010/main" val="1708956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821B94D7-EB64-4068-A9FB-B8C14A2F6311}"/>
              </a:ext>
            </a:extLst>
          </p:cNvPr>
          <p:cNvPicPr>
            <a:picLocks noChangeAspect="1"/>
          </p:cNvPicPr>
          <p:nvPr/>
        </p:nvPicPr>
        <p:blipFill rotWithShape="1">
          <a:blip r:embed="rId14"/>
          <a:srcRect l="29461" r="32872"/>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9" name="Group 8">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0" name="Freeform: Shape 9">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1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Nadpis 1">
            <a:extLst>
              <a:ext uri="{FF2B5EF4-FFF2-40B4-BE49-F238E27FC236}">
                <a16:creationId xmlns:a16="http://schemas.microsoft.com/office/drawing/2014/main" id="{2E5368F0-65ED-49DF-BDB4-4793F21C4D32}"/>
              </a:ext>
            </a:extLst>
          </p:cNvPr>
          <p:cNvSpPr txBox="1">
            <a:spLocks/>
          </p:cNvSpPr>
          <p:nvPr/>
        </p:nvSpPr>
        <p:spPr>
          <a:xfrm>
            <a:off x="4884057" y="303170"/>
            <a:ext cx="6553199" cy="12636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dirty="0">
                <a:latin typeface="Georgia" panose="02040502050405020303" pitchFamily="18" charset="0"/>
              </a:rPr>
              <a:t>Za odměnu:</a:t>
            </a:r>
          </a:p>
          <a:p>
            <a:r>
              <a:rPr lang="cs-CZ" sz="3600" dirty="0">
                <a:latin typeface="Georgia" panose="02040502050405020303" pitchFamily="18" charset="0"/>
              </a:rPr>
              <a:t>Národní rozdíly ve výslovnosti</a:t>
            </a:r>
          </a:p>
        </p:txBody>
      </p:sp>
      <p:sp>
        <p:nvSpPr>
          <p:cNvPr id="12" name="Zástupný symbol pro obsah 2">
            <a:extLst>
              <a:ext uri="{FF2B5EF4-FFF2-40B4-BE49-F238E27FC236}">
                <a16:creationId xmlns:a16="http://schemas.microsoft.com/office/drawing/2014/main" id="{C50F4ACF-65F7-40F1-9485-19BA6EE97B5C}"/>
              </a:ext>
            </a:extLst>
          </p:cNvPr>
          <p:cNvSpPr txBox="1">
            <a:spLocks/>
          </p:cNvSpPr>
          <p:nvPr/>
        </p:nvSpPr>
        <p:spPr>
          <a:xfrm>
            <a:off x="4956402" y="1658390"/>
            <a:ext cx="1594520" cy="492514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dirty="0">
                <a:latin typeface="Georgia" panose="02040502050405020303" pitchFamily="18" charset="0"/>
              </a:rPr>
              <a:t>1)</a:t>
            </a:r>
          </a:p>
          <a:p>
            <a:pPr marL="0" indent="0">
              <a:buFont typeface="Arial" panose="020B0604020202020204" pitchFamily="34" charset="0"/>
              <a:buNone/>
            </a:pPr>
            <a:endParaRPr lang="cs-CZ" dirty="0">
              <a:latin typeface="Georgia" panose="02040502050405020303" pitchFamily="18" charset="0"/>
            </a:endParaRPr>
          </a:p>
          <a:p>
            <a:pPr marL="0" indent="0">
              <a:buFont typeface="Arial" panose="020B0604020202020204" pitchFamily="34" charset="0"/>
              <a:buNone/>
            </a:pPr>
            <a:r>
              <a:rPr lang="cs-CZ" dirty="0">
                <a:latin typeface="Georgia" panose="02040502050405020303" pitchFamily="18" charset="0"/>
              </a:rPr>
              <a:t>2)</a:t>
            </a:r>
          </a:p>
          <a:p>
            <a:pPr marL="0" indent="0">
              <a:buFont typeface="Arial" panose="020B0604020202020204" pitchFamily="34" charset="0"/>
              <a:buNone/>
            </a:pPr>
            <a:endParaRPr lang="cs-CZ" dirty="0">
              <a:latin typeface="Georgia" panose="02040502050405020303" pitchFamily="18" charset="0"/>
            </a:endParaRPr>
          </a:p>
          <a:p>
            <a:pPr marL="0" indent="0">
              <a:buFont typeface="Arial" panose="020B0604020202020204" pitchFamily="34" charset="0"/>
              <a:buNone/>
            </a:pPr>
            <a:r>
              <a:rPr lang="cs-CZ" dirty="0">
                <a:latin typeface="Georgia" panose="02040502050405020303" pitchFamily="18" charset="0"/>
              </a:rPr>
              <a:t>3)</a:t>
            </a:r>
          </a:p>
          <a:p>
            <a:pPr marL="0" indent="0">
              <a:buFont typeface="Arial" panose="020B0604020202020204" pitchFamily="34" charset="0"/>
              <a:buNone/>
            </a:pPr>
            <a:endParaRPr lang="cs-CZ" dirty="0">
              <a:latin typeface="Georgia" panose="02040502050405020303" pitchFamily="18" charset="0"/>
            </a:endParaRPr>
          </a:p>
          <a:p>
            <a:pPr marL="0" indent="0">
              <a:buFont typeface="Arial" panose="020B0604020202020204" pitchFamily="34" charset="0"/>
              <a:buNone/>
            </a:pPr>
            <a:r>
              <a:rPr lang="cs-CZ" dirty="0">
                <a:latin typeface="Georgia" panose="02040502050405020303" pitchFamily="18" charset="0"/>
              </a:rPr>
              <a:t>4)</a:t>
            </a:r>
          </a:p>
          <a:p>
            <a:pPr marL="0" indent="0">
              <a:buFont typeface="Arial" panose="020B0604020202020204" pitchFamily="34" charset="0"/>
              <a:buNone/>
            </a:pPr>
            <a:endParaRPr lang="cs-CZ" dirty="0">
              <a:latin typeface="Georgia" panose="02040502050405020303" pitchFamily="18" charset="0"/>
            </a:endParaRPr>
          </a:p>
          <a:p>
            <a:pPr marL="0" indent="0">
              <a:buFont typeface="Arial" panose="020B0604020202020204" pitchFamily="34" charset="0"/>
              <a:buNone/>
            </a:pPr>
            <a:r>
              <a:rPr lang="cs-CZ" dirty="0">
                <a:latin typeface="Georgia" panose="02040502050405020303" pitchFamily="18" charset="0"/>
              </a:rPr>
              <a:t>5)</a:t>
            </a:r>
          </a:p>
          <a:p>
            <a:pPr marL="0" indent="0">
              <a:buFont typeface="Arial" panose="020B0604020202020204" pitchFamily="34" charset="0"/>
              <a:buNone/>
            </a:pPr>
            <a:endParaRPr lang="cs-CZ" dirty="0">
              <a:latin typeface="Georgia" panose="02040502050405020303" pitchFamily="18" charset="0"/>
            </a:endParaRPr>
          </a:p>
          <a:p>
            <a:pPr marL="0" indent="0">
              <a:buFont typeface="Arial" panose="020B0604020202020204" pitchFamily="34" charset="0"/>
              <a:buNone/>
            </a:pPr>
            <a:r>
              <a:rPr lang="cs-CZ" dirty="0">
                <a:latin typeface="Georgia" panose="02040502050405020303" pitchFamily="18" charset="0"/>
              </a:rPr>
              <a:t>6)</a:t>
            </a:r>
          </a:p>
          <a:p>
            <a:endParaRPr lang="cs-CZ" dirty="0">
              <a:latin typeface="Georgia" panose="02040502050405020303" pitchFamily="18" charset="0"/>
            </a:endParaRPr>
          </a:p>
        </p:txBody>
      </p:sp>
      <p:pic>
        <p:nvPicPr>
          <p:cNvPr id="13" name="EN_ukázka">
            <a:hlinkClick r:id="" action="ppaction://media"/>
            <a:extLst>
              <a:ext uri="{FF2B5EF4-FFF2-40B4-BE49-F238E27FC236}">
                <a16:creationId xmlns:a16="http://schemas.microsoft.com/office/drawing/2014/main" id="{EAEE92F9-C195-4211-B0A2-98B4AED5CEE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04474" y="1610967"/>
            <a:ext cx="609600" cy="609600"/>
          </a:xfrm>
          <a:prstGeom prst="rect">
            <a:avLst/>
          </a:prstGeom>
        </p:spPr>
      </p:pic>
      <p:pic>
        <p:nvPicPr>
          <p:cNvPr id="14" name="DE_ukazka">
            <a:hlinkClick r:id="" action="ppaction://media"/>
            <a:extLst>
              <a:ext uri="{FF2B5EF4-FFF2-40B4-BE49-F238E27FC236}">
                <a16:creationId xmlns:a16="http://schemas.microsoft.com/office/drawing/2014/main" id="{83374CED-D850-4B7A-8382-0311D3BBA78F}"/>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604474" y="2501354"/>
            <a:ext cx="609600" cy="609600"/>
          </a:xfrm>
          <a:prstGeom prst="rect">
            <a:avLst/>
          </a:prstGeom>
        </p:spPr>
      </p:pic>
      <p:pic>
        <p:nvPicPr>
          <p:cNvPr id="15" name="IT_ukázka">
            <a:hlinkClick r:id="" action="ppaction://media"/>
            <a:extLst>
              <a:ext uri="{FF2B5EF4-FFF2-40B4-BE49-F238E27FC236}">
                <a16:creationId xmlns:a16="http://schemas.microsoft.com/office/drawing/2014/main" id="{589DAD65-D2FC-4DA9-9F71-73FF35A664ED}"/>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604474" y="3352875"/>
            <a:ext cx="609600" cy="609600"/>
          </a:xfrm>
          <a:prstGeom prst="rect">
            <a:avLst/>
          </a:prstGeom>
        </p:spPr>
      </p:pic>
      <p:pic>
        <p:nvPicPr>
          <p:cNvPr id="16" name="PL_ukázka">
            <a:hlinkClick r:id="" action="ppaction://media"/>
            <a:extLst>
              <a:ext uri="{FF2B5EF4-FFF2-40B4-BE49-F238E27FC236}">
                <a16:creationId xmlns:a16="http://schemas.microsoft.com/office/drawing/2014/main" id="{13798182-0858-4B23-99B0-2E4DF11A8911}"/>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604474" y="4210090"/>
            <a:ext cx="609600" cy="609600"/>
          </a:xfrm>
          <a:prstGeom prst="rect">
            <a:avLst/>
          </a:prstGeom>
        </p:spPr>
      </p:pic>
      <p:pic>
        <p:nvPicPr>
          <p:cNvPr id="17" name="FR_ukázka">
            <a:hlinkClick r:id="" action="ppaction://media"/>
            <a:extLst>
              <a:ext uri="{FF2B5EF4-FFF2-40B4-BE49-F238E27FC236}">
                <a16:creationId xmlns:a16="http://schemas.microsoft.com/office/drawing/2014/main" id="{73015C0D-AA4A-46FE-AE0A-1B3FF7134D10}"/>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637642" y="5096333"/>
            <a:ext cx="609600" cy="609600"/>
          </a:xfrm>
          <a:prstGeom prst="rect">
            <a:avLst/>
          </a:prstGeom>
        </p:spPr>
      </p:pic>
      <p:pic>
        <p:nvPicPr>
          <p:cNvPr id="18" name="ESP_ukázka">
            <a:hlinkClick r:id="" action="ppaction://media"/>
            <a:extLst>
              <a:ext uri="{FF2B5EF4-FFF2-40B4-BE49-F238E27FC236}">
                <a16:creationId xmlns:a16="http://schemas.microsoft.com/office/drawing/2014/main" id="{425D2F05-8C0E-4FE3-B8FB-6C55A30393D5}"/>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5648017" y="5968325"/>
            <a:ext cx="609600" cy="609600"/>
          </a:xfrm>
          <a:prstGeom prst="rect">
            <a:avLst/>
          </a:prstGeom>
        </p:spPr>
      </p:pic>
      <p:sp>
        <p:nvSpPr>
          <p:cNvPr id="19" name="Zástupný symbol pro obsah 2">
            <a:extLst>
              <a:ext uri="{FF2B5EF4-FFF2-40B4-BE49-F238E27FC236}">
                <a16:creationId xmlns:a16="http://schemas.microsoft.com/office/drawing/2014/main" id="{5B618E34-3658-4749-BC47-AC5B80FE38CB}"/>
              </a:ext>
            </a:extLst>
          </p:cNvPr>
          <p:cNvSpPr txBox="1">
            <a:spLocks/>
          </p:cNvSpPr>
          <p:nvPr/>
        </p:nvSpPr>
        <p:spPr>
          <a:xfrm>
            <a:off x="9330296" y="1668411"/>
            <a:ext cx="2592288" cy="488048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800" dirty="0">
                <a:latin typeface="Georgia" panose="02040502050405020303" pitchFamily="18" charset="0"/>
              </a:rPr>
              <a:t>– němčina</a:t>
            </a:r>
          </a:p>
          <a:p>
            <a:pPr marL="0" indent="0">
              <a:buNone/>
            </a:pPr>
            <a:endParaRPr lang="cs-CZ" sz="2800" dirty="0">
              <a:latin typeface="Georgia" panose="02040502050405020303" pitchFamily="18" charset="0"/>
            </a:endParaRPr>
          </a:p>
          <a:p>
            <a:pPr marL="0" indent="0">
              <a:buNone/>
            </a:pPr>
            <a:r>
              <a:rPr lang="cs-CZ" sz="2800" dirty="0">
                <a:latin typeface="Georgia" panose="02040502050405020303" pitchFamily="18" charset="0"/>
              </a:rPr>
              <a:t>– angličtina</a:t>
            </a:r>
          </a:p>
          <a:p>
            <a:pPr marL="0" indent="0">
              <a:buNone/>
            </a:pPr>
            <a:endParaRPr lang="cs-CZ" sz="2800" dirty="0">
              <a:latin typeface="Georgia" panose="02040502050405020303" pitchFamily="18" charset="0"/>
            </a:endParaRPr>
          </a:p>
          <a:p>
            <a:pPr marL="0" indent="0">
              <a:buNone/>
            </a:pPr>
            <a:r>
              <a:rPr lang="cs-CZ" sz="2800" dirty="0">
                <a:latin typeface="Georgia" panose="02040502050405020303" pitchFamily="18" charset="0"/>
              </a:rPr>
              <a:t>– francouzština</a:t>
            </a:r>
          </a:p>
          <a:p>
            <a:pPr marL="0" indent="0">
              <a:buNone/>
            </a:pPr>
            <a:endParaRPr lang="cs-CZ" sz="2800" dirty="0">
              <a:latin typeface="Georgia" panose="02040502050405020303" pitchFamily="18" charset="0"/>
            </a:endParaRPr>
          </a:p>
          <a:p>
            <a:pPr marL="0" indent="0">
              <a:buNone/>
            </a:pPr>
            <a:r>
              <a:rPr lang="cs-CZ" sz="2800" dirty="0">
                <a:latin typeface="Georgia" panose="02040502050405020303" pitchFamily="18" charset="0"/>
              </a:rPr>
              <a:t>– španělština</a:t>
            </a:r>
          </a:p>
          <a:p>
            <a:pPr marL="0" indent="0">
              <a:buNone/>
            </a:pPr>
            <a:endParaRPr lang="cs-CZ" sz="2800" dirty="0">
              <a:latin typeface="Georgia" panose="02040502050405020303" pitchFamily="18" charset="0"/>
            </a:endParaRPr>
          </a:p>
          <a:p>
            <a:pPr marL="0" indent="0">
              <a:buNone/>
            </a:pPr>
            <a:r>
              <a:rPr lang="cs-CZ" sz="2800" dirty="0">
                <a:latin typeface="Georgia" panose="02040502050405020303" pitchFamily="18" charset="0"/>
              </a:rPr>
              <a:t>– polština</a:t>
            </a:r>
          </a:p>
          <a:p>
            <a:pPr marL="0" indent="0">
              <a:buNone/>
            </a:pPr>
            <a:endParaRPr lang="cs-CZ" sz="2800" dirty="0">
              <a:latin typeface="Georgia" panose="02040502050405020303" pitchFamily="18" charset="0"/>
            </a:endParaRPr>
          </a:p>
          <a:p>
            <a:pPr marL="0" indent="0">
              <a:buNone/>
            </a:pPr>
            <a:r>
              <a:rPr lang="cs-CZ" sz="2800" dirty="0">
                <a:latin typeface="Georgia" panose="02040502050405020303" pitchFamily="18" charset="0"/>
              </a:rPr>
              <a:t>– italština</a:t>
            </a:r>
          </a:p>
          <a:p>
            <a:pPr marL="0" indent="0">
              <a:buNone/>
            </a:pPr>
            <a:endParaRPr lang="cs-CZ" sz="2800" dirty="0">
              <a:latin typeface="Georgia" panose="02040502050405020303" pitchFamily="18" charset="0"/>
            </a:endParaRPr>
          </a:p>
          <a:p>
            <a:pPr marL="0" indent="0">
              <a:buNone/>
            </a:pPr>
            <a:endParaRPr lang="cs-CZ" sz="2800" dirty="0">
              <a:latin typeface="Georgia" panose="02040502050405020303" pitchFamily="18" charset="0"/>
            </a:endParaRPr>
          </a:p>
          <a:p>
            <a:endParaRPr lang="cs-CZ" dirty="0">
              <a:latin typeface="Georgia" panose="02040502050405020303" pitchFamily="18" charset="0"/>
            </a:endParaRPr>
          </a:p>
        </p:txBody>
      </p:sp>
    </p:spTree>
    <p:extLst>
      <p:ext uri="{BB962C8B-B14F-4D97-AF65-F5344CB8AC3E}">
        <p14:creationId xmlns:p14="http://schemas.microsoft.com/office/powerpoint/2010/main" val="13174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375E-6 -2.22222E-6 L -0.19649 -0.12453 " pathEditMode="relative" rAng="0" ptsTypes="AA">
                                      <p:cBhvr>
                                        <p:cTn id="6" dur="2000" fill="hold"/>
                                        <p:tgtEl>
                                          <p:spTgt spid="19">
                                            <p:txEl>
                                              <p:pRg st="2" end="2"/>
                                            </p:txEl>
                                          </p:spTgt>
                                        </p:tgtEl>
                                        <p:attrNameLst>
                                          <p:attrName>ppt_x</p:attrName>
                                          <p:attrName>ppt_y</p:attrName>
                                        </p:attrNameLst>
                                      </p:cBhvr>
                                      <p:rCtr x="-9831" y="-6227"/>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3.125E-6 4.07407E-6 L -0.19674 0.13217 " pathEditMode="relative" rAng="0" ptsTypes="AA">
                                      <p:cBhvr>
                                        <p:cTn id="10" dur="2000" fill="hold"/>
                                        <p:tgtEl>
                                          <p:spTgt spid="19">
                                            <p:txEl>
                                              <p:pRg st="0" end="0"/>
                                            </p:txEl>
                                          </p:spTgt>
                                        </p:tgtEl>
                                        <p:attrNameLst>
                                          <p:attrName>ppt_x</p:attrName>
                                          <p:attrName>ppt_y</p:attrName>
                                        </p:attrNameLst>
                                      </p:cBhvr>
                                      <p:rCtr x="-9844" y="659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1.25E-6 4.44444E-6 L -0.1987 -0.36598 " pathEditMode="relative" rAng="0" ptsTypes="AA">
                                      <p:cBhvr>
                                        <p:cTn id="14" dur="2000" fill="hold"/>
                                        <p:tgtEl>
                                          <p:spTgt spid="19">
                                            <p:txEl>
                                              <p:pRg st="10" end="10"/>
                                            </p:txEl>
                                          </p:spTgt>
                                        </p:tgtEl>
                                        <p:attrNameLst>
                                          <p:attrName>ppt_x</p:attrName>
                                          <p:attrName>ppt_y</p:attrName>
                                        </p:attrNameLst>
                                      </p:cBhvr>
                                      <p:rCtr x="-9935" y="-18310"/>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1.875E-6 -2.22222E-6 L -0.20169 -0.10972 " pathEditMode="relative" rAng="0" ptsTypes="AA">
                                      <p:cBhvr>
                                        <p:cTn id="18" dur="2000" fill="hold"/>
                                        <p:tgtEl>
                                          <p:spTgt spid="19">
                                            <p:txEl>
                                              <p:pRg st="8" end="8"/>
                                            </p:txEl>
                                          </p:spTgt>
                                        </p:tgtEl>
                                        <p:attrNameLst>
                                          <p:attrName>ppt_x</p:attrName>
                                          <p:attrName>ppt_y</p:attrName>
                                        </p:attrNameLst>
                                      </p:cBhvr>
                                      <p:rCtr x="-10091" y="-5486"/>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1.04167E-6 4.44444E-6 L -0.20013 0.25717 " pathEditMode="relative" rAng="0" ptsTypes="AA">
                                      <p:cBhvr>
                                        <p:cTn id="22" dur="2000" fill="hold"/>
                                        <p:tgtEl>
                                          <p:spTgt spid="19">
                                            <p:txEl>
                                              <p:pRg st="4" end="4"/>
                                            </p:txEl>
                                          </p:spTgt>
                                        </p:tgtEl>
                                        <p:attrNameLst>
                                          <p:attrName>ppt_x</p:attrName>
                                          <p:attrName>ppt_y</p:attrName>
                                        </p:attrNameLst>
                                      </p:cBhvr>
                                      <p:rCtr x="-10013" y="12847"/>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1.11022E-16 1.11111E-6 L -0.20091 0.26342 " pathEditMode="relative" rAng="0" ptsTypes="AA">
                                      <p:cBhvr>
                                        <p:cTn id="26" dur="2000" fill="hold"/>
                                        <p:tgtEl>
                                          <p:spTgt spid="19">
                                            <p:txEl>
                                              <p:pRg st="6" end="6"/>
                                            </p:txEl>
                                          </p:spTgt>
                                        </p:tgtEl>
                                        <p:attrNameLst>
                                          <p:attrName>ppt_x</p:attrName>
                                          <p:attrName>ppt_y</p:attrName>
                                        </p:attrNameLst>
                                      </p:cBhvr>
                                      <p:rCtr x="-10052" y="131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0364" fill="hold"/>
                                        <p:tgtEl>
                                          <p:spTgt spid="13"/>
                                        </p:tgtEl>
                                      </p:cBhvr>
                                    </p:cmd>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8943" fill="hold"/>
                                        <p:tgtEl>
                                          <p:spTgt spid="14"/>
                                        </p:tgtEl>
                                      </p:cBhvr>
                                    </p:cmd>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8269" fill="hold"/>
                                        <p:tgtEl>
                                          <p:spTgt spid="15"/>
                                        </p:tgtEl>
                                      </p:cBhvr>
                                    </p:cmd>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9988" fill="hold"/>
                                        <p:tgtEl>
                                          <p:spTgt spid="16"/>
                                        </p:tgtEl>
                                      </p:cBhvr>
                                    </p:cmd>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9722" fill="hold"/>
                                        <p:tgtEl>
                                          <p:spTgt spid="17"/>
                                        </p:tgtEl>
                                      </p:cBhvr>
                                    </p:cmd>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6253" fill="hold"/>
                                        <p:tgtEl>
                                          <p:spTgt spid="18"/>
                                        </p:tgtEl>
                                      </p:cBhvr>
                                    </p:cmd>
                                  </p:childTnLst>
                                </p:cTn>
                              </p:par>
                            </p:childTnLst>
                          </p:cTn>
                        </p:par>
                      </p:childTnLst>
                    </p:cTn>
                  </p:par>
                </p:childTnLst>
              </p:cTn>
              <p:nextCondLst>
                <p:cond evt="onClick" delay="0">
                  <p:tgtEl>
                    <p:spTgt spid="18"/>
                  </p:tgtEl>
                </p:cond>
              </p:nextCondLst>
            </p:seq>
            <p:audio>
              <p:cMediaNode vol="80000">
                <p:cTn id="57" fill="hold" display="0">
                  <p:stCondLst>
                    <p:cond delay="indefinite"/>
                  </p:stCondLst>
                  <p:endCondLst>
                    <p:cond evt="onStopAudio" delay="0">
                      <p:tgtEl>
                        <p:sldTgt/>
                      </p:tgtEl>
                    </p:cond>
                  </p:endCondLst>
                </p:cTn>
                <p:tgtEl>
                  <p:spTgt spid="13"/>
                </p:tgtEl>
              </p:cMediaNode>
            </p:audio>
            <p:audio>
              <p:cMediaNode vol="80000">
                <p:cTn id="58" fill="hold" display="0">
                  <p:stCondLst>
                    <p:cond delay="indefinite"/>
                  </p:stCondLst>
                  <p:endCondLst>
                    <p:cond evt="onStopAudio" delay="0">
                      <p:tgtEl>
                        <p:sldTgt/>
                      </p:tgtEl>
                    </p:cond>
                  </p:endCondLst>
                </p:cTn>
                <p:tgtEl>
                  <p:spTgt spid="14"/>
                </p:tgtEl>
              </p:cMediaNode>
            </p:audio>
            <p:audio>
              <p:cMediaNode vol="80000">
                <p:cTn id="59" fill="hold" display="0">
                  <p:stCondLst>
                    <p:cond delay="indefinite"/>
                  </p:stCondLst>
                  <p:endCondLst>
                    <p:cond evt="onStopAudio" delay="0">
                      <p:tgtEl>
                        <p:sldTgt/>
                      </p:tgtEl>
                    </p:cond>
                  </p:endCondLst>
                </p:cTn>
                <p:tgtEl>
                  <p:spTgt spid="15"/>
                </p:tgtEl>
              </p:cMediaNode>
            </p:audio>
            <p:audio>
              <p:cMediaNode vol="80000">
                <p:cTn id="60" fill="hold" display="0">
                  <p:stCondLst>
                    <p:cond delay="indefinite"/>
                  </p:stCondLst>
                  <p:endCondLst>
                    <p:cond evt="onStopAudio" delay="0">
                      <p:tgtEl>
                        <p:sldTgt/>
                      </p:tgtEl>
                    </p:cond>
                  </p:endCondLst>
                </p:cTn>
                <p:tgtEl>
                  <p:spTgt spid="16"/>
                </p:tgtEl>
              </p:cMediaNode>
            </p:audio>
            <p:audio>
              <p:cMediaNode vol="80000">
                <p:cTn id="61" fill="hold" display="0">
                  <p:stCondLst>
                    <p:cond delay="indefinite"/>
                  </p:stCondLst>
                  <p:endCondLst>
                    <p:cond evt="onStopAudio" delay="0">
                      <p:tgtEl>
                        <p:sldTgt/>
                      </p:tgtEl>
                    </p:cond>
                  </p:endCondLst>
                </p:cTn>
                <p:tgtEl>
                  <p:spTgt spid="17"/>
                </p:tgtEl>
              </p:cMediaNode>
            </p:audio>
            <p:audio>
              <p:cMediaNode vol="80000">
                <p:cTn id="62"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vsedě, skála, stůl, staré&#10;&#10;Popis byl vytvořen automaticky">
            <a:extLst>
              <a:ext uri="{FF2B5EF4-FFF2-40B4-BE49-F238E27FC236}">
                <a16:creationId xmlns:a16="http://schemas.microsoft.com/office/drawing/2014/main" id="{00B59080-FDEA-4F6B-A49E-FF8AFC40B9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247" r="1" b="4523"/>
          <a:stretch/>
        </p:blipFill>
        <p:spPr>
          <a:xfrm>
            <a:off x="565" y="0"/>
            <a:ext cx="12191435" cy="6857989"/>
          </a:xfrm>
          <a:prstGeom prst="rect">
            <a:avLst/>
          </a:prstGeom>
        </p:spPr>
      </p:pic>
      <p:sp>
        <p:nvSpPr>
          <p:cNvPr id="12" name="Rectangle 11">
            <a:extLst>
              <a:ext uri="{FF2B5EF4-FFF2-40B4-BE49-F238E27FC236}">
                <a16:creationId xmlns:a16="http://schemas.microsoft.com/office/drawing/2014/main" id="{A5761B15-C433-40FE-BB67-ECF17E50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33486"/>
            <a:ext cx="12192001" cy="3062512"/>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Řečová bublina: oválný bublinový popisek 5">
            <a:extLst>
              <a:ext uri="{FF2B5EF4-FFF2-40B4-BE49-F238E27FC236}">
                <a16:creationId xmlns:a16="http://schemas.microsoft.com/office/drawing/2014/main" id="{1EFF7D83-A852-4F1B-94F5-3029ABD2983A}"/>
              </a:ext>
            </a:extLst>
          </p:cNvPr>
          <p:cNvSpPr/>
          <p:nvPr/>
        </p:nvSpPr>
        <p:spPr>
          <a:xfrm>
            <a:off x="7707088" y="2529622"/>
            <a:ext cx="4002832" cy="2742174"/>
          </a:xfrm>
          <a:prstGeom prst="wedgeEllipseCallout">
            <a:avLst>
              <a:gd name="adj1" fmla="val -36836"/>
              <a:gd name="adj2" fmla="val -96927"/>
            </a:avLst>
          </a:prstGeom>
          <a:solidFill>
            <a:srgbClr val="D6E7E1"/>
          </a:solidFill>
          <a:ln>
            <a:solidFill>
              <a:srgbClr val="063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a:solidFill>
                  <a:schemeClr val="bg1"/>
                </a:solidFill>
                <a:latin typeface="Georgia" panose="02040502050405020303" pitchFamily="18" charset="0"/>
              </a:rPr>
              <a:t>Děkuji za pozornost a příště zase online!</a:t>
            </a:r>
          </a:p>
        </p:txBody>
      </p:sp>
    </p:spTree>
    <p:extLst>
      <p:ext uri="{BB962C8B-B14F-4D97-AF65-F5344CB8AC3E}">
        <p14:creationId xmlns:p14="http://schemas.microsoft.com/office/powerpoint/2010/main" val="8820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budova, exteriér, osoba, socha&#10;&#10;Popis byl vytvořen automaticky">
            <a:extLst>
              <a:ext uri="{FF2B5EF4-FFF2-40B4-BE49-F238E27FC236}">
                <a16:creationId xmlns:a16="http://schemas.microsoft.com/office/drawing/2014/main" id="{275A3AAC-2145-4EEB-824D-DD085576E6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30" r="1" b="1"/>
          <a:stretch/>
        </p:blipFill>
        <p:spPr>
          <a:xfrm>
            <a:off x="7648048"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2" name="Group 11">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3" name="Freeform: Shape 12">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TextovéPole 5">
            <a:extLst>
              <a:ext uri="{FF2B5EF4-FFF2-40B4-BE49-F238E27FC236}">
                <a16:creationId xmlns:a16="http://schemas.microsoft.com/office/drawing/2014/main" id="{E1B1025B-D653-4F0C-84DA-10BCA6A3CDE5}"/>
              </a:ext>
            </a:extLst>
          </p:cNvPr>
          <p:cNvSpPr txBox="1"/>
          <p:nvPr/>
        </p:nvSpPr>
        <p:spPr>
          <a:xfrm>
            <a:off x="888048" y="788670"/>
            <a:ext cx="6370002" cy="5047536"/>
          </a:xfrm>
          <a:prstGeom prst="rect">
            <a:avLst/>
          </a:prstGeom>
          <a:noFill/>
        </p:spPr>
        <p:txBody>
          <a:bodyPr wrap="square" rtlCol="0">
            <a:spAutoFit/>
          </a:bodyPr>
          <a:lstStyle/>
          <a:p>
            <a:r>
              <a:rPr lang="cs-CZ" sz="2200" dirty="0">
                <a:latin typeface="Georgia" panose="02040502050405020303" pitchFamily="18" charset="0"/>
              </a:rPr>
              <a:t>Docházka</a:t>
            </a:r>
          </a:p>
          <a:p>
            <a:pPr marL="285750" indent="-285750">
              <a:buFont typeface="Arial" panose="020B0604020202020204" pitchFamily="34" charset="0"/>
              <a:buChar char="•"/>
            </a:pPr>
            <a:r>
              <a:rPr lang="cs-CZ" dirty="0">
                <a:latin typeface="Georgia" panose="02040502050405020303" pitchFamily="18" charset="0"/>
              </a:rPr>
              <a:t>Bude se zaznamenávat!</a:t>
            </a:r>
          </a:p>
          <a:p>
            <a:pPr marL="285750" indent="-285750">
              <a:buFont typeface="Arial" panose="020B0604020202020204" pitchFamily="34" charset="0"/>
              <a:buChar char="•"/>
            </a:pPr>
            <a:r>
              <a:rPr lang="cs-CZ" dirty="0">
                <a:latin typeface="Georgia" panose="02040502050405020303" pitchFamily="18" charset="0"/>
              </a:rPr>
              <a:t>max. neomluvené 3 absence</a:t>
            </a:r>
          </a:p>
          <a:p>
            <a:endParaRPr lang="cs-CZ" dirty="0">
              <a:latin typeface="Georgia" panose="02040502050405020303" pitchFamily="18" charset="0"/>
            </a:endParaRPr>
          </a:p>
          <a:p>
            <a:r>
              <a:rPr lang="cs-CZ" sz="2200" dirty="0">
                <a:latin typeface="Georgia" panose="02040502050405020303" pitchFamily="18" charset="0"/>
              </a:rPr>
              <a:t>Náplň kurzu</a:t>
            </a:r>
          </a:p>
          <a:p>
            <a:pPr marL="285750" indent="-285750">
              <a:buFont typeface="Arial" panose="020B0604020202020204" pitchFamily="34" charset="0"/>
              <a:buChar char="•"/>
            </a:pPr>
            <a:r>
              <a:rPr lang="cs-CZ" dirty="0">
                <a:latin typeface="Georgia" panose="02040502050405020303" pitchFamily="18" charset="0"/>
              </a:rPr>
              <a:t>učebnice: </a:t>
            </a:r>
          </a:p>
          <a:p>
            <a:pPr marL="742950" lvl="1" indent="-285750">
              <a:buFont typeface="Arial" panose="020B0604020202020204" pitchFamily="34" charset="0"/>
              <a:buChar char="•"/>
            </a:pPr>
            <a:r>
              <a:rPr lang="cs-CZ" dirty="0">
                <a:latin typeface="Georgia" panose="02040502050405020303" pitchFamily="18" charset="0"/>
              </a:rPr>
              <a:t>J. Mikulová. ZÁKLADNÍ KURZ LATINY I. Brno, 2014.</a:t>
            </a:r>
          </a:p>
          <a:p>
            <a:pPr marL="742950" lvl="1" indent="-285750">
              <a:buFont typeface="Arial" panose="020B0604020202020204" pitchFamily="34" charset="0"/>
              <a:buChar char="•"/>
            </a:pPr>
            <a:r>
              <a:rPr lang="cs-CZ" dirty="0">
                <a:latin typeface="Georgia" panose="02040502050405020303" pitchFamily="18" charset="0"/>
              </a:rPr>
              <a:t>lekce 1–11</a:t>
            </a:r>
          </a:p>
          <a:p>
            <a:endParaRPr lang="cs-CZ" dirty="0">
              <a:latin typeface="Georgia" panose="02040502050405020303" pitchFamily="18" charset="0"/>
            </a:endParaRPr>
          </a:p>
          <a:p>
            <a:r>
              <a:rPr lang="cs-CZ" sz="2200" dirty="0">
                <a:latin typeface="Georgia" panose="02040502050405020303" pitchFamily="18" charset="0"/>
              </a:rPr>
              <a:t>Co je třeba, abyste byli připuštěni k zápočtu</a:t>
            </a:r>
          </a:p>
          <a:p>
            <a:pPr marL="285750" indent="-285750">
              <a:buFont typeface="Arial" panose="020B0604020202020204" pitchFamily="34" charset="0"/>
              <a:buChar char="•"/>
            </a:pPr>
            <a:r>
              <a:rPr lang="cs-CZ" dirty="0">
                <a:latin typeface="Georgia" panose="02040502050405020303" pitchFamily="18" charset="0"/>
              </a:rPr>
              <a:t>domácí příprava</a:t>
            </a:r>
          </a:p>
          <a:p>
            <a:pPr marL="285750" indent="-285750">
              <a:buFont typeface="Arial" panose="020B0604020202020204" pitchFamily="34" charset="0"/>
              <a:buChar char="•"/>
            </a:pPr>
            <a:r>
              <a:rPr lang="cs-CZ" dirty="0">
                <a:latin typeface="Georgia" panose="02040502050405020303" pitchFamily="18" charset="0"/>
              </a:rPr>
              <a:t>účast na hodinách</a:t>
            </a:r>
          </a:p>
          <a:p>
            <a:pPr marL="285750" indent="-285750">
              <a:buFont typeface="Arial" panose="020B0604020202020204" pitchFamily="34" charset="0"/>
              <a:buChar char="•"/>
            </a:pPr>
            <a:r>
              <a:rPr lang="cs-CZ" dirty="0">
                <a:latin typeface="Georgia" panose="02040502050405020303" pitchFamily="18" charset="0"/>
              </a:rPr>
              <a:t>splnění dvou průběžných testů – v součtu 65 %</a:t>
            </a:r>
          </a:p>
          <a:p>
            <a:endParaRPr lang="cs-CZ" dirty="0">
              <a:latin typeface="Georgia" panose="02040502050405020303" pitchFamily="18" charset="0"/>
            </a:endParaRPr>
          </a:p>
          <a:p>
            <a:r>
              <a:rPr lang="cs-CZ" sz="2200" dirty="0">
                <a:latin typeface="Georgia" panose="02040502050405020303" pitchFamily="18" charset="0"/>
              </a:rPr>
              <a:t>Ukončení předmětu</a:t>
            </a:r>
          </a:p>
          <a:p>
            <a:pPr marL="285750" indent="-285750">
              <a:buFont typeface="Arial" panose="020B0604020202020204" pitchFamily="34" charset="0"/>
              <a:buChar char="•"/>
            </a:pPr>
            <a:r>
              <a:rPr lang="cs-CZ" dirty="0">
                <a:latin typeface="Georgia" panose="02040502050405020303" pitchFamily="18" charset="0"/>
              </a:rPr>
              <a:t>písemný test  (úspěšnost na 65 %)</a:t>
            </a:r>
          </a:p>
        </p:txBody>
      </p:sp>
      <p:pic>
        <p:nvPicPr>
          <p:cNvPr id="8" name="Obrázek 7" descr="Obsah obrázku text&#10;&#10;Popis byl vytvořen automaticky">
            <a:extLst>
              <a:ext uri="{FF2B5EF4-FFF2-40B4-BE49-F238E27FC236}">
                <a16:creationId xmlns:a16="http://schemas.microsoft.com/office/drawing/2014/main" id="{E225C465-A216-4E39-B269-36C0E2842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08358">
            <a:off x="8770640" y="3547448"/>
            <a:ext cx="748490" cy="1044893"/>
          </a:xfrm>
          <a:prstGeom prst="rect">
            <a:avLst/>
          </a:prstGeom>
        </p:spPr>
      </p:pic>
    </p:spTree>
    <p:extLst>
      <p:ext uri="{BB962C8B-B14F-4D97-AF65-F5344CB8AC3E}">
        <p14:creationId xmlns:p14="http://schemas.microsoft.com/office/powerpoint/2010/main" val="126186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77069C1-4814-413E-A50A-585D26C33347}"/>
              </a:ext>
            </a:extLst>
          </p:cNvPr>
          <p:cNvPicPr>
            <a:picLocks noChangeAspect="1"/>
          </p:cNvPicPr>
          <p:nvPr/>
        </p:nvPicPr>
        <p:blipFill>
          <a:blip r:embed="rId2"/>
          <a:stretch>
            <a:fillRect/>
          </a:stretch>
        </p:blipFill>
        <p:spPr>
          <a:xfrm>
            <a:off x="0" y="0"/>
            <a:ext cx="12192000" cy="6858000"/>
          </a:xfrm>
          <a:prstGeom prst="rect">
            <a:avLst/>
          </a:prstGeom>
        </p:spPr>
      </p:pic>
      <p:sp>
        <p:nvSpPr>
          <p:cNvPr id="4" name="Řečová bublina: oválný bublinový popisek 3">
            <a:extLst>
              <a:ext uri="{FF2B5EF4-FFF2-40B4-BE49-F238E27FC236}">
                <a16:creationId xmlns:a16="http://schemas.microsoft.com/office/drawing/2014/main" id="{B6518378-CD88-442C-B04D-0237C78D3CA8}"/>
              </a:ext>
            </a:extLst>
          </p:cNvPr>
          <p:cNvSpPr/>
          <p:nvPr/>
        </p:nvSpPr>
        <p:spPr>
          <a:xfrm>
            <a:off x="440338" y="2794421"/>
            <a:ext cx="4889241" cy="2584580"/>
          </a:xfrm>
          <a:prstGeom prst="wedgeEllipseCallout">
            <a:avLst>
              <a:gd name="adj1" fmla="val 38385"/>
              <a:gd name="adj2" fmla="val -87119"/>
            </a:avLst>
          </a:prstGeom>
          <a:solidFill>
            <a:srgbClr val="D3CFCC"/>
          </a:solidFill>
          <a:ln>
            <a:solidFill>
              <a:srgbClr val="363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800" b="1" cap="small" dirty="0">
                <a:solidFill>
                  <a:schemeClr val="bg1"/>
                </a:solidFill>
                <a:latin typeface="Georgia" panose="02040502050405020303" pitchFamily="18" charset="0"/>
              </a:rPr>
              <a:t>Latina?</a:t>
            </a:r>
          </a:p>
          <a:p>
            <a:pPr algn="ctr"/>
            <a:r>
              <a:rPr lang="cs-CZ" sz="3800" b="1" cap="small" dirty="0">
                <a:solidFill>
                  <a:schemeClr val="bg1"/>
                </a:solidFill>
                <a:latin typeface="Georgia" panose="02040502050405020303" pitchFamily="18" charset="0"/>
              </a:rPr>
              <a:t>K čemu?</a:t>
            </a:r>
          </a:p>
        </p:txBody>
      </p:sp>
      <p:pic>
        <p:nvPicPr>
          <p:cNvPr id="6" name="Grafický objekt 5" descr="Videokamera">
            <a:hlinkClick r:id="rId3"/>
            <a:extLst>
              <a:ext uri="{FF2B5EF4-FFF2-40B4-BE49-F238E27FC236}">
                <a16:creationId xmlns:a16="http://schemas.microsoft.com/office/drawing/2014/main" id="{EC376C57-F70D-4542-9D52-093504E200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6388" y="5715000"/>
            <a:ext cx="914400" cy="914400"/>
          </a:xfrm>
          <a:prstGeom prst="rect">
            <a:avLst/>
          </a:prstGeom>
        </p:spPr>
      </p:pic>
    </p:spTree>
    <p:extLst>
      <p:ext uri="{BB962C8B-B14F-4D97-AF65-F5344CB8AC3E}">
        <p14:creationId xmlns:p14="http://schemas.microsoft.com/office/powerpoint/2010/main" val="2084193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dpis 1">
            <a:extLst>
              <a:ext uri="{FF2B5EF4-FFF2-40B4-BE49-F238E27FC236}">
                <a16:creationId xmlns:a16="http://schemas.microsoft.com/office/drawing/2014/main" id="{313DDCD1-FC73-4A8F-B7C1-982EA8563FB8}"/>
              </a:ext>
            </a:extLst>
          </p:cNvPr>
          <p:cNvSpPr txBox="1">
            <a:spLocks/>
          </p:cNvSpPr>
          <p:nvPr/>
        </p:nvSpPr>
        <p:spPr>
          <a:xfrm>
            <a:off x="762001" y="638628"/>
            <a:ext cx="6095998" cy="12636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cs-CZ" kern="1200" dirty="0">
                <a:solidFill>
                  <a:schemeClr val="tx1"/>
                </a:solidFill>
                <a:latin typeface="Georgia" panose="02040502050405020303" pitchFamily="18" charset="0"/>
              </a:rPr>
              <a:t>Proč se učit latinsky?</a:t>
            </a:r>
          </a:p>
        </p:txBody>
      </p:sp>
      <p:pic>
        <p:nvPicPr>
          <p:cNvPr id="5" name="Obrázek 4">
            <a:extLst>
              <a:ext uri="{FF2B5EF4-FFF2-40B4-BE49-F238E27FC236}">
                <a16:creationId xmlns:a16="http://schemas.microsoft.com/office/drawing/2014/main" id="{F40840C8-B235-4F59-A1F5-685249DB96F3}"/>
              </a:ext>
            </a:extLst>
          </p:cNvPr>
          <p:cNvPicPr>
            <a:picLocks noChangeAspect="1"/>
          </p:cNvPicPr>
          <p:nvPr/>
        </p:nvPicPr>
        <p:blipFill rotWithShape="1">
          <a:blip r:embed="rId2"/>
          <a:srcRect r="577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8" name="Freeform: Shape 17">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ovéPole 2">
            <a:extLst>
              <a:ext uri="{FF2B5EF4-FFF2-40B4-BE49-F238E27FC236}">
                <a16:creationId xmlns:a16="http://schemas.microsoft.com/office/drawing/2014/main" id="{0D6181A7-3ECC-4B85-8870-3A8C058DAE0D}"/>
              </a:ext>
            </a:extLst>
          </p:cNvPr>
          <p:cNvSpPr txBox="1"/>
          <p:nvPr/>
        </p:nvSpPr>
        <p:spPr>
          <a:xfrm>
            <a:off x="762001" y="1960838"/>
            <a:ext cx="6095998" cy="145143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dovednost učit se a poznávat obecně</a:t>
            </a: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poznání mateřského jazyka</a:t>
            </a: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logické myšlení, myšlení v souvislostech</a:t>
            </a:r>
          </a:p>
        </p:txBody>
      </p:sp>
      <p:sp>
        <p:nvSpPr>
          <p:cNvPr id="20" name="Freeform: Shape 19">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ovéPole 3">
            <a:extLst>
              <a:ext uri="{FF2B5EF4-FFF2-40B4-BE49-F238E27FC236}">
                <a16:creationId xmlns:a16="http://schemas.microsoft.com/office/drawing/2014/main" id="{639E6265-FF85-4A67-8E19-D7959B0C0180}"/>
              </a:ext>
            </a:extLst>
          </p:cNvPr>
          <p:cNvSpPr txBox="1"/>
          <p:nvPr/>
        </p:nvSpPr>
        <p:spPr>
          <a:xfrm>
            <a:off x="796426" y="3648892"/>
            <a:ext cx="6370002" cy="22467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2400" dirty="0">
                <a:latin typeface="Georgia" panose="02040502050405020303" pitchFamily="18" charset="0"/>
              </a:rPr>
              <a:t>využití v dalších oborech</a:t>
            </a:r>
          </a:p>
          <a:p>
            <a:pPr marL="742950" lvl="1" indent="-285750">
              <a:spcAft>
                <a:spcPts val="600"/>
              </a:spcAft>
              <a:buFont typeface="Arial" panose="020B0604020202020204" pitchFamily="34" charset="0"/>
              <a:buChar char="•"/>
            </a:pPr>
            <a:r>
              <a:rPr lang="cs-CZ" sz="2400" dirty="0">
                <a:latin typeface="Georgia" panose="02040502050405020303" pitchFamily="18" charset="0"/>
              </a:rPr>
              <a:t>historie</a:t>
            </a:r>
          </a:p>
          <a:p>
            <a:pPr marL="742950" lvl="1" indent="-285750">
              <a:spcAft>
                <a:spcPts val="600"/>
              </a:spcAft>
              <a:buFont typeface="Arial" panose="020B0604020202020204" pitchFamily="34" charset="0"/>
              <a:buChar char="•"/>
            </a:pPr>
            <a:r>
              <a:rPr lang="cs-CZ" sz="2400" dirty="0">
                <a:latin typeface="Georgia" panose="02040502050405020303" pitchFamily="18" charset="0"/>
              </a:rPr>
              <a:t>jazykověda</a:t>
            </a:r>
          </a:p>
          <a:p>
            <a:pPr marL="742950" lvl="1" indent="-285750">
              <a:spcAft>
                <a:spcPts val="600"/>
              </a:spcAft>
              <a:buFont typeface="Arial" panose="020B0604020202020204" pitchFamily="34" charset="0"/>
              <a:buChar char="•"/>
            </a:pPr>
            <a:r>
              <a:rPr lang="cs-CZ" sz="2400" dirty="0">
                <a:latin typeface="Georgia" panose="02040502050405020303" pitchFamily="18" charset="0"/>
              </a:rPr>
              <a:t>románské jazyky</a:t>
            </a:r>
          </a:p>
          <a:p>
            <a:pPr marL="742950" lvl="1" indent="-285750">
              <a:spcAft>
                <a:spcPts val="600"/>
              </a:spcAft>
              <a:buFont typeface="Arial" panose="020B0604020202020204" pitchFamily="34" charset="0"/>
              <a:buChar char="•"/>
            </a:pPr>
            <a:r>
              <a:rPr lang="cs-CZ" sz="2400" dirty="0">
                <a:latin typeface="Georgia" panose="02040502050405020303" pitchFamily="18" charset="0"/>
              </a:rPr>
              <a:t>hudební věda</a:t>
            </a:r>
          </a:p>
        </p:txBody>
      </p:sp>
    </p:spTree>
    <p:extLst>
      <p:ext uri="{BB962C8B-B14F-4D97-AF65-F5344CB8AC3E}">
        <p14:creationId xmlns:p14="http://schemas.microsoft.com/office/powerpoint/2010/main" val="193441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D12DE1D-A53B-6041-8152-4EEA7F2C891A}"/>
              </a:ext>
            </a:extLst>
          </p:cNvPr>
          <p:cNvPicPr>
            <a:picLocks noChangeAspect="1"/>
          </p:cNvPicPr>
          <p:nvPr/>
        </p:nvPicPr>
        <p:blipFill>
          <a:blip r:embed="rId2"/>
          <a:stretch>
            <a:fillRect/>
          </a:stretch>
        </p:blipFill>
        <p:spPr>
          <a:xfrm>
            <a:off x="0" y="0"/>
            <a:ext cx="12192000" cy="3490655"/>
          </a:xfrm>
          <a:prstGeom prst="rect">
            <a:avLst/>
          </a:prstGeom>
        </p:spPr>
      </p:pic>
      <p:pic>
        <p:nvPicPr>
          <p:cNvPr id="9" name="Obrázek 8">
            <a:extLst>
              <a:ext uri="{FF2B5EF4-FFF2-40B4-BE49-F238E27FC236}">
                <a16:creationId xmlns:a16="http://schemas.microsoft.com/office/drawing/2014/main" id="{30C20A4E-E7F9-6539-A757-39E4B216FAAC}"/>
              </a:ext>
            </a:extLst>
          </p:cNvPr>
          <p:cNvPicPr>
            <a:picLocks noChangeAspect="1"/>
          </p:cNvPicPr>
          <p:nvPr/>
        </p:nvPicPr>
        <p:blipFill>
          <a:blip r:embed="rId3"/>
          <a:stretch>
            <a:fillRect/>
          </a:stretch>
        </p:blipFill>
        <p:spPr>
          <a:xfrm>
            <a:off x="0" y="3612647"/>
            <a:ext cx="12192000" cy="3245353"/>
          </a:xfrm>
          <a:prstGeom prst="rect">
            <a:avLst/>
          </a:prstGeom>
        </p:spPr>
      </p:pic>
    </p:spTree>
    <p:extLst>
      <p:ext uri="{BB962C8B-B14F-4D97-AF65-F5344CB8AC3E}">
        <p14:creationId xmlns:p14="http://schemas.microsoft.com/office/powerpoint/2010/main" val="863831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0E228C49-4CE0-4DEC-907A-A400AA3447BA}"/>
              </a:ext>
            </a:extLst>
          </p:cNvPr>
          <p:cNvPicPr>
            <a:picLocks noChangeAspect="1"/>
          </p:cNvPicPr>
          <p:nvPr/>
        </p:nvPicPr>
        <p:blipFill rotWithShape="1">
          <a:blip r:embed="rId2"/>
          <a:srcRect l="6597" r="7658"/>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9" name="Group 8">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0" name="Freeform: Shape 9">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Nadpis 1">
            <a:extLst>
              <a:ext uri="{FF2B5EF4-FFF2-40B4-BE49-F238E27FC236}">
                <a16:creationId xmlns:a16="http://schemas.microsoft.com/office/drawing/2014/main" id="{67C5E232-0EDB-4903-94DB-AB45A4827B42}"/>
              </a:ext>
            </a:extLst>
          </p:cNvPr>
          <p:cNvSpPr txBox="1">
            <a:spLocks/>
          </p:cNvSpPr>
          <p:nvPr/>
        </p:nvSpPr>
        <p:spPr>
          <a:xfrm>
            <a:off x="5329238" y="708968"/>
            <a:ext cx="6095998" cy="12636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cs-CZ" kern="1200" dirty="0">
                <a:solidFill>
                  <a:schemeClr val="tx1"/>
                </a:solidFill>
                <a:latin typeface="Georgia" panose="02040502050405020303" pitchFamily="18" charset="0"/>
              </a:rPr>
              <a:t>Není latina jako latina</a:t>
            </a:r>
          </a:p>
        </p:txBody>
      </p:sp>
      <p:sp>
        <p:nvSpPr>
          <p:cNvPr id="4" name="TextovéPole 3">
            <a:extLst>
              <a:ext uri="{FF2B5EF4-FFF2-40B4-BE49-F238E27FC236}">
                <a16:creationId xmlns:a16="http://schemas.microsoft.com/office/drawing/2014/main" id="{6D757777-23AA-48F9-890B-81424E5FCECD}"/>
              </a:ext>
            </a:extLst>
          </p:cNvPr>
          <p:cNvSpPr txBox="1"/>
          <p:nvPr/>
        </p:nvSpPr>
        <p:spPr>
          <a:xfrm>
            <a:off x="5474678" y="2060164"/>
            <a:ext cx="6095998" cy="40888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archaická (od 7. stol. př. n. l.)</a:t>
            </a:r>
          </a:p>
          <a:p>
            <a:pPr marL="285750" indent="-228600">
              <a:lnSpc>
                <a:spcPct val="90000"/>
              </a:lnSpc>
              <a:spcAft>
                <a:spcPts val="600"/>
              </a:spcAft>
              <a:buFont typeface="Arial" panose="020B0604020202020204" pitchFamily="34" charset="0"/>
              <a:buChar char="•"/>
            </a:pPr>
            <a:r>
              <a:rPr lang="cs-CZ" sz="2400" b="1" dirty="0">
                <a:latin typeface="Georgia" panose="02040502050405020303" pitchFamily="18" charset="0"/>
              </a:rPr>
              <a:t>klasická (1. stol. př. n. l.)</a:t>
            </a: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pozdní (cca 200–800 n. l.)</a:t>
            </a:r>
            <a:br>
              <a:rPr lang="cs-CZ" sz="2400" dirty="0">
                <a:latin typeface="Georgia" panose="02040502050405020303" pitchFamily="18" charset="0"/>
              </a:rPr>
            </a:br>
            <a:endParaRPr lang="cs-CZ" sz="2400" dirty="0">
              <a:latin typeface="Georgia" panose="02040502050405020303" pitchFamily="18" charset="0"/>
            </a:endParaRP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středověká</a:t>
            </a: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humanistická</a:t>
            </a: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moderní</a:t>
            </a:r>
            <a:br>
              <a:rPr lang="cs-CZ" sz="2400" dirty="0">
                <a:latin typeface="Georgia" panose="02040502050405020303" pitchFamily="18" charset="0"/>
              </a:rPr>
            </a:br>
            <a:endParaRPr lang="cs-CZ" sz="2400" dirty="0">
              <a:latin typeface="Georgia" panose="02040502050405020303" pitchFamily="18" charset="0"/>
            </a:endParaRP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církevní</a:t>
            </a:r>
          </a:p>
          <a:p>
            <a:pPr marL="285750" indent="-228600">
              <a:lnSpc>
                <a:spcPct val="90000"/>
              </a:lnSpc>
              <a:spcAft>
                <a:spcPts val="600"/>
              </a:spcAft>
              <a:buFont typeface="Arial" panose="020B0604020202020204" pitchFamily="34" charset="0"/>
              <a:buChar char="•"/>
            </a:pPr>
            <a:r>
              <a:rPr lang="cs-CZ" sz="2400" dirty="0">
                <a:latin typeface="Georgia" panose="02040502050405020303" pitchFamily="18" charset="0"/>
              </a:rPr>
              <a:t>místní dialekty…</a:t>
            </a:r>
          </a:p>
        </p:txBody>
      </p:sp>
    </p:spTree>
    <p:extLst>
      <p:ext uri="{BB962C8B-B14F-4D97-AF65-F5344CB8AC3E}">
        <p14:creationId xmlns:p14="http://schemas.microsoft.com/office/powerpoint/2010/main" val="206856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socha, budova, stojící, držení&#10;&#10;Popis byl vytvořen automaticky">
            <a:extLst>
              <a:ext uri="{FF2B5EF4-FFF2-40B4-BE49-F238E27FC236}">
                <a16:creationId xmlns:a16="http://schemas.microsoft.com/office/drawing/2014/main" id="{CFEC8D82-9CA6-411E-9F9D-BA35F212B7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473" r="1" b="8019"/>
          <a:stretch/>
        </p:blipFill>
        <p:spPr>
          <a:xfrm>
            <a:off x="20" y="10"/>
            <a:ext cx="12191435" cy="6857989"/>
          </a:xfrm>
          <a:prstGeom prst="rect">
            <a:avLst/>
          </a:prstGeom>
        </p:spPr>
      </p:pic>
      <p:sp>
        <p:nvSpPr>
          <p:cNvPr id="12" name="Rectangle 11">
            <a:extLst>
              <a:ext uri="{FF2B5EF4-FFF2-40B4-BE49-F238E27FC236}">
                <a16:creationId xmlns:a16="http://schemas.microsoft.com/office/drawing/2014/main" id="{117E1A5F-4E44-495B-9C48-A5314F5B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Řečová bublina: oválný bublinový popisek 5">
            <a:extLst>
              <a:ext uri="{FF2B5EF4-FFF2-40B4-BE49-F238E27FC236}">
                <a16:creationId xmlns:a16="http://schemas.microsoft.com/office/drawing/2014/main" id="{89ABAF39-E76F-4318-8268-18A2A7D47591}"/>
              </a:ext>
            </a:extLst>
          </p:cNvPr>
          <p:cNvSpPr/>
          <p:nvPr/>
        </p:nvSpPr>
        <p:spPr>
          <a:xfrm>
            <a:off x="289249" y="167950"/>
            <a:ext cx="4650377" cy="2789853"/>
          </a:xfrm>
          <a:prstGeom prst="wedgeEllipseCallout">
            <a:avLst>
              <a:gd name="adj1" fmla="val 78937"/>
              <a:gd name="adj2" fmla="val 23002"/>
            </a:avLst>
          </a:prstGeom>
          <a:solidFill>
            <a:srgbClr val="BDC6C5"/>
          </a:solidFill>
          <a:ln>
            <a:solidFill>
              <a:srgbClr val="68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500" dirty="0">
                <a:solidFill>
                  <a:schemeClr val="bg1"/>
                </a:solidFill>
                <a:latin typeface="Georgia" panose="02040502050405020303" pitchFamily="18" charset="0"/>
              </a:rPr>
              <a:t>ČTE SE TO TAKHLE…</a:t>
            </a:r>
          </a:p>
        </p:txBody>
      </p:sp>
    </p:spTree>
    <p:extLst>
      <p:ext uri="{BB962C8B-B14F-4D97-AF65-F5344CB8AC3E}">
        <p14:creationId xmlns:p14="http://schemas.microsoft.com/office/powerpoint/2010/main" val="317310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interiér, osoba, socha, budova&#10;&#10;Popis byl vytvořen automaticky">
            <a:extLst>
              <a:ext uri="{FF2B5EF4-FFF2-40B4-BE49-F238E27FC236}">
                <a16:creationId xmlns:a16="http://schemas.microsoft.com/office/drawing/2014/main" id="{96A0C139-D738-4B44-BFB9-5B97F930200B}"/>
              </a:ext>
            </a:extLst>
          </p:cNvPr>
          <p:cNvPicPr>
            <a:picLocks noChangeAspect="1"/>
          </p:cNvPicPr>
          <p:nvPr/>
        </p:nvPicPr>
        <p:blipFill rotWithShape="1">
          <a:blip r:embed="rId2">
            <a:extLst>
              <a:ext uri="{28A0092B-C50C-407E-A947-70E740481C1C}">
                <a14:useLocalDpi xmlns:a14="http://schemas.microsoft.com/office/drawing/2010/main" val="0"/>
              </a:ext>
            </a:extLst>
          </a:blip>
          <a:srcRect t="21660" r="1" b="31562"/>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4" name="Freeform: Shape 13">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5BB876FC-5B47-40E0-846C-2222CE1DE0E4}"/>
              </a:ext>
            </a:extLst>
          </p:cNvPr>
          <p:cNvSpPr>
            <a:spLocks noGrp="1"/>
          </p:cNvSpPr>
          <p:nvPr>
            <p:ph idx="1"/>
          </p:nvPr>
        </p:nvSpPr>
        <p:spPr>
          <a:xfrm>
            <a:off x="612711" y="4102163"/>
            <a:ext cx="5261610" cy="2135564"/>
          </a:xfrm>
        </p:spPr>
        <p:txBody>
          <a:bodyPr>
            <a:normAutofit lnSpcReduction="10000"/>
          </a:bodyPr>
          <a:lstStyle/>
          <a:p>
            <a:r>
              <a:rPr lang="cs-CZ" sz="3200" dirty="0">
                <a:latin typeface="Georgia" panose="02040502050405020303" pitchFamily="18" charset="0"/>
              </a:rPr>
              <a:t>Různé druhy výslovnosti</a:t>
            </a:r>
          </a:p>
          <a:p>
            <a:pPr marL="0" indent="0">
              <a:buNone/>
            </a:pPr>
            <a:endParaRPr lang="cs-CZ" sz="3200" dirty="0">
              <a:latin typeface="Georgia" panose="02040502050405020303" pitchFamily="18" charset="0"/>
            </a:endParaRPr>
          </a:p>
          <a:p>
            <a:pPr lvl="1"/>
            <a:r>
              <a:rPr lang="cs-CZ" dirty="0">
                <a:latin typeface="Georgia" panose="02040502050405020303" pitchFamily="18" charset="0"/>
              </a:rPr>
              <a:t>„středověká“ – </a:t>
            </a:r>
            <a:r>
              <a:rPr lang="en-GB" dirty="0">
                <a:latin typeface="Georgia" panose="02040502050405020303" pitchFamily="18" charset="0"/>
              </a:rPr>
              <a:t>[</a:t>
            </a:r>
            <a:r>
              <a:rPr lang="cs-CZ" dirty="0">
                <a:latin typeface="Georgia" panose="02040502050405020303" pitchFamily="18" charset="0"/>
              </a:rPr>
              <a:t>Cicero, Cézar</a:t>
            </a:r>
            <a:r>
              <a:rPr lang="en-GB" dirty="0">
                <a:latin typeface="Georgia" panose="02040502050405020303" pitchFamily="18" charset="0"/>
              </a:rPr>
              <a:t>]</a:t>
            </a:r>
            <a:endParaRPr lang="cs-CZ" dirty="0">
              <a:latin typeface="Georgia" panose="02040502050405020303" pitchFamily="18" charset="0"/>
            </a:endParaRPr>
          </a:p>
          <a:p>
            <a:pPr lvl="1"/>
            <a:r>
              <a:rPr lang="cs-CZ" dirty="0">
                <a:latin typeface="Georgia" panose="02040502050405020303" pitchFamily="18" charset="0"/>
              </a:rPr>
              <a:t>restituovaná – </a:t>
            </a:r>
            <a:r>
              <a:rPr lang="en-GB" dirty="0">
                <a:latin typeface="Georgia" panose="02040502050405020303" pitchFamily="18" charset="0"/>
              </a:rPr>
              <a:t>[</a:t>
            </a:r>
            <a:r>
              <a:rPr lang="cs-CZ" dirty="0" err="1">
                <a:latin typeface="Georgia" panose="02040502050405020303" pitchFamily="18" charset="0"/>
              </a:rPr>
              <a:t>Kikero</a:t>
            </a:r>
            <a:r>
              <a:rPr lang="cs-CZ" dirty="0">
                <a:latin typeface="Georgia" panose="02040502050405020303" pitchFamily="18" charset="0"/>
              </a:rPr>
              <a:t>, </a:t>
            </a:r>
            <a:r>
              <a:rPr lang="cs-CZ" dirty="0" err="1">
                <a:latin typeface="Georgia" panose="02040502050405020303" pitchFamily="18" charset="0"/>
              </a:rPr>
              <a:t>Kaisar</a:t>
            </a:r>
            <a:r>
              <a:rPr lang="en-GB" dirty="0">
                <a:latin typeface="Georgia" panose="02040502050405020303" pitchFamily="18" charset="0"/>
              </a:rPr>
              <a:t>]</a:t>
            </a:r>
            <a:endParaRPr lang="cs-CZ" dirty="0">
              <a:latin typeface="Georgia" panose="02040502050405020303" pitchFamily="18" charset="0"/>
            </a:endParaRPr>
          </a:p>
          <a:p>
            <a:pPr lvl="1"/>
            <a:r>
              <a:rPr lang="cs-CZ" dirty="0">
                <a:latin typeface="Georgia" panose="02040502050405020303" pitchFamily="18" charset="0"/>
              </a:rPr>
              <a:t>a další…</a:t>
            </a:r>
            <a:endParaRPr lang="en-US" dirty="0">
              <a:latin typeface="Georgia" panose="02040502050405020303" pitchFamily="18" charset="0"/>
            </a:endParaRPr>
          </a:p>
        </p:txBody>
      </p:sp>
      <p:sp>
        <p:nvSpPr>
          <p:cNvPr id="10" name="Content Placeholder 8">
            <a:extLst>
              <a:ext uri="{FF2B5EF4-FFF2-40B4-BE49-F238E27FC236}">
                <a16:creationId xmlns:a16="http://schemas.microsoft.com/office/drawing/2014/main" id="{9AE31272-248B-4230-9C44-7533A4C40E00}"/>
              </a:ext>
            </a:extLst>
          </p:cNvPr>
          <p:cNvSpPr txBox="1">
            <a:spLocks/>
          </p:cNvSpPr>
          <p:nvPr/>
        </p:nvSpPr>
        <p:spPr>
          <a:xfrm>
            <a:off x="7028206" y="4102163"/>
            <a:ext cx="4551083" cy="21355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3200" dirty="0">
                <a:latin typeface="Georgia" panose="02040502050405020303" pitchFamily="18" charset="0"/>
              </a:rPr>
              <a:t>Vokály (samohlásky)</a:t>
            </a:r>
          </a:p>
          <a:p>
            <a:pPr marL="0" indent="0">
              <a:buNone/>
            </a:pPr>
            <a:endParaRPr lang="cs-CZ" sz="3200" dirty="0">
              <a:latin typeface="Georgia" panose="02040502050405020303" pitchFamily="18" charset="0"/>
            </a:endParaRPr>
          </a:p>
          <a:p>
            <a:pPr lvl="1"/>
            <a:r>
              <a:rPr lang="cs-CZ" dirty="0">
                <a:latin typeface="Georgia" panose="02040502050405020303" pitchFamily="18" charset="0"/>
              </a:rPr>
              <a:t>jako v češtině (krom Y)</a:t>
            </a:r>
          </a:p>
          <a:p>
            <a:pPr lvl="1"/>
            <a:r>
              <a:rPr lang="cs-CZ" dirty="0">
                <a:latin typeface="Georgia" panose="02040502050405020303" pitchFamily="18" charset="0"/>
              </a:rPr>
              <a:t>krátké: a, e, i, o, u</a:t>
            </a:r>
          </a:p>
          <a:p>
            <a:pPr lvl="1"/>
            <a:r>
              <a:rPr lang="cs-CZ" dirty="0">
                <a:latin typeface="Georgia" panose="02040502050405020303" pitchFamily="18" charset="0"/>
              </a:rPr>
              <a:t>dlouhé: ā, ē, ī, ō, ū</a:t>
            </a:r>
          </a:p>
          <a:p>
            <a:pPr lvl="1"/>
            <a:endParaRPr lang="cs-CZ" dirty="0"/>
          </a:p>
          <a:p>
            <a:pPr lvl="1"/>
            <a:endParaRPr lang="cs-CZ" dirty="0"/>
          </a:p>
          <a:p>
            <a:pPr lvl="1"/>
            <a:endParaRPr lang="cs-CZ" dirty="0"/>
          </a:p>
          <a:p>
            <a:pPr lvl="1"/>
            <a:endParaRPr lang="cs-CZ" dirty="0">
              <a:latin typeface="Georgia" panose="02040502050405020303" pitchFamily="18" charset="0"/>
            </a:endParaRPr>
          </a:p>
          <a:p>
            <a:pPr lvl="1"/>
            <a:endParaRPr lang="cs-CZ" dirty="0">
              <a:latin typeface="Georgia" panose="02040502050405020303" pitchFamily="18" charset="0"/>
            </a:endParaRPr>
          </a:p>
        </p:txBody>
      </p:sp>
    </p:spTree>
    <p:extLst>
      <p:ext uri="{BB962C8B-B14F-4D97-AF65-F5344CB8AC3E}">
        <p14:creationId xmlns:p14="http://schemas.microsoft.com/office/powerpoint/2010/main" val="235732961"/>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17</TotalTime>
  <Words>1148</Words>
  <Application>Microsoft Office PowerPoint</Application>
  <PresentationFormat>Širokoúhlá obrazovka</PresentationFormat>
  <Paragraphs>192</Paragraphs>
  <Slides>25</Slides>
  <Notes>0</Notes>
  <HiddenSlides>0</HiddenSlides>
  <MMClips>6</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25</vt:i4>
      </vt:variant>
    </vt:vector>
  </HeadingPairs>
  <TitlesOfParts>
    <vt:vector size="30" baseType="lpstr">
      <vt:lpstr>Arial</vt:lpstr>
      <vt:lpstr>Georgia</vt:lpstr>
      <vt:lpstr>Verdana Pro</vt:lpstr>
      <vt:lpstr>Verdana Pro Cond SemiBold</vt:lpstr>
      <vt:lpstr>TornVTI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Diftongy (dvojhlásky)</vt:lpstr>
      <vt:lpstr>Konsonanty (souhlásky) Čtení „c“ [k/c] </vt:lpstr>
      <vt:lpstr>Konsonanty (souhlásky): Čtení „c“ [k/c] </vt:lpstr>
      <vt:lpstr>Čtení hláskové skupiny „ti“  </vt:lpstr>
      <vt:lpstr>Prezentace aplikace PowerPoint</vt:lpstr>
      <vt:lpstr>Prezentace aplikace PowerPoint</vt:lpstr>
      <vt:lpstr>Prezentace aplikace PowerPoint</vt:lpstr>
      <vt:lpstr>Prezentace aplikace PowerPoint</vt:lpstr>
      <vt:lpstr>Prezentace aplikace PowerPoint</vt:lpstr>
      <vt:lpstr>Deklinace (skloňování)</vt:lpstr>
      <vt:lpstr>Pád (casus)</vt:lpstr>
      <vt:lpstr>Konjugace (časování)</vt:lpstr>
      <vt:lpstr>Číslo (numerus)</vt:lpstr>
      <vt:lpstr>Jmenné tvary slovesné</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Tomáš Weissar</dc:creator>
  <cp:lastModifiedBy>Tomáš Weissar</cp:lastModifiedBy>
  <cp:revision>1</cp:revision>
  <dcterms:created xsi:type="dcterms:W3CDTF">2020-10-06T18:14:39Z</dcterms:created>
  <dcterms:modified xsi:type="dcterms:W3CDTF">2023-09-21T06:34:11Z</dcterms:modified>
</cp:coreProperties>
</file>