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58" r:id="rId5"/>
    <p:sldId id="266" r:id="rId6"/>
    <p:sldId id="260" r:id="rId7"/>
    <p:sldId id="261" r:id="rId8"/>
    <p:sldId id="262" r:id="rId9"/>
    <p:sldId id="263" r:id="rId10"/>
    <p:sldId id="267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Weissar" userId="a8246f16-88e2-45d5-ab01-04bf394fdcbc" providerId="ADAL" clId="{EB0E8EC6-E891-4374-B4DF-6B6F92ACE651}"/>
    <pc:docChg chg="undo redo custSel mod addSld delSld modSld">
      <pc:chgData name="Tomáš Weissar" userId="a8246f16-88e2-45d5-ab01-04bf394fdcbc" providerId="ADAL" clId="{EB0E8EC6-E891-4374-B4DF-6B6F92ACE651}" dt="2020-10-25T13:01:46.632" v="1558" actId="14100"/>
      <pc:docMkLst>
        <pc:docMk/>
      </pc:docMkLst>
      <pc:sldChg chg="addSp modSp new mod setBg setClrOvrMap">
        <pc:chgData name="Tomáš Weissar" userId="a8246f16-88e2-45d5-ab01-04bf394fdcbc" providerId="ADAL" clId="{EB0E8EC6-E891-4374-B4DF-6B6F92ACE651}" dt="2020-10-25T12:12:51.068" v="810" actId="1036"/>
        <pc:sldMkLst>
          <pc:docMk/>
          <pc:sldMk cId="323136684" sldId="256"/>
        </pc:sldMkLst>
        <pc:spChg chg="mod">
          <ac:chgData name="Tomáš Weissar" userId="a8246f16-88e2-45d5-ab01-04bf394fdcbc" providerId="ADAL" clId="{EB0E8EC6-E891-4374-B4DF-6B6F92ACE651}" dt="2020-10-25T12:12:42.750" v="804" actId="404"/>
          <ac:spMkLst>
            <pc:docMk/>
            <pc:sldMk cId="323136684" sldId="256"/>
            <ac:spMk id="2" creationId="{9A415EAC-723D-4F0F-8411-6D1C9E127A2C}"/>
          </ac:spMkLst>
        </pc:spChg>
        <pc:spChg chg="mod">
          <ac:chgData name="Tomáš Weissar" userId="a8246f16-88e2-45d5-ab01-04bf394fdcbc" providerId="ADAL" clId="{EB0E8EC6-E891-4374-B4DF-6B6F92ACE651}" dt="2020-10-25T12:12:51.068" v="810" actId="1036"/>
          <ac:spMkLst>
            <pc:docMk/>
            <pc:sldMk cId="323136684" sldId="256"/>
            <ac:spMk id="3" creationId="{44D3DEA1-F591-49A5-A09F-53538AD0ECCB}"/>
          </ac:spMkLst>
        </pc:spChg>
        <pc:spChg chg="add">
          <ac:chgData name="Tomáš Weissar" userId="a8246f16-88e2-45d5-ab01-04bf394fdcbc" providerId="ADAL" clId="{EB0E8EC6-E891-4374-B4DF-6B6F92ACE651}" dt="2020-10-25T12:06:21.963" v="764" actId="26606"/>
          <ac:spMkLst>
            <pc:docMk/>
            <pc:sldMk cId="323136684" sldId="256"/>
            <ac:spMk id="71" creationId="{5A59F003-E00A-43F9-91DC-CC54E3B87466}"/>
          </ac:spMkLst>
        </pc:spChg>
        <pc:spChg chg="add">
          <ac:chgData name="Tomáš Weissar" userId="a8246f16-88e2-45d5-ab01-04bf394fdcbc" providerId="ADAL" clId="{EB0E8EC6-E891-4374-B4DF-6B6F92ACE651}" dt="2020-10-25T12:06:21.963" v="764" actId="26606"/>
          <ac:spMkLst>
            <pc:docMk/>
            <pc:sldMk cId="323136684" sldId="256"/>
            <ac:spMk id="73" creationId="{D74A4382-E3AD-430A-9A1F-DFA3E0E77A7D}"/>
          </ac:spMkLst>
        </pc:spChg>
        <pc:spChg chg="add">
          <ac:chgData name="Tomáš Weissar" userId="a8246f16-88e2-45d5-ab01-04bf394fdcbc" providerId="ADAL" clId="{EB0E8EC6-E891-4374-B4DF-6B6F92ACE651}" dt="2020-10-25T12:06:21.963" v="764" actId="26606"/>
          <ac:spMkLst>
            <pc:docMk/>
            <pc:sldMk cId="323136684" sldId="256"/>
            <ac:spMk id="75" creationId="{79F40191-0F44-4FD1-82CC-ACB507C14BE6}"/>
          </ac:spMkLst>
        </pc:spChg>
        <pc:picChg chg="add mod ord">
          <ac:chgData name="Tomáš Weissar" userId="a8246f16-88e2-45d5-ab01-04bf394fdcbc" providerId="ADAL" clId="{EB0E8EC6-E891-4374-B4DF-6B6F92ACE651}" dt="2020-10-25T12:06:21.963" v="764" actId="26606"/>
          <ac:picMkLst>
            <pc:docMk/>
            <pc:sldMk cId="323136684" sldId="256"/>
            <ac:picMk id="1026" creationId="{5D8073CD-CF31-489F-8872-F20868B95BF4}"/>
          </ac:picMkLst>
        </pc:picChg>
      </pc:sldChg>
      <pc:sldChg chg="addSp delSp modSp new del mod modAnim">
        <pc:chgData name="Tomáš Weissar" userId="a8246f16-88e2-45d5-ab01-04bf394fdcbc" providerId="ADAL" clId="{EB0E8EC6-E891-4374-B4DF-6B6F92ACE651}" dt="2020-10-25T12:18:19.309" v="901" actId="2696"/>
        <pc:sldMkLst>
          <pc:docMk/>
          <pc:sldMk cId="1335767616" sldId="257"/>
        </pc:sldMkLst>
        <pc:spChg chg="mod">
          <ac:chgData name="Tomáš Weissar" userId="a8246f16-88e2-45d5-ab01-04bf394fdcbc" providerId="ADAL" clId="{EB0E8EC6-E891-4374-B4DF-6B6F92ACE651}" dt="2020-10-25T12:12:29.443" v="798" actId="2711"/>
          <ac:spMkLst>
            <pc:docMk/>
            <pc:sldMk cId="1335767616" sldId="257"/>
            <ac:spMk id="2" creationId="{BB405CE3-9129-422C-A411-2E5204B48EE3}"/>
          </ac:spMkLst>
        </pc:spChg>
        <pc:spChg chg="mod">
          <ac:chgData name="Tomáš Weissar" userId="a8246f16-88e2-45d5-ab01-04bf394fdcbc" providerId="ADAL" clId="{EB0E8EC6-E891-4374-B4DF-6B6F92ACE651}" dt="2020-10-25T12:12:29.443" v="798" actId="2711"/>
          <ac:spMkLst>
            <pc:docMk/>
            <pc:sldMk cId="1335767616" sldId="257"/>
            <ac:spMk id="3" creationId="{569E487C-0AFF-4EAC-B20A-BEB6A35837D2}"/>
          </ac:spMkLst>
        </pc:spChg>
        <pc:spChg chg="add mod">
          <ac:chgData name="Tomáš Weissar" userId="a8246f16-88e2-45d5-ab01-04bf394fdcbc" providerId="ADAL" clId="{EB0E8EC6-E891-4374-B4DF-6B6F92ACE651}" dt="2020-10-25T12:12:29.691" v="799" actId="27636"/>
          <ac:spMkLst>
            <pc:docMk/>
            <pc:sldMk cId="1335767616" sldId="257"/>
            <ac:spMk id="7" creationId="{C9611659-7806-44C6-B635-2C4E31B9F340}"/>
          </ac:spMkLst>
        </pc:spChg>
        <pc:spChg chg="add mod">
          <ac:chgData name="Tomáš Weissar" userId="a8246f16-88e2-45d5-ab01-04bf394fdcbc" providerId="ADAL" clId="{EB0E8EC6-E891-4374-B4DF-6B6F92ACE651}" dt="2020-10-25T12:12:29.700" v="800" actId="27636"/>
          <ac:spMkLst>
            <pc:docMk/>
            <pc:sldMk cId="1335767616" sldId="257"/>
            <ac:spMk id="8" creationId="{AB0B7C15-C857-4A9C-915D-32EE29F70DF0}"/>
          </ac:spMkLst>
        </pc:spChg>
        <pc:spChg chg="add mod">
          <ac:chgData name="Tomáš Weissar" userId="a8246f16-88e2-45d5-ab01-04bf394fdcbc" providerId="ADAL" clId="{EB0E8EC6-E891-4374-B4DF-6B6F92ACE651}" dt="2020-10-25T12:12:29.443" v="798" actId="2711"/>
          <ac:spMkLst>
            <pc:docMk/>
            <pc:sldMk cId="1335767616" sldId="257"/>
            <ac:spMk id="9" creationId="{C1BFD348-762A-4A7D-B5B3-9403C6DF5DC3}"/>
          </ac:spMkLst>
        </pc:spChg>
        <pc:picChg chg="add del">
          <ac:chgData name="Tomáš Weissar" userId="a8246f16-88e2-45d5-ab01-04bf394fdcbc" providerId="ADAL" clId="{EB0E8EC6-E891-4374-B4DF-6B6F92ACE651}" dt="2020-10-25T12:10:37.100" v="788"/>
          <ac:picMkLst>
            <pc:docMk/>
            <pc:sldMk cId="1335767616" sldId="257"/>
            <ac:picMk id="3074" creationId="{73467ACC-2671-48F5-B4F6-A99A1109A6A2}"/>
          </ac:picMkLst>
        </pc:picChg>
        <pc:picChg chg="add del mod">
          <ac:chgData name="Tomáš Weissar" userId="a8246f16-88e2-45d5-ab01-04bf394fdcbc" providerId="ADAL" clId="{EB0E8EC6-E891-4374-B4DF-6B6F92ACE651}" dt="2020-10-25T12:16:24.288" v="868" actId="478"/>
          <ac:picMkLst>
            <pc:docMk/>
            <pc:sldMk cId="1335767616" sldId="257"/>
            <ac:picMk id="3076" creationId="{165E4C8B-C441-4635-895F-F3CEC42A8C2D}"/>
          </ac:picMkLst>
        </pc:picChg>
        <pc:cxnChg chg="add mod">
          <ac:chgData name="Tomáš Weissar" userId="a8246f16-88e2-45d5-ab01-04bf394fdcbc" providerId="ADAL" clId="{EB0E8EC6-E891-4374-B4DF-6B6F92ACE651}" dt="2020-10-25T12:12:29.443" v="798" actId="2711"/>
          <ac:cxnSpMkLst>
            <pc:docMk/>
            <pc:sldMk cId="1335767616" sldId="257"/>
            <ac:cxnSpMk id="4" creationId="{59914ECD-D561-43C8-BA34-DD5C1204B329}"/>
          </ac:cxnSpMkLst>
        </pc:cxnChg>
        <pc:cxnChg chg="add mod">
          <ac:chgData name="Tomáš Weissar" userId="a8246f16-88e2-45d5-ab01-04bf394fdcbc" providerId="ADAL" clId="{EB0E8EC6-E891-4374-B4DF-6B6F92ACE651}" dt="2020-10-25T12:12:29.443" v="798" actId="2711"/>
          <ac:cxnSpMkLst>
            <pc:docMk/>
            <pc:sldMk cId="1335767616" sldId="257"/>
            <ac:cxnSpMk id="5" creationId="{54574CF5-826D-435B-860F-0FBB0BD8B32E}"/>
          </ac:cxnSpMkLst>
        </pc:cxnChg>
        <pc:cxnChg chg="add mod">
          <ac:chgData name="Tomáš Weissar" userId="a8246f16-88e2-45d5-ab01-04bf394fdcbc" providerId="ADAL" clId="{EB0E8EC6-E891-4374-B4DF-6B6F92ACE651}" dt="2020-10-25T12:12:29.443" v="798" actId="2711"/>
          <ac:cxnSpMkLst>
            <pc:docMk/>
            <pc:sldMk cId="1335767616" sldId="257"/>
            <ac:cxnSpMk id="6" creationId="{D7E4AD94-C9F1-42E4-8B63-AE6474D5AAF4}"/>
          </ac:cxnSpMkLst>
        </pc:cxnChg>
      </pc:sldChg>
      <pc:sldChg chg="addSp delSp modSp add mod setBg">
        <pc:chgData name="Tomáš Weissar" userId="a8246f16-88e2-45d5-ab01-04bf394fdcbc" providerId="ADAL" clId="{EB0E8EC6-E891-4374-B4DF-6B6F92ACE651}" dt="2020-10-25T12:42:44.602" v="1313" actId="1076"/>
        <pc:sldMkLst>
          <pc:docMk/>
          <pc:sldMk cId="3273258361" sldId="258"/>
        </pc:sldMkLst>
        <pc:spChg chg="del mod">
          <ac:chgData name="Tomáš Weissar" userId="a8246f16-88e2-45d5-ab01-04bf394fdcbc" providerId="ADAL" clId="{EB0E8EC6-E891-4374-B4DF-6B6F92ACE651}" dt="2020-10-25T12:41:47.172" v="1304" actId="478"/>
          <ac:spMkLst>
            <pc:docMk/>
            <pc:sldMk cId="3273258361" sldId="258"/>
            <ac:spMk id="2" creationId="{BB405CE3-9129-422C-A411-2E5204B48EE3}"/>
          </ac:spMkLst>
        </pc:spChg>
        <pc:spChg chg="del mod ord">
          <ac:chgData name="Tomáš Weissar" userId="a8246f16-88e2-45d5-ab01-04bf394fdcbc" providerId="ADAL" clId="{EB0E8EC6-E891-4374-B4DF-6B6F92ACE651}" dt="2020-10-25T12:41:58.205" v="1306" actId="478"/>
          <ac:spMkLst>
            <pc:docMk/>
            <pc:sldMk cId="3273258361" sldId="258"/>
            <ac:spMk id="3" creationId="{569E487C-0AFF-4EAC-B20A-BEB6A35837D2}"/>
          </ac:spMkLst>
        </pc:spChg>
        <pc:spChg chg="add del mod">
          <ac:chgData name="Tomáš Weissar" userId="a8246f16-88e2-45d5-ab01-04bf394fdcbc" providerId="ADAL" clId="{EB0E8EC6-E891-4374-B4DF-6B6F92ACE651}" dt="2020-10-25T12:41:55.385" v="1305" actId="478"/>
          <ac:spMkLst>
            <pc:docMk/>
            <pc:sldMk cId="3273258361" sldId="258"/>
            <ac:spMk id="7" creationId="{D67417C3-578F-4762-A416-06256CD3EBDC}"/>
          </ac:spMkLst>
        </pc:spChg>
        <pc:spChg chg="add del mod">
          <ac:chgData name="Tomáš Weissar" userId="a8246f16-88e2-45d5-ab01-04bf394fdcbc" providerId="ADAL" clId="{EB0E8EC6-E891-4374-B4DF-6B6F92ACE651}" dt="2020-10-25T12:42:00.585" v="1307" actId="478"/>
          <ac:spMkLst>
            <pc:docMk/>
            <pc:sldMk cId="3273258361" sldId="258"/>
            <ac:spMk id="9" creationId="{1B22920A-2045-4FEB-8789-B17F8A5A2EED}"/>
          </ac:spMkLst>
        </pc:spChg>
        <pc:spChg chg="add mod">
          <ac:chgData name="Tomáš Weissar" userId="a8246f16-88e2-45d5-ab01-04bf394fdcbc" providerId="ADAL" clId="{EB0E8EC6-E891-4374-B4DF-6B6F92ACE651}" dt="2020-10-25T12:42:44.602" v="1313" actId="1076"/>
          <ac:spMkLst>
            <pc:docMk/>
            <pc:sldMk cId="3273258361" sldId="258"/>
            <ac:spMk id="10" creationId="{AC768812-94D0-4A94-9F27-0CC195A73E07}"/>
          </ac:spMkLst>
        </pc:spChg>
        <pc:spChg chg="add del">
          <ac:chgData name="Tomáš Weissar" userId="a8246f16-88e2-45d5-ab01-04bf394fdcbc" providerId="ADAL" clId="{EB0E8EC6-E891-4374-B4DF-6B6F92ACE651}" dt="2020-10-25T12:36:49.887" v="1273" actId="26606"/>
          <ac:spMkLst>
            <pc:docMk/>
            <pc:sldMk cId="3273258361" sldId="258"/>
            <ac:spMk id="76" creationId="{4038CB10-1F5C-4D54-9DF7-12586DE5B007}"/>
          </ac:spMkLst>
        </pc:spChg>
        <pc:spChg chg="add del">
          <ac:chgData name="Tomáš Weissar" userId="a8246f16-88e2-45d5-ab01-04bf394fdcbc" providerId="ADAL" clId="{EB0E8EC6-E891-4374-B4DF-6B6F92ACE651}" dt="2020-10-25T12:36:49.887" v="1273" actId="26606"/>
          <ac:spMkLst>
            <pc:docMk/>
            <pc:sldMk cId="3273258361" sldId="258"/>
            <ac:spMk id="78" creationId="{73ED6512-6858-4552-B699-9A97FE9A4EA2}"/>
          </ac:spMkLst>
        </pc:spChg>
        <pc:picChg chg="add mod">
          <ac:chgData name="Tomáš Weissar" userId="a8246f16-88e2-45d5-ab01-04bf394fdcbc" providerId="ADAL" clId="{EB0E8EC6-E891-4374-B4DF-6B6F92ACE651}" dt="2020-10-25T12:42:36.185" v="1312" actId="14100"/>
          <ac:picMkLst>
            <pc:docMk/>
            <pc:sldMk cId="3273258361" sldId="258"/>
            <ac:picMk id="5" creationId="{85BDA584-3B65-4A89-82E5-87A3E0EFF5BD}"/>
          </ac:picMkLst>
        </pc:picChg>
        <pc:picChg chg="add del">
          <ac:chgData name="Tomáš Weissar" userId="a8246f16-88e2-45d5-ab01-04bf394fdcbc" providerId="ADAL" clId="{EB0E8EC6-E891-4374-B4DF-6B6F92ACE651}" dt="2020-10-25T12:36:49.887" v="1273" actId="26606"/>
          <ac:picMkLst>
            <pc:docMk/>
            <pc:sldMk cId="3273258361" sldId="258"/>
            <ac:picMk id="71" creationId="{54DDEBDD-D8BD-41A6-8A0D-B00E3768B0F9}"/>
          </ac:picMkLst>
        </pc:picChg>
        <pc:picChg chg="add del mod ord">
          <ac:chgData name="Tomáš Weissar" userId="a8246f16-88e2-45d5-ab01-04bf394fdcbc" providerId="ADAL" clId="{EB0E8EC6-E891-4374-B4DF-6B6F92ACE651}" dt="2020-10-25T12:35:43.601" v="1264" actId="478"/>
          <ac:picMkLst>
            <pc:docMk/>
            <pc:sldMk cId="3273258361" sldId="258"/>
            <ac:picMk id="6146" creationId="{FB82DEA2-009F-407F-93F8-67B8C7ED073B}"/>
          </ac:picMkLst>
        </pc:picChg>
      </pc:sldChg>
      <pc:sldChg chg="addSp delSp modSp new del mod">
        <pc:chgData name="Tomáš Weissar" userId="a8246f16-88e2-45d5-ab01-04bf394fdcbc" providerId="ADAL" clId="{EB0E8EC6-E891-4374-B4DF-6B6F92ACE651}" dt="2020-10-25T12:14:25.395" v="859" actId="2696"/>
        <pc:sldMkLst>
          <pc:docMk/>
          <pc:sldMk cId="806240614" sldId="259"/>
        </pc:sldMkLst>
        <pc:graphicFrameChg chg="add mod modGraphic">
          <ac:chgData name="Tomáš Weissar" userId="a8246f16-88e2-45d5-ab01-04bf394fdcbc" providerId="ADAL" clId="{EB0E8EC6-E891-4374-B4DF-6B6F92ACE651}" dt="2020-10-25T12:13:05.189" v="812" actId="1076"/>
          <ac:graphicFrameMkLst>
            <pc:docMk/>
            <pc:sldMk cId="806240614" sldId="259"/>
            <ac:graphicFrameMk id="2" creationId="{66AA4F85-C0ED-41F1-BA6D-F86CB2CF0589}"/>
          </ac:graphicFrameMkLst>
        </pc:graphicFrameChg>
        <pc:picChg chg="add del">
          <ac:chgData name="Tomáš Weissar" userId="a8246f16-88e2-45d5-ab01-04bf394fdcbc" providerId="ADAL" clId="{EB0E8EC6-E891-4374-B4DF-6B6F92ACE651}" dt="2020-10-25T12:11:14.138" v="789" actId="478"/>
          <ac:picMkLst>
            <pc:docMk/>
            <pc:sldMk cId="806240614" sldId="259"/>
            <ac:picMk id="2050" creationId="{5E4DE976-4DEF-4BE9-B9E5-20FEC94367A4}"/>
          </ac:picMkLst>
        </pc:picChg>
      </pc:sldChg>
      <pc:sldChg chg="addSp delSp modSp new mod setBg">
        <pc:chgData name="Tomáš Weissar" userId="a8246f16-88e2-45d5-ab01-04bf394fdcbc" providerId="ADAL" clId="{EB0E8EC6-E891-4374-B4DF-6B6F92ACE651}" dt="2020-10-25T12:25:50.877" v="1084"/>
        <pc:sldMkLst>
          <pc:docMk/>
          <pc:sldMk cId="1151300253" sldId="260"/>
        </pc:sldMkLst>
        <pc:spChg chg="add del">
          <ac:chgData name="Tomáš Weissar" userId="a8246f16-88e2-45d5-ab01-04bf394fdcbc" providerId="ADAL" clId="{EB0E8EC6-E891-4374-B4DF-6B6F92ACE651}" dt="2020-10-25T12:20:19.039" v="909" actId="26606"/>
          <ac:spMkLst>
            <pc:docMk/>
            <pc:sldMk cId="1151300253" sldId="260"/>
            <ac:spMk id="7" creationId="{32BC26D8-82FB-445E-AA49-62A77D7C1EE0}"/>
          </ac:spMkLst>
        </pc:spChg>
        <pc:spChg chg="add del">
          <ac:chgData name="Tomáš Weissar" userId="a8246f16-88e2-45d5-ab01-04bf394fdcbc" providerId="ADAL" clId="{EB0E8EC6-E891-4374-B4DF-6B6F92ACE651}" dt="2020-10-25T12:20:19.039" v="909" actId="26606"/>
          <ac:spMkLst>
            <pc:docMk/>
            <pc:sldMk cId="1151300253" sldId="260"/>
            <ac:spMk id="9" creationId="{CB44330D-EA18-4254-AA95-EB49948539B8}"/>
          </ac:spMkLst>
        </pc:spChg>
        <pc:graphicFrameChg chg="add mod modGraphic">
          <ac:chgData name="Tomáš Weissar" userId="a8246f16-88e2-45d5-ab01-04bf394fdcbc" providerId="ADAL" clId="{EB0E8EC6-E891-4374-B4DF-6B6F92ACE651}" dt="2020-10-25T12:20:19.085" v="910" actId="26606"/>
          <ac:graphicFrameMkLst>
            <pc:docMk/>
            <pc:sldMk cId="1151300253" sldId="260"/>
            <ac:graphicFrameMk id="2" creationId="{7BCC84C8-85CF-429E-BCBE-2B4B8870B1E9}"/>
          </ac:graphicFrameMkLst>
        </pc:graphicFrameChg>
      </pc:sldChg>
      <pc:sldChg chg="addSp delSp modSp new mod setBg">
        <pc:chgData name="Tomáš Weissar" userId="a8246f16-88e2-45d5-ab01-04bf394fdcbc" providerId="ADAL" clId="{EB0E8EC6-E891-4374-B4DF-6B6F92ACE651}" dt="2020-10-25T12:59:41.030" v="1508" actId="403"/>
        <pc:sldMkLst>
          <pc:docMk/>
          <pc:sldMk cId="3130766976" sldId="261"/>
        </pc:sldMkLst>
        <pc:spChg chg="mod">
          <ac:chgData name="Tomáš Weissar" userId="a8246f16-88e2-45d5-ab01-04bf394fdcbc" providerId="ADAL" clId="{EB0E8EC6-E891-4374-B4DF-6B6F92ACE651}" dt="2020-10-25T12:33:29.983" v="1235" actId="1076"/>
          <ac:spMkLst>
            <pc:docMk/>
            <pc:sldMk cId="3130766976" sldId="261"/>
            <ac:spMk id="2" creationId="{00CF8E97-929D-4CBA-BDA0-1BE0FCD20532}"/>
          </ac:spMkLst>
        </pc:spChg>
        <pc:spChg chg="mod">
          <ac:chgData name="Tomáš Weissar" userId="a8246f16-88e2-45d5-ab01-04bf394fdcbc" providerId="ADAL" clId="{EB0E8EC6-E891-4374-B4DF-6B6F92ACE651}" dt="2020-10-25T12:33:55.330" v="1262" actId="1036"/>
          <ac:spMkLst>
            <pc:docMk/>
            <pc:sldMk cId="3130766976" sldId="261"/>
            <ac:spMk id="3" creationId="{ACDEB538-D610-45EC-8082-959CF4732C85}"/>
          </ac:spMkLst>
        </pc:spChg>
        <pc:spChg chg="add mod">
          <ac:chgData name="Tomáš Weissar" userId="a8246f16-88e2-45d5-ab01-04bf394fdcbc" providerId="ADAL" clId="{EB0E8EC6-E891-4374-B4DF-6B6F92ACE651}" dt="2020-10-25T12:59:41.030" v="1508" actId="403"/>
          <ac:spMkLst>
            <pc:docMk/>
            <pc:sldMk cId="3130766976" sldId="261"/>
            <ac:spMk id="6" creationId="{D705C94C-F13C-45DD-B81F-30122CFFB93D}"/>
          </ac:spMkLst>
        </pc:spChg>
        <pc:picChg chg="add del ord">
          <ac:chgData name="Tomáš Weissar" userId="a8246f16-88e2-45d5-ab01-04bf394fdcbc" providerId="ADAL" clId="{EB0E8EC6-E891-4374-B4DF-6B6F92ACE651}" dt="2020-10-25T12:33:10.379" v="1229" actId="478"/>
          <ac:picMkLst>
            <pc:docMk/>
            <pc:sldMk cId="3130766976" sldId="261"/>
            <ac:picMk id="5" creationId="{C5B70504-2CCC-40CC-A5EC-F6F95B45FB43}"/>
          </ac:picMkLst>
        </pc:picChg>
        <pc:picChg chg="add del">
          <ac:chgData name="Tomáš Weissar" userId="a8246f16-88e2-45d5-ab01-04bf394fdcbc" providerId="ADAL" clId="{EB0E8EC6-E891-4374-B4DF-6B6F92ACE651}" dt="2020-10-25T12:33:17.787" v="1231" actId="26606"/>
          <ac:picMkLst>
            <pc:docMk/>
            <pc:sldMk cId="3130766976" sldId="261"/>
            <ac:picMk id="10" creationId="{54DDEBDD-D8BD-41A6-8A0D-B00E3768B0F9}"/>
          </ac:picMkLst>
        </pc:picChg>
        <pc:picChg chg="add">
          <ac:chgData name="Tomáš Weissar" userId="a8246f16-88e2-45d5-ab01-04bf394fdcbc" providerId="ADAL" clId="{EB0E8EC6-E891-4374-B4DF-6B6F92ACE651}" dt="2020-10-25T12:33:17.787" v="1231" actId="26606"/>
          <ac:picMkLst>
            <pc:docMk/>
            <pc:sldMk cId="3130766976" sldId="261"/>
            <ac:picMk id="73" creationId="{54DDEBDD-D8BD-41A6-8A0D-B00E3768B0F9}"/>
          </ac:picMkLst>
        </pc:picChg>
        <pc:picChg chg="add del">
          <ac:chgData name="Tomáš Weissar" userId="a8246f16-88e2-45d5-ab01-04bf394fdcbc" providerId="ADAL" clId="{EB0E8EC6-E891-4374-B4DF-6B6F92ACE651}" dt="2020-10-25T12:33:08.187" v="1228"/>
          <ac:picMkLst>
            <pc:docMk/>
            <pc:sldMk cId="3130766976" sldId="261"/>
            <ac:picMk id="7170" creationId="{B5DC4B2B-ABA9-48AF-B428-E73026DF840A}"/>
          </ac:picMkLst>
        </pc:picChg>
        <pc:picChg chg="add mod ord">
          <ac:chgData name="Tomáš Weissar" userId="a8246f16-88e2-45d5-ab01-04bf394fdcbc" providerId="ADAL" clId="{EB0E8EC6-E891-4374-B4DF-6B6F92ACE651}" dt="2020-10-25T12:33:17.787" v="1231" actId="26606"/>
          <ac:picMkLst>
            <pc:docMk/>
            <pc:sldMk cId="3130766976" sldId="261"/>
            <ac:picMk id="7172" creationId="{A4ABD7DF-CA75-4433-8B47-C33FC0206E16}"/>
          </ac:picMkLst>
        </pc:picChg>
        <pc:picChg chg="add del mod">
          <ac:chgData name="Tomáš Weissar" userId="a8246f16-88e2-45d5-ab01-04bf394fdcbc" providerId="ADAL" clId="{EB0E8EC6-E891-4374-B4DF-6B6F92ACE651}" dt="2020-10-25T12:58:48.500" v="1471"/>
          <ac:picMkLst>
            <pc:docMk/>
            <pc:sldMk cId="3130766976" sldId="261"/>
            <ac:picMk id="7174" creationId="{6BF515ED-26EB-4F18-883E-302850B55A12}"/>
          </ac:picMkLst>
        </pc:picChg>
      </pc:sldChg>
      <pc:sldChg chg="addSp delSp modSp new mod setBg modClrScheme chgLayout">
        <pc:chgData name="Tomáš Weissar" userId="a8246f16-88e2-45d5-ab01-04bf394fdcbc" providerId="ADAL" clId="{EB0E8EC6-E891-4374-B4DF-6B6F92ACE651}" dt="2020-10-25T12:44:18.430" v="1354" actId="1038"/>
        <pc:sldMkLst>
          <pc:docMk/>
          <pc:sldMk cId="885063930" sldId="262"/>
        </pc:sldMkLst>
        <pc:spChg chg="mod ord">
          <ac:chgData name="Tomáš Weissar" userId="a8246f16-88e2-45d5-ab01-04bf394fdcbc" providerId="ADAL" clId="{EB0E8EC6-E891-4374-B4DF-6B6F92ACE651}" dt="2020-10-25T12:44:04.644" v="1329" actId="1038"/>
          <ac:spMkLst>
            <pc:docMk/>
            <pc:sldMk cId="885063930" sldId="262"/>
            <ac:spMk id="2" creationId="{C1E45460-34A6-4D24-BCD6-D9327CF6B7D9}"/>
          </ac:spMkLst>
        </pc:spChg>
        <pc:spChg chg="add del mod ord">
          <ac:chgData name="Tomáš Weissar" userId="a8246f16-88e2-45d5-ab01-04bf394fdcbc" providerId="ADAL" clId="{EB0E8EC6-E891-4374-B4DF-6B6F92ACE651}" dt="2020-10-25T12:44:10.380" v="1345" actId="1037"/>
          <ac:spMkLst>
            <pc:docMk/>
            <pc:sldMk cId="885063930" sldId="262"/>
            <ac:spMk id="4" creationId="{D8C4A19A-1D40-48E8-91DF-46B046CE8D8D}"/>
          </ac:spMkLst>
        </pc:spChg>
        <pc:spChg chg="add del">
          <ac:chgData name="Tomáš Weissar" userId="a8246f16-88e2-45d5-ab01-04bf394fdcbc" providerId="ADAL" clId="{EB0E8EC6-E891-4374-B4DF-6B6F92ACE651}" dt="2020-10-24T12:43:25.247" v="364" actId="26606"/>
          <ac:spMkLst>
            <pc:docMk/>
            <pc:sldMk cId="885063930" sldId="262"/>
            <ac:spMk id="11" creationId="{614CB7C3-A4AC-45DC-8C2F-670F7012798A}"/>
          </ac:spMkLst>
        </pc:spChg>
        <pc:spChg chg="add del">
          <ac:chgData name="Tomáš Weissar" userId="a8246f16-88e2-45d5-ab01-04bf394fdcbc" providerId="ADAL" clId="{EB0E8EC6-E891-4374-B4DF-6B6F92ACE651}" dt="2020-10-24T12:43:25.247" v="364" actId="26606"/>
          <ac:spMkLst>
            <pc:docMk/>
            <pc:sldMk cId="885063930" sldId="262"/>
            <ac:spMk id="14" creationId="{42A5316D-ED2F-4F89-B4B4-8D9240B1A348}"/>
          </ac:spMkLst>
        </pc:spChg>
        <pc:graphicFrameChg chg="add del mod">
          <ac:chgData name="Tomáš Weissar" userId="a8246f16-88e2-45d5-ab01-04bf394fdcbc" providerId="ADAL" clId="{EB0E8EC6-E891-4374-B4DF-6B6F92ACE651}" dt="2020-10-24T12:42:50.587" v="356"/>
          <ac:graphicFrameMkLst>
            <pc:docMk/>
            <pc:sldMk cId="885063930" sldId="262"/>
            <ac:graphicFrameMk id="3" creationId="{DA43695C-5A3C-4513-AD8C-22C9CBA065CA}"/>
          </ac:graphicFrameMkLst>
        </pc:graphicFrameChg>
        <pc:graphicFrameChg chg="add del mod">
          <ac:chgData name="Tomáš Weissar" userId="a8246f16-88e2-45d5-ab01-04bf394fdcbc" providerId="ADAL" clId="{EB0E8EC6-E891-4374-B4DF-6B6F92ACE651}" dt="2020-10-24T12:43:15.491" v="361"/>
          <ac:graphicFrameMkLst>
            <pc:docMk/>
            <pc:sldMk cId="885063930" sldId="262"/>
            <ac:graphicFrameMk id="5" creationId="{E7E6802F-DB1A-4AC5-A57F-867B690AEF4B}"/>
          </ac:graphicFrameMkLst>
        </pc:graphicFrameChg>
        <pc:graphicFrameChg chg="add del mod">
          <ac:chgData name="Tomáš Weissar" userId="a8246f16-88e2-45d5-ab01-04bf394fdcbc" providerId="ADAL" clId="{EB0E8EC6-E891-4374-B4DF-6B6F92ACE651}" dt="2020-10-24T12:43:27.466" v="365"/>
          <ac:graphicFrameMkLst>
            <pc:docMk/>
            <pc:sldMk cId="885063930" sldId="262"/>
            <ac:graphicFrameMk id="6" creationId="{2BB5D0A0-C8B9-4D36-8782-FB7471202371}"/>
          </ac:graphicFrameMkLst>
        </pc:graphicFrameChg>
        <pc:graphicFrameChg chg="add del mod">
          <ac:chgData name="Tomáš Weissar" userId="a8246f16-88e2-45d5-ab01-04bf394fdcbc" providerId="ADAL" clId="{EB0E8EC6-E891-4374-B4DF-6B6F92ACE651}" dt="2020-10-24T12:43:43.543" v="367"/>
          <ac:graphicFrameMkLst>
            <pc:docMk/>
            <pc:sldMk cId="885063930" sldId="262"/>
            <ac:graphicFrameMk id="7" creationId="{E9251810-2423-4E3C-8C8A-6B922CFBEF2A}"/>
          </ac:graphicFrameMkLst>
        </pc:graphicFrameChg>
        <pc:graphicFrameChg chg="add del">
          <ac:chgData name="Tomáš Weissar" userId="a8246f16-88e2-45d5-ab01-04bf394fdcbc" providerId="ADAL" clId="{EB0E8EC6-E891-4374-B4DF-6B6F92ACE651}" dt="2020-10-24T12:43:25.247" v="364" actId="26606"/>
          <ac:graphicFrameMkLst>
            <pc:docMk/>
            <pc:sldMk cId="885063930" sldId="262"/>
            <ac:graphicFrameMk id="9" creationId="{2BB5D0A0-C8B9-4D36-8782-FB7471202371}"/>
          </ac:graphicFrameMkLst>
        </pc:graphicFrameChg>
        <pc:picChg chg="add mod modCrop">
          <ac:chgData name="Tomáš Weissar" userId="a8246f16-88e2-45d5-ab01-04bf394fdcbc" providerId="ADAL" clId="{EB0E8EC6-E891-4374-B4DF-6B6F92ACE651}" dt="2020-10-25T12:44:18.430" v="1354" actId="1038"/>
          <ac:picMkLst>
            <pc:docMk/>
            <pc:sldMk cId="885063930" sldId="262"/>
            <ac:picMk id="5" creationId="{3827FF31-EC1C-4B34-B949-39DF12E610C0}"/>
          </ac:picMkLst>
        </pc:picChg>
      </pc:sldChg>
      <pc:sldChg chg="addSp delSp modSp new mod setBg modClrScheme chgLayout">
        <pc:chgData name="Tomáš Weissar" userId="a8246f16-88e2-45d5-ab01-04bf394fdcbc" providerId="ADAL" clId="{EB0E8EC6-E891-4374-B4DF-6B6F92ACE651}" dt="2020-10-25T12:57:01.232" v="1468" actId="14100"/>
        <pc:sldMkLst>
          <pc:docMk/>
          <pc:sldMk cId="545945236" sldId="263"/>
        </pc:sldMkLst>
        <pc:spChg chg="del mod ord">
          <ac:chgData name="Tomáš Weissar" userId="a8246f16-88e2-45d5-ab01-04bf394fdcbc" providerId="ADAL" clId="{EB0E8EC6-E891-4374-B4DF-6B6F92ACE651}" dt="2020-10-24T12:55:52.545" v="704" actId="478"/>
          <ac:spMkLst>
            <pc:docMk/>
            <pc:sldMk cId="545945236" sldId="263"/>
            <ac:spMk id="2" creationId="{D6AF3607-FF45-45E0-8B28-5CA49697A047}"/>
          </ac:spMkLst>
        </pc:spChg>
        <pc:spChg chg="add del mod ord">
          <ac:chgData name="Tomáš Weissar" userId="a8246f16-88e2-45d5-ab01-04bf394fdcbc" providerId="ADAL" clId="{EB0E8EC6-E891-4374-B4DF-6B6F92ACE651}" dt="2020-10-24T12:55:47.834" v="703" actId="478"/>
          <ac:spMkLst>
            <pc:docMk/>
            <pc:sldMk cId="545945236" sldId="263"/>
            <ac:spMk id="3" creationId="{2F9C150E-EB40-4D72-9855-F1691A0603B2}"/>
          </ac:spMkLst>
        </pc:spChg>
        <pc:spChg chg="add mod">
          <ac:chgData name="Tomáš Weissar" userId="a8246f16-88e2-45d5-ab01-04bf394fdcbc" providerId="ADAL" clId="{EB0E8EC6-E891-4374-B4DF-6B6F92ACE651}" dt="2020-10-25T12:57:01.232" v="1468" actId="14100"/>
          <ac:spMkLst>
            <pc:docMk/>
            <pc:sldMk cId="545945236" sldId="263"/>
            <ac:spMk id="5" creationId="{1D3EAA87-AF8F-4B94-907F-58C88BE55D04}"/>
          </ac:spMkLst>
        </pc:spChg>
        <pc:spChg chg="add del mod">
          <ac:chgData name="Tomáš Weissar" userId="a8246f16-88e2-45d5-ab01-04bf394fdcbc" providerId="ADAL" clId="{EB0E8EC6-E891-4374-B4DF-6B6F92ACE651}" dt="2020-10-24T12:55:56.107" v="705" actId="478"/>
          <ac:spMkLst>
            <pc:docMk/>
            <pc:sldMk cId="545945236" sldId="263"/>
            <ac:spMk id="7" creationId="{9C57E7F9-6BE8-4242-BC7C-E3D1B719BF49}"/>
          </ac:spMkLst>
        </pc:spChg>
        <pc:graphicFrameChg chg="add mod modGraphic">
          <ac:chgData name="Tomáš Weissar" userId="a8246f16-88e2-45d5-ab01-04bf394fdcbc" providerId="ADAL" clId="{EB0E8EC6-E891-4374-B4DF-6B6F92ACE651}" dt="2020-10-25T12:56:53.650" v="1464" actId="14100"/>
          <ac:graphicFrameMkLst>
            <pc:docMk/>
            <pc:sldMk cId="545945236" sldId="263"/>
            <ac:graphicFrameMk id="4" creationId="{1CA1AED0-DE5E-4CC6-A1C8-B68A76227520}"/>
          </ac:graphicFrameMkLst>
        </pc:graphicFrameChg>
        <pc:picChg chg="add mod">
          <ac:chgData name="Tomáš Weissar" userId="a8246f16-88e2-45d5-ab01-04bf394fdcbc" providerId="ADAL" clId="{EB0E8EC6-E891-4374-B4DF-6B6F92ACE651}" dt="2020-10-25T12:56:56.566" v="1467" actId="1035"/>
          <ac:picMkLst>
            <pc:docMk/>
            <pc:sldMk cId="545945236" sldId="263"/>
            <ac:picMk id="3" creationId="{5433EDF2-3C62-45C6-8DBA-CCBDBF2F98E4}"/>
          </ac:picMkLst>
        </pc:picChg>
      </pc:sldChg>
      <pc:sldChg chg="addSp modSp new mod setBg">
        <pc:chgData name="Tomáš Weissar" userId="a8246f16-88e2-45d5-ab01-04bf394fdcbc" providerId="ADAL" clId="{EB0E8EC6-E891-4374-B4DF-6B6F92ACE651}" dt="2020-10-25T13:00:52.098" v="1555" actId="1076"/>
        <pc:sldMkLst>
          <pc:docMk/>
          <pc:sldMk cId="2363536958" sldId="264"/>
        </pc:sldMkLst>
        <pc:spChg chg="add mod">
          <ac:chgData name="Tomáš Weissar" userId="a8246f16-88e2-45d5-ab01-04bf394fdcbc" providerId="ADAL" clId="{EB0E8EC6-E891-4374-B4DF-6B6F92ACE651}" dt="2020-10-25T13:00:52.098" v="1555" actId="1076"/>
          <ac:spMkLst>
            <pc:docMk/>
            <pc:sldMk cId="2363536958" sldId="264"/>
            <ac:spMk id="3" creationId="{8689F379-D634-4AE1-95B8-1DAF687C5A13}"/>
          </ac:spMkLst>
        </pc:spChg>
        <pc:spChg chg="add">
          <ac:chgData name="Tomáš Weissar" userId="a8246f16-88e2-45d5-ab01-04bf394fdcbc" providerId="ADAL" clId="{EB0E8EC6-E891-4374-B4DF-6B6F92ACE651}" dt="2020-10-25T12:11:46.978" v="792" actId="26606"/>
          <ac:spMkLst>
            <pc:docMk/>
            <pc:sldMk cId="2363536958" sldId="264"/>
            <ac:spMk id="71" creationId="{42A4FC2C-047E-45A5-965D-8E1E3BF09BC6}"/>
          </ac:spMkLst>
        </pc:spChg>
        <pc:graphicFrameChg chg="add mod modGraphic">
          <ac:chgData name="Tomáš Weissar" userId="a8246f16-88e2-45d5-ab01-04bf394fdcbc" providerId="ADAL" clId="{EB0E8EC6-E891-4374-B4DF-6B6F92ACE651}" dt="2020-10-25T12:14:14.261" v="858" actId="14734"/>
          <ac:graphicFrameMkLst>
            <pc:docMk/>
            <pc:sldMk cId="2363536958" sldId="264"/>
            <ac:graphicFrameMk id="2" creationId="{AA2BF37E-99FF-4925-B427-27BF7FE67A1B}"/>
          </ac:graphicFrameMkLst>
        </pc:graphicFrameChg>
        <pc:picChg chg="add mod">
          <ac:chgData name="Tomáš Weissar" userId="a8246f16-88e2-45d5-ab01-04bf394fdcbc" providerId="ADAL" clId="{EB0E8EC6-E891-4374-B4DF-6B6F92ACE651}" dt="2020-10-25T12:13:52.463" v="855" actId="1037"/>
          <ac:picMkLst>
            <pc:docMk/>
            <pc:sldMk cId="2363536958" sldId="264"/>
            <ac:picMk id="4098" creationId="{A12DF8ED-FBB0-42C7-B04D-781CFC8BC870}"/>
          </ac:picMkLst>
        </pc:picChg>
      </pc:sldChg>
      <pc:sldChg chg="addSp delSp modSp add mod setBg delAnim modAnim">
        <pc:chgData name="Tomáš Weissar" userId="a8246f16-88e2-45d5-ab01-04bf394fdcbc" providerId="ADAL" clId="{EB0E8EC6-E891-4374-B4DF-6B6F92ACE651}" dt="2020-10-25T13:00:07.215" v="1512" actId="14100"/>
        <pc:sldMkLst>
          <pc:docMk/>
          <pc:sldMk cId="359747378" sldId="265"/>
        </pc:sldMkLst>
        <pc:spChg chg="mod">
          <ac:chgData name="Tomáš Weissar" userId="a8246f16-88e2-45d5-ab01-04bf394fdcbc" providerId="ADAL" clId="{EB0E8EC6-E891-4374-B4DF-6B6F92ACE651}" dt="2020-10-25T12:16:08.822" v="866" actId="26606"/>
          <ac:spMkLst>
            <pc:docMk/>
            <pc:sldMk cId="359747378" sldId="265"/>
            <ac:spMk id="2" creationId="{BB405CE3-9129-422C-A411-2E5204B48EE3}"/>
          </ac:spMkLst>
        </pc:spChg>
        <pc:spChg chg="mod">
          <ac:chgData name="Tomáš Weissar" userId="a8246f16-88e2-45d5-ab01-04bf394fdcbc" providerId="ADAL" clId="{EB0E8EC6-E891-4374-B4DF-6B6F92ACE651}" dt="2020-10-25T12:23:35.068" v="1051" actId="5793"/>
          <ac:spMkLst>
            <pc:docMk/>
            <pc:sldMk cId="359747378" sldId="265"/>
            <ac:spMk id="3" creationId="{569E487C-0AFF-4EAC-B20A-BEB6A35837D2}"/>
          </ac:spMkLst>
        </pc:spChg>
        <pc:spChg chg="del">
          <ac:chgData name="Tomáš Weissar" userId="a8246f16-88e2-45d5-ab01-04bf394fdcbc" providerId="ADAL" clId="{EB0E8EC6-E891-4374-B4DF-6B6F92ACE651}" dt="2020-10-25T12:15:54.144" v="864" actId="478"/>
          <ac:spMkLst>
            <pc:docMk/>
            <pc:sldMk cId="359747378" sldId="265"/>
            <ac:spMk id="7" creationId="{C9611659-7806-44C6-B635-2C4E31B9F340}"/>
          </ac:spMkLst>
        </pc:spChg>
        <pc:spChg chg="del">
          <ac:chgData name="Tomáš Weissar" userId="a8246f16-88e2-45d5-ab01-04bf394fdcbc" providerId="ADAL" clId="{EB0E8EC6-E891-4374-B4DF-6B6F92ACE651}" dt="2020-10-25T12:15:54.144" v="864" actId="478"/>
          <ac:spMkLst>
            <pc:docMk/>
            <pc:sldMk cId="359747378" sldId="265"/>
            <ac:spMk id="8" creationId="{AB0B7C15-C857-4A9C-915D-32EE29F70DF0}"/>
          </ac:spMkLst>
        </pc:spChg>
        <pc:spChg chg="del">
          <ac:chgData name="Tomáš Weissar" userId="a8246f16-88e2-45d5-ab01-04bf394fdcbc" providerId="ADAL" clId="{EB0E8EC6-E891-4374-B4DF-6B6F92ACE651}" dt="2020-10-25T12:15:54.144" v="864" actId="478"/>
          <ac:spMkLst>
            <pc:docMk/>
            <pc:sldMk cId="359747378" sldId="265"/>
            <ac:spMk id="9" creationId="{C1BFD348-762A-4A7D-B5B3-9403C6DF5DC3}"/>
          </ac:spMkLst>
        </pc:spChg>
        <pc:spChg chg="add mod">
          <ac:chgData name="Tomáš Weissar" userId="a8246f16-88e2-45d5-ab01-04bf394fdcbc" providerId="ADAL" clId="{EB0E8EC6-E891-4374-B4DF-6B6F92ACE651}" dt="2020-10-25T12:17:34.900" v="899" actId="1076"/>
          <ac:spMkLst>
            <pc:docMk/>
            <pc:sldMk cId="359747378" sldId="265"/>
            <ac:spMk id="16" creationId="{07B1D6C6-4499-404B-B5EC-765414A2B6B3}"/>
          </ac:spMkLst>
        </pc:spChg>
        <pc:spChg chg="add mod">
          <ac:chgData name="Tomáš Weissar" userId="a8246f16-88e2-45d5-ab01-04bf394fdcbc" providerId="ADAL" clId="{EB0E8EC6-E891-4374-B4DF-6B6F92ACE651}" dt="2020-10-25T12:17:02.735" v="896" actId="1076"/>
          <ac:spMkLst>
            <pc:docMk/>
            <pc:sldMk cId="359747378" sldId="265"/>
            <ac:spMk id="17" creationId="{466B1171-1D6F-4634-9469-2FFDD967145B}"/>
          </ac:spMkLst>
        </pc:spChg>
        <pc:spChg chg="add mod">
          <ac:chgData name="Tomáš Weissar" userId="a8246f16-88e2-45d5-ab01-04bf394fdcbc" providerId="ADAL" clId="{EB0E8EC6-E891-4374-B4DF-6B6F92ACE651}" dt="2020-10-25T12:17:39.148" v="900" actId="1076"/>
          <ac:spMkLst>
            <pc:docMk/>
            <pc:sldMk cId="359747378" sldId="265"/>
            <ac:spMk id="18" creationId="{2FBA80A8-62AA-4E04-9F4D-3D84501405A6}"/>
          </ac:spMkLst>
        </pc:spChg>
        <pc:spChg chg="add mod">
          <ac:chgData name="Tomáš Weissar" userId="a8246f16-88e2-45d5-ab01-04bf394fdcbc" providerId="ADAL" clId="{EB0E8EC6-E891-4374-B4DF-6B6F92ACE651}" dt="2020-10-25T13:00:07.215" v="1512" actId="14100"/>
          <ac:spMkLst>
            <pc:docMk/>
            <pc:sldMk cId="359747378" sldId="265"/>
            <ac:spMk id="20" creationId="{D2A052E4-1E8F-4141-953E-57E4FA4366DA}"/>
          </ac:spMkLst>
        </pc:spChg>
        <pc:spChg chg="add">
          <ac:chgData name="Tomáš Weissar" userId="a8246f16-88e2-45d5-ab01-04bf394fdcbc" providerId="ADAL" clId="{EB0E8EC6-E891-4374-B4DF-6B6F92ACE651}" dt="2020-10-25T12:16:08.822" v="866" actId="26606"/>
          <ac:spMkLst>
            <pc:docMk/>
            <pc:sldMk cId="359747378" sldId="265"/>
            <ac:spMk id="71" creationId="{80DF40B2-80F7-4E71-B46C-284163F3654A}"/>
          </ac:spMkLst>
        </pc:spChg>
        <pc:picChg chg="del">
          <ac:chgData name="Tomáš Weissar" userId="a8246f16-88e2-45d5-ab01-04bf394fdcbc" providerId="ADAL" clId="{EB0E8EC6-E891-4374-B4DF-6B6F92ACE651}" dt="2020-10-25T12:15:50.575" v="863" actId="478"/>
          <ac:picMkLst>
            <pc:docMk/>
            <pc:sldMk cId="359747378" sldId="265"/>
            <ac:picMk id="3076" creationId="{165E4C8B-C441-4635-895F-F3CEC42A8C2D}"/>
          </ac:picMkLst>
        </pc:picChg>
        <pc:picChg chg="add mod">
          <ac:chgData name="Tomáš Weissar" userId="a8246f16-88e2-45d5-ab01-04bf394fdcbc" providerId="ADAL" clId="{EB0E8EC6-E891-4374-B4DF-6B6F92ACE651}" dt="2020-10-25T12:16:08.822" v="866" actId="26606"/>
          <ac:picMkLst>
            <pc:docMk/>
            <pc:sldMk cId="359747378" sldId="265"/>
            <ac:picMk id="5122" creationId="{875E604C-92A7-4B48-A018-951F42264273}"/>
          </ac:picMkLst>
        </pc:picChg>
        <pc:cxnChg chg="del">
          <ac:chgData name="Tomáš Weissar" userId="a8246f16-88e2-45d5-ab01-04bf394fdcbc" providerId="ADAL" clId="{EB0E8EC6-E891-4374-B4DF-6B6F92ACE651}" dt="2020-10-25T12:15:54.144" v="864" actId="478"/>
          <ac:cxnSpMkLst>
            <pc:docMk/>
            <pc:sldMk cId="359747378" sldId="265"/>
            <ac:cxnSpMk id="4" creationId="{59914ECD-D561-43C8-BA34-DD5C1204B329}"/>
          </ac:cxnSpMkLst>
        </pc:cxnChg>
        <pc:cxnChg chg="del">
          <ac:chgData name="Tomáš Weissar" userId="a8246f16-88e2-45d5-ab01-04bf394fdcbc" providerId="ADAL" clId="{EB0E8EC6-E891-4374-B4DF-6B6F92ACE651}" dt="2020-10-25T12:15:54.144" v="864" actId="478"/>
          <ac:cxnSpMkLst>
            <pc:docMk/>
            <pc:sldMk cId="359747378" sldId="265"/>
            <ac:cxnSpMk id="5" creationId="{54574CF5-826D-435B-860F-0FBB0BD8B32E}"/>
          </ac:cxnSpMkLst>
        </pc:cxnChg>
        <pc:cxnChg chg="del">
          <ac:chgData name="Tomáš Weissar" userId="a8246f16-88e2-45d5-ab01-04bf394fdcbc" providerId="ADAL" clId="{EB0E8EC6-E891-4374-B4DF-6B6F92ACE651}" dt="2020-10-25T12:15:54.144" v="864" actId="478"/>
          <ac:cxnSpMkLst>
            <pc:docMk/>
            <pc:sldMk cId="359747378" sldId="265"/>
            <ac:cxnSpMk id="6" creationId="{D7E4AD94-C9F1-42E4-8B63-AE6474D5AAF4}"/>
          </ac:cxnSpMkLst>
        </pc:cxnChg>
        <pc:cxnChg chg="add mod">
          <ac:chgData name="Tomáš Weissar" userId="a8246f16-88e2-45d5-ab01-04bf394fdcbc" providerId="ADAL" clId="{EB0E8EC6-E891-4374-B4DF-6B6F92ACE651}" dt="2020-10-25T12:23:46.667" v="1054" actId="14100"/>
          <ac:cxnSpMkLst>
            <pc:docMk/>
            <pc:sldMk cId="359747378" sldId="265"/>
            <ac:cxnSpMk id="13" creationId="{53C4745A-10B5-4EB9-8E15-09C34C81F669}"/>
          </ac:cxnSpMkLst>
        </pc:cxnChg>
        <pc:cxnChg chg="add mod">
          <ac:chgData name="Tomáš Weissar" userId="a8246f16-88e2-45d5-ab01-04bf394fdcbc" providerId="ADAL" clId="{EB0E8EC6-E891-4374-B4DF-6B6F92ACE651}" dt="2020-10-25T12:23:39.530" v="1052" actId="14100"/>
          <ac:cxnSpMkLst>
            <pc:docMk/>
            <pc:sldMk cId="359747378" sldId="265"/>
            <ac:cxnSpMk id="14" creationId="{B54E5212-0FF0-49B2-83A9-F25D00FDBDFC}"/>
          </ac:cxnSpMkLst>
        </pc:cxnChg>
        <pc:cxnChg chg="add mod">
          <ac:chgData name="Tomáš Weissar" userId="a8246f16-88e2-45d5-ab01-04bf394fdcbc" providerId="ADAL" clId="{EB0E8EC6-E891-4374-B4DF-6B6F92ACE651}" dt="2020-10-25T12:23:42.530" v="1053" actId="14100"/>
          <ac:cxnSpMkLst>
            <pc:docMk/>
            <pc:sldMk cId="359747378" sldId="265"/>
            <ac:cxnSpMk id="15" creationId="{D05A3F91-DDA9-4FFE-AD7C-2C95FC5AD890}"/>
          </ac:cxnSpMkLst>
        </pc:cxnChg>
      </pc:sldChg>
      <pc:sldChg chg="modSp add">
        <pc:chgData name="Tomáš Weissar" userId="a8246f16-88e2-45d5-ab01-04bf394fdcbc" providerId="ADAL" clId="{EB0E8EC6-E891-4374-B4DF-6B6F92ACE651}" dt="2020-10-25T12:58:04.911" v="1469" actId="196"/>
        <pc:sldMkLst>
          <pc:docMk/>
          <pc:sldMk cId="2460580630" sldId="266"/>
        </pc:sldMkLst>
        <pc:picChg chg="mod">
          <ac:chgData name="Tomáš Weissar" userId="a8246f16-88e2-45d5-ab01-04bf394fdcbc" providerId="ADAL" clId="{EB0E8EC6-E891-4374-B4DF-6B6F92ACE651}" dt="2020-10-25T12:58:04.911" v="1469" actId="196"/>
          <ac:picMkLst>
            <pc:docMk/>
            <pc:sldMk cId="2460580630" sldId="266"/>
            <ac:picMk id="6146" creationId="{FB82DEA2-009F-407F-93F8-67B8C7ED073B}"/>
          </ac:picMkLst>
        </pc:picChg>
      </pc:sldChg>
      <pc:sldChg chg="addSp modSp new mod setBg modClrScheme setClrOvrMap chgLayout">
        <pc:chgData name="Tomáš Weissar" userId="a8246f16-88e2-45d5-ab01-04bf394fdcbc" providerId="ADAL" clId="{EB0E8EC6-E891-4374-B4DF-6B6F92ACE651}" dt="2020-10-25T12:52:32.770" v="1452" actId="120"/>
        <pc:sldMkLst>
          <pc:docMk/>
          <pc:sldMk cId="328730360" sldId="267"/>
        </pc:sldMkLst>
        <pc:spChg chg="add mod ord">
          <ac:chgData name="Tomáš Weissar" userId="a8246f16-88e2-45d5-ab01-04bf394fdcbc" providerId="ADAL" clId="{EB0E8EC6-E891-4374-B4DF-6B6F92ACE651}" dt="2020-10-25T12:52:32.770" v="1452" actId="120"/>
          <ac:spMkLst>
            <pc:docMk/>
            <pc:sldMk cId="328730360" sldId="267"/>
            <ac:spMk id="2" creationId="{AE4FB945-72F5-43B6-9D54-64614CE86787}"/>
          </ac:spMkLst>
        </pc:spChg>
        <pc:spChg chg="add">
          <ac:chgData name="Tomáš Weissar" userId="a8246f16-88e2-45d5-ab01-04bf394fdcbc" providerId="ADAL" clId="{EB0E8EC6-E891-4374-B4DF-6B6F92ACE651}" dt="2020-10-25T12:49:52.946" v="1390" actId="26606"/>
          <ac:spMkLst>
            <pc:docMk/>
            <pc:sldMk cId="328730360" sldId="267"/>
            <ac:spMk id="71" creationId="{71B2258F-86CA-4D4D-8270-BC05FCDEBFB3}"/>
          </ac:spMkLst>
        </pc:spChg>
        <pc:picChg chg="add mod">
          <ac:chgData name="Tomáš Weissar" userId="a8246f16-88e2-45d5-ab01-04bf394fdcbc" providerId="ADAL" clId="{EB0E8EC6-E891-4374-B4DF-6B6F92ACE651}" dt="2020-10-25T12:49:52.946" v="1390" actId="26606"/>
          <ac:picMkLst>
            <pc:docMk/>
            <pc:sldMk cId="328730360" sldId="267"/>
            <ac:picMk id="8194" creationId="{67418774-A8E4-423A-9786-C34B1944CC6C}"/>
          </ac:picMkLst>
        </pc:picChg>
      </pc:sldChg>
      <pc:sldChg chg="addSp modSp new mod setBg">
        <pc:chgData name="Tomáš Weissar" userId="a8246f16-88e2-45d5-ab01-04bf394fdcbc" providerId="ADAL" clId="{EB0E8EC6-E891-4374-B4DF-6B6F92ACE651}" dt="2020-10-25T13:01:46.632" v="1558" actId="14100"/>
        <pc:sldMkLst>
          <pc:docMk/>
          <pc:sldMk cId="2984190941" sldId="268"/>
        </pc:sldMkLst>
        <pc:spChg chg="add mod">
          <ac:chgData name="Tomáš Weissar" userId="a8246f16-88e2-45d5-ab01-04bf394fdcbc" providerId="ADAL" clId="{EB0E8EC6-E891-4374-B4DF-6B6F92ACE651}" dt="2020-10-25T13:01:46.632" v="1558" actId="14100"/>
          <ac:spMkLst>
            <pc:docMk/>
            <pc:sldMk cId="2984190941" sldId="268"/>
            <ac:spMk id="2" creationId="{61619DC2-4FD4-406C-8909-E878D15F6DB6}"/>
          </ac:spMkLst>
        </pc:spChg>
        <pc:spChg chg="add">
          <ac:chgData name="Tomáš Weissar" userId="a8246f16-88e2-45d5-ab01-04bf394fdcbc" providerId="ADAL" clId="{EB0E8EC6-E891-4374-B4DF-6B6F92ACE651}" dt="2020-10-25T12:52:44.292" v="1455" actId="26606"/>
          <ac:spMkLst>
            <pc:docMk/>
            <pc:sldMk cId="2984190941" sldId="268"/>
            <ac:spMk id="71" creationId="{42A4FC2C-047E-45A5-965D-8E1E3BF09BC6}"/>
          </ac:spMkLst>
        </pc:spChg>
        <pc:picChg chg="add mod">
          <ac:chgData name="Tomáš Weissar" userId="a8246f16-88e2-45d5-ab01-04bf394fdcbc" providerId="ADAL" clId="{EB0E8EC6-E891-4374-B4DF-6B6F92ACE651}" dt="2020-10-25T12:52:44.292" v="1455" actId="26606"/>
          <ac:picMkLst>
            <pc:docMk/>
            <pc:sldMk cId="2984190941" sldId="268"/>
            <ac:picMk id="10242" creationId="{87CF1CB9-F79E-42D0-A951-9A9D8229291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C1862-82B7-425B-B663-AA782E4CC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32183BB-F9FC-4B61-AF9C-31B41CA036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A85104-1E74-4A22-8465-12D18717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EF1D5D-843F-40D6-B10A-7CB9B438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82BF16-2AF4-4D9C-A06F-AB6C5CCFA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069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01785C-26D4-4DB4-AA26-594C99E11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BE027296-FB1E-44DC-A293-F0E563974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DE36AA-E791-4EC2-93BC-43CA17B3E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00D241-53D9-4706-AA0F-8C290A9B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C92D62-ADC1-4202-88BC-4F9BE4CA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050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36A388E-B7D4-4FF2-AA7C-09FCD2551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6585182-3BF5-46C0-B4E1-BB3231DC20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18EE69-7863-4AEC-B478-B322D23D2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1017F8-93DD-4B3F-827B-CAB0E29AC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75B49F-DD0C-447A-961D-C3C7FA77D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360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0E23A-C1C6-4CF4-9847-DD783E19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0E206B-DBAE-4809-AF0D-9BE38FAA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BC4A40-9F79-43A4-81F6-552FEECE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86982F-778A-4FF6-BB5C-9A992958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A9EFCF-F0DD-4C2D-ACEB-1C615581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930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650AD1-C643-4F24-A31D-5CBDE47C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2427122-269C-4F7E-ABC5-A9BCFCB9D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9B826B-45F3-4A9C-BD5C-6BDF4091C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48D9708-E224-42FC-AC69-5D27F55B7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B47976-296F-4F35-8D3A-35E7A453C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6891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28C729-A6FC-444D-91B3-6B70E0043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4A48253-3F45-42E2-B722-EB056F7FA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FAECE61-DC8E-492D-AB4C-78B8F28A3A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D8EEFB-04DE-4327-B5A1-F9E487C0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B27A8F7-6B37-431E-A813-F9B6C7A3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37E386-A26F-49D7-80A4-B6B179873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49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E6173-504E-4B90-ABE7-08DEFF62E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0512B2-733F-477E-B5D0-0A3A23CDF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B0C30D2-ABE0-470C-9248-B0134A24A7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B8923F-5F88-4803-9960-3EBCAB46D6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DA45EA3-277F-4217-8190-BFD225DAEE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87ADD87-0025-4085-8FF9-1281A2BE3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2B73C30-20F5-42CE-97CF-89C2181AC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3254D08-150B-43FB-816F-DD6A6A55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61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B7852F-47CC-4B02-BE50-5F9B19F0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4C6DC41-FA11-4874-BE1D-8DD4A83D3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AAD8CB1-0A1E-45A0-B61C-EFB23FC2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490F726-29D8-4C68-9B47-B112F4B8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20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A83162F-5B68-4153-9F2D-0523C5618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5DCE686-1435-47EC-8C50-8C9FC87C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43E6D8-9FE5-489E-8F06-209F21B3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89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70DE9-0867-49BB-A0FA-301BCC309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CB88F7-1F8D-4374-A760-081B5D8D4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F61643F-ADD7-4EDC-9D01-601379D0DD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8184677-483B-40D6-AEE7-77B3CBF5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1A1D2C9-CE9A-478C-9947-B3326E96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A80ADE5-3363-4779-81E2-19D7355F8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499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400CA-14F7-42C0-93E7-B4D6378F4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B1AEE48-356F-4CE7-ACB7-1EE943D7DB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3D58BB6-6CEA-433B-81DE-A79A9DB22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E3EEE9-4ECC-4C72-8393-F8B17F74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FA5516D-832F-41D1-8F86-539716C3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1446A0-5AC8-4419-BB30-0A6CD5C6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391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BDBBCDE-630C-4696-8A55-83C8D6890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7A524E-D461-47B3-A629-9F62D0D63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B61B71-D683-42B6-9560-9698807B20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6F49-AE21-4292-8632-9C65B7A5AB18}" type="datetimeFigureOut">
              <a:rPr lang="cs-CZ" smtClean="0"/>
              <a:t>25.10.2020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0D6A8A-0730-4AD7-A221-C303A6D7FB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1B3E67F-ADA8-4C1E-A8ED-5F07D0B98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81102-A6BB-42F7-9649-4CEA5A1117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42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8073CD-CF31-489F-8872-F20868B95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9091" r="28315"/>
          <a:stretch/>
        </p:blipFill>
        <p:spPr bwMode="auto">
          <a:xfrm>
            <a:off x="20" y="10"/>
            <a:ext cx="1219198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A415EAC-723D-4F0F-8411-6D1C9E127A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cs-CZ" sz="8800" dirty="0">
                <a:latin typeface="Book Antiqua" panose="02040602050305030304" pitchFamily="18" charset="0"/>
                <a:cs typeface="Aldhabi" panose="020B0604020202020204" pitchFamily="2" charset="-78"/>
              </a:rPr>
              <a:t>3. lekce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D3DEA1-F591-49A5-A09F-53538AD0E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cs-CZ" sz="3600" dirty="0">
                <a:latin typeface="Book Antiqua" panose="02040602050305030304" pitchFamily="18" charset="0"/>
                <a:cs typeface="Aldhabi" panose="01000000000000000000" pitchFamily="2" charset="-78"/>
              </a:rPr>
              <a:t>2. deklinace, adjektiva</a:t>
            </a:r>
          </a:p>
        </p:txBody>
      </p:sp>
    </p:spTree>
    <p:extLst>
      <p:ext uri="{BB962C8B-B14F-4D97-AF65-F5344CB8AC3E}">
        <p14:creationId xmlns:p14="http://schemas.microsoft.com/office/powerpoint/2010/main" val="3231366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he Lord of the Rings: Gollum”: veja aqui o primeiro teaser do jogo!">
            <a:extLst>
              <a:ext uri="{FF2B5EF4-FFF2-40B4-BE49-F238E27FC236}">
                <a16:creationId xmlns:a16="http://schemas.microsoft.com/office/drawing/2014/main" id="{67418774-A8E4-423A-9786-C34B1944C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9" b="2686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E4FB945-72F5-43B6-9D54-64614CE86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3629587"/>
            <a:ext cx="11425083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>
                <a:solidFill>
                  <a:srgbClr val="FFFFFF"/>
                </a:solidFill>
                <a:latin typeface="Book Antiqua" panose="02040602050305030304" pitchFamily="18" charset="0"/>
              </a:rPr>
              <a:t>A teď budete skloňovat vy</a:t>
            </a:r>
            <a:r>
              <a:rPr lang="en-US" dirty="0">
                <a:solidFill>
                  <a:srgbClr val="FFFFFF"/>
                </a:solidFill>
                <a:latin typeface="Book Antiqua" panose="02040602050305030304" pitchFamily="18" charset="0"/>
              </a:rPr>
              <a:t>, </a:t>
            </a:r>
            <a:r>
              <a:rPr lang="en-US" dirty="0" err="1">
                <a:solidFill>
                  <a:srgbClr val="FFFFFF"/>
                </a:solidFill>
                <a:latin typeface="Book Antiqua" panose="02040602050305030304" pitchFamily="18" charset="0"/>
              </a:rPr>
              <a:t>milášci</a:t>
            </a:r>
            <a:r>
              <a:rPr lang="en-US" dirty="0">
                <a:solidFill>
                  <a:srgbClr val="FFFFFF"/>
                </a:solidFill>
                <a:latin typeface="Book Antiqua" panose="02040602050305030304" pitchFamily="18" charset="0"/>
              </a:rPr>
              <a:t>!</a:t>
            </a:r>
            <a:r>
              <a:rPr lang="cs-CZ" dirty="0">
                <a:solidFill>
                  <a:srgbClr val="FFFFFF"/>
                </a:solidFill>
                <a:latin typeface="Book Antiqua" panose="02040602050305030304" pitchFamily="18" charset="0"/>
              </a:rPr>
              <a:t> Jinak…</a:t>
            </a:r>
            <a:endParaRPr lang="en-US" dirty="0">
              <a:solidFill>
                <a:srgbClr val="FFFFFF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30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YOU SHALL NOT PASS - You Shall Not Pass HD | Meme Generator">
            <a:extLst>
              <a:ext uri="{FF2B5EF4-FFF2-40B4-BE49-F238E27FC236}">
                <a16:creationId xmlns:a16="http://schemas.microsoft.com/office/drawing/2014/main" id="{87CF1CB9-F79E-42D0-A951-9A9D822929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1619DC2-4FD4-406C-8909-E878D15F6DB6}"/>
              </a:ext>
            </a:extLst>
          </p:cNvPr>
          <p:cNvSpPr/>
          <p:nvPr/>
        </p:nvSpPr>
        <p:spPr>
          <a:xfrm>
            <a:off x="10592973" y="6443003"/>
            <a:ext cx="1599028" cy="414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190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405CE3-9129-422C-A411-2E5204B4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8464"/>
            <a:ext cx="3807187" cy="2228074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Book Antiqua" panose="02040602050305030304" pitchFamily="18" charset="0"/>
                <a:cs typeface="Aldhabi" panose="01000000000000000000" pitchFamily="2" charset="-78"/>
              </a:rPr>
              <a:t>2. deklinace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E487C-0AFF-4EAC-B20A-BEB6A358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283851"/>
            <a:ext cx="3799425" cy="3143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>
                <a:latin typeface="Book Antiqua" panose="02040602050305030304" pitchFamily="18" charset="0"/>
                <a:cs typeface="Aldhabi" panose="01000000000000000000" pitchFamily="2" charset="-78"/>
              </a:rPr>
              <a:t>vzor </a:t>
            </a:r>
            <a:r>
              <a:rPr lang="cs-CZ" sz="3200" i="1" dirty="0">
                <a:latin typeface="Book Antiqua" panose="02040602050305030304" pitchFamily="18" charset="0"/>
                <a:cs typeface="Aldhabi" panose="01000000000000000000" pitchFamily="2" charset="-78"/>
              </a:rPr>
              <a:t>servus, ī, m.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75E604C-92A7-4B48-A018-951F42264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1" r="18544"/>
          <a:stretch/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53C4745A-10B5-4EB9-8E15-09C34C81F669}"/>
              </a:ext>
            </a:extLst>
          </p:cNvPr>
          <p:cNvCxnSpPr>
            <a:cxnSpLocks/>
          </p:cNvCxnSpPr>
          <p:nvPr/>
        </p:nvCxnSpPr>
        <p:spPr>
          <a:xfrm flipV="1">
            <a:off x="1530246" y="2949131"/>
            <a:ext cx="619424" cy="1030525"/>
          </a:xfrm>
          <a:prstGeom prst="straightConnector1">
            <a:avLst/>
          </a:prstGeom>
          <a:ln w="571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B54E5212-0FF0-49B2-83A9-F25D00FDBDFC}"/>
              </a:ext>
            </a:extLst>
          </p:cNvPr>
          <p:cNvCxnSpPr>
            <a:cxnSpLocks/>
          </p:cNvCxnSpPr>
          <p:nvPr/>
        </p:nvCxnSpPr>
        <p:spPr>
          <a:xfrm flipV="1">
            <a:off x="2595316" y="3035276"/>
            <a:ext cx="541779" cy="1509010"/>
          </a:xfrm>
          <a:prstGeom prst="straightConnector1">
            <a:avLst/>
          </a:prstGeom>
          <a:ln w="571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D05A3F91-DDA9-4FFE-AD7C-2C95FC5AD890}"/>
              </a:ext>
            </a:extLst>
          </p:cNvPr>
          <p:cNvCxnSpPr>
            <a:cxnSpLocks/>
          </p:cNvCxnSpPr>
          <p:nvPr/>
        </p:nvCxnSpPr>
        <p:spPr>
          <a:xfrm flipH="1" flipV="1">
            <a:off x="3647859" y="3035276"/>
            <a:ext cx="350416" cy="1155908"/>
          </a:xfrm>
          <a:prstGeom prst="straightConnector1">
            <a:avLst/>
          </a:prstGeom>
          <a:ln w="57150">
            <a:solidFill>
              <a:schemeClr val="tx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>
            <a:extLst>
              <a:ext uri="{FF2B5EF4-FFF2-40B4-BE49-F238E27FC236}">
                <a16:creationId xmlns:a16="http://schemas.microsoft.com/office/drawing/2014/main" id="{07B1D6C6-4499-404B-B5EC-765414A2B6B3}"/>
              </a:ext>
            </a:extLst>
          </p:cNvPr>
          <p:cNvSpPr txBox="1">
            <a:spLocks/>
          </p:cNvSpPr>
          <p:nvPr/>
        </p:nvSpPr>
        <p:spPr>
          <a:xfrm>
            <a:off x="378940" y="3908869"/>
            <a:ext cx="1770730" cy="5646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Book Antiqua" panose="02040602050305030304" pitchFamily="18" charset="0"/>
                <a:cs typeface="Aldhabi" panose="01000000000000000000" pitchFamily="2" charset="-78"/>
              </a:rPr>
              <a:t>nominativ</a:t>
            </a:r>
            <a:endParaRPr lang="en-US" sz="3200" dirty="0">
              <a:latin typeface="Book Antiqua" panose="02040602050305030304" pitchFamily="18" charset="0"/>
              <a:cs typeface="Aldhabi" panose="01000000000000000000" pitchFamily="2" charset="-78"/>
            </a:endParaRP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466B1171-1D6F-4634-9469-2FFDD967145B}"/>
              </a:ext>
            </a:extLst>
          </p:cNvPr>
          <p:cNvSpPr txBox="1">
            <a:spLocks/>
          </p:cNvSpPr>
          <p:nvPr/>
        </p:nvSpPr>
        <p:spPr>
          <a:xfrm>
            <a:off x="1901503" y="4641719"/>
            <a:ext cx="1387625" cy="5646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Book Antiqua" panose="02040602050305030304" pitchFamily="18" charset="0"/>
                <a:cs typeface="Aldhabi" panose="01000000000000000000" pitchFamily="2" charset="-78"/>
              </a:rPr>
              <a:t>genitiv</a:t>
            </a:r>
            <a:endParaRPr lang="en-US" sz="3200" dirty="0">
              <a:latin typeface="Book Antiqua" panose="02040602050305030304" pitchFamily="18" charset="0"/>
              <a:cs typeface="Aldhabi" panose="01000000000000000000" pitchFamily="2" charset="-78"/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2FBA80A8-62AA-4E04-9F4D-3D84501405A6}"/>
              </a:ext>
            </a:extLst>
          </p:cNvPr>
          <p:cNvSpPr txBox="1">
            <a:spLocks/>
          </p:cNvSpPr>
          <p:nvPr/>
        </p:nvSpPr>
        <p:spPr>
          <a:xfrm>
            <a:off x="3647859" y="4261971"/>
            <a:ext cx="798702" cy="5646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dirty="0">
                <a:latin typeface="Book Antiqua" panose="02040602050305030304" pitchFamily="18" charset="0"/>
                <a:cs typeface="Aldhabi" panose="01000000000000000000" pitchFamily="2" charset="-78"/>
              </a:rPr>
              <a:t>rod</a:t>
            </a:r>
            <a:endParaRPr lang="en-US" sz="3200" dirty="0">
              <a:latin typeface="Book Antiqua" panose="02040602050305030304" pitchFamily="18" charset="0"/>
              <a:cs typeface="Aldhabi" panose="01000000000000000000" pitchFamily="2" charset="-78"/>
            </a:endParaRPr>
          </a:p>
        </p:txBody>
      </p:sp>
      <p:sp>
        <p:nvSpPr>
          <p:cNvPr id="20" name="Mrak 19">
            <a:extLst>
              <a:ext uri="{FF2B5EF4-FFF2-40B4-BE49-F238E27FC236}">
                <a16:creationId xmlns:a16="http://schemas.microsoft.com/office/drawing/2014/main" id="{D2A052E4-1E8F-4141-953E-57E4FA4366DA}"/>
              </a:ext>
            </a:extLst>
          </p:cNvPr>
          <p:cNvSpPr/>
          <p:nvPr/>
        </p:nvSpPr>
        <p:spPr>
          <a:xfrm>
            <a:off x="8890782" y="4641719"/>
            <a:ext cx="3171063" cy="2077604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dominus</a:t>
            </a:r>
            <a:r>
              <a:rPr lang="cs-CZ" sz="3200" dirty="0">
                <a:solidFill>
                  <a:schemeClr val="tx1"/>
                </a:solidFill>
                <a:latin typeface="Book Antiqua" panose="02040602050305030304" pitchFamily="18" charset="0"/>
              </a:rPr>
              <a:t> </a:t>
            </a:r>
            <a:r>
              <a:rPr lang="cs-CZ" sz="3200" dirty="0" err="1">
                <a:solidFill>
                  <a:schemeClr val="tx1"/>
                </a:solidFill>
                <a:latin typeface="Book Antiqua" panose="02040602050305030304" pitchFamily="18" charset="0"/>
              </a:rPr>
              <a:t>anul</a:t>
            </a:r>
            <a:r>
              <a:rPr lang="cs-CZ" sz="3200" dirty="0" err="1">
                <a:solidFill>
                  <a:schemeClr val="tx1"/>
                </a:solidFill>
                <a:effectLst/>
                <a:latin typeface="Book Antiqua" panose="02040602050305030304" pitchFamily="18" charset="0"/>
                <a:cs typeface="Aldhabi" panose="01000000000000000000" pitchFamily="2" charset="-78"/>
              </a:rPr>
              <a:t>ōrum</a:t>
            </a:r>
            <a:endParaRPr lang="cs-CZ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4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12DF8ED-FBB0-42C7-B04D-781CFC8BC8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" r="24393"/>
          <a:stretch/>
        </p:blipFill>
        <p:spPr bwMode="auto">
          <a:xfrm>
            <a:off x="22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AA2BF37E-99FF-4925-B427-27BF7FE67A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38522"/>
              </p:ext>
            </p:extLst>
          </p:nvPr>
        </p:nvGraphicFramePr>
        <p:xfrm>
          <a:off x="482992" y="434071"/>
          <a:ext cx="4914918" cy="5989858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736843">
                  <a:extLst>
                    <a:ext uri="{9D8B030D-6E8A-4147-A177-3AD203B41FA5}">
                      <a16:colId xmlns:a16="http://schemas.microsoft.com/office/drawing/2014/main" val="147762660"/>
                    </a:ext>
                  </a:extLst>
                </a:gridCol>
                <a:gridCol w="1567610">
                  <a:extLst>
                    <a:ext uri="{9D8B030D-6E8A-4147-A177-3AD203B41FA5}">
                      <a16:colId xmlns:a16="http://schemas.microsoft.com/office/drawing/2014/main" val="1439601649"/>
                    </a:ext>
                  </a:extLst>
                </a:gridCol>
                <a:gridCol w="2610465">
                  <a:extLst>
                    <a:ext uri="{9D8B030D-6E8A-4147-A177-3AD203B41FA5}">
                      <a16:colId xmlns:a16="http://schemas.microsoft.com/office/drawing/2014/main" val="1693096134"/>
                    </a:ext>
                  </a:extLst>
                </a:gridCol>
              </a:tblGrid>
              <a:tr h="538749"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sg</a:t>
                      </a:r>
                      <a:r>
                        <a:rPr lang="cs-CZ" sz="3200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.</a:t>
                      </a:r>
                      <a:endParaRPr lang="cs-CZ" sz="32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nom</a:t>
                      </a:r>
                      <a:r>
                        <a:rPr lang="cs-CZ" sz="3200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.</a:t>
                      </a:r>
                      <a:endParaRPr lang="cs-CZ" sz="32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serv-</a:t>
                      </a:r>
                      <a:r>
                        <a:rPr lang="cs-CZ" sz="3200" b="1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us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/>
                </a:tc>
                <a:extLst>
                  <a:ext uri="{0D108BD9-81ED-4DB2-BD59-A6C34878D82A}">
                    <a16:rowId xmlns:a16="http://schemas.microsoft.com/office/drawing/2014/main" val="108337970"/>
                  </a:ext>
                </a:extLst>
              </a:tr>
              <a:tr h="255809"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gen.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</a:t>
                      </a:r>
                      <a:r>
                        <a:rPr lang="cs-CZ" sz="3200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-</a:t>
                      </a:r>
                      <a:r>
                        <a:rPr lang="cs-CZ" sz="3200" b="1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ī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9928156"/>
                  </a:ext>
                </a:extLst>
              </a:tr>
              <a:tr h="255809"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32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dat.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</a:t>
                      </a:r>
                      <a:r>
                        <a:rPr lang="cs-CZ" sz="3200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-</a:t>
                      </a:r>
                      <a:r>
                        <a:rPr lang="cs-CZ" sz="3200" b="1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ō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883270"/>
                  </a:ext>
                </a:extLst>
              </a:tr>
              <a:tr h="255809"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ak.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</a:t>
                      </a:r>
                      <a:r>
                        <a:rPr lang="cs-CZ" sz="3200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-</a:t>
                      </a:r>
                      <a:r>
                        <a:rPr lang="cs-CZ" sz="3200" b="1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um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4891759"/>
                  </a:ext>
                </a:extLst>
              </a:tr>
              <a:tr h="255809"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vok.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</a:t>
                      </a:r>
                      <a:r>
                        <a:rPr lang="cs-CZ" sz="3200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-</a:t>
                      </a:r>
                      <a:r>
                        <a:rPr lang="cs-CZ" sz="3200" b="1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e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83284714"/>
                  </a:ext>
                </a:extLst>
              </a:tr>
              <a:tr h="282940"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abl.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</a:t>
                      </a:r>
                      <a:r>
                        <a:rPr lang="cs-CZ" sz="3200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-</a:t>
                      </a:r>
                      <a:r>
                        <a:rPr lang="cs-CZ" sz="3200" b="1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ō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/>
                </a:tc>
                <a:extLst>
                  <a:ext uri="{0D108BD9-81ED-4DB2-BD59-A6C34878D82A}">
                    <a16:rowId xmlns:a16="http://schemas.microsoft.com/office/drawing/2014/main" val="1002308541"/>
                  </a:ext>
                </a:extLst>
              </a:tr>
              <a:tr h="538749"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pl.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nom.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</a:t>
                      </a:r>
                      <a:r>
                        <a:rPr lang="cs-CZ" sz="3200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-</a:t>
                      </a:r>
                      <a:r>
                        <a:rPr lang="cs-CZ" sz="3200" b="1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ī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17780" marB="0"/>
                </a:tc>
                <a:extLst>
                  <a:ext uri="{0D108BD9-81ED-4DB2-BD59-A6C34878D82A}">
                    <a16:rowId xmlns:a16="http://schemas.microsoft.com/office/drawing/2014/main" val="1703682681"/>
                  </a:ext>
                </a:extLst>
              </a:tr>
              <a:tr h="255809"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gen.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serv-</a:t>
                      </a:r>
                      <a:r>
                        <a:rPr lang="cs-CZ" sz="3200" b="1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ōrum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37254"/>
                  </a:ext>
                </a:extLst>
              </a:tr>
              <a:tr h="255809"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dat.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serv-</a:t>
                      </a:r>
                      <a:r>
                        <a:rPr lang="cs-CZ" sz="3200" b="1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īs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6562777"/>
                  </a:ext>
                </a:extLst>
              </a:tr>
              <a:tr h="255809"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ak.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serv-</a:t>
                      </a:r>
                      <a:r>
                        <a:rPr lang="cs-CZ" sz="3200" b="1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ōs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3916434"/>
                  </a:ext>
                </a:extLst>
              </a:tr>
              <a:tr h="255809"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vok.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</a:t>
                      </a:r>
                      <a:r>
                        <a:rPr lang="cs-CZ" sz="3200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-</a:t>
                      </a:r>
                      <a:r>
                        <a:rPr lang="cs-CZ" sz="3200" b="1" dirty="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ī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6449789"/>
                  </a:ext>
                </a:extLst>
              </a:tr>
              <a:tr h="282940"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 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abl.</a:t>
                      </a:r>
                      <a:endParaRPr lang="cs-CZ" sz="32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3200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serv-</a:t>
                      </a:r>
                      <a:r>
                        <a:rPr lang="cs-CZ" sz="3200" b="1" dirty="0" err="1">
                          <a:effectLst/>
                          <a:latin typeface="Book Antiqua" panose="02040602050305030304" pitchFamily="18" charset="0"/>
                          <a:cs typeface="Aldhabi" panose="01000000000000000000" pitchFamily="2" charset="-78"/>
                        </a:rPr>
                        <a:t>īs</a:t>
                      </a:r>
                      <a:endParaRPr lang="cs-CZ" sz="32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Aldhabi" panose="01000000000000000000" pitchFamily="2" charset="-78"/>
                      </a:endParaRPr>
                    </a:p>
                  </a:txBody>
                  <a:tcPr marL="68580" marR="68580" marT="0" marB="17780"/>
                </a:tc>
                <a:extLst>
                  <a:ext uri="{0D108BD9-81ED-4DB2-BD59-A6C34878D82A}">
                    <a16:rowId xmlns:a16="http://schemas.microsoft.com/office/drawing/2014/main" val="1195191608"/>
                  </a:ext>
                </a:extLst>
              </a:tr>
            </a:tbl>
          </a:graphicData>
        </a:graphic>
      </p:graphicFrame>
      <p:sp>
        <p:nvSpPr>
          <p:cNvPr id="3" name="Mrak 2">
            <a:extLst>
              <a:ext uri="{FF2B5EF4-FFF2-40B4-BE49-F238E27FC236}">
                <a16:creationId xmlns:a16="http://schemas.microsoft.com/office/drawing/2014/main" id="{8689F379-D634-4AE1-95B8-1DAF687C5A13}"/>
              </a:ext>
            </a:extLst>
          </p:cNvPr>
          <p:cNvSpPr/>
          <p:nvPr/>
        </p:nvSpPr>
        <p:spPr>
          <a:xfrm>
            <a:off x="5640227" y="4023359"/>
            <a:ext cx="2514950" cy="1449987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  <a:latin typeface="Book Antiqua" panose="02040602050305030304" pitchFamily="18" charset="0"/>
              </a:rPr>
              <a:t>servus malus</a:t>
            </a:r>
          </a:p>
        </p:txBody>
      </p:sp>
    </p:spTree>
    <p:extLst>
      <p:ext uri="{BB962C8B-B14F-4D97-AF65-F5344CB8AC3E}">
        <p14:creationId xmlns:p14="http://schemas.microsoft.com/office/powerpoint/2010/main" val="236353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Obrázek 4" descr="Obsah obrázku osoba, exteriér, tráva, muž&#10;&#10;Popis byl vytvořen automaticky">
            <a:extLst>
              <a:ext uri="{FF2B5EF4-FFF2-40B4-BE49-F238E27FC236}">
                <a16:creationId xmlns:a16="http://schemas.microsoft.com/office/drawing/2014/main" id="{85BDA584-3B65-4A89-82E5-87A3E0EFF5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AC768812-94D0-4A94-9F27-0CC195A73E07}"/>
              </a:ext>
            </a:extLst>
          </p:cNvPr>
          <p:cNvSpPr/>
          <p:nvPr/>
        </p:nvSpPr>
        <p:spPr>
          <a:xfrm>
            <a:off x="0" y="6443003"/>
            <a:ext cx="970671" cy="414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258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án prstenů: Společenstvo Prstenu - Univerzitní kino Scala">
            <a:extLst>
              <a:ext uri="{FF2B5EF4-FFF2-40B4-BE49-F238E27FC236}">
                <a16:creationId xmlns:a16="http://schemas.microsoft.com/office/drawing/2014/main" id="{FB82DEA2-009F-407F-93F8-67B8C7ED0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8" r="20800" b="1"/>
          <a:stretch/>
        </p:blipFill>
        <p:spPr bwMode="auto">
          <a:xfrm flipH="1"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B405CE3-9129-422C-A411-2E5204B4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80" y="249801"/>
            <a:ext cx="4803636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  <a:latin typeface="Book Antiqua" panose="02040602050305030304" pitchFamily="18" charset="0"/>
              </a:rPr>
              <a:t>2. deklinace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9E487C-0AFF-4EAC-B20A-BEB6A3583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83" y="1617736"/>
            <a:ext cx="4962755" cy="4839335"/>
          </a:xfrm>
        </p:spPr>
        <p:txBody>
          <a:bodyPr anchor="ctr">
            <a:normAutofit/>
          </a:bodyPr>
          <a:lstStyle/>
          <a:p>
            <a:r>
              <a:rPr lang="cs-CZ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servus, ī, m.</a:t>
            </a:r>
          </a:p>
          <a:p>
            <a:r>
              <a:rPr lang="cs-CZ" sz="2000" i="1" dirty="0" err="1">
                <a:solidFill>
                  <a:srgbClr val="000000"/>
                </a:solidFill>
                <a:latin typeface="Book Antiqua" panose="02040602050305030304" pitchFamily="18" charset="0"/>
              </a:rPr>
              <a:t>puer</a:t>
            </a:r>
            <a:r>
              <a:rPr lang="cs-CZ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cs-CZ" sz="2000" i="1" dirty="0" err="1">
                <a:solidFill>
                  <a:srgbClr val="000000"/>
                </a:solidFill>
                <a:latin typeface="Book Antiqua" panose="02040602050305030304" pitchFamily="18" charset="0"/>
              </a:rPr>
              <a:t>erī</a:t>
            </a:r>
            <a:r>
              <a:rPr lang="cs-CZ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, m.</a:t>
            </a:r>
          </a:p>
          <a:p>
            <a:r>
              <a:rPr lang="cs-CZ" sz="2000" i="1" dirty="0" err="1">
                <a:solidFill>
                  <a:srgbClr val="000000"/>
                </a:solidFill>
                <a:latin typeface="Book Antiqua" panose="02040602050305030304" pitchFamily="18" charset="0"/>
              </a:rPr>
              <a:t>ager</a:t>
            </a:r>
            <a:r>
              <a:rPr lang="cs-CZ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, </a:t>
            </a:r>
            <a:r>
              <a:rPr lang="cs-CZ" sz="2000" i="1" dirty="0" err="1">
                <a:solidFill>
                  <a:srgbClr val="000000"/>
                </a:solidFill>
                <a:latin typeface="Book Antiqua" panose="02040602050305030304" pitchFamily="18" charset="0"/>
              </a:rPr>
              <a:t>grī</a:t>
            </a:r>
            <a:r>
              <a:rPr lang="cs-CZ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, m.</a:t>
            </a:r>
            <a:br>
              <a:rPr lang="cs-CZ" sz="2000" i="1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endParaRPr lang="cs-CZ" sz="2000" i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cs-CZ" sz="2000" i="1" dirty="0" err="1">
                <a:solidFill>
                  <a:srgbClr val="000000"/>
                </a:solidFill>
                <a:latin typeface="Book Antiqua" panose="02040602050305030304" pitchFamily="18" charset="0"/>
              </a:rPr>
              <a:t>exemplum</a:t>
            </a:r>
            <a:r>
              <a:rPr lang="cs-CZ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, ī, n.</a:t>
            </a:r>
            <a:br>
              <a:rPr lang="cs-CZ" sz="200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endParaRPr lang="cs-CZ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0" indent="0">
              <a:spcBef>
                <a:spcPts val="1200"/>
              </a:spcBef>
              <a:spcAft>
                <a:spcPts val="300"/>
              </a:spcAft>
              <a:buNone/>
            </a:pPr>
            <a:r>
              <a:rPr lang="cs-CZ" sz="20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Pravidla o neutrech</a:t>
            </a:r>
            <a:br>
              <a:rPr lang="cs-CZ" sz="20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</a:br>
            <a:endParaRPr lang="cs-CZ" sz="2000" b="1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  <a:p>
            <a:pPr marL="800100" lvl="1" indent="-342900">
              <a:spcBef>
                <a:spcPts val="300"/>
              </a:spcBef>
              <a:buFont typeface="+mj-lt"/>
              <a:buAutoNum type="arabicPeriod"/>
              <a:tabLst>
                <a:tab pos="252095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Tvar </a:t>
            </a:r>
            <a:r>
              <a:rPr lang="cs-CZ" sz="20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akuzativu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vokativu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v </a:t>
            </a:r>
            <a:r>
              <a:rPr lang="cs-CZ" sz="20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singuláru i plurálu vždy roven nominativu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+mj-lt"/>
              <a:buAutoNum type="arabicPeriod"/>
              <a:tabLst>
                <a:tab pos="252095" algn="l"/>
              </a:tabLst>
            </a:pP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</a:t>
            </a:r>
            <a:r>
              <a:rPr lang="cs-CZ" sz="20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plurálu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cs-CZ" sz="20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nominativ, akuzativ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sz="20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vokativ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vždy zakončen na </a:t>
            </a:r>
            <a:r>
              <a:rPr lang="cs-CZ" sz="20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8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7BCC84C8-85CF-429E-BCBE-2B4B8870B1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27967"/>
              </p:ext>
            </p:extLst>
          </p:nvPr>
        </p:nvGraphicFramePr>
        <p:xfrm>
          <a:off x="927835" y="643466"/>
          <a:ext cx="10336333" cy="557107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731316">
                  <a:extLst>
                    <a:ext uri="{9D8B030D-6E8A-4147-A177-3AD203B41FA5}">
                      <a16:colId xmlns:a16="http://schemas.microsoft.com/office/drawing/2014/main" val="3628248552"/>
                    </a:ext>
                  </a:extLst>
                </a:gridCol>
                <a:gridCol w="1086293">
                  <a:extLst>
                    <a:ext uri="{9D8B030D-6E8A-4147-A177-3AD203B41FA5}">
                      <a16:colId xmlns:a16="http://schemas.microsoft.com/office/drawing/2014/main" val="1828054532"/>
                    </a:ext>
                  </a:extLst>
                </a:gridCol>
                <a:gridCol w="1917191">
                  <a:extLst>
                    <a:ext uri="{9D8B030D-6E8A-4147-A177-3AD203B41FA5}">
                      <a16:colId xmlns:a16="http://schemas.microsoft.com/office/drawing/2014/main" val="2525292530"/>
                    </a:ext>
                  </a:extLst>
                </a:gridCol>
                <a:gridCol w="2097928">
                  <a:extLst>
                    <a:ext uri="{9D8B030D-6E8A-4147-A177-3AD203B41FA5}">
                      <a16:colId xmlns:a16="http://schemas.microsoft.com/office/drawing/2014/main" val="3427648754"/>
                    </a:ext>
                  </a:extLst>
                </a:gridCol>
                <a:gridCol w="2097928">
                  <a:extLst>
                    <a:ext uri="{9D8B030D-6E8A-4147-A177-3AD203B41FA5}">
                      <a16:colId xmlns:a16="http://schemas.microsoft.com/office/drawing/2014/main" val="1946176302"/>
                    </a:ext>
                  </a:extLst>
                </a:gridCol>
                <a:gridCol w="2405677">
                  <a:extLst>
                    <a:ext uri="{9D8B030D-6E8A-4147-A177-3AD203B41FA5}">
                      <a16:colId xmlns:a16="http://schemas.microsoft.com/office/drawing/2014/main" val="3445866789"/>
                    </a:ext>
                  </a:extLst>
                </a:gridCol>
              </a:tblGrid>
              <a:tr h="475984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sg.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nom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serv-us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pu-</a:t>
                      </a:r>
                      <a:r>
                        <a:rPr lang="cs-CZ" sz="2800" b="1" err="1">
                          <a:effectLst/>
                          <a:latin typeface="Book Antiqua" panose="02040602050305030304" pitchFamily="18" charset="0"/>
                        </a:rPr>
                        <a:t>er</a:t>
                      </a:r>
                      <a:endParaRPr lang="cs-CZ" sz="28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ag-</a:t>
                      </a:r>
                      <a:r>
                        <a:rPr lang="cs-CZ" sz="2800" b="1" err="1">
                          <a:effectLst/>
                          <a:latin typeface="Book Antiqua" panose="02040602050305030304" pitchFamily="18" charset="0"/>
                        </a:rPr>
                        <a:t>er</a:t>
                      </a:r>
                      <a:endParaRPr lang="cs-CZ" sz="28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800" b="1">
                          <a:effectLst/>
                          <a:latin typeface="Book Antiqua" panose="02040602050305030304" pitchFamily="18" charset="0"/>
                        </a:rPr>
                        <a:t>um</a:t>
                      </a:r>
                      <a:endParaRPr lang="cs-CZ" sz="28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extLst>
                  <a:ext uri="{0D108BD9-81ED-4DB2-BD59-A6C34878D82A}">
                    <a16:rowId xmlns:a16="http://schemas.microsoft.com/office/drawing/2014/main" val="3652450505"/>
                  </a:ext>
                </a:extLst>
              </a:tr>
              <a:tr h="458392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gen.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serv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-ī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puer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-ī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agr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-ī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-ī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extLst>
                  <a:ext uri="{0D108BD9-81ED-4DB2-BD59-A6C34878D82A}">
                    <a16:rowId xmlns:a16="http://schemas.microsoft.com/office/drawing/2014/main" val="173866550"/>
                  </a:ext>
                </a:extLst>
              </a:tr>
              <a:tr h="458392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dat.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serv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-ō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puer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-ō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agr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-ō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-ō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extLst>
                  <a:ext uri="{0D108BD9-81ED-4DB2-BD59-A6C34878D82A}">
                    <a16:rowId xmlns:a16="http://schemas.microsoft.com/office/drawing/2014/main" val="395928637"/>
                  </a:ext>
                </a:extLst>
              </a:tr>
              <a:tr h="458392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ak.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serv-um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puer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-um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agr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-um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800" b="1">
                          <a:effectLst/>
                          <a:latin typeface="Book Antiqua" panose="02040602050305030304" pitchFamily="18" charset="0"/>
                        </a:rPr>
                        <a:t>um</a:t>
                      </a:r>
                      <a:endParaRPr lang="cs-CZ" sz="28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extLst>
                  <a:ext uri="{0D108BD9-81ED-4DB2-BD59-A6C34878D82A}">
                    <a16:rowId xmlns:a16="http://schemas.microsoft.com/office/drawing/2014/main" val="3085206499"/>
                  </a:ext>
                </a:extLst>
              </a:tr>
              <a:tr h="458392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vok.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serv-e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pu-</a:t>
                      </a:r>
                      <a:r>
                        <a:rPr lang="cs-CZ" sz="2800" b="1" err="1">
                          <a:effectLst/>
                          <a:latin typeface="Book Antiqua" panose="02040602050305030304" pitchFamily="18" charset="0"/>
                        </a:rPr>
                        <a:t>er</a:t>
                      </a:r>
                      <a:endParaRPr lang="cs-CZ" sz="28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ag-</a:t>
                      </a:r>
                      <a:r>
                        <a:rPr lang="cs-CZ" sz="2800" b="1" err="1">
                          <a:effectLst/>
                          <a:latin typeface="Book Antiqua" panose="02040602050305030304" pitchFamily="18" charset="0"/>
                        </a:rPr>
                        <a:t>er</a:t>
                      </a:r>
                      <a:endParaRPr lang="cs-CZ" sz="28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800" b="1">
                          <a:effectLst/>
                          <a:latin typeface="Book Antiqua" panose="02040602050305030304" pitchFamily="18" charset="0"/>
                        </a:rPr>
                        <a:t>um</a:t>
                      </a:r>
                      <a:endParaRPr lang="cs-CZ" sz="28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extLst>
                  <a:ext uri="{0D108BD9-81ED-4DB2-BD59-A6C34878D82A}">
                    <a16:rowId xmlns:a16="http://schemas.microsoft.com/office/drawing/2014/main" val="4176015238"/>
                  </a:ext>
                </a:extLst>
              </a:tr>
              <a:tr h="475984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abl.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serv-ō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puer-ō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agr-ō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-ō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extLst>
                  <a:ext uri="{0D108BD9-81ED-4DB2-BD59-A6C34878D82A}">
                    <a16:rowId xmlns:a16="http://schemas.microsoft.com/office/drawing/2014/main" val="344840878"/>
                  </a:ext>
                </a:extLst>
              </a:tr>
              <a:tr h="475984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pl.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nom.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serv-ī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puer-ī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agr-ī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800" b="1"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cs-CZ" sz="28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17592" marB="0" anchor="ctr"/>
                </a:tc>
                <a:extLst>
                  <a:ext uri="{0D108BD9-81ED-4DB2-BD59-A6C34878D82A}">
                    <a16:rowId xmlns:a16="http://schemas.microsoft.com/office/drawing/2014/main" val="701976028"/>
                  </a:ext>
                </a:extLst>
              </a:tr>
              <a:tr h="458392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gen.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serv-ōrum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puer-ōrum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agr-ōrum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exempl-ōrum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extLst>
                  <a:ext uri="{0D108BD9-81ED-4DB2-BD59-A6C34878D82A}">
                    <a16:rowId xmlns:a16="http://schemas.microsoft.com/office/drawing/2014/main" val="3264482474"/>
                  </a:ext>
                </a:extLst>
              </a:tr>
              <a:tr h="458392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dat.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serv-īs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puer-īs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agr-īs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exempl-īs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extLst>
                  <a:ext uri="{0D108BD9-81ED-4DB2-BD59-A6C34878D82A}">
                    <a16:rowId xmlns:a16="http://schemas.microsoft.com/office/drawing/2014/main" val="2022980159"/>
                  </a:ext>
                </a:extLst>
              </a:tr>
              <a:tr h="458392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ak.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serv-ōs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puer-ōs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agr-ōs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800" b="1"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cs-CZ" sz="28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extLst>
                  <a:ext uri="{0D108BD9-81ED-4DB2-BD59-A6C34878D82A}">
                    <a16:rowId xmlns:a16="http://schemas.microsoft.com/office/drawing/2014/main" val="4187868724"/>
                  </a:ext>
                </a:extLst>
              </a:tr>
              <a:tr h="458392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vok.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serv-ī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puer-ī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agr-ī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</a:t>
                      </a:r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2800" b="1"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cs-CZ" sz="2800" b="1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0" anchor="ctr"/>
                </a:tc>
                <a:extLst>
                  <a:ext uri="{0D108BD9-81ED-4DB2-BD59-A6C34878D82A}">
                    <a16:rowId xmlns:a16="http://schemas.microsoft.com/office/drawing/2014/main" val="2995286516"/>
                  </a:ext>
                </a:extLst>
              </a:tr>
              <a:tr h="475984"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abl.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serv-īs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puer-īs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>
                          <a:effectLst/>
                          <a:latin typeface="Book Antiqua" panose="02040602050305030304" pitchFamily="18" charset="0"/>
                        </a:rPr>
                        <a:t>agr-īs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2800" err="1">
                          <a:effectLst/>
                          <a:latin typeface="Book Antiqua" panose="02040602050305030304" pitchFamily="18" charset="0"/>
                        </a:rPr>
                        <a:t>exempl-īs</a:t>
                      </a:r>
                      <a:endParaRPr lang="cs-CZ" sz="2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7854" marR="67854" marT="0" marB="17592" anchor="ctr"/>
                </a:tc>
                <a:extLst>
                  <a:ext uri="{0D108BD9-81ED-4DB2-BD59-A6C34878D82A}">
                    <a16:rowId xmlns:a16="http://schemas.microsoft.com/office/drawing/2014/main" val="2059577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30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entové :: stredozem-rpg">
            <a:extLst>
              <a:ext uri="{FF2B5EF4-FFF2-40B4-BE49-F238E27FC236}">
                <a16:creationId xmlns:a16="http://schemas.microsoft.com/office/drawing/2014/main" id="{A4ABD7DF-CA75-4433-8B47-C33FC0206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" r="1" b="18625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0CF8E97-929D-4CBA-BDA0-1BE0FCD20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4" y="320143"/>
            <a:ext cx="4803636" cy="131166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Rody substantiv</a:t>
            </a:r>
            <a:br>
              <a:rPr lang="cs-CZ" sz="3200" dirty="0">
                <a:solidFill>
                  <a:srgbClr val="000000"/>
                </a:solidFill>
                <a:latin typeface="Book Antiqua" panose="02040602050305030304" pitchFamily="18" charset="0"/>
              </a:rPr>
            </a:br>
            <a:r>
              <a:rPr lang="cs-CZ" sz="3200" dirty="0">
                <a:solidFill>
                  <a:srgbClr val="000000"/>
                </a:solidFill>
                <a:latin typeface="Book Antiqua" panose="02040602050305030304" pitchFamily="18" charset="0"/>
              </a:rPr>
              <a:t>2. deklinace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DEB538-D610-45EC-8082-959CF4732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23" y="1674011"/>
            <a:ext cx="5089073" cy="4712722"/>
          </a:xfrm>
        </p:spPr>
        <p:txBody>
          <a:bodyPr anchor="ctr">
            <a:noAutofit/>
          </a:bodyPr>
          <a:lstStyle/>
          <a:p>
            <a:r>
              <a:rPr lang="cs-CZ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cs-CZ" sz="2000" i="1" dirty="0" err="1">
                <a:solidFill>
                  <a:srgbClr val="000000"/>
                </a:solidFill>
                <a:latin typeface="Book Antiqua" panose="02040602050305030304" pitchFamily="18" charset="0"/>
              </a:rPr>
              <a:t>us</a:t>
            </a:r>
            <a:r>
              <a:rPr lang="cs-CZ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většinou maskulina</a:t>
            </a:r>
          </a:p>
          <a:p>
            <a:r>
              <a:rPr lang="cs-CZ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-</a:t>
            </a:r>
            <a:r>
              <a:rPr lang="cs-CZ" sz="2000" i="1" dirty="0" err="1">
                <a:solidFill>
                  <a:srgbClr val="000000"/>
                </a:solidFill>
                <a:latin typeface="Book Antiqua" panose="02040602050305030304" pitchFamily="18" charset="0"/>
              </a:rPr>
              <a:t>er</a:t>
            </a:r>
            <a:r>
              <a:rPr lang="cs-CZ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vždy maskulina</a:t>
            </a:r>
          </a:p>
          <a:p>
            <a:r>
              <a:rPr lang="cs-CZ" sz="2000" i="1" dirty="0">
                <a:solidFill>
                  <a:srgbClr val="000000"/>
                </a:solidFill>
                <a:latin typeface="Book Antiqua" panose="02040602050305030304" pitchFamily="18" charset="0"/>
              </a:rPr>
              <a:t>-um</a:t>
            </a:r>
            <a:r>
              <a:rPr lang="cs-CZ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 vždy neutra</a:t>
            </a:r>
          </a:p>
          <a:p>
            <a:endParaRPr lang="cs-CZ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r>
              <a:rPr lang="cs-CZ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několik feminin</a:t>
            </a:r>
          </a:p>
          <a:p>
            <a:pPr lvl="1"/>
            <a:r>
              <a:rPr lang="cs-CZ" sz="20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jména stromů, zemí, ostrovů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a </a:t>
            </a:r>
            <a:r>
              <a:rPr lang="cs-CZ" sz="20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měst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např.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fāgus</a:t>
            </a:r>
            <a:r>
              <a:rPr lang="cs-CZ" sz="2000" i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ī, f.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„buk“,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Aegyptus</a:t>
            </a:r>
            <a:r>
              <a:rPr lang="cs-CZ" sz="2000" i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ī, f.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„Egypt“</a:t>
            </a:r>
          </a:p>
          <a:p>
            <a:pPr lvl="1"/>
            <a:r>
              <a:rPr lang="cs-CZ" sz="2000" b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několik dalších substantiv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: </a:t>
            </a:r>
            <a:r>
              <a:rPr lang="cs-CZ" sz="2000" i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humus, ī, f.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„hlína, země“,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alvus</a:t>
            </a:r>
            <a:r>
              <a:rPr lang="cs-CZ" sz="2000" i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ī, f.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„břicho, dutina břišní“</a:t>
            </a:r>
          </a:p>
          <a:p>
            <a:r>
              <a:rPr lang="cs-CZ" sz="2000" dirty="0">
                <a:solidFill>
                  <a:srgbClr val="000000"/>
                </a:solidFill>
                <a:latin typeface="Book Antiqua" panose="02040602050305030304" pitchFamily="18" charset="0"/>
              </a:rPr>
              <a:t>některá neutra na -</a:t>
            </a:r>
            <a:r>
              <a:rPr lang="cs-CZ" sz="2000" dirty="0" err="1">
                <a:solidFill>
                  <a:srgbClr val="000000"/>
                </a:solidFill>
                <a:latin typeface="Book Antiqua" panose="02040602050305030304" pitchFamily="18" charset="0"/>
              </a:rPr>
              <a:t>us</a:t>
            </a:r>
            <a:endParaRPr lang="cs-CZ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lvl="1"/>
            <a:r>
              <a:rPr lang="cs-CZ" sz="2000" i="1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vīrus</a:t>
            </a:r>
            <a:r>
              <a:rPr lang="cs-CZ" sz="2000" i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ī, n.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„jed“,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pelagus</a:t>
            </a:r>
            <a:r>
              <a:rPr lang="cs-CZ" sz="2000" i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ī, n.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„moře“ a </a:t>
            </a:r>
            <a:r>
              <a:rPr lang="cs-CZ" sz="2000" i="1" dirty="0" err="1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vulgus</a:t>
            </a:r>
            <a:r>
              <a:rPr lang="cs-CZ" sz="2000" i="1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, ī, n.</a:t>
            </a:r>
            <a:r>
              <a:rPr lang="cs-CZ" sz="2000" dirty="0">
                <a:solidFill>
                  <a:srgbClr val="000000"/>
                </a:solidFill>
                <a:effectLst/>
                <a:latin typeface="Book Antiqua" panose="02040602050305030304" pitchFamily="18" charset="0"/>
                <a:ea typeface="Times New Roman" panose="02020603050405020304" pitchFamily="18" charset="0"/>
              </a:rPr>
              <a:t> „lid“</a:t>
            </a:r>
            <a:endParaRPr lang="cs-CZ" sz="2000" dirty="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Mrak 5">
            <a:extLst>
              <a:ext uri="{FF2B5EF4-FFF2-40B4-BE49-F238E27FC236}">
                <a16:creationId xmlns:a16="http://schemas.microsoft.com/office/drawing/2014/main" id="{D705C94C-F13C-45DD-B81F-30122CFFB93D}"/>
              </a:ext>
            </a:extLst>
          </p:cNvPr>
          <p:cNvSpPr/>
          <p:nvPr/>
        </p:nvSpPr>
        <p:spPr>
          <a:xfrm>
            <a:off x="9509760" y="5196988"/>
            <a:ext cx="2560320" cy="1661002"/>
          </a:xfrm>
          <a:prstGeom prst="clou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entus</a:t>
            </a:r>
            <a:r>
              <a:rPr lang="cs-CZ" sz="2400" b="1" dirty="0">
                <a:solidFill>
                  <a:schemeClr val="tx1"/>
                </a:solidFill>
                <a:latin typeface="Book Antiqua" panose="02040602050305030304" pitchFamily="18" charset="0"/>
              </a:rPr>
              <a:t>, ī, f.</a:t>
            </a:r>
          </a:p>
        </p:txBody>
      </p:sp>
    </p:spTree>
    <p:extLst>
      <p:ext uri="{BB962C8B-B14F-4D97-AF65-F5344CB8AC3E}">
        <p14:creationId xmlns:p14="http://schemas.microsoft.com/office/powerpoint/2010/main" val="3130766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E45460-34A6-4D24-BCD6-D9327CF6B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711" y="365125"/>
            <a:ext cx="10515600" cy="1049339"/>
          </a:xfrm>
        </p:spPr>
        <p:txBody>
          <a:bodyPr>
            <a:normAutofit/>
          </a:bodyPr>
          <a:lstStyle/>
          <a:p>
            <a:r>
              <a:rPr lang="cs-CZ" sz="3200" dirty="0">
                <a:latin typeface="Book Antiqua" panose="02040602050305030304" pitchFamily="18" charset="0"/>
              </a:rPr>
              <a:t>Adjektiva 1. a 2. deklinace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8C4A19A-1D40-48E8-91DF-46B046CE8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78" y="1456668"/>
            <a:ext cx="9389012" cy="4351338"/>
          </a:xfrm>
        </p:spPr>
        <p:txBody>
          <a:bodyPr>
            <a:normAutofit/>
          </a:bodyPr>
          <a:lstStyle/>
          <a:p>
            <a:r>
              <a:rPr lang="cs-CZ" sz="2400" i="1" dirty="0">
                <a:latin typeface="Book Antiqua" panose="02040602050305030304" pitchFamily="18" charset="0"/>
              </a:rPr>
              <a:t>bonus, bona, </a:t>
            </a:r>
            <a:r>
              <a:rPr lang="cs-CZ" sz="2400" i="1" dirty="0" err="1">
                <a:latin typeface="Book Antiqua" panose="02040602050305030304" pitchFamily="18" charset="0"/>
              </a:rPr>
              <a:t>bonum</a:t>
            </a:r>
            <a:r>
              <a:rPr lang="cs-CZ" sz="2400" dirty="0">
                <a:latin typeface="Book Antiqua" panose="02040602050305030304" pitchFamily="18" charset="0"/>
              </a:rPr>
              <a:t> „dobrý, dobrá, dobré“</a:t>
            </a:r>
          </a:p>
          <a:p>
            <a:r>
              <a:rPr lang="cs-CZ" sz="2400" i="1" dirty="0" err="1">
                <a:latin typeface="Book Antiqua" panose="02040602050305030304" pitchFamily="18" charset="0"/>
              </a:rPr>
              <a:t>pulcher</a:t>
            </a:r>
            <a:r>
              <a:rPr lang="cs-CZ" sz="2400" i="1" dirty="0">
                <a:latin typeface="Book Antiqua" panose="02040602050305030304" pitchFamily="18" charset="0"/>
              </a:rPr>
              <a:t>, </a:t>
            </a:r>
            <a:r>
              <a:rPr lang="cs-CZ" sz="2400" i="1" dirty="0" err="1">
                <a:latin typeface="Book Antiqua" panose="02040602050305030304" pitchFamily="18" charset="0"/>
              </a:rPr>
              <a:t>pulchra</a:t>
            </a:r>
            <a:r>
              <a:rPr lang="cs-CZ" sz="2400" i="1" dirty="0">
                <a:latin typeface="Book Antiqua" panose="02040602050305030304" pitchFamily="18" charset="0"/>
              </a:rPr>
              <a:t>, </a:t>
            </a:r>
            <a:r>
              <a:rPr lang="cs-CZ" sz="2400" i="1" dirty="0" err="1">
                <a:latin typeface="Book Antiqua" panose="02040602050305030304" pitchFamily="18" charset="0"/>
              </a:rPr>
              <a:t>pulchrum</a:t>
            </a:r>
            <a:r>
              <a:rPr lang="cs-CZ" sz="2400" dirty="0">
                <a:latin typeface="Book Antiqua" panose="02040602050305030304" pitchFamily="18" charset="0"/>
              </a:rPr>
              <a:t> „pěkný, pěkná, pěkné“</a:t>
            </a:r>
          </a:p>
          <a:p>
            <a:r>
              <a:rPr lang="cs-CZ" sz="2400" i="1" dirty="0" err="1">
                <a:latin typeface="Book Antiqua" panose="02040602050305030304" pitchFamily="18" charset="0"/>
              </a:rPr>
              <a:t>līber</a:t>
            </a:r>
            <a:r>
              <a:rPr lang="cs-CZ" sz="2400" i="1" dirty="0">
                <a:latin typeface="Book Antiqua" panose="02040602050305030304" pitchFamily="18" charset="0"/>
              </a:rPr>
              <a:t>, libera, </a:t>
            </a:r>
            <a:r>
              <a:rPr lang="cs-CZ" sz="2400" i="1" dirty="0" err="1">
                <a:latin typeface="Book Antiqua" panose="02040602050305030304" pitchFamily="18" charset="0"/>
              </a:rPr>
              <a:t>līberum</a:t>
            </a:r>
            <a:r>
              <a:rPr lang="cs-CZ" sz="2400" dirty="0">
                <a:latin typeface="Book Antiqua" panose="02040602050305030304" pitchFamily="18" charset="0"/>
              </a:rPr>
              <a:t> „svobodný, svobodná, svobodné“</a:t>
            </a:r>
            <a:br>
              <a:rPr lang="cs-CZ" sz="2400" dirty="0">
                <a:latin typeface="Book Antiqua" panose="02040602050305030304" pitchFamily="18" charset="0"/>
              </a:rPr>
            </a:br>
            <a:endParaRPr lang="cs-CZ" sz="2400" dirty="0">
              <a:latin typeface="Book Antiqua" panose="02040602050305030304" pitchFamily="18" charset="0"/>
            </a:endParaRPr>
          </a:p>
          <a:p>
            <a:r>
              <a:rPr lang="cs-CZ" sz="2400" dirty="0">
                <a:latin typeface="Book Antiqua" panose="02040602050305030304" pitchFamily="18" charset="0"/>
              </a:rPr>
              <a:t>substantivum i adjektivum </a:t>
            </a:r>
            <a:br>
              <a:rPr lang="cs-CZ" sz="2400" dirty="0">
                <a:latin typeface="Book Antiqua" panose="02040602050305030304" pitchFamily="18" charset="0"/>
              </a:rPr>
            </a:br>
            <a:r>
              <a:rPr lang="cs-CZ" sz="2400" b="1" dirty="0">
                <a:latin typeface="Book Antiqua" panose="02040602050305030304" pitchFamily="18" charset="0"/>
              </a:rPr>
              <a:t>zachovává svůj vzor</a:t>
            </a:r>
            <a:r>
              <a:rPr lang="cs-CZ" sz="2400" dirty="0">
                <a:latin typeface="Book Antiqua" panose="02040602050305030304" pitchFamily="18" charset="0"/>
              </a:rPr>
              <a:t>, koncovky </a:t>
            </a:r>
            <a:br>
              <a:rPr lang="cs-CZ" sz="2400" dirty="0">
                <a:latin typeface="Book Antiqua" panose="02040602050305030304" pitchFamily="18" charset="0"/>
              </a:rPr>
            </a:br>
            <a:r>
              <a:rPr lang="cs-CZ" sz="2400" dirty="0">
                <a:latin typeface="Book Antiqua" panose="02040602050305030304" pitchFamily="18" charset="0"/>
              </a:rPr>
              <a:t>se tedy nemusí shodovat!</a:t>
            </a:r>
          </a:p>
          <a:p>
            <a:pPr lvl="1"/>
            <a:r>
              <a:rPr lang="cs-CZ" dirty="0">
                <a:latin typeface="Book Antiqua" panose="02040602050305030304" pitchFamily="18" charset="0"/>
              </a:rPr>
              <a:t>srov. „dobrá žena“, </a:t>
            </a:r>
            <a:br>
              <a:rPr lang="cs-CZ" dirty="0">
                <a:latin typeface="Book Antiqua" panose="02040602050305030304" pitchFamily="18" charset="0"/>
              </a:rPr>
            </a:br>
            <a:r>
              <a:rPr lang="cs-CZ" dirty="0">
                <a:latin typeface="Book Antiqua" panose="02040602050305030304" pitchFamily="18" charset="0"/>
              </a:rPr>
              <a:t>„dobrý starosta“</a:t>
            </a:r>
          </a:p>
        </p:txBody>
      </p:sp>
      <p:pic>
        <p:nvPicPr>
          <p:cNvPr id="5" name="Obrázek 4" descr="Obsah obrázku osoba, fotka, usmívající se, muž&#10;&#10;Popis byl vytvořen automaticky">
            <a:extLst>
              <a:ext uri="{FF2B5EF4-FFF2-40B4-BE49-F238E27FC236}">
                <a16:creationId xmlns:a16="http://schemas.microsoft.com/office/drawing/2014/main" id="{3827FF31-EC1C-4B34-B949-39DF12E610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8471"/>
          <a:stretch/>
        </p:blipFill>
        <p:spPr>
          <a:xfrm>
            <a:off x="6166340" y="3154389"/>
            <a:ext cx="5600114" cy="339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63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1CA1AED0-DE5E-4CC6-A1C8-B68A76227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707039"/>
              </p:ext>
            </p:extLst>
          </p:nvPr>
        </p:nvGraphicFramePr>
        <p:xfrm>
          <a:off x="398206" y="2536723"/>
          <a:ext cx="11194026" cy="3956149"/>
        </p:xfrm>
        <a:graphic>
          <a:graphicData uri="http://schemas.openxmlformats.org/drawingml/2006/table">
            <a:tbl>
              <a:tblPr firstCol="1" bandRow="1">
                <a:tableStyleId>{073A0DAA-6AF3-43AB-8588-CEC1D06C72B9}</a:tableStyleId>
              </a:tblPr>
              <a:tblGrid>
                <a:gridCol w="618157">
                  <a:extLst>
                    <a:ext uri="{9D8B030D-6E8A-4147-A177-3AD203B41FA5}">
                      <a16:colId xmlns:a16="http://schemas.microsoft.com/office/drawing/2014/main" val="2488372164"/>
                    </a:ext>
                  </a:extLst>
                </a:gridCol>
                <a:gridCol w="877963">
                  <a:extLst>
                    <a:ext uri="{9D8B030D-6E8A-4147-A177-3AD203B41FA5}">
                      <a16:colId xmlns:a16="http://schemas.microsoft.com/office/drawing/2014/main" val="2614180070"/>
                    </a:ext>
                  </a:extLst>
                </a:gridCol>
                <a:gridCol w="1856712">
                  <a:extLst>
                    <a:ext uri="{9D8B030D-6E8A-4147-A177-3AD203B41FA5}">
                      <a16:colId xmlns:a16="http://schemas.microsoft.com/office/drawing/2014/main" val="3026534714"/>
                    </a:ext>
                  </a:extLst>
                </a:gridCol>
                <a:gridCol w="1419971">
                  <a:extLst>
                    <a:ext uri="{9D8B030D-6E8A-4147-A177-3AD203B41FA5}">
                      <a16:colId xmlns:a16="http://schemas.microsoft.com/office/drawing/2014/main" val="1425372561"/>
                    </a:ext>
                  </a:extLst>
                </a:gridCol>
                <a:gridCol w="1646181">
                  <a:extLst>
                    <a:ext uri="{9D8B030D-6E8A-4147-A177-3AD203B41FA5}">
                      <a16:colId xmlns:a16="http://schemas.microsoft.com/office/drawing/2014/main" val="700580768"/>
                    </a:ext>
                  </a:extLst>
                </a:gridCol>
                <a:gridCol w="1500599">
                  <a:extLst>
                    <a:ext uri="{9D8B030D-6E8A-4147-A177-3AD203B41FA5}">
                      <a16:colId xmlns:a16="http://schemas.microsoft.com/office/drawing/2014/main" val="4257876729"/>
                    </a:ext>
                  </a:extLst>
                </a:gridCol>
                <a:gridCol w="1742487">
                  <a:extLst>
                    <a:ext uri="{9D8B030D-6E8A-4147-A177-3AD203B41FA5}">
                      <a16:colId xmlns:a16="http://schemas.microsoft.com/office/drawing/2014/main" val="1746593818"/>
                    </a:ext>
                  </a:extLst>
                </a:gridCol>
                <a:gridCol w="1531956">
                  <a:extLst>
                    <a:ext uri="{9D8B030D-6E8A-4147-A177-3AD203B41FA5}">
                      <a16:colId xmlns:a16="http://schemas.microsoft.com/office/drawing/2014/main" val="2670917003"/>
                    </a:ext>
                  </a:extLst>
                </a:gridCol>
              </a:tblGrid>
              <a:tr h="317707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sg.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nom.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magistra </a:t>
                      </a:r>
                      <a:endParaRPr lang="cs-CZ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bona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cs-CZ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us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domin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us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līb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er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extLst>
                  <a:ext uri="{0D108BD9-81ED-4DB2-BD59-A6C34878D82A}">
                    <a16:rowId xmlns:a16="http://schemas.microsoft.com/office/drawing/2014/main" val="2059411197"/>
                  </a:ext>
                </a:extLst>
              </a:tr>
              <a:tr h="298369">
                <a:tc gridSpan="2"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vzor: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  <a:latin typeface="Book Antiqua" panose="02040602050305030304" pitchFamily="18" charset="0"/>
                        </a:rPr>
                        <a:t>fēmina 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  <a:latin typeface="Book Antiqua" panose="02040602050305030304" pitchFamily="18" charset="0"/>
                        </a:rPr>
                        <a:t>fēmina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  <a:latin typeface="Book Antiqua" panose="02040602050305030304" pitchFamily="18" charset="0"/>
                        </a:rPr>
                        <a:t>fēmina 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  <a:latin typeface="Book Antiqua" panose="02040602050305030304" pitchFamily="18" charset="0"/>
                        </a:rPr>
                        <a:t>servus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  <a:latin typeface="Book Antiqua" panose="02040602050305030304" pitchFamily="18" charset="0"/>
                        </a:rPr>
                        <a:t>servus 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>
                          <a:effectLst/>
                          <a:latin typeface="Book Antiqua" panose="02040602050305030304" pitchFamily="18" charset="0"/>
                        </a:rPr>
                        <a:t>puer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8836747"/>
                  </a:ext>
                </a:extLst>
              </a:tr>
              <a:tr h="29836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gen.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magistr-ae 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bon-ae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incol-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ae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ī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domin-ī 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līber-ī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3063355"/>
                  </a:ext>
                </a:extLst>
              </a:tr>
              <a:tr h="29836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dat.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magistr-ae 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ae</a:t>
                      </a:r>
                      <a:endParaRPr lang="cs-CZ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incol-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ae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ō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domin-ō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līber-ō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086825"/>
                  </a:ext>
                </a:extLst>
              </a:tr>
              <a:tr h="29836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ak.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magistr-am 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bon-am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incol-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am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um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domin-um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līber-um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944783"/>
                  </a:ext>
                </a:extLst>
              </a:tr>
              <a:tr h="29836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vok.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magistr-a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bon-a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</a:t>
                      </a:r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a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e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domin-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e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līb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er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89104"/>
                  </a:ext>
                </a:extLst>
              </a:tr>
              <a:tr h="317707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abl.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magistr-ā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bon-ā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</a:t>
                      </a:r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-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ā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ō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domin-ō</a:t>
                      </a:r>
                      <a:endParaRPr lang="cs-CZ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līber</a:t>
                      </a:r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-ō</a:t>
                      </a:r>
                      <a:endParaRPr lang="cs-CZ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extLst>
                  <a:ext uri="{0D108BD9-81ED-4DB2-BD59-A6C34878D82A}">
                    <a16:rowId xmlns:a16="http://schemas.microsoft.com/office/drawing/2014/main" val="4137475589"/>
                  </a:ext>
                </a:extLst>
              </a:tr>
              <a:tr h="317707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pl.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nom.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magistr-ae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bon-ae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incol-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ae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ī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domin-ī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līber-ī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17780" marB="0"/>
                </a:tc>
                <a:extLst>
                  <a:ext uri="{0D108BD9-81ED-4DB2-BD59-A6C34878D82A}">
                    <a16:rowId xmlns:a16="http://schemas.microsoft.com/office/drawing/2014/main" val="1885202921"/>
                  </a:ext>
                </a:extLst>
              </a:tr>
              <a:tr h="29836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gen.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magistr-ārum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bon-ārum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incol-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ārum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ōrum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domin-ōrum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līber-ōrum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9255086"/>
                  </a:ext>
                </a:extLst>
              </a:tr>
              <a:tr h="29836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dat.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magistr-īs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bon-īs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incol-īs</a:t>
                      </a:r>
                      <a:endParaRPr lang="cs-CZ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īs</a:t>
                      </a:r>
                      <a:endParaRPr lang="cs-CZ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domin-īs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līber-īs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51423"/>
                  </a:ext>
                </a:extLst>
              </a:tr>
              <a:tr h="29836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ak.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magistr-ās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bon-ās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incol-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ās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ōs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domin-ōs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līber-ōs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8321633"/>
                  </a:ext>
                </a:extLst>
              </a:tr>
              <a:tr h="298369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vok.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magistr-ae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bon-ae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incol-</a:t>
                      </a:r>
                      <a:r>
                        <a:rPr lang="cs-CZ" sz="1800" b="1" dirty="0" err="1">
                          <a:effectLst/>
                          <a:latin typeface="Book Antiqua" panose="02040602050305030304" pitchFamily="18" charset="0"/>
                        </a:rPr>
                        <a:t>ae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b="1" dirty="0">
                          <a:effectLst/>
                          <a:latin typeface="Book Antiqua" panose="02040602050305030304" pitchFamily="18" charset="0"/>
                        </a:rPr>
                        <a:t>ī</a:t>
                      </a:r>
                      <a:endParaRPr lang="cs-CZ" sz="18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domin-ī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līber-ī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0435794"/>
                  </a:ext>
                </a:extLst>
              </a:tr>
              <a:tr h="317707"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abl.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magistr-īs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bon-īs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incol-īs</a:t>
                      </a:r>
                      <a:endParaRPr lang="cs-CZ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>
                          <a:effectLst/>
                          <a:latin typeface="Book Antiqua" panose="02040602050305030304" pitchFamily="18" charset="0"/>
                        </a:rPr>
                        <a:t>bon-</a:t>
                      </a:r>
                      <a:r>
                        <a:rPr lang="cs-CZ" sz="1800" b="0" dirty="0" err="1">
                          <a:effectLst/>
                          <a:latin typeface="Book Antiqua" panose="02040602050305030304" pitchFamily="18" charset="0"/>
                        </a:rPr>
                        <a:t>īs</a:t>
                      </a:r>
                      <a:endParaRPr lang="cs-CZ" sz="1800" b="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>
                          <a:effectLst/>
                          <a:latin typeface="Book Antiqua" panose="02040602050305030304" pitchFamily="18" charset="0"/>
                        </a:rPr>
                        <a:t>domin-īs</a:t>
                      </a:r>
                      <a:endParaRPr lang="cs-CZ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800" dirty="0" err="1">
                          <a:effectLst/>
                          <a:latin typeface="Book Antiqua" panose="02040602050305030304" pitchFamily="18" charset="0"/>
                        </a:rPr>
                        <a:t>līber-īs</a:t>
                      </a:r>
                      <a:endParaRPr lang="cs-CZ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17780"/>
                </a:tc>
                <a:extLst>
                  <a:ext uri="{0D108BD9-81ED-4DB2-BD59-A6C34878D82A}">
                    <a16:rowId xmlns:a16="http://schemas.microsoft.com/office/drawing/2014/main" val="1817926171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1D3EAA87-AF8F-4B94-907F-58C88BE55D04}"/>
              </a:ext>
            </a:extLst>
          </p:cNvPr>
          <p:cNvSpPr/>
          <p:nvPr/>
        </p:nvSpPr>
        <p:spPr>
          <a:xfrm>
            <a:off x="5120640" y="2536723"/>
            <a:ext cx="2982351" cy="395615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 descr="Obsah obrázku fotka, hledání, vpředu, žena&#10;&#10;Popis byl vytvořen automaticky">
            <a:extLst>
              <a:ext uri="{FF2B5EF4-FFF2-40B4-BE49-F238E27FC236}">
                <a16:creationId xmlns:a16="http://schemas.microsoft.com/office/drawing/2014/main" id="{5433EDF2-3C62-45C6-8DBA-CCBDBF2F9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416"/>
            <a:ext cx="12192000" cy="16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52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534</Words>
  <Application>Microsoft Office PowerPoint</Application>
  <PresentationFormat>Širokoúhlá obrazovka</PresentationFormat>
  <Paragraphs>246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Book Antiqua</vt:lpstr>
      <vt:lpstr>Calibri</vt:lpstr>
      <vt:lpstr>Calibri Light</vt:lpstr>
      <vt:lpstr>Motiv Office</vt:lpstr>
      <vt:lpstr>3. lekce</vt:lpstr>
      <vt:lpstr>2. deklinace</vt:lpstr>
      <vt:lpstr>Prezentace aplikace PowerPoint</vt:lpstr>
      <vt:lpstr>Prezentace aplikace PowerPoint</vt:lpstr>
      <vt:lpstr>2. deklinace</vt:lpstr>
      <vt:lpstr>Prezentace aplikace PowerPoint</vt:lpstr>
      <vt:lpstr>Rody substantiv 2. deklinace</vt:lpstr>
      <vt:lpstr>Adjektiva 1. a 2. deklinace</vt:lpstr>
      <vt:lpstr>Prezentace aplikace PowerPoint</vt:lpstr>
      <vt:lpstr>A teď budete skloňovat vy, milášci! Jinak…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lekce</dc:title>
  <dc:creator>Tomáš Weissar</dc:creator>
  <cp:lastModifiedBy>Tomáš Weissar</cp:lastModifiedBy>
  <cp:revision>1</cp:revision>
  <dcterms:created xsi:type="dcterms:W3CDTF">2020-10-25T12:52:44Z</dcterms:created>
  <dcterms:modified xsi:type="dcterms:W3CDTF">2020-10-25T13:01:51Z</dcterms:modified>
</cp:coreProperties>
</file>