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6" r:id="rId3"/>
    <p:sldId id="364" r:id="rId4"/>
    <p:sldId id="350" r:id="rId5"/>
    <p:sldId id="373" r:id="rId6"/>
    <p:sldId id="371" r:id="rId7"/>
    <p:sldId id="352" r:id="rId8"/>
    <p:sldId id="366" r:id="rId9"/>
    <p:sldId id="367" r:id="rId10"/>
    <p:sldId id="365" r:id="rId11"/>
    <p:sldId id="372" r:id="rId12"/>
    <p:sldId id="368" r:id="rId13"/>
    <p:sldId id="370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66"/>
    <a:srgbClr val="FFCC00"/>
    <a:srgbClr val="FFFF99"/>
    <a:srgbClr val="FFFFCC"/>
    <a:srgbClr val="993366"/>
    <a:srgbClr val="FF3300"/>
    <a:srgbClr val="FF0000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C738-33A7-444C-9FDE-63E1F0E12571}" v="1062" dt="2022-09-20T07:24:2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>
        <p:scale>
          <a:sx n="90" d="100"/>
          <a:sy n="90" d="100"/>
        </p:scale>
        <p:origin x="1334" y="-18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19E1C738-33A7-444C-9FDE-63E1F0E12571}"/>
    <pc:docChg chg="undo custSel addSld delSld modSld sldOrd">
      <pc:chgData name="Klara Hübner" userId="7a457e581f0146c3" providerId="LiveId" clId="{19E1C738-33A7-444C-9FDE-63E1F0E12571}" dt="2022-09-20T07:47:53.922" v="4178" actId="114"/>
      <pc:docMkLst>
        <pc:docMk/>
      </pc:docMkLst>
      <pc:sldChg chg="addSp delSp modSp mod">
        <pc:chgData name="Klara Hübner" userId="7a457e581f0146c3" providerId="LiveId" clId="{19E1C738-33A7-444C-9FDE-63E1F0E12571}" dt="2022-09-20T07:47:53.922" v="4178" actId="114"/>
        <pc:sldMkLst>
          <pc:docMk/>
          <pc:sldMk cId="0" sldId="256"/>
        </pc:sldMkLst>
        <pc:spChg chg="mod">
          <ac:chgData name="Klara Hübner" userId="7a457e581f0146c3" providerId="LiveId" clId="{19E1C738-33A7-444C-9FDE-63E1F0E12571}" dt="2022-09-20T07:47:53.922" v="4178" actId="114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07:04.391" v="2" actId="478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41.852" v="65" actId="478"/>
          <ac:picMkLst>
            <pc:docMk/>
            <pc:sldMk cId="0" sldId="256"/>
            <ac:picMk id="5" creationId="{8CAA08D3-0F4F-C10A-DD86-8C06D89F6538}"/>
          </ac:picMkLst>
        </pc:picChg>
        <pc:picChg chg="del">
          <ac:chgData name="Klara Hübner" userId="7a457e581f0146c3" providerId="LiveId" clId="{19E1C738-33A7-444C-9FDE-63E1F0E12571}" dt="2022-09-19T11:07:03.072" v="1" actId="478"/>
          <ac:picMkLst>
            <pc:docMk/>
            <pc:sldMk cId="0" sldId="256"/>
            <ac:picMk id="6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55.891" v="71" actId="478"/>
          <ac:picMkLst>
            <pc:docMk/>
            <pc:sldMk cId="0" sldId="256"/>
            <ac:picMk id="8" creationId="{41298EA7-3D0A-FE59-20AF-F488422956E4}"/>
          </ac:picMkLst>
        </pc:picChg>
        <pc:picChg chg="add mod">
          <ac:chgData name="Klara Hübner" userId="7a457e581f0146c3" providerId="LiveId" clId="{19E1C738-33A7-444C-9FDE-63E1F0E12571}" dt="2022-09-19T11:16:52.760" v="182" actId="1076"/>
          <ac:picMkLst>
            <pc:docMk/>
            <pc:sldMk cId="0" sldId="256"/>
            <ac:picMk id="10" creationId="{C6D0A059-4E20-5002-92CD-6E67D99B3B6C}"/>
          </ac:picMkLst>
        </pc:picChg>
      </pc:sldChg>
      <pc:sldChg chg="addSp delSp modSp mod delAnim modAnim">
        <pc:chgData name="Klara Hübner" userId="7a457e581f0146c3" providerId="LiveId" clId="{19E1C738-33A7-444C-9FDE-63E1F0E12571}" dt="2022-09-20T07:24:24.934" v="4177"/>
        <pc:sldMkLst>
          <pc:docMk/>
          <pc:sldMk cId="3810455811" sldId="276"/>
        </pc:sldMkLst>
        <pc:spChg chg="add del mod">
          <ac:chgData name="Klara Hübner" userId="7a457e581f0146c3" providerId="LiveId" clId="{19E1C738-33A7-444C-9FDE-63E1F0E12571}" dt="2022-09-19T12:19:05.304" v="1554" actId="20577"/>
          <ac:spMkLst>
            <pc:docMk/>
            <pc:sldMk cId="3810455811" sldId="276"/>
            <ac:spMk id="3" creationId="{0087804F-60E0-2C74-BDDB-D211A98322DD}"/>
          </ac:spMkLst>
        </pc:spChg>
        <pc:spChg chg="add del mod">
          <ac:chgData name="Klara Hübner" userId="7a457e581f0146c3" providerId="LiveId" clId="{19E1C738-33A7-444C-9FDE-63E1F0E12571}" dt="2022-09-19T11:19:22.861" v="208" actId="478"/>
          <ac:spMkLst>
            <pc:docMk/>
            <pc:sldMk cId="3810455811" sldId="276"/>
            <ac:spMk id="5" creationId="{2EB18375-8D35-2BB8-771F-74D143838C44}"/>
          </ac:spMkLst>
        </pc:spChg>
        <pc:spChg chg="add del mod">
          <ac:chgData name="Klara Hübner" userId="7a457e581f0146c3" providerId="LiveId" clId="{19E1C738-33A7-444C-9FDE-63E1F0E12571}" dt="2022-09-19T11:22:57.947" v="257" actId="14100"/>
          <ac:spMkLst>
            <pc:docMk/>
            <pc:sldMk cId="3810455811" sldId="276"/>
            <ac:spMk id="8" creationId="{81408CF7-DEA4-2E4C-594A-A094BB6E2137}"/>
          </ac:spMkLst>
        </pc:spChg>
        <pc:spChg chg="add mod">
          <ac:chgData name="Klara Hübner" userId="7a457e581f0146c3" providerId="LiveId" clId="{19E1C738-33A7-444C-9FDE-63E1F0E12571}" dt="2022-09-19T12:19:12.005" v="1568" actId="20577"/>
          <ac:spMkLst>
            <pc:docMk/>
            <pc:sldMk cId="3810455811" sldId="276"/>
            <ac:spMk id="9" creationId="{60A7E10F-3E2D-02FD-F9EB-A5FB592FE5A8}"/>
          </ac:spMkLst>
        </pc:spChg>
        <pc:spChg chg="add del mod">
          <ac:chgData name="Klara Hübner" userId="7a457e581f0146c3" providerId="LiveId" clId="{19E1C738-33A7-444C-9FDE-63E1F0E12571}" dt="2022-09-19T12:20:07.537" v="1602" actId="21"/>
          <ac:spMkLst>
            <pc:docMk/>
            <pc:sldMk cId="3810455811" sldId="276"/>
            <ac:spMk id="10" creationId="{D931EEDB-3E8A-10C1-E874-2539F05AF950}"/>
          </ac:spMkLst>
        </pc:spChg>
        <pc:spChg chg="add del mod">
          <ac:chgData name="Klara Hübner" userId="7a457e581f0146c3" providerId="LiveId" clId="{19E1C738-33A7-444C-9FDE-63E1F0E12571}" dt="2022-09-19T12:38:10.743" v="1867"/>
          <ac:spMkLst>
            <pc:docMk/>
            <pc:sldMk cId="3810455811" sldId="276"/>
            <ac:spMk id="11" creationId="{422D8CB0-1354-5392-5364-71FCF848B944}"/>
          </ac:spMkLst>
        </pc:spChg>
        <pc:spChg chg="add del mod">
          <ac:chgData name="Klara Hübner" userId="7a457e581f0146c3" providerId="LiveId" clId="{19E1C738-33A7-444C-9FDE-63E1F0E12571}" dt="2022-09-19T12:38:32.533" v="1871" actId="21"/>
          <ac:spMkLst>
            <pc:docMk/>
            <pc:sldMk cId="3810455811" sldId="276"/>
            <ac:spMk id="12" creationId="{B106D4A5-A42A-758D-E5F5-083FD47B40AE}"/>
          </ac:spMkLst>
        </pc:spChg>
        <pc:spChg chg="del">
          <ac:chgData name="Klara Hübner" userId="7a457e581f0146c3" providerId="LiveId" clId="{19E1C738-33A7-444C-9FDE-63E1F0E12571}" dt="2022-09-19T11:19:14.774" v="205" actId="478"/>
          <ac:spMkLst>
            <pc:docMk/>
            <pc:sldMk cId="3810455811" sldId="27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18:50.199" v="187" actId="478"/>
          <ac:picMkLst>
            <pc:docMk/>
            <pc:sldMk cId="3810455811" sldId="27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20:47.394" v="230" actId="1076"/>
          <ac:picMkLst>
            <pc:docMk/>
            <pc:sldMk cId="3810455811" sldId="276"/>
            <ac:picMk id="7" creationId="{5CBF79AE-4CB4-2FE6-5ADF-7D489D03C86A}"/>
          </ac:picMkLst>
        </pc:picChg>
      </pc:sldChg>
      <pc:sldChg chg="del ord">
        <pc:chgData name="Klara Hübner" userId="7a457e581f0146c3" providerId="LiveId" clId="{19E1C738-33A7-444C-9FDE-63E1F0E12571}" dt="2022-09-19T11:44:56.569" v="745" actId="47"/>
        <pc:sldMkLst>
          <pc:docMk/>
          <pc:sldMk cId="2917575852" sldId="290"/>
        </pc:sldMkLst>
      </pc:sldChg>
      <pc:sldChg chg="addSp delSp modSp mod">
        <pc:chgData name="Klara Hübner" userId="7a457e581f0146c3" providerId="LiveId" clId="{19E1C738-33A7-444C-9FDE-63E1F0E12571}" dt="2022-09-20T07:18:02.565" v="4174" actId="20577"/>
        <pc:sldMkLst>
          <pc:docMk/>
          <pc:sldMk cId="1371321689" sldId="297"/>
        </pc:sldMkLst>
        <pc:spChg chg="del">
          <ac:chgData name="Klara Hübner" userId="7a457e581f0146c3" providerId="LiveId" clId="{19E1C738-33A7-444C-9FDE-63E1F0E12571}" dt="2022-09-19T13:57:47.924" v="3463" actId="478"/>
          <ac:spMkLst>
            <pc:docMk/>
            <pc:sldMk cId="1371321689" sldId="297"/>
            <ac:spMk id="6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6:33.122" v="3959" actId="1076"/>
          <ac:spMkLst>
            <pc:docMk/>
            <pc:sldMk cId="1371321689" sldId="297"/>
            <ac:spMk id="21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7:40.574" v="3966" actId="14100"/>
          <ac:spMkLst>
            <pc:docMk/>
            <pc:sldMk cId="1371321689" sldId="297"/>
            <ac:spMk id="2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8:02.565" v="4174" actId="20577"/>
          <ac:spMkLst>
            <pc:docMk/>
            <pc:sldMk cId="1371321689" sldId="297"/>
            <ac:spMk id="23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3:57:18.832" v="3454" actId="478"/>
          <ac:picMkLst>
            <pc:docMk/>
            <pc:sldMk cId="1371321689" sldId="297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4:06:42.832" v="3963" actId="1038"/>
          <ac:picMkLst>
            <pc:docMk/>
            <pc:sldMk cId="1371321689" sldId="297"/>
            <ac:picMk id="4" creationId="{C5F3DD92-DB8B-8CDD-077A-1C93C45CC1E7}"/>
          </ac:picMkLst>
        </pc:picChg>
      </pc:sldChg>
      <pc:sldChg chg="del">
        <pc:chgData name="Klara Hübner" userId="7a457e581f0146c3" providerId="LiveId" clId="{19E1C738-33A7-444C-9FDE-63E1F0E12571}" dt="2022-09-19T13:30:10.071" v="3087" actId="47"/>
        <pc:sldMkLst>
          <pc:docMk/>
          <pc:sldMk cId="419529921" sldId="299"/>
        </pc:sldMkLst>
      </pc:sldChg>
      <pc:sldChg chg="del">
        <pc:chgData name="Klara Hübner" userId="7a457e581f0146c3" providerId="LiveId" clId="{19E1C738-33A7-444C-9FDE-63E1F0E12571}" dt="2022-09-19T11:19:46.284" v="224" actId="47"/>
        <pc:sldMkLst>
          <pc:docMk/>
          <pc:sldMk cId="2422519747" sldId="300"/>
        </pc:sldMkLst>
      </pc:sldChg>
      <pc:sldChg chg="del">
        <pc:chgData name="Klara Hübner" userId="7a457e581f0146c3" providerId="LiveId" clId="{19E1C738-33A7-444C-9FDE-63E1F0E12571}" dt="2022-09-19T11:24:37.574" v="264" actId="47"/>
        <pc:sldMkLst>
          <pc:docMk/>
          <pc:sldMk cId="1434829051" sldId="301"/>
        </pc:sldMkLst>
      </pc:sldChg>
      <pc:sldChg chg="addSp delSp modSp mod ord delAnim modAnim">
        <pc:chgData name="Klara Hübner" userId="7a457e581f0146c3" providerId="LiveId" clId="{19E1C738-33A7-444C-9FDE-63E1F0E12571}" dt="2022-09-20T07:16:10.864" v="4137" actId="1076"/>
        <pc:sldMkLst>
          <pc:docMk/>
          <pc:sldMk cId="3653400749" sldId="302"/>
        </pc:sldMkLst>
        <pc:spChg chg="del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4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7" creationId="{C356F571-8D54-6991-42F9-AB6A688E074A}"/>
          </ac:spMkLst>
        </pc:spChg>
        <pc:spChg chg="add mod">
          <ac:chgData name="Klara Hübner" userId="7a457e581f0146c3" providerId="LiveId" clId="{19E1C738-33A7-444C-9FDE-63E1F0E12571}" dt="2022-09-20T07:16:10.864" v="4137" actId="1076"/>
          <ac:spMkLst>
            <pc:docMk/>
            <pc:sldMk cId="3653400749" sldId="302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1" creationId="{6B7E09BF-8032-CBE5-1F8D-D360051CBDEE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2" creationId="{846C5B5C-547B-4BBC-1EB1-EA27C2E791E2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3" creationId="{00000000-0000-0000-0000-000000000000}"/>
          </ac:spMkLst>
        </pc:spChg>
        <pc:spChg chg="del mod">
          <ac:chgData name="Klara Hübner" userId="7a457e581f0146c3" providerId="LiveId" clId="{19E1C738-33A7-444C-9FDE-63E1F0E12571}" dt="2022-09-19T11:35:59.513" v="695" actId="478"/>
          <ac:spMkLst>
            <pc:docMk/>
            <pc:sldMk cId="3653400749" sldId="302"/>
            <ac:spMk id="14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5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6" creationId="{7DD5BAA6-20CA-EC7B-FB33-EA13702C310C}"/>
          </ac:spMkLst>
        </pc:spChg>
        <pc:spChg chg="add del mod">
          <ac:chgData name="Klara Hübner" userId="7a457e581f0146c3" providerId="LiveId" clId="{19E1C738-33A7-444C-9FDE-63E1F0E12571}" dt="2022-09-19T12:57:30.199" v="2306" actId="478"/>
          <ac:spMkLst>
            <pc:docMk/>
            <pc:sldMk cId="3653400749" sldId="302"/>
            <ac:spMk id="17" creationId="{1BC8C8FE-A955-A4CF-AB8E-386849CBA107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8" creationId="{2C5CC8C1-23AF-BB43-76F7-0912D91C82B8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9" creationId="{65ABFFDC-26C8-E795-1684-F561ACEF169C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0" creationId="{2DB14213-13FF-0B70-96CF-42CDCDC7CB85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1" creationId="{0898AF1C-74B2-720B-08AE-9DEEE56939F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2" creationId="{52F0320D-D255-411D-0789-CE4C6F234E3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3" creationId="{AE8DA70F-CD27-899B-3B00-4762D5867BC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4" creationId="{A1606C57-757E-2D03-B882-3FBDCC400AE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5" creationId="{52A5C19D-EC95-6A5F-433D-2308BD14944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6" creationId="{1A44DA0E-3B48-50F6-241B-38546F3FFF22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7" creationId="{144D6015-EC0D-7413-EA9C-9AD731D0225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8" creationId="{E8383DFB-0F77-0F5D-521F-4C187916028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9" creationId="{D610859A-6225-0092-8F60-5E8E9370F76C}"/>
          </ac:spMkLst>
        </pc:spChg>
        <pc:spChg chg="add mod">
          <ac:chgData name="Klara Hübner" userId="7a457e581f0146c3" providerId="LiveId" clId="{19E1C738-33A7-444C-9FDE-63E1F0E12571}" dt="2022-09-19T12:56:52.949" v="2295" actId="1076"/>
          <ac:spMkLst>
            <pc:docMk/>
            <pc:sldMk cId="3653400749" sldId="302"/>
            <ac:spMk id="30" creationId="{E9281B3B-98EF-9C4E-E1CC-0EEFD028FDE6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1" creationId="{83B829EF-EA92-60D7-F61C-CE54BDD49F19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2" creationId="{05EECEC0-3EE7-493B-7A88-E66FDB65196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3" creationId="{B514B9F2-CD57-63B2-BD70-216C7352070E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4" creationId="{86853203-38B4-A39A-3273-37ABB4F17D78}"/>
          </ac:spMkLst>
        </pc:spChg>
        <pc:spChg chg="add del mod">
          <ac:chgData name="Klara Hübner" userId="7a457e581f0146c3" providerId="LiveId" clId="{19E1C738-33A7-444C-9FDE-63E1F0E12571}" dt="2022-09-19T12:57:20.134" v="2301" actId="478"/>
          <ac:spMkLst>
            <pc:docMk/>
            <pc:sldMk cId="3653400749" sldId="302"/>
            <ac:spMk id="35" creationId="{35A60962-5241-D72B-7B7D-F5BF45B5A81A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6" creationId="{2909E12D-038A-FE66-461A-47114263A6D9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7" creationId="{A0C46CCB-5C08-F158-7AEB-AB9AF2453C26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38" creationId="{69FBDEE3-5B71-F451-DF4F-C8CAC229EFEF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59" creationId="{C1BAE830-A9BC-FF31-4732-AE4F681F4D5E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69" creationId="{BE41EA74-B961-8B43-605A-8998F0078847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70" creationId="{2B51C54D-98F0-E7DE-F63E-3F15C4EA3337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80" creationId="{974D5F84-565C-6E46-4631-45C5D130A167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93" creationId="{5471D669-6528-595A-5A25-7743B9E43B20}"/>
          </ac:spMkLst>
        </pc:spChg>
        <pc:spChg chg="add del mo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00" creationId="{0E7AEE80-166F-5477-2987-0882E700695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01" creationId="{C44BDF49-631F-29BD-581E-449FCE30D91E}"/>
          </ac:spMkLst>
        </pc:spChg>
        <pc:spChg chg="add mod">
          <ac:chgData name="Klara Hübner" userId="7a457e581f0146c3" providerId="LiveId" clId="{19E1C738-33A7-444C-9FDE-63E1F0E12571}" dt="2022-09-19T12:57:41.374" v="2308"/>
          <ac:spMkLst>
            <pc:docMk/>
            <pc:sldMk cId="3653400749" sldId="302"/>
            <ac:spMk id="109" creationId="{72A45E5D-BF95-39F2-253B-2D5197946097}"/>
          </ac:spMkLst>
        </pc:spChg>
        <pc:spChg chg="add mod">
          <ac:chgData name="Klara Hübner" userId="7a457e581f0146c3" providerId="LiveId" clId="{19E1C738-33A7-444C-9FDE-63E1F0E12571}" dt="2022-09-19T12:58:53.344" v="2343" actId="207"/>
          <ac:spMkLst>
            <pc:docMk/>
            <pc:sldMk cId="3653400749" sldId="302"/>
            <ac:spMk id="110" creationId="{9E8D51C1-3D1D-D391-8F6A-53395DF2FACD}"/>
          </ac:spMkLst>
        </pc:spChg>
        <pc:picChg chg="del">
          <ac:chgData name="Klara Hübner" userId="7a457e581f0146c3" providerId="LiveId" clId="{19E1C738-33A7-444C-9FDE-63E1F0E12571}" dt="2022-09-19T11:35:51.128" v="692" actId="478"/>
          <ac:picMkLst>
            <pc:docMk/>
            <pc:sldMk cId="3653400749" sldId="302"/>
            <ac:picMk id="2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2:17:05.123" v="1514" actId="478"/>
          <ac:picMkLst>
            <pc:docMk/>
            <pc:sldMk cId="3653400749" sldId="302"/>
            <ac:picMk id="5" creationId="{E984F11F-AD97-B6FF-F669-BAD87497F2E5}"/>
          </ac:picMkLst>
        </pc:picChg>
        <pc:picChg chg="del">
          <ac:chgData name="Klara Hübner" userId="7a457e581f0146c3" providerId="LiveId" clId="{19E1C738-33A7-444C-9FDE-63E1F0E12571}" dt="2022-09-19T11:35:45.346" v="688" actId="478"/>
          <ac:picMkLst>
            <pc:docMk/>
            <pc:sldMk cId="3653400749" sldId="302"/>
            <ac:picMk id="6" creationId="{00000000-0000-0000-0000-000000000000}"/>
          </ac:picMkLst>
        </pc:picChg>
        <pc:picChg chg="del mod">
          <ac:chgData name="Klara Hübner" userId="7a457e581f0146c3" providerId="LiveId" clId="{19E1C738-33A7-444C-9FDE-63E1F0E12571}" dt="2022-09-19T11:35:47.393" v="690" actId="478"/>
          <ac:picMkLst>
            <pc:docMk/>
            <pc:sldMk cId="3653400749" sldId="302"/>
            <ac:picMk id="8" creationId="{00000000-0000-0000-0000-000000000000}"/>
          </ac:picMkLst>
        </pc:picChg>
        <pc:picChg chg="del">
          <ac:chgData name="Klara Hübner" userId="7a457e581f0146c3" providerId="LiveId" clId="{19E1C738-33A7-444C-9FDE-63E1F0E12571}" dt="2022-09-19T11:35:49.249" v="691" actId="478"/>
          <ac:picMkLst>
            <pc:docMk/>
            <pc:sldMk cId="3653400749" sldId="302"/>
            <ac:picMk id="9" creationId="{00000000-0000-0000-0000-000000000000}"/>
          </ac:picMkLst>
        </pc:pic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0" creationId="{A5362076-F285-E371-9AFE-AEC60A529D4A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1" creationId="{019D4722-FBDE-6173-1225-2D77A834542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3" creationId="{11ABF073-1A14-39A2-FAFF-2EDAFC4EE786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6" creationId="{A20EF9B4-778F-A0C1-60D3-5F3AB72E905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9" creationId="{AEB61A8B-DC14-0A32-BB3E-5C125D2804B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1" creationId="{EB055229-D8A4-00D0-B3D7-D1D9471C806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4" creationId="{88E44971-B7EC-C65D-BA06-FEC6FB0081F6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57" creationId="{3E55DA6F-605D-F6A4-5BD1-5BB7ACB0942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60" creationId="{0E5128EA-36C5-1EE0-F276-7F7F73F51587}"/>
          </ac:cxnSpMkLst>
        </pc:cxnChg>
        <pc:cxnChg chg="add del mod">
          <ac:chgData name="Klara Hübner" userId="7a457e581f0146c3" providerId="LiveId" clId="{19E1C738-33A7-444C-9FDE-63E1F0E12571}" dt="2022-09-19T12:57:24.615" v="2302" actId="478"/>
          <ac:cxnSpMkLst>
            <pc:docMk/>
            <pc:sldMk cId="3653400749" sldId="302"/>
            <ac:cxnSpMk id="63" creationId="{ACB12995-C777-E04B-3ABF-4A0144679245}"/>
          </ac:cxnSpMkLst>
        </pc:cxnChg>
        <pc:cxnChg chg="add del mod">
          <ac:chgData name="Klara Hübner" userId="7a457e581f0146c3" providerId="LiveId" clId="{19E1C738-33A7-444C-9FDE-63E1F0E12571}" dt="2022-09-19T12:57:25.602" v="2303" actId="478"/>
          <ac:cxnSpMkLst>
            <pc:docMk/>
            <pc:sldMk cId="3653400749" sldId="302"/>
            <ac:cxnSpMk id="66" creationId="{DF40B089-F8D9-9E61-85D1-86F2AF07B5D2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1" creationId="{D6074AEB-F768-1B80-A94D-4E4BC9CE6351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73" creationId="{04CCEE20-F612-2C70-A643-01BC513DF947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5" creationId="{BE96A9FB-CD98-A064-5B64-A15039646249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1" creationId="{0776C58D-3E93-3538-497C-407E0530207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4" creationId="{CDEE1B4D-8527-DA81-6EFD-13EC8294D0A7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87" creationId="{C7B9F690-81CA-912A-50F6-B5A9E98110E4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90" creationId="{DA1EBF3F-5436-3E6D-9E0E-21326CC37715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4" creationId="{9098AFD9-8EB7-C468-D40D-DB6409D05988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7" creationId="{9296F847-CFBF-980A-9621-BB27E6C0D7EE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2" creationId="{8CF1B436-1515-4C9B-068E-CB99626DD7DB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4" creationId="{D646B9D7-07AD-9AAA-2398-5FCA3A9D7EFB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106" creationId="{8D4DCEEE-66B0-2A70-8A70-40417BDBCC7F}"/>
          </ac:cxnSpMkLst>
        </pc:cxnChg>
      </pc:sldChg>
      <pc:sldChg chg="del">
        <pc:chgData name="Klara Hübner" userId="7a457e581f0146c3" providerId="LiveId" clId="{19E1C738-33A7-444C-9FDE-63E1F0E12571}" dt="2022-09-19T11:51:11.996" v="930" actId="47"/>
        <pc:sldMkLst>
          <pc:docMk/>
          <pc:sldMk cId="3022881417" sldId="303"/>
        </pc:sldMkLst>
      </pc:sldChg>
      <pc:sldChg chg="del">
        <pc:chgData name="Klara Hübner" userId="7a457e581f0146c3" providerId="LiveId" clId="{19E1C738-33A7-444C-9FDE-63E1F0E12571}" dt="2022-09-19T11:51:13.383" v="931" actId="47"/>
        <pc:sldMkLst>
          <pc:docMk/>
          <pc:sldMk cId="1704552117" sldId="304"/>
        </pc:sldMkLst>
      </pc:sldChg>
      <pc:sldChg chg="addSp delSp modSp add mod delAnim modAnim">
        <pc:chgData name="Klara Hübner" userId="7a457e581f0146c3" providerId="LiveId" clId="{19E1C738-33A7-444C-9FDE-63E1F0E12571}" dt="2022-09-20T07:15:04.049" v="4075" actId="14100"/>
        <pc:sldMkLst>
          <pc:docMk/>
          <pc:sldMk cId="2780661430" sldId="305"/>
        </pc:sldMkLst>
        <pc:spChg chg="add del mod">
          <ac:chgData name="Klara Hübner" userId="7a457e581f0146c3" providerId="LiveId" clId="{19E1C738-33A7-444C-9FDE-63E1F0E12571}" dt="2022-09-19T11:25:47.008" v="332" actId="21"/>
          <ac:spMkLst>
            <pc:docMk/>
            <pc:sldMk cId="2780661430" sldId="305"/>
            <ac:spMk id="2" creationId="{A893B065-BC07-3DE5-6153-49D59710A546}"/>
          </ac:spMkLst>
        </pc:spChg>
        <pc:spChg chg="del">
          <ac:chgData name="Klara Hübner" userId="7a457e581f0146c3" providerId="LiveId" clId="{19E1C738-33A7-444C-9FDE-63E1F0E12571}" dt="2022-09-19T11:24:09.295" v="261" actId="478"/>
          <ac:spMkLst>
            <pc:docMk/>
            <pc:sldMk cId="2780661430" sldId="305"/>
            <ac:spMk id="8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2.224" v="262" actId="478"/>
          <ac:spMkLst>
            <pc:docMk/>
            <pc:sldMk cId="2780661430" sldId="305"/>
            <ac:spMk id="10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05.222" v="260" actId="478"/>
          <ac:spMkLst>
            <pc:docMk/>
            <pc:sldMk cId="2780661430" sldId="305"/>
            <ac:spMk id="11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7.967" v="263" actId="478"/>
          <ac:spMkLst>
            <pc:docMk/>
            <pc:sldMk cId="2780661430" sldId="305"/>
            <ac:spMk id="1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5:04.049" v="4075" actId="14100"/>
          <ac:spMkLst>
            <pc:docMk/>
            <pc:sldMk cId="2780661430" sldId="305"/>
            <ac:spMk id="95234" creationId="{00000000-0000-0000-0000-000000000000}"/>
          </ac:spMkLst>
        </pc:spChg>
        <pc:picChg chg="add mod">
          <ac:chgData name="Klara Hübner" userId="7a457e581f0146c3" providerId="LiveId" clId="{19E1C738-33A7-444C-9FDE-63E1F0E12571}" dt="2022-09-19T11:43:34.770" v="740" actId="1037"/>
          <ac:picMkLst>
            <pc:docMk/>
            <pc:sldMk cId="2780661430" sldId="305"/>
            <ac:picMk id="5" creationId="{FEB2B582-014C-AB25-24EE-BF27F8B56C51}"/>
          </ac:picMkLst>
        </pc:picChg>
        <pc:picChg chg="del">
          <ac:chgData name="Klara Hübner" userId="7a457e581f0146c3" providerId="LiveId" clId="{19E1C738-33A7-444C-9FDE-63E1F0E12571}" dt="2022-09-19T11:24:01.593" v="259" actId="478"/>
          <ac:picMkLst>
            <pc:docMk/>
            <pc:sldMk cId="2780661430" sldId="305"/>
            <ac:picMk id="6" creationId="{00000000-0000-0000-0000-000000000000}"/>
          </ac:picMkLst>
        </pc:picChg>
        <pc:picChg chg="add mod ord">
          <ac:chgData name="Klara Hübner" userId="7a457e581f0146c3" providerId="LiveId" clId="{19E1C738-33A7-444C-9FDE-63E1F0E12571}" dt="2022-09-19T11:33:57.319" v="652" actId="208"/>
          <ac:picMkLst>
            <pc:docMk/>
            <pc:sldMk cId="2780661430" sldId="305"/>
            <ac:picMk id="9" creationId="{33A005E0-8DFD-5921-69F7-CCFBEDAEF87E}"/>
          </ac:picMkLst>
        </pc:picChg>
        <pc:picChg chg="add mod">
          <ac:chgData name="Klara Hübner" userId="7a457e581f0146c3" providerId="LiveId" clId="{19E1C738-33A7-444C-9FDE-63E1F0E12571}" dt="2022-09-19T11:38:00.279" v="702" actId="1076"/>
          <ac:picMkLst>
            <pc:docMk/>
            <pc:sldMk cId="2780661430" sldId="305"/>
            <ac:picMk id="14" creationId="{F431A380-5587-A852-0983-9951EF59309A}"/>
          </ac:picMkLst>
        </pc:picChg>
        <pc:picChg chg="add mod">
          <ac:chgData name="Klara Hübner" userId="7a457e581f0146c3" providerId="LiveId" clId="{19E1C738-33A7-444C-9FDE-63E1F0E12571}" dt="2022-09-19T11:38:41.257" v="708" actId="208"/>
          <ac:picMkLst>
            <pc:docMk/>
            <pc:sldMk cId="2780661430" sldId="305"/>
            <ac:picMk id="16" creationId="{0606F042-AA5D-907D-2F00-88628020947D}"/>
          </ac:picMkLst>
        </pc:picChg>
        <pc:picChg chg="add mod">
          <ac:chgData name="Klara Hübner" userId="7a457e581f0146c3" providerId="LiveId" clId="{19E1C738-33A7-444C-9FDE-63E1F0E12571}" dt="2022-09-19T11:43:38.543" v="741" actId="1036"/>
          <ac:picMkLst>
            <pc:docMk/>
            <pc:sldMk cId="2780661430" sldId="305"/>
            <ac:picMk id="18" creationId="{0F37A8B0-E9F1-5F25-5F60-81F89E6D31F8}"/>
          </ac:picMkLst>
        </pc:picChg>
      </pc:sldChg>
      <pc:sldChg chg="addSp delSp modSp mod">
        <pc:chgData name="Klara Hübner" userId="7a457e581f0146c3" providerId="LiveId" clId="{19E1C738-33A7-444C-9FDE-63E1F0E12571}" dt="2022-09-19T12:19:27.576" v="1582" actId="20577"/>
        <pc:sldMkLst>
          <pc:docMk/>
          <pc:sldMk cId="3551733956" sldId="306"/>
        </pc:sldMkLst>
        <pc:spChg chg="mod">
          <ac:chgData name="Klara Hübner" userId="7a457e581f0146c3" providerId="LiveId" clId="{19E1C738-33A7-444C-9FDE-63E1F0E12571}" dt="2022-09-19T12:19:27.576" v="1582" actId="20577"/>
          <ac:spMkLst>
            <pc:docMk/>
            <pc:sldMk cId="3551733956" sldId="306"/>
            <ac:spMk id="8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2:16:46.165" v="1512" actId="313"/>
          <ac:spMkLst>
            <pc:docMk/>
            <pc:sldMk cId="3551733956" sldId="306"/>
            <ac:spMk id="9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1:50:53.505" v="929" actId="20577"/>
          <ac:spMkLst>
            <pc:docMk/>
            <pc:sldMk cId="3551733956" sldId="30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46:19.630" v="810" actId="478"/>
          <ac:picMkLst>
            <pc:docMk/>
            <pc:sldMk cId="3551733956" sldId="30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50:38.600" v="918" actId="1076"/>
          <ac:picMkLst>
            <pc:docMk/>
            <pc:sldMk cId="3551733956" sldId="306"/>
            <ac:picMk id="5" creationId="{E0072A3C-27C1-3579-707D-321DBF816F85}"/>
          </ac:picMkLst>
        </pc:picChg>
      </pc:sldChg>
      <pc:sldChg chg="addSp delSp modSp add mod modAnim">
        <pc:chgData name="Klara Hübner" userId="7a457e581f0146c3" providerId="LiveId" clId="{19E1C738-33A7-444C-9FDE-63E1F0E12571}" dt="2022-09-19T14:09:29.262" v="4030" actId="1076"/>
        <pc:sldMkLst>
          <pc:docMk/>
          <pc:sldMk cId="2642517003" sldId="307"/>
        </pc:sldMkLst>
        <pc:spChg chg="add mod">
          <ac:chgData name="Klara Hübner" userId="7a457e581f0146c3" providerId="LiveId" clId="{19E1C738-33A7-444C-9FDE-63E1F0E12571}" dt="2022-09-19T13:28:11.375" v="3066" actId="20577"/>
          <ac:spMkLst>
            <pc:docMk/>
            <pc:sldMk cId="2642517003" sldId="307"/>
            <ac:spMk id="2" creationId="{E855D7BF-E7C5-EEBD-8F62-D4C6FDA1C9E6}"/>
          </ac:spMkLst>
        </pc:spChg>
        <pc:spChg chg="add mod ord">
          <ac:chgData name="Klara Hübner" userId="7a457e581f0146c3" providerId="LiveId" clId="{19E1C738-33A7-444C-9FDE-63E1F0E12571}" dt="2022-09-19T13:34:47.257" v="3228" actId="166"/>
          <ac:spMkLst>
            <pc:docMk/>
            <pc:sldMk cId="2642517003" sldId="307"/>
            <ac:spMk id="3" creationId="{B3D7FE28-C357-2543-5F76-C42B899ED9D3}"/>
          </ac:spMkLst>
        </pc:spChg>
        <pc:spChg chg="add mod ord">
          <ac:chgData name="Klara Hübner" userId="7a457e581f0146c3" providerId="LiveId" clId="{19E1C738-33A7-444C-9FDE-63E1F0E12571}" dt="2022-09-19T14:09:08.262" v="4028" actId="14100"/>
          <ac:spMkLst>
            <pc:docMk/>
            <pc:sldMk cId="2642517003" sldId="307"/>
            <ac:spMk id="6" creationId="{36ACEE71-BEA2-8342-D5BC-0BF3F6407107}"/>
          </ac:spMkLst>
        </pc:spChg>
        <pc:spChg chg="add mod">
          <ac:chgData name="Klara Hübner" userId="7a457e581f0146c3" providerId="LiveId" clId="{19E1C738-33A7-444C-9FDE-63E1F0E12571}" dt="2022-09-19T13:31:48.884" v="3140" actId="1076"/>
          <ac:spMkLst>
            <pc:docMk/>
            <pc:sldMk cId="2642517003" sldId="307"/>
            <ac:spMk id="7" creationId="{92486C53-E0F8-DA5C-56F5-EECA7774B52B}"/>
          </ac:spMkLst>
        </pc:spChg>
        <pc:spChg chg="add mod">
          <ac:chgData name="Klara Hübner" userId="7a457e581f0146c3" providerId="LiveId" clId="{19E1C738-33A7-444C-9FDE-63E1F0E12571}" dt="2022-09-19T13:32:11.969" v="3144" actId="167"/>
          <ac:spMkLst>
            <pc:docMk/>
            <pc:sldMk cId="2642517003" sldId="307"/>
            <ac:spMk id="8" creationId="{C1E1DF6E-BA33-1F30-73EB-A21C0E0CCD60}"/>
          </ac:spMkLst>
        </pc:spChg>
        <pc:spChg chg="add">
          <ac:chgData name="Klara Hübner" userId="7a457e581f0146c3" providerId="LiveId" clId="{19E1C738-33A7-444C-9FDE-63E1F0E12571}" dt="2022-09-19T13:32:22.228" v="3145" actId="11529"/>
          <ac:spMkLst>
            <pc:docMk/>
            <pc:sldMk cId="2642517003" sldId="307"/>
            <ac:spMk id="9" creationId="{44D60A77-9FF3-8E8D-89E3-DF9C72C2F710}"/>
          </ac:spMkLst>
        </pc:spChg>
        <pc:spChg chg="add">
          <ac:chgData name="Klara Hübner" userId="7a457e581f0146c3" providerId="LiveId" clId="{19E1C738-33A7-444C-9FDE-63E1F0E12571}" dt="2022-09-19T13:32:30.279" v="3146" actId="11529"/>
          <ac:spMkLst>
            <pc:docMk/>
            <pc:sldMk cId="2642517003" sldId="307"/>
            <ac:spMk id="10" creationId="{1319FDBC-CD7C-A8BD-7FFB-E7DC73CD75DF}"/>
          </ac:spMkLst>
        </pc:spChg>
        <pc:spChg chg="add mod">
          <ac:chgData name="Klara Hübner" userId="7a457e581f0146c3" providerId="LiveId" clId="{19E1C738-33A7-444C-9FDE-63E1F0E12571}" dt="2022-09-19T14:09:13.676" v="4029" actId="14100"/>
          <ac:spMkLst>
            <pc:docMk/>
            <pc:sldMk cId="2642517003" sldId="307"/>
            <ac:spMk id="14" creationId="{138BE8B8-7EBC-DE66-BED3-8FD3B6636BC6}"/>
          </ac:spMkLst>
        </pc:spChg>
        <pc:spChg chg="add mod ord">
          <ac:chgData name="Klara Hübner" userId="7a457e581f0146c3" providerId="LiveId" clId="{19E1C738-33A7-444C-9FDE-63E1F0E12571}" dt="2022-09-19T13:35:58.265" v="3271" actId="20577"/>
          <ac:spMkLst>
            <pc:docMk/>
            <pc:sldMk cId="2642517003" sldId="307"/>
            <ac:spMk id="15" creationId="{453E2B5D-D44A-A2CE-2F85-3D8BB3DD2019}"/>
          </ac:spMkLst>
        </pc:spChg>
        <pc:spChg chg="add del mod">
          <ac:chgData name="Klara Hübner" userId="7a457e581f0146c3" providerId="LiveId" clId="{19E1C738-33A7-444C-9FDE-63E1F0E12571}" dt="2022-09-19T13:37:13.620" v="3289" actId="478"/>
          <ac:spMkLst>
            <pc:docMk/>
            <pc:sldMk cId="2642517003" sldId="307"/>
            <ac:spMk id="16" creationId="{AAA773F2-0D1D-F15B-19B8-498CD9532EA9}"/>
          </ac:spMkLst>
        </pc:spChg>
        <pc:spChg chg="add mod">
          <ac:chgData name="Klara Hübner" userId="7a457e581f0146c3" providerId="LiveId" clId="{19E1C738-33A7-444C-9FDE-63E1F0E12571}" dt="2022-09-19T13:37:37.738" v="3295" actId="14100"/>
          <ac:spMkLst>
            <pc:docMk/>
            <pc:sldMk cId="2642517003" sldId="307"/>
            <ac:spMk id="17" creationId="{00E226F3-1A4F-8A36-38EB-6B8628613E02}"/>
          </ac:spMkLst>
        </pc:spChg>
        <pc:spChg chg="add mod ord">
          <ac:chgData name="Klara Hübner" userId="7a457e581f0146c3" providerId="LiveId" clId="{19E1C738-33A7-444C-9FDE-63E1F0E12571}" dt="2022-09-19T14:09:29.262" v="4030" actId="1076"/>
          <ac:spMkLst>
            <pc:docMk/>
            <pc:sldMk cId="2642517003" sldId="307"/>
            <ac:spMk id="18" creationId="{5C518CBE-AFE0-821A-1A25-23A370737E21}"/>
          </ac:spMkLst>
        </pc:spChg>
        <pc:spChg chg="add mod">
          <ac:chgData name="Klara Hübner" userId="7a457e581f0146c3" providerId="LiveId" clId="{19E1C738-33A7-444C-9FDE-63E1F0E12571}" dt="2022-09-19T13:38:44.701" v="3329" actId="14100"/>
          <ac:spMkLst>
            <pc:docMk/>
            <pc:sldMk cId="2642517003" sldId="307"/>
            <ac:spMk id="19" creationId="{229CA1EE-7684-78A6-06AC-4194AC940DDE}"/>
          </ac:spMkLst>
        </pc:spChg>
        <pc:spChg chg="add mod ord">
          <ac:chgData name="Klara Hübner" userId="7a457e581f0146c3" providerId="LiveId" clId="{19E1C738-33A7-444C-9FDE-63E1F0E12571}" dt="2022-09-19T13:39:40.680" v="3355" actId="171"/>
          <ac:spMkLst>
            <pc:docMk/>
            <pc:sldMk cId="2642517003" sldId="307"/>
            <ac:spMk id="20" creationId="{6F96CB2C-4222-CA34-D6DA-7FE0416459A4}"/>
          </ac:spMkLst>
        </pc:spChg>
        <pc:spChg chg="add mod">
          <ac:chgData name="Klara Hübner" userId="7a457e581f0146c3" providerId="LiveId" clId="{19E1C738-33A7-444C-9FDE-63E1F0E12571}" dt="2022-09-19T13:40:21.995" v="3361" actId="1076"/>
          <ac:spMkLst>
            <pc:docMk/>
            <pc:sldMk cId="2642517003" sldId="307"/>
            <ac:spMk id="21" creationId="{1EEDC02D-4831-39F6-4903-B06477F8934C}"/>
          </ac:spMkLst>
        </pc:spChg>
        <pc:spChg chg="add mod">
          <ac:chgData name="Klara Hübner" userId="7a457e581f0146c3" providerId="LiveId" clId="{19E1C738-33A7-444C-9FDE-63E1F0E12571}" dt="2022-09-19T14:08:52.695" v="4026" actId="1076"/>
          <ac:spMkLst>
            <pc:docMk/>
            <pc:sldMk cId="2642517003" sldId="307"/>
            <ac:spMk id="22" creationId="{A963A84D-106A-554C-C7C1-BEDF72A70A33}"/>
          </ac:spMkLst>
        </pc:spChg>
        <pc:spChg chg="add mod ord">
          <ac:chgData name="Klara Hübner" userId="7a457e581f0146c3" providerId="LiveId" clId="{19E1C738-33A7-444C-9FDE-63E1F0E12571}" dt="2022-09-19T13:43:15.671" v="3435" actId="207"/>
          <ac:spMkLst>
            <pc:docMk/>
            <pc:sldMk cId="2642517003" sldId="307"/>
            <ac:spMk id="23" creationId="{8790B61C-FBB3-0064-8DF6-897D0897C93B}"/>
          </ac:spMkLst>
        </pc:spChg>
        <pc:picChg chg="del mod">
          <ac:chgData name="Klara Hübner" userId="7a457e581f0146c3" providerId="LiveId" clId="{19E1C738-33A7-444C-9FDE-63E1F0E12571}" dt="2022-09-19T13:42:08.954" v="3427" actId="478"/>
          <ac:picMkLst>
            <pc:docMk/>
            <pc:sldMk cId="2642517003" sldId="307"/>
            <ac:picMk id="5" creationId="{E984F11F-AD97-B6FF-F669-BAD87497F2E5}"/>
          </ac:picMkLst>
        </pc:picChg>
        <pc:cxnChg chg="add mod">
          <ac:chgData name="Klara Hübner" userId="7a457e581f0146c3" providerId="LiveId" clId="{19E1C738-33A7-444C-9FDE-63E1F0E12571}" dt="2022-09-19T13:32:48.888" v="3155" actId="1037"/>
          <ac:cxnSpMkLst>
            <pc:docMk/>
            <pc:sldMk cId="2642517003" sldId="307"/>
            <ac:cxnSpMk id="12" creationId="{CA71CA6C-B34A-14B0-570D-DFC15EF0DC3E}"/>
          </ac:cxnSpMkLst>
        </pc:cxnChg>
        <pc:cxnChg chg="add mod">
          <ac:chgData name="Klara Hübner" userId="7a457e581f0146c3" providerId="LiveId" clId="{19E1C738-33A7-444C-9FDE-63E1F0E12571}" dt="2022-09-19T13:32:52.027" v="3156" actId="1076"/>
          <ac:cxnSpMkLst>
            <pc:docMk/>
            <pc:sldMk cId="2642517003" sldId="307"/>
            <ac:cxnSpMk id="13" creationId="{9C810332-606D-EF10-AD6D-D106F6EA44C9}"/>
          </ac:cxnSpMkLst>
        </pc:cxnChg>
      </pc:sldChg>
      <pc:sldChg chg="add del">
        <pc:chgData name="Klara Hübner" userId="7a457e581f0146c3" providerId="LiveId" clId="{19E1C738-33A7-444C-9FDE-63E1F0E12571}" dt="2022-09-19T12:38:22.725" v="1869"/>
        <pc:sldMkLst>
          <pc:docMk/>
          <pc:sldMk cId="168109132" sldId="308"/>
        </pc:sldMkLst>
      </pc:sldChg>
      <pc:sldChg chg="addSp modSp add mod">
        <pc:chgData name="Klara Hübner" userId="7a457e581f0146c3" providerId="LiveId" clId="{19E1C738-33A7-444C-9FDE-63E1F0E12571}" dt="2022-09-19T13:19:32.589" v="2923" actId="14100"/>
        <pc:sldMkLst>
          <pc:docMk/>
          <pc:sldMk cId="3817886317" sldId="308"/>
        </pc:sldMkLst>
        <pc:spChg chg="add mod">
          <ac:chgData name="Klara Hübner" userId="7a457e581f0146c3" providerId="LiveId" clId="{19E1C738-33A7-444C-9FDE-63E1F0E12571}" dt="2022-09-19T13:05:42.228" v="2481" actId="20577"/>
          <ac:spMkLst>
            <pc:docMk/>
            <pc:sldMk cId="3817886317" sldId="308"/>
            <ac:spMk id="2" creationId="{73C59B93-92B5-B594-B95B-FE4BD677F7BC}"/>
          </ac:spMkLst>
        </pc:spChg>
        <pc:spChg chg="add mod">
          <ac:chgData name="Klara Hübner" userId="7a457e581f0146c3" providerId="LiveId" clId="{19E1C738-33A7-444C-9FDE-63E1F0E12571}" dt="2022-09-19T13:19:32.589" v="2923" actId="14100"/>
          <ac:spMkLst>
            <pc:docMk/>
            <pc:sldMk cId="3817886317" sldId="308"/>
            <ac:spMk id="3" creationId="{AC64C489-6EEF-C0E4-1ED5-9EA5AB0EFF16}"/>
          </ac:spMkLst>
        </pc:spChg>
      </pc:sldChg>
      <pc:sldChg chg="addSp delSp modSp add mod">
        <pc:chgData name="Klara Hübner" userId="7a457e581f0146c3" providerId="LiveId" clId="{19E1C738-33A7-444C-9FDE-63E1F0E12571}" dt="2022-09-19T13:26:00.518" v="3002" actId="207"/>
        <pc:sldMkLst>
          <pc:docMk/>
          <pc:sldMk cId="92728221" sldId="309"/>
        </pc:sldMkLst>
        <pc:spChg chg="add del mod">
          <ac:chgData name="Klara Hübner" userId="7a457e581f0146c3" providerId="LiveId" clId="{19E1C738-33A7-444C-9FDE-63E1F0E12571}" dt="2022-09-19T13:06:04.825" v="2486"/>
          <ac:spMkLst>
            <pc:docMk/>
            <pc:sldMk cId="92728221" sldId="309"/>
            <ac:spMk id="2" creationId="{E862C616-6B24-9087-C373-C84D3DF6B478}"/>
          </ac:spMkLst>
        </pc:spChg>
        <pc:spChg chg="add mod">
          <ac:chgData name="Klara Hübner" userId="7a457e581f0146c3" providerId="LiveId" clId="{19E1C738-33A7-444C-9FDE-63E1F0E12571}" dt="2022-09-19T13:19:38.466" v="2924"/>
          <ac:spMkLst>
            <pc:docMk/>
            <pc:sldMk cId="92728221" sldId="309"/>
            <ac:spMk id="3" creationId="{AC24603C-4EF0-4987-39DD-C96E4F99823F}"/>
          </ac:spMkLst>
        </pc:spChg>
        <pc:spChg chg="mod">
          <ac:chgData name="Klara Hübner" userId="7a457e581f0146c3" providerId="LiveId" clId="{19E1C738-33A7-444C-9FDE-63E1F0E12571}" dt="2022-09-19T13:24:43.741" v="2990" actId="207"/>
          <ac:spMkLst>
            <pc:docMk/>
            <pc:sldMk cId="92728221" sldId="309"/>
            <ac:spMk id="17" creationId="{1BC8C8FE-A955-A4CF-AB8E-386849CBA107}"/>
          </ac:spMkLst>
        </pc:spChg>
        <pc:spChg chg="mod">
          <ac:chgData name="Klara Hübner" userId="7a457e581f0146c3" providerId="LiveId" clId="{19E1C738-33A7-444C-9FDE-63E1F0E12571}" dt="2022-09-19T13:25:15.031" v="2996" actId="207"/>
          <ac:spMkLst>
            <pc:docMk/>
            <pc:sldMk cId="92728221" sldId="309"/>
            <ac:spMk id="22" creationId="{52F0320D-D255-411D-0789-CE4C6F234E32}"/>
          </ac:spMkLst>
        </pc:spChg>
        <pc:spChg chg="mod">
          <ac:chgData name="Klara Hübner" userId="7a457e581f0146c3" providerId="LiveId" clId="{19E1C738-33A7-444C-9FDE-63E1F0E12571}" dt="2022-09-19T13:24:25.799" v="2988" actId="207"/>
          <ac:spMkLst>
            <pc:docMk/>
            <pc:sldMk cId="92728221" sldId="309"/>
            <ac:spMk id="26" creationId="{1A44DA0E-3B48-50F6-241B-38546F3FFF22}"/>
          </ac:spMkLst>
        </pc:spChg>
        <pc:spChg chg="mod ord">
          <ac:chgData name="Klara Hübner" userId="7a457e581f0146c3" providerId="LiveId" clId="{19E1C738-33A7-444C-9FDE-63E1F0E12571}" dt="2022-09-19T13:25:41.714" v="2999" actId="166"/>
          <ac:spMkLst>
            <pc:docMk/>
            <pc:sldMk cId="92728221" sldId="309"/>
            <ac:spMk id="33" creationId="{B514B9F2-CD57-63B2-BD70-216C7352070E}"/>
          </ac:spMkLst>
        </pc:spChg>
        <pc:spChg chg="mod">
          <ac:chgData name="Klara Hübner" userId="7a457e581f0146c3" providerId="LiveId" clId="{19E1C738-33A7-444C-9FDE-63E1F0E12571}" dt="2022-09-19T13:23:36.064" v="2980" actId="207"/>
          <ac:spMkLst>
            <pc:docMk/>
            <pc:sldMk cId="92728221" sldId="309"/>
            <ac:spMk id="38" creationId="{69FBDEE3-5B71-F451-DF4F-C8CAC229EFEF}"/>
          </ac:spMkLst>
        </pc:spChg>
        <pc:spChg chg="mod">
          <ac:chgData name="Klara Hübner" userId="7a457e581f0146c3" providerId="LiveId" clId="{19E1C738-33A7-444C-9FDE-63E1F0E12571}" dt="2022-09-19T13:24:56.686" v="2994" actId="207"/>
          <ac:spMkLst>
            <pc:docMk/>
            <pc:sldMk cId="92728221" sldId="309"/>
            <ac:spMk id="59" creationId="{C1BAE830-A9BC-FF31-4732-AE4F681F4D5E}"/>
          </ac:spMkLst>
        </pc:spChg>
        <pc:spChg chg="mod">
          <ac:chgData name="Klara Hübner" userId="7a457e581f0146c3" providerId="LiveId" clId="{19E1C738-33A7-444C-9FDE-63E1F0E12571}" dt="2022-09-19T13:24:08.425" v="2984" actId="207"/>
          <ac:spMkLst>
            <pc:docMk/>
            <pc:sldMk cId="92728221" sldId="309"/>
            <ac:spMk id="69" creationId="{BE41EA74-B961-8B43-605A-8998F0078847}"/>
          </ac:spMkLst>
        </pc:spChg>
        <pc:spChg chg="mod">
          <ac:chgData name="Klara Hübner" userId="7a457e581f0146c3" providerId="LiveId" clId="{19E1C738-33A7-444C-9FDE-63E1F0E12571}" dt="2022-09-19T13:23:51.162" v="2982" actId="207"/>
          <ac:spMkLst>
            <pc:docMk/>
            <pc:sldMk cId="92728221" sldId="309"/>
            <ac:spMk id="70" creationId="{2B51C54D-98F0-E7DE-F63E-3F15C4EA3337}"/>
          </ac:spMkLst>
        </pc:spChg>
        <pc:spChg chg="mod">
          <ac:chgData name="Klara Hübner" userId="7a457e581f0146c3" providerId="LiveId" clId="{19E1C738-33A7-444C-9FDE-63E1F0E12571}" dt="2022-09-19T13:26:00.518" v="3002" actId="207"/>
          <ac:spMkLst>
            <pc:docMk/>
            <pc:sldMk cId="92728221" sldId="309"/>
            <ac:spMk id="100" creationId="{0E7AEE80-166F-5477-2987-0882E700695F}"/>
          </ac:spMkLst>
        </pc:spChg>
      </pc:sldChg>
      <pc:sldChg chg="addSp delSp modSp add mod ord modAnim">
        <pc:chgData name="Klara Hübner" userId="7a457e581f0146c3" providerId="LiveId" clId="{19E1C738-33A7-444C-9FDE-63E1F0E12571}" dt="2022-09-19T13:29:15.758" v="3074"/>
        <pc:sldMkLst>
          <pc:docMk/>
          <pc:sldMk cId="3787882783" sldId="310"/>
        </pc:sldMkLst>
        <pc:spChg chg="add del mod">
          <ac:chgData name="Klara Hübner" userId="7a457e581f0146c3" providerId="LiveId" clId="{19E1C738-33A7-444C-9FDE-63E1F0E12571}" dt="2022-09-19T13:29:05.471" v="3073" actId="478"/>
          <ac:spMkLst>
            <pc:docMk/>
            <pc:sldMk cId="3787882783" sldId="310"/>
            <ac:spMk id="2" creationId="{91DC24D6-4258-9C5B-7CD6-54608A859BA4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3" creationId="{C37A3F7D-62F2-D9DC-F57D-A3CC6D152BDA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4" creationId="{E9FA8DAA-AD7C-EC2E-CDF4-EB895C325190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5" creationId="{997E461F-928B-C6D6-9EFC-F1D7E70CB6DB}"/>
          </ac:spMkLst>
        </pc:spChg>
        <pc:spChg chg="add del mod or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6" creationId="{D0EE0D3D-340C-52C9-BFF6-ACD0D3186451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7" creationId="{1B1010EE-266C-BADD-B67E-B0337065CEA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8" creationId="{BE1D46C8-1C2C-124A-335A-7953F852FBB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9" creationId="{BAA8CB7A-C924-5868-BF70-FE3388AF8E96}"/>
          </ac:spMkLst>
        </pc:spChg>
        <pc:spChg chg="mod">
          <ac:chgData name="Klara Hübner" userId="7a457e581f0146c3" providerId="LiveId" clId="{19E1C738-33A7-444C-9FDE-63E1F0E12571}" dt="2022-09-19T13:03:41.355" v="2381" actId="20577"/>
          <ac:spMkLst>
            <pc:docMk/>
            <pc:sldMk cId="3787882783" sldId="310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1" creationId="{4C141449-9583-C746-68AF-F320DBFA6125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2" creationId="{0C834415-50B8-3D34-2F7E-F44BC0F37E7F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3" creationId="{CF5D924F-CF5C-17E1-8789-331B101DAAC9}"/>
          </ac:spMkLst>
        </pc:spChg>
        <pc:spChg chg="add mod">
          <ac:chgData name="Klara Hübner" userId="7a457e581f0146c3" providerId="LiveId" clId="{19E1C738-33A7-444C-9FDE-63E1F0E12571}" dt="2022-09-19T13:29:15.758" v="3074"/>
          <ac:spMkLst>
            <pc:docMk/>
            <pc:sldMk cId="3787882783" sldId="310"/>
            <ac:spMk id="42" creationId="{807440A9-F875-7002-C78F-DC4569632EDA}"/>
          </ac:spMkLst>
        </pc:spChg>
        <pc:spChg chg="del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09" creationId="{72A45E5D-BF95-39F2-253B-2D5197946097}"/>
          </ac:spMkLst>
        </pc:spChg>
        <pc:spChg chg="del">
          <ac:chgData name="Klara Hübner" userId="7a457e581f0146c3" providerId="LiveId" clId="{19E1C738-33A7-444C-9FDE-63E1F0E12571}" dt="2022-09-19T13:22:55.969" v="2977" actId="478"/>
          <ac:spMkLst>
            <pc:docMk/>
            <pc:sldMk cId="3787882783" sldId="310"/>
            <ac:spMk id="110" creationId="{9E8D51C1-3D1D-D391-8F6A-53395DF2FACD}"/>
          </ac:spMkLst>
        </pc:sp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5" creationId="{C9F5FB98-D92F-1B0B-CE82-F7EEE5F9EDA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6" creationId="{FEC10F0C-9117-3B59-94C2-3D057BADFBD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8" creationId="{8B3F4DCC-07FC-5DA5-C767-731330A69B8F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1" creationId="{62703A5D-F0D3-701F-1A43-D04AF5D96565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4" creationId="{BBD95407-4D61-00F3-D17A-78E31A53B8F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8" creationId="{91F25A7F-B5BB-A2B8-E06F-5FB6B6B4C4C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2" creationId="{DC052D5C-B9A3-5F8F-E01D-4CEE4F95F52A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4" creationId="{DB623E59-4094-EF1B-8301-47E9DC51DB0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6" creationId="{7107B450-FA83-7370-F7BF-688E1B36103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9" creationId="{7D9E788A-AA2A-BBAA-F8EB-D2B3C10CC074}"/>
          </ac:cxnSpMkLst>
        </pc:cxnChg>
      </pc:sldChg>
      <pc:sldChg chg="modSp add mod">
        <pc:chgData name="Klara Hübner" userId="7a457e581f0146c3" providerId="LiveId" clId="{19E1C738-33A7-444C-9FDE-63E1F0E12571}" dt="2022-09-19T14:09:50.963" v="4054" actId="20577"/>
        <pc:sldMkLst>
          <pc:docMk/>
          <pc:sldMk cId="322170825" sldId="311"/>
        </pc:sldMkLst>
        <pc:spChg chg="mod">
          <ac:chgData name="Klara Hübner" userId="7a457e581f0146c3" providerId="LiveId" clId="{19E1C738-33A7-444C-9FDE-63E1F0E12571}" dt="2022-09-19T14:09:50.963" v="4054" actId="20577"/>
          <ac:spMkLst>
            <pc:docMk/>
            <pc:sldMk cId="322170825" sldId="311"/>
            <ac:spMk id="9" creationId="{BAA8CB7A-C924-5868-BF70-FE3388AF8E96}"/>
          </ac:spMkLst>
        </pc:spChg>
      </pc:sldChg>
      <pc:sldChg chg="modSp add mod">
        <pc:chgData name="Klara Hübner" userId="7a457e581f0146c3" providerId="LiveId" clId="{19E1C738-33A7-444C-9FDE-63E1F0E12571}" dt="2022-09-19T14:09:39.805" v="4040" actId="20577"/>
        <pc:sldMkLst>
          <pc:docMk/>
          <pc:sldMk cId="413059017" sldId="312"/>
        </pc:sldMkLst>
        <pc:spChg chg="mod">
          <ac:chgData name="Klara Hübner" userId="7a457e581f0146c3" providerId="LiveId" clId="{19E1C738-33A7-444C-9FDE-63E1F0E12571}" dt="2022-09-19T14:09:39.805" v="4040" actId="20577"/>
          <ac:spMkLst>
            <pc:docMk/>
            <pc:sldMk cId="413059017" sldId="312"/>
            <ac:spMk id="9" creationId="{BAA8CB7A-C924-5868-BF70-FE3388AF8E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4227" y="1646572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r>
              <a:rPr lang="cs-CZ" altLang="cs-CZ" sz="1000" dirty="0">
                <a:solidFill>
                  <a:srgbClr val="C00000"/>
                </a:solidFill>
              </a:rPr>
              <a:t/>
            </a: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Středověká propaganda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800" i="1" dirty="0">
                <a:solidFill>
                  <a:srgbClr val="002060"/>
                </a:solidFill>
              </a:rPr>
              <a:t>V. Jak funguje středověká </a:t>
            </a:r>
            <a:br>
              <a:rPr lang="cs-CZ" altLang="cs-CZ" sz="1800" i="1" dirty="0">
                <a:solidFill>
                  <a:srgbClr val="002060"/>
                </a:solidFill>
              </a:rPr>
            </a:br>
            <a:r>
              <a:rPr lang="cs-CZ" altLang="cs-CZ" sz="1800" i="1" dirty="0">
                <a:solidFill>
                  <a:srgbClr val="002060"/>
                </a:solidFill>
              </a:rPr>
              <a:t>     propaganda?</a:t>
            </a:r>
            <a:r>
              <a:rPr lang="cs-CZ" altLang="cs-CZ" sz="1600" i="1" dirty="0">
                <a:solidFill>
                  <a:srgbClr val="002060"/>
                </a:solidFill>
              </a:rPr>
              <a:t/>
            </a:r>
            <a:br>
              <a:rPr lang="cs-CZ" altLang="cs-CZ" sz="1600" i="1" dirty="0">
                <a:solidFill>
                  <a:srgbClr val="002060"/>
                </a:solidFill>
              </a:rPr>
            </a:br>
            <a:r>
              <a:rPr lang="cs-CZ" altLang="cs-CZ" sz="1600" i="1" dirty="0">
                <a:solidFill>
                  <a:srgbClr val="002060"/>
                </a:solidFill>
              </a:rPr>
              <a:t/>
            </a:r>
            <a:br>
              <a:rPr lang="cs-CZ" altLang="cs-CZ" sz="1600" i="1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 I. Možné Typologie</a:t>
            </a:r>
            <a:r>
              <a:rPr lang="cs-CZ" altLang="cs-CZ" sz="1000" dirty="0">
                <a:solidFill>
                  <a:srgbClr val="002060"/>
                </a:solidFill>
              </a:rPr>
              <a:t/>
            </a: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/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ázek 2" descr="Obsah obrázku text, plakát, fikce, kreslené&#10;&#10;Popis byl vytvořen automaticky">
            <a:extLst>
              <a:ext uri="{FF2B5EF4-FFF2-40B4-BE49-F238E27FC236}">
                <a16:creationId xmlns:a16="http://schemas.microsoft.com/office/drawing/2014/main" xmlns="" id="{126439C9-5E49-1770-2208-32F6B4E6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53" y="152400"/>
            <a:ext cx="4196086" cy="647396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224D973E-F3D3-2A4E-9A4D-338AAAE84572}"/>
              </a:ext>
            </a:extLst>
          </p:cNvPr>
          <p:cNvSpPr/>
          <p:nvPr/>
        </p:nvSpPr>
        <p:spPr>
          <a:xfrm>
            <a:off x="1" y="588769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400" b="1" dirty="0">
                <a:latin typeface="+mn-lt"/>
              </a:rPr>
              <a:t>„</a:t>
            </a:r>
            <a:r>
              <a:rPr lang="cs-CZ" sz="1400" b="1" dirty="0" err="1">
                <a:latin typeface="+mn-lt"/>
              </a:rPr>
              <a:t>The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Persuader</a:t>
            </a:r>
            <a:r>
              <a:rPr lang="cs-CZ" sz="1400" b="1" dirty="0">
                <a:latin typeface="+mn-lt"/>
              </a:rPr>
              <a:t>“ </a:t>
            </a:r>
          </a:p>
          <a:p>
            <a:pPr algn="r"/>
            <a:r>
              <a:rPr lang="cs-CZ" sz="1400" dirty="0">
                <a:latin typeface="+mn-lt"/>
              </a:rPr>
              <a:t>- </a:t>
            </a:r>
            <a:r>
              <a:rPr lang="cs-CZ" sz="1400" dirty="0" err="1">
                <a:latin typeface="+mn-lt"/>
              </a:rPr>
              <a:t>Přesvědšitel</a:t>
            </a:r>
            <a:r>
              <a:rPr lang="cs-CZ" sz="1400" dirty="0">
                <a:latin typeface="+mn-lt"/>
              </a:rPr>
              <a:t> </a:t>
            </a:r>
          </a:p>
          <a:p>
            <a:pPr algn="r"/>
            <a:r>
              <a:rPr lang="cs-CZ" sz="1400" dirty="0">
                <a:latin typeface="+mn-lt"/>
              </a:rPr>
              <a:t>(Western, USA 1957),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305"/>
            <a:ext cx="2130535" cy="22043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D06FFDAB-812F-C9EE-B0D3-65E4FEBF5C51}"/>
              </a:ext>
            </a:extLst>
          </p:cNvPr>
          <p:cNvSpPr/>
          <p:nvPr/>
        </p:nvSpPr>
        <p:spPr>
          <a:xfrm>
            <a:off x="215178" y="3575688"/>
            <a:ext cx="1915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latin typeface="+mj-lt"/>
              </a:rPr>
              <a:t>Einhard v Grandes Chroniques de France, Paříž, BnF, lat. 2813, fol. 85v A, 14. století (1375-1380</a:t>
            </a:r>
            <a:r>
              <a:rPr lang="fr-FR" sz="1200" dirty="0" smtClean="0">
                <a:latin typeface="+mj-lt"/>
              </a:rPr>
              <a:t>)</a:t>
            </a:r>
            <a:endParaRPr lang="cs-CZ" sz="1200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30535" y="876289"/>
            <a:ext cx="2815709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err="1" smtClean="0">
                <a:solidFill>
                  <a:srgbClr val="FFFF00"/>
                </a:solidFill>
                <a:latin typeface="+mj-lt"/>
              </a:rPr>
              <a:t>Einhard</a:t>
            </a:r>
            <a:r>
              <a:rPr lang="cs-CZ" sz="1800" b="1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(ca. 770-840)</a:t>
            </a:r>
            <a:endParaRPr lang="cs-CZ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30535" y="1458541"/>
            <a:ext cx="2815709" cy="310854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J</a:t>
            </a:r>
            <a:r>
              <a:rPr lang="es-ES" sz="1400" dirty="0" smtClean="0">
                <a:latin typeface="+mn-lt"/>
              </a:rPr>
              <a:t>edna </a:t>
            </a:r>
            <a:r>
              <a:rPr lang="es-ES" sz="1400" dirty="0">
                <a:latin typeface="+mn-lt"/>
              </a:rPr>
              <a:t>z nejvýznamnějších osobností karolinské </a:t>
            </a:r>
            <a:r>
              <a:rPr lang="es-ES" sz="1400" dirty="0" smtClean="0">
                <a:latin typeface="+mn-lt"/>
              </a:rPr>
              <a:t>renesance</a:t>
            </a:r>
            <a:endParaRPr lang="cs-CZ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Nástupce svého učitele </a:t>
            </a:r>
            <a:r>
              <a:rPr lang="cs-CZ" sz="1400" dirty="0" err="1" smtClean="0">
                <a:latin typeface="+mn-lt"/>
              </a:rPr>
              <a:t>Alkuina</a:t>
            </a:r>
            <a:r>
              <a:rPr lang="cs-CZ" sz="1400" dirty="0" smtClean="0">
                <a:latin typeface="+mn-lt"/>
              </a:rPr>
              <a:t> v čele dvorní školy Karla Velikého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Jeho </a:t>
            </a:r>
            <a:r>
              <a:rPr lang="cs-CZ" sz="1400" dirty="0">
                <a:latin typeface="+mn-lt"/>
              </a:rPr>
              <a:t>nejdůležitějším a nejznámějším dílem je Vita Karoli </a:t>
            </a:r>
            <a:r>
              <a:rPr lang="cs-CZ" sz="1400" dirty="0" err="1">
                <a:latin typeface="+mn-lt"/>
              </a:rPr>
              <a:t>Magni</a:t>
            </a:r>
            <a:r>
              <a:rPr lang="cs-CZ" sz="1400" dirty="0">
                <a:latin typeface="+mn-lt"/>
              </a:rPr>
              <a:t>, životopis Karla Velikého.</a:t>
            </a:r>
            <a:endParaRPr lang="cs-CZ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+mn-lt"/>
              </a:rPr>
              <a:t>Byl</a:t>
            </a:r>
            <a:r>
              <a:rPr lang="de-DE" sz="1400" dirty="0" smtClean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též </a:t>
            </a:r>
            <a:r>
              <a:rPr lang="de-DE" sz="1400" dirty="0" err="1" smtClean="0">
                <a:latin typeface="+mn-lt"/>
              </a:rPr>
              <a:t>rádcem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Ludvíka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Pobožného</a:t>
            </a:r>
            <a:r>
              <a:rPr lang="de-DE" sz="1400" dirty="0">
                <a:latin typeface="+mn-lt"/>
              </a:rPr>
              <a:t> a </a:t>
            </a:r>
            <a:r>
              <a:rPr lang="de-DE" sz="1400" dirty="0" err="1">
                <a:latin typeface="+mn-lt"/>
              </a:rPr>
              <a:t>světským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opatem</a:t>
            </a:r>
            <a:r>
              <a:rPr lang="de-DE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několika </a:t>
            </a:r>
            <a:r>
              <a:rPr lang="de-DE" sz="1400" dirty="0" err="1" smtClean="0">
                <a:latin typeface="+mn-lt"/>
              </a:rPr>
              <a:t>klášterů</a:t>
            </a:r>
            <a:r>
              <a:rPr lang="de-DE" sz="1400" dirty="0" smtClean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v severní Francií</a:t>
            </a:r>
            <a:endParaRPr lang="cs-CZ" sz="1400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20144" y="4578537"/>
            <a:ext cx="4966388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Vita Karoli </a:t>
            </a:r>
            <a:r>
              <a:rPr lang="cs-CZ" sz="1600" b="1" dirty="0" err="1" smtClean="0">
                <a:solidFill>
                  <a:srgbClr val="FFFF99"/>
                </a:solidFill>
                <a:latin typeface="+mn-lt"/>
              </a:rPr>
              <a:t>Magni</a:t>
            </a:r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 (vita Karoli </a:t>
            </a:r>
            <a:r>
              <a:rPr lang="cs-CZ" sz="1600" b="1" dirty="0" err="1" smtClean="0">
                <a:solidFill>
                  <a:srgbClr val="FFFF99"/>
                </a:solidFill>
                <a:latin typeface="+mn-lt"/>
              </a:rPr>
              <a:t>imperatoris</a:t>
            </a:r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), ca. 932 </a:t>
            </a:r>
            <a:endParaRPr lang="cs-CZ" sz="16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4928544"/>
            <a:ext cx="4986532" cy="181588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400" b="1" dirty="0" err="1" smtClean="0">
                <a:solidFill>
                  <a:schemeClr val="tx2"/>
                </a:solidFill>
                <a:latin typeface="+mn-lt"/>
              </a:rPr>
              <a:t>Einhard</a:t>
            </a:r>
            <a:r>
              <a:rPr lang="cs-CZ" sz="1400" b="1" dirty="0" smtClean="0">
                <a:solidFill>
                  <a:schemeClr val="tx2"/>
                </a:solidFill>
                <a:latin typeface="+mn-lt"/>
              </a:rPr>
              <a:t> vysvětluje své autorství třemi argumenty: </a:t>
            </a:r>
          </a:p>
          <a:p>
            <a:endParaRPr lang="cs-CZ" sz="1400" b="1" dirty="0" smtClean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1.) </a:t>
            </a:r>
            <a:r>
              <a:rPr lang="cs-CZ" sz="1400" b="1" dirty="0">
                <a:latin typeface="+mn-lt"/>
              </a:rPr>
              <a:t>s jeho očitým svědectvím (</a:t>
            </a:r>
            <a:r>
              <a:rPr lang="cs-CZ" sz="1400" b="1" dirty="0" err="1">
                <a:latin typeface="+mn-lt"/>
              </a:rPr>
              <a:t>oculata</a:t>
            </a:r>
            <a:r>
              <a:rPr lang="cs-CZ" sz="1400" b="1" dirty="0">
                <a:latin typeface="+mn-lt"/>
              </a:rPr>
              <a:t> fide</a:t>
            </a:r>
            <a:r>
              <a:rPr lang="cs-CZ" sz="1400" b="1" dirty="0" smtClean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2.) s významem slavného života Karla Velikého a jeho vynikajících činů, které </a:t>
            </a:r>
            <a:r>
              <a:rPr lang="cs-CZ" sz="1400" b="1" dirty="0" smtClean="0">
                <a:latin typeface="+mn-lt"/>
              </a:rPr>
              <a:t>se </a:t>
            </a:r>
            <a:r>
              <a:rPr lang="cs-CZ" sz="1400" b="1" dirty="0" err="1" smtClean="0">
                <a:latin typeface="+mn-lt"/>
              </a:rPr>
              <a:t>daji</a:t>
            </a:r>
            <a:r>
              <a:rPr lang="cs-CZ" sz="1400" b="1" dirty="0" smtClean="0">
                <a:latin typeface="+mn-lt"/>
              </a:rPr>
              <a:t> jen </a:t>
            </a:r>
            <a:r>
              <a:rPr lang="cs-CZ" sz="1400" b="1" dirty="0">
                <a:latin typeface="+mn-lt"/>
              </a:rPr>
              <a:t>stěží </a:t>
            </a:r>
            <a:r>
              <a:rPr lang="cs-CZ" sz="1400" b="1" dirty="0" smtClean="0">
                <a:latin typeface="+mn-lt"/>
              </a:rPr>
              <a:t>napodobit</a:t>
            </a:r>
          </a:p>
          <a:p>
            <a:r>
              <a:rPr lang="cs-CZ" sz="1400" b="1" dirty="0">
                <a:latin typeface="+mn-lt"/>
              </a:rPr>
              <a:t>3.) s osobním závazkem vůči </a:t>
            </a:r>
            <a:r>
              <a:rPr lang="cs-CZ" sz="1400" b="1" dirty="0" smtClean="0">
                <a:latin typeface="+mn-lt"/>
              </a:rPr>
              <a:t>Karlovi, jeho přátelství k panovníkovi a jeho dětem, a vzdělání, které mu panovník umožnil</a:t>
            </a:r>
            <a:endParaRPr lang="cs-CZ" sz="1400" b="1" dirty="0" smtClean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47955" y="875587"/>
            <a:ext cx="2815709" cy="61555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+mj-lt"/>
              </a:rPr>
              <a:t>Karel IV.</a:t>
            </a:r>
            <a:endParaRPr lang="cs-CZ" sz="1600" b="1" dirty="0">
              <a:solidFill>
                <a:srgbClr val="FFFF00"/>
              </a:solidFill>
              <a:latin typeface="+mj-lt"/>
            </a:endParaRPr>
          </a:p>
          <a:p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(1316-1378)</a:t>
            </a:r>
            <a:endParaRPr lang="cs-CZ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946244" y="1447088"/>
            <a:ext cx="4197756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Nejvýznamnější </a:t>
            </a:r>
          </a:p>
          <a:p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    panovník z rodu</a:t>
            </a:r>
          </a:p>
          <a:p>
            <a:r>
              <a:rPr lang="cs-CZ" sz="1400" dirty="0" smtClean="0">
                <a:latin typeface="+mn-lt"/>
              </a:rPr>
              <a:t>     Lucemburků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jeden z </a:t>
            </a:r>
            <a:r>
              <a:rPr lang="cs-CZ" sz="1400" dirty="0" smtClean="0">
                <a:latin typeface="+mn-lt"/>
              </a:rPr>
              <a:t>nejvlivnějších</a:t>
            </a:r>
          </a:p>
          <a:p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    </a:t>
            </a:r>
            <a:r>
              <a:rPr lang="cs-CZ" sz="1400" dirty="0">
                <a:latin typeface="+mn-lt"/>
              </a:rPr>
              <a:t>evropských </a:t>
            </a:r>
            <a:r>
              <a:rPr lang="cs-CZ" sz="1400" dirty="0" smtClean="0">
                <a:latin typeface="+mn-lt"/>
              </a:rPr>
              <a:t>panovníků</a:t>
            </a:r>
          </a:p>
          <a:p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    své doby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Ř</a:t>
            </a:r>
            <a:r>
              <a:rPr lang="cs-CZ" sz="1400" dirty="0" smtClean="0">
                <a:latin typeface="+mn-lt"/>
              </a:rPr>
              <a:t>ímsko-německým</a:t>
            </a:r>
          </a:p>
          <a:p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    </a:t>
            </a:r>
            <a:r>
              <a:rPr lang="cs-CZ" sz="1400" dirty="0">
                <a:latin typeface="+mn-lt"/>
              </a:rPr>
              <a:t>králem (od roku </a:t>
            </a:r>
            <a:r>
              <a:rPr lang="cs-CZ" sz="1400" dirty="0" smtClean="0">
                <a:latin typeface="+mn-lt"/>
              </a:rPr>
              <a:t>1346)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Č</a:t>
            </a:r>
            <a:r>
              <a:rPr lang="cs-CZ" sz="1400" dirty="0" smtClean="0">
                <a:latin typeface="+mn-lt"/>
              </a:rPr>
              <a:t>eským </a:t>
            </a:r>
            <a:r>
              <a:rPr lang="cs-CZ" sz="1400" dirty="0">
                <a:latin typeface="+mn-lt"/>
              </a:rPr>
              <a:t>králem (od roku </a:t>
            </a:r>
            <a:r>
              <a:rPr lang="cs-CZ" sz="1400" dirty="0" smtClean="0">
                <a:latin typeface="+mn-lt"/>
              </a:rPr>
              <a:t>1347)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I</a:t>
            </a:r>
            <a:r>
              <a:rPr lang="cs-CZ" sz="1400" dirty="0" smtClean="0">
                <a:latin typeface="+mn-lt"/>
              </a:rPr>
              <a:t>talským </a:t>
            </a:r>
            <a:r>
              <a:rPr lang="cs-CZ" sz="1400" dirty="0">
                <a:latin typeface="+mn-lt"/>
              </a:rPr>
              <a:t>králem (od roku </a:t>
            </a:r>
            <a:r>
              <a:rPr lang="cs-CZ" sz="1400" dirty="0" smtClean="0">
                <a:latin typeface="+mn-lt"/>
              </a:rPr>
              <a:t>1355)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B</a:t>
            </a:r>
            <a:r>
              <a:rPr lang="cs-CZ" sz="1400" dirty="0" smtClean="0">
                <a:latin typeface="+mn-lt"/>
              </a:rPr>
              <a:t>urgundským </a:t>
            </a:r>
            <a:r>
              <a:rPr lang="cs-CZ" sz="1400" dirty="0">
                <a:latin typeface="+mn-lt"/>
              </a:rPr>
              <a:t>králem (od roku </a:t>
            </a:r>
            <a:r>
              <a:rPr lang="cs-CZ" sz="1400" dirty="0" smtClean="0">
                <a:latin typeface="+mn-lt"/>
              </a:rPr>
              <a:t>1365)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Ř</a:t>
            </a:r>
            <a:r>
              <a:rPr lang="cs-CZ" sz="1400" dirty="0" smtClean="0">
                <a:latin typeface="+mn-lt"/>
              </a:rPr>
              <a:t>ímsko-německým </a:t>
            </a:r>
            <a:r>
              <a:rPr lang="cs-CZ" sz="1400" dirty="0">
                <a:latin typeface="+mn-lt"/>
              </a:rPr>
              <a:t>císařem (od roku 1355).</a:t>
            </a:r>
            <a:endParaRPr lang="cs-CZ" sz="1400" dirty="0" smtClean="0"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79" y="624440"/>
            <a:ext cx="2067221" cy="218350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946244" y="4175957"/>
            <a:ext cx="419775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Vita Karoli </a:t>
            </a:r>
            <a:r>
              <a:rPr lang="cs-CZ" sz="1600" b="1" dirty="0" err="1" smtClean="0">
                <a:solidFill>
                  <a:srgbClr val="FFFF99"/>
                </a:solidFill>
                <a:latin typeface="+mn-lt"/>
              </a:rPr>
              <a:t>Quarti</a:t>
            </a:r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 (ca. 1356)</a:t>
            </a:r>
            <a:endParaRPr lang="cs-CZ" sz="16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46244" y="4559675"/>
            <a:ext cx="4197756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první autoportrét středověkého </a:t>
            </a:r>
            <a:r>
              <a:rPr lang="cs-CZ" sz="1400" dirty="0" smtClean="0">
                <a:latin typeface="+mn-lt"/>
              </a:rPr>
              <a:t>(německého) </a:t>
            </a:r>
            <a:r>
              <a:rPr lang="cs-CZ" sz="1400" dirty="0">
                <a:latin typeface="+mn-lt"/>
              </a:rPr>
              <a:t>panovníka, který zahrnuje období od jeho narození (1316) do zvolení králem (1346</a:t>
            </a:r>
            <a:r>
              <a:rPr lang="cs-CZ" sz="1400" dirty="0" smtClean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p</a:t>
            </a:r>
            <a:r>
              <a:rPr lang="cs-CZ" sz="1400" dirty="0" smtClean="0">
                <a:latin typeface="+mn-lt"/>
              </a:rPr>
              <a:t>rvních </a:t>
            </a:r>
            <a:r>
              <a:rPr lang="cs-CZ" sz="1400" dirty="0">
                <a:latin typeface="+mn-lt"/>
              </a:rPr>
              <a:t>14 kapitol je psáno přísně </a:t>
            </a:r>
            <a:r>
              <a:rPr lang="cs-CZ" sz="1400" dirty="0" smtClean="0">
                <a:latin typeface="+mn-lt"/>
              </a:rPr>
              <a:t>subjektivně; vypráví </a:t>
            </a:r>
            <a:r>
              <a:rPr lang="cs-CZ" sz="1400" dirty="0">
                <a:latin typeface="+mn-lt"/>
              </a:rPr>
              <a:t>příběh kontinuálně až do roku 1340, posledních 6 kapitol zůstává objektivně </a:t>
            </a:r>
            <a:r>
              <a:rPr lang="cs-CZ" sz="1400" dirty="0" smtClean="0">
                <a:latin typeface="+mn-lt"/>
              </a:rPr>
              <a:t>distancovaných (byly psány někým jiným)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Těžištěm vyprávění jsou </a:t>
            </a:r>
            <a:r>
              <a:rPr lang="cs-CZ" sz="1400" dirty="0" smtClean="0">
                <a:latin typeface="+mn-lt"/>
              </a:rPr>
              <a:t>episody </a:t>
            </a:r>
            <a:r>
              <a:rPr lang="cs-CZ" sz="1400" dirty="0">
                <a:latin typeface="+mn-lt"/>
              </a:rPr>
              <a:t>ze života Karla IV., kdy se osvědčil navzdory </a:t>
            </a:r>
            <a:r>
              <a:rPr lang="cs-CZ" sz="1400" dirty="0" smtClean="0">
                <a:latin typeface="+mn-lt"/>
              </a:rPr>
              <a:t>nepříznivém osudu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0036A723-C84D-F113-0B31-BF4C67499822}"/>
              </a:ext>
            </a:extLst>
          </p:cNvPr>
          <p:cNvSpPr/>
          <p:nvPr/>
        </p:nvSpPr>
        <p:spPr>
          <a:xfrm>
            <a:off x="2627240" y="313359"/>
            <a:ext cx="3976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(sebe)reprezentace…</a:t>
            </a:r>
            <a:endParaRPr lang="cs-CZ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305"/>
            <a:ext cx="2130535" cy="22043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D06FFDAB-812F-C9EE-B0D3-65E4FEBF5C51}"/>
              </a:ext>
            </a:extLst>
          </p:cNvPr>
          <p:cNvSpPr/>
          <p:nvPr/>
        </p:nvSpPr>
        <p:spPr>
          <a:xfrm>
            <a:off x="257511" y="3414821"/>
            <a:ext cx="1915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latin typeface="+mj-lt"/>
              </a:rPr>
              <a:t>Einhard v Grandes Chroniques de France, Paříž, BnF, lat. 2813, fol. 85v A, 14. století (1375-1380</a:t>
            </a:r>
            <a:r>
              <a:rPr lang="fr-FR" sz="1200" dirty="0" smtClean="0">
                <a:latin typeface="+mj-lt"/>
              </a:rPr>
              <a:t>)</a:t>
            </a:r>
            <a:endParaRPr lang="cs-CZ" sz="1200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15202" y="1074330"/>
            <a:ext cx="2815709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err="1" smtClean="0">
                <a:solidFill>
                  <a:srgbClr val="FFFF00"/>
                </a:solidFill>
                <a:latin typeface="+mj-lt"/>
              </a:rPr>
              <a:t>Einhard</a:t>
            </a:r>
            <a:r>
              <a:rPr lang="cs-CZ" sz="1800" b="1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(ca. 770-840)</a:t>
            </a:r>
            <a:endParaRPr lang="cs-CZ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0036A723-C84D-F113-0B31-BF4C67499822}"/>
              </a:ext>
            </a:extLst>
          </p:cNvPr>
          <p:cNvSpPr/>
          <p:nvPr/>
        </p:nvSpPr>
        <p:spPr>
          <a:xfrm>
            <a:off x="2627240" y="313359"/>
            <a:ext cx="3976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(sebe)reprezentace…</a:t>
            </a:r>
            <a:endParaRPr lang="cs-CZ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215202" y="1729947"/>
            <a:ext cx="6835665" cy="467390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Kap. 22, Vzhled Karla Velikého:</a:t>
            </a:r>
            <a:endParaRPr lang="cs-CZ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Karel byl velký, silný a urostlý, i když ne nepřiměřeně vysoký (je známo, že jeho výška byla sedmkrát větší než délka jeho nohy); horní část hlavy měl kulatou, oči velmi velké a živé, nos trochu dlouhý, vlasy světlé a tvář rozesmátou a veselou. Jeho vzhled byl tedy vždy vznešený a důstojný, ať už stál, nebo seděl; měl sice silný a poněkud krátký krk a poněkud vystouplé břicho, ale symetrie zbytku těla tyto nedostatky zakrývala. Jeho chůze byla pevná, celé jeho držení těla mužné a jeho hlas jasný, ale ne tak silný, jak by se podle jeho velikosti dalo očekávat. Jeho zdraví bylo výborné, až na čtyři roky před smrtí, kdy trpěl častými horečkami; v poslední době dokonce trochu kulhal na jednu nohu. I v těchto letech se řídil spíše svými vlastními sklony než radami lékařů, kteří mu byli téměř protivní, protože chtěli, aby se vzdal pečeného masa, na které byl zvyklý, a místo něj jedl maso vařené. V souladu s národním zvykem se často cvičil na koni a v honitbě, což jsou výkony, v nichž se Frankům sotva může nějaký národ na světě rovnat. </a:t>
            </a:r>
          </a:p>
        </p:txBody>
      </p:sp>
    </p:spTree>
    <p:extLst>
      <p:ext uri="{BB962C8B-B14F-4D97-AF65-F5344CB8AC3E}">
        <p14:creationId xmlns:p14="http://schemas.microsoft.com/office/powerpoint/2010/main" val="25209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resba, skica, Umělecký tisk, ilustrace&#10;&#10;Popis byl vytvořen automaticky">
            <a:extLst>
              <a:ext uri="{FF2B5EF4-FFF2-40B4-BE49-F238E27FC236}">
                <a16:creationId xmlns:a16="http://schemas.microsoft.com/office/drawing/2014/main" xmlns="" id="{6886FC7C-7128-175E-9E8A-0733FDF16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85663"/>
            <a:ext cx="9001957" cy="66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02" y="369375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14.11.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52402" y="4282330"/>
            <a:ext cx="8550220" cy="9452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>
                <a:latin typeface="+mn-lt"/>
              </a:rPr>
              <a:t>Medie</a:t>
            </a:r>
            <a:r>
              <a:rPr lang="cs-CZ" sz="1800" b="1" dirty="0">
                <a:latin typeface="+mn-lt"/>
              </a:rPr>
              <a:t> Propagandy: Přečtěte si úvod do knížky od Olivera Thomsona </a:t>
            </a:r>
          </a:p>
          <a:p>
            <a:r>
              <a:rPr lang="cs-CZ" sz="1800" b="1" dirty="0">
                <a:latin typeface="+mn-lt"/>
              </a:rPr>
              <a:t>     (‚</a:t>
            </a:r>
            <a:r>
              <a:rPr lang="cs-CZ" sz="1800" b="1" i="1" dirty="0">
                <a:latin typeface="+mn-lt"/>
              </a:rPr>
              <a:t>,</a:t>
            </a:r>
            <a:r>
              <a:rPr lang="cs-CZ" sz="1800" b="1" i="1" dirty="0" err="1">
                <a:latin typeface="+mn-lt"/>
              </a:rPr>
              <a:t>Mass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persuasion</a:t>
            </a:r>
            <a:r>
              <a:rPr lang="cs-CZ" sz="1800" b="1" i="1" dirty="0">
                <a:latin typeface="+mn-lt"/>
              </a:rPr>
              <a:t> in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i="1" dirty="0">
                <a:latin typeface="+mn-lt"/>
              </a:rPr>
              <a:t>“, S. 3-30 </a:t>
            </a:r>
            <a:r>
              <a:rPr lang="cs-CZ" sz="1800" b="1" dirty="0" smtClean="0">
                <a:latin typeface="+mn-lt"/>
              </a:rPr>
              <a:t>);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persuasivní strategie!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S. 18 – 22: S jakými persuasivními strategiemi pracuje propaganda</a:t>
            </a:r>
            <a:r>
              <a:rPr lang="cs-CZ" sz="14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B408520-91EC-2A60-F525-383B39BC6C11}"/>
              </a:ext>
            </a:extLst>
          </p:cNvPr>
          <p:cNvSpPr/>
          <p:nvPr/>
        </p:nvSpPr>
        <p:spPr bwMode="auto">
          <a:xfrm>
            <a:off x="352401" y="5256721"/>
            <a:ext cx="8550221" cy="1271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 smtClean="0">
                <a:latin typeface="+mn-lt"/>
              </a:rPr>
              <a:t>Vyberte si jednu strategií, najděte k ní vlastí příklad (pramen)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Přineste ho sebou,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Představte ho v rámci semináře (3-5 Min.)</a:t>
            </a:r>
          </a:p>
          <a:p>
            <a:endParaRPr lang="cs-CZ" sz="1400" b="1" dirty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2a. Najděte páté prasátko :o)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 smtClean="0">
              <a:latin typeface="+mn-lt"/>
            </a:endParaRPr>
          </a:p>
        </p:txBody>
      </p:sp>
      <p:pic>
        <p:nvPicPr>
          <p:cNvPr id="2" name="Obrázek 1" descr="Obsah obrázku kresba, skica, Umělecký tisk, ilustrace&#10;&#10;Popis byl vytvořen automaticky">
            <a:extLst>
              <a:ext uri="{FF2B5EF4-FFF2-40B4-BE49-F238E27FC236}">
                <a16:creationId xmlns:a16="http://schemas.microsoft.com/office/drawing/2014/main" xmlns="" id="{3441BBB5-3B56-C840-4DB0-F4D451E9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3" y="113291"/>
            <a:ext cx="5022624" cy="373081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D06FFDAB-812F-C9EE-B0D3-65E4FEBF5C51}"/>
              </a:ext>
            </a:extLst>
          </p:cNvPr>
          <p:cNvSpPr/>
          <p:nvPr/>
        </p:nvSpPr>
        <p:spPr>
          <a:xfrm>
            <a:off x="4429957" y="38732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Najdi páté prasátko!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7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04" y="355194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7.11.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52405" y="4171756"/>
            <a:ext cx="8550220" cy="1138681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>
                <a:latin typeface="+mn-lt"/>
              </a:rPr>
              <a:t>Medie</a:t>
            </a:r>
            <a:r>
              <a:rPr lang="cs-CZ" sz="1800" b="1" dirty="0">
                <a:latin typeface="+mn-lt"/>
              </a:rPr>
              <a:t> Propagandy: Přečtěte si úvod do knížky od Olivera Thomsona </a:t>
            </a:r>
          </a:p>
          <a:p>
            <a:r>
              <a:rPr lang="cs-CZ" sz="1800" b="1" dirty="0">
                <a:latin typeface="+mn-lt"/>
              </a:rPr>
              <a:t>     (‚</a:t>
            </a:r>
            <a:r>
              <a:rPr lang="cs-CZ" sz="1800" b="1" i="1" dirty="0">
                <a:latin typeface="+mn-lt"/>
              </a:rPr>
              <a:t>,</a:t>
            </a:r>
            <a:r>
              <a:rPr lang="cs-CZ" sz="1800" b="1" i="1" dirty="0" err="1">
                <a:latin typeface="+mn-lt"/>
              </a:rPr>
              <a:t>Mass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persuasion</a:t>
            </a:r>
            <a:r>
              <a:rPr lang="cs-CZ" sz="1800" b="1" i="1" dirty="0">
                <a:latin typeface="+mn-lt"/>
              </a:rPr>
              <a:t> in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i="1" dirty="0">
                <a:latin typeface="+mn-lt"/>
              </a:rPr>
              <a:t>“, S. 3-30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 vypadá typologie propagandy?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Jaké persuasivní (lingvistické) strategie využívá propaganda?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B408520-91EC-2A60-F525-383B39BC6C11}"/>
              </a:ext>
            </a:extLst>
          </p:cNvPr>
          <p:cNvSpPr/>
          <p:nvPr/>
        </p:nvSpPr>
        <p:spPr bwMode="auto">
          <a:xfrm>
            <a:off x="352404" y="5393964"/>
            <a:ext cx="8550221" cy="1272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Porovnání pramenů: Vita Caroli </a:t>
            </a:r>
            <a:r>
              <a:rPr lang="cs-CZ" sz="1600" b="1" dirty="0" err="1">
                <a:latin typeface="+mn-lt"/>
              </a:rPr>
              <a:t>Magni</a:t>
            </a:r>
            <a:r>
              <a:rPr lang="cs-CZ" sz="1600" b="1" dirty="0">
                <a:latin typeface="+mn-lt"/>
              </a:rPr>
              <a:t> (</a:t>
            </a:r>
            <a:r>
              <a:rPr lang="cs-CZ" sz="1600" b="1" dirty="0" err="1">
                <a:latin typeface="+mn-lt"/>
              </a:rPr>
              <a:t>Einhard</a:t>
            </a:r>
            <a:r>
              <a:rPr lang="cs-CZ" sz="1600" b="1" dirty="0">
                <a:latin typeface="+mn-lt"/>
              </a:rPr>
              <a:t>), Vita Caroli </a:t>
            </a:r>
            <a:r>
              <a:rPr lang="cs-CZ" sz="1600" b="1" dirty="0" err="1">
                <a:latin typeface="+mn-lt"/>
              </a:rPr>
              <a:t>Quarti</a:t>
            </a:r>
            <a:r>
              <a:rPr lang="cs-CZ" sz="1600" b="1" dirty="0">
                <a:latin typeface="+mn-lt"/>
              </a:rPr>
              <a:t> (Karel IV.)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Kritika pramenů?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Jakou představu o sobě, o panovnictví nám zprostředkovávají prameny?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Jde o propagandu nebo o reprezentaci?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C75A80A-0F95-0D34-55FF-5FDB002A7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4" r="7377"/>
          <a:stretch/>
        </p:blipFill>
        <p:spPr>
          <a:xfrm>
            <a:off x="3577700" y="154860"/>
            <a:ext cx="5416365" cy="33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04" y="355194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7.11.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52405" y="4171756"/>
            <a:ext cx="8550220" cy="11386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>
                <a:latin typeface="+mn-lt"/>
              </a:rPr>
              <a:t>Medie</a:t>
            </a:r>
            <a:r>
              <a:rPr lang="cs-CZ" sz="1800" b="1" dirty="0">
                <a:latin typeface="+mn-lt"/>
              </a:rPr>
              <a:t> Propagandy: Přečtěte si úvod do knížky od Olivera Thomsona </a:t>
            </a:r>
          </a:p>
          <a:p>
            <a:r>
              <a:rPr lang="cs-CZ" sz="1800" b="1" dirty="0">
                <a:latin typeface="+mn-lt"/>
              </a:rPr>
              <a:t>     (‚</a:t>
            </a:r>
            <a:r>
              <a:rPr lang="cs-CZ" sz="1800" b="1" i="1" dirty="0">
                <a:latin typeface="+mn-lt"/>
              </a:rPr>
              <a:t>,</a:t>
            </a:r>
            <a:r>
              <a:rPr lang="cs-CZ" sz="1800" b="1" i="1" dirty="0" err="1">
                <a:latin typeface="+mn-lt"/>
              </a:rPr>
              <a:t>Mass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persuasion</a:t>
            </a:r>
            <a:r>
              <a:rPr lang="cs-CZ" sz="1800" b="1" i="1" dirty="0">
                <a:latin typeface="+mn-lt"/>
              </a:rPr>
              <a:t> in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i="1" dirty="0">
                <a:latin typeface="+mn-lt"/>
              </a:rPr>
              <a:t>“, S. 3-30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 vypadá typologie propagandy?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Jaké persuasivní (lingvistické) strategie využívá propaganda?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B408520-91EC-2A60-F525-383B39BC6C11}"/>
              </a:ext>
            </a:extLst>
          </p:cNvPr>
          <p:cNvSpPr/>
          <p:nvPr/>
        </p:nvSpPr>
        <p:spPr bwMode="auto">
          <a:xfrm>
            <a:off x="352404" y="5393964"/>
            <a:ext cx="8550221" cy="1272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Porovnání pramenů: Vita Caroli </a:t>
            </a:r>
            <a:r>
              <a:rPr lang="cs-CZ" sz="1600" b="1" dirty="0" err="1">
                <a:latin typeface="+mn-lt"/>
              </a:rPr>
              <a:t>Magni</a:t>
            </a:r>
            <a:r>
              <a:rPr lang="cs-CZ" sz="1600" b="1" dirty="0">
                <a:latin typeface="+mn-lt"/>
              </a:rPr>
              <a:t> (</a:t>
            </a:r>
            <a:r>
              <a:rPr lang="cs-CZ" sz="1600" b="1" dirty="0" err="1">
                <a:latin typeface="+mn-lt"/>
              </a:rPr>
              <a:t>Einhard</a:t>
            </a:r>
            <a:r>
              <a:rPr lang="cs-CZ" sz="1600" b="1" dirty="0">
                <a:latin typeface="+mn-lt"/>
              </a:rPr>
              <a:t>), Vita Caroli </a:t>
            </a:r>
            <a:r>
              <a:rPr lang="cs-CZ" sz="1600" b="1" dirty="0" err="1">
                <a:latin typeface="+mn-lt"/>
              </a:rPr>
              <a:t>Quarti</a:t>
            </a:r>
            <a:r>
              <a:rPr lang="cs-CZ" sz="1600" b="1" dirty="0">
                <a:latin typeface="+mn-lt"/>
              </a:rPr>
              <a:t> (Karel IV.)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Kritika pramenů?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Jakou představu o sobě, o panovnictví nám zprostředkovávají prameny?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Jde o propagandu nebo o reprezentaci?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C75A80A-0F95-0D34-55FF-5FDB002A7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4" r="7377"/>
          <a:stretch/>
        </p:blipFill>
        <p:spPr>
          <a:xfrm>
            <a:off x="3577700" y="154860"/>
            <a:ext cx="5416365" cy="33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2810933" y="491572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400" b="1" dirty="0">
                <a:latin typeface="+mn-lt"/>
              </a:rPr>
              <a:t>Oliver Thompson</a:t>
            </a:r>
          </a:p>
          <a:p>
            <a:pPr algn="r"/>
            <a:r>
              <a:rPr lang="cs-CZ" sz="1100" b="1" dirty="0">
                <a:latin typeface="+mn-lt"/>
              </a:rPr>
              <a:t>Historik – PR-specialista</a:t>
            </a:r>
          </a:p>
          <a:p>
            <a:pPr algn="r"/>
            <a:endParaRPr lang="cs-CZ" sz="1100" i="1" dirty="0"/>
          </a:p>
          <a:p>
            <a:pPr algn="r"/>
            <a:r>
              <a:rPr lang="cs-CZ" sz="1100" dirty="0" err="1">
                <a:latin typeface="+mj-lt"/>
              </a:rPr>
              <a:t>Mass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Persuasion</a:t>
            </a:r>
            <a:r>
              <a:rPr lang="cs-CZ" sz="1100" dirty="0">
                <a:latin typeface="+mj-lt"/>
              </a:rPr>
              <a:t> in </a:t>
            </a:r>
            <a:r>
              <a:rPr lang="cs-CZ" sz="1100" dirty="0" err="1">
                <a:latin typeface="+mj-lt"/>
              </a:rPr>
              <a:t>History</a:t>
            </a:r>
            <a:r>
              <a:rPr lang="cs-CZ" sz="1100" dirty="0">
                <a:latin typeface="+mj-lt"/>
              </a:rPr>
              <a:t> (1977)</a:t>
            </a:r>
            <a:endParaRPr lang="cs-CZ" sz="1400" dirty="0">
              <a:latin typeface="+mj-lt"/>
            </a:endParaRPr>
          </a:p>
          <a:p>
            <a:pPr algn="r"/>
            <a:r>
              <a:rPr lang="en-US" sz="1100" dirty="0">
                <a:latin typeface="+mj-lt"/>
              </a:rPr>
              <a:t>Easily Led-A History of Propaganda</a:t>
            </a:r>
            <a:r>
              <a:rPr lang="cs-CZ" sz="1100" dirty="0">
                <a:latin typeface="+mj-lt"/>
              </a:rPr>
              <a:t> (1999)</a:t>
            </a:r>
          </a:p>
          <a:p>
            <a:pPr algn="r"/>
            <a:r>
              <a:rPr lang="cs-CZ" sz="1100" dirty="0" err="1">
                <a:latin typeface="+mj-lt"/>
              </a:rPr>
              <a:t>Gods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at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War</a:t>
            </a:r>
            <a:r>
              <a:rPr lang="cs-CZ" sz="1100" dirty="0">
                <a:latin typeface="+mj-lt"/>
              </a:rPr>
              <a:t>  (2019)</a:t>
            </a:r>
            <a:endParaRPr lang="cs-CZ" sz="1400" dirty="0">
              <a:latin typeface="+mj-lt"/>
            </a:endParaRPr>
          </a:p>
        </p:txBody>
      </p:sp>
      <p:pic>
        <p:nvPicPr>
          <p:cNvPr id="23" name="Obrázek 22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xmlns="" id="{AC1F38AE-004E-96D1-B9F4-191A4E9A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64" y="0"/>
            <a:ext cx="1632936" cy="2177248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xmlns="" id="{6D0AC633-162C-6AAD-344C-B4F5DFEAE9D8}"/>
              </a:ext>
            </a:extLst>
          </p:cNvPr>
          <p:cNvSpPr/>
          <p:nvPr/>
        </p:nvSpPr>
        <p:spPr bwMode="auto">
          <a:xfrm>
            <a:off x="2421760" y="564844"/>
            <a:ext cx="2802173" cy="503809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Typologie propagandy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295532" y="1542582"/>
            <a:ext cx="46336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je užitečné rozdělit propagandu do sedmi hlavních kategorií podle cílů, ke kterým je používána:</a:t>
            </a:r>
            <a:endParaRPr lang="cs-CZ" sz="1400" b="1" dirty="0"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6D0AC633-162C-6AAD-344C-B4F5DFEAE9D8}"/>
              </a:ext>
            </a:extLst>
          </p:cNvPr>
          <p:cNvSpPr/>
          <p:nvPr/>
        </p:nvSpPr>
        <p:spPr bwMode="auto">
          <a:xfrm>
            <a:off x="239364" y="1089575"/>
            <a:ext cx="2107907" cy="503809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Cíle propagandy: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295532" y="2177248"/>
            <a:ext cx="4633635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1. politická</a:t>
            </a:r>
            <a:r>
              <a:rPr lang="cs-CZ" sz="1400" b="1" dirty="0">
                <a:solidFill>
                  <a:srgbClr val="800000"/>
                </a:solidFill>
                <a:latin typeface="+mn-lt"/>
              </a:rPr>
              <a:t>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všechny druhy propagandy zaměřené na získání nebo udržení politické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moci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295532" y="2754329"/>
            <a:ext cx="4633635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2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. ekonomická: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všechny formy propagandy, jejichž cílem je přesvědčit lidi, aby kupovali, prodávali nebo šetřili zboží, suroviny, paliva, půdu, peníze, akcie.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(Zahrnuje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vytváření nebo udržování důvěry, ekonomický ekvivalent politického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image,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který je magickým placebem kapitalistických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ekonomik) 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295531" y="4193185"/>
            <a:ext cx="4633635" cy="738664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3. </a:t>
            </a:r>
            <a:r>
              <a:rPr lang="cs-CZ" sz="1400" b="1" dirty="0">
                <a:solidFill>
                  <a:srgbClr val="800000"/>
                </a:solidFill>
                <a:latin typeface="+mn-lt"/>
              </a:rPr>
              <a:t>válečná/vojenská: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zaměřená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na demoralizaci nepřátel ve válce, povzbuzení morálky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u vlastních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lidí nebo vojáků a získání spojenců.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295531" y="4985710"/>
            <a:ext cx="4633635" cy="954107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4. diplomatická: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forma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propagandy s omezeným dosahem,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která se obvykle používá k vyvolání přátelství nebo nepřátelství u potenciálního spojence nebo potenciální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oběti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5016880" y="2277275"/>
            <a:ext cx="4039403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5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. </a:t>
            </a:r>
            <a:r>
              <a:rPr lang="cs-CZ" sz="1400" b="1" dirty="0">
                <a:solidFill>
                  <a:srgbClr val="800000"/>
                </a:solidFill>
                <a:latin typeface="+mn-lt"/>
              </a:rPr>
              <a:t>didaktická: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je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součástí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sociální kybernetiky, výchovy obyvatelstva ke společnému životu bez třenic, boje proti nemocem, špíně, přelidnění, asociálním nebo nezdravým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návykům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5016880" y="3314475"/>
            <a:ext cx="4039403" cy="1384995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6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. ideologická</a:t>
            </a:r>
            <a:r>
              <a:rPr lang="cs-CZ" sz="1400" b="1" dirty="0">
                <a:solidFill>
                  <a:srgbClr val="800000"/>
                </a:solidFill>
                <a:latin typeface="+mn-lt"/>
              </a:rPr>
              <a:t>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jeden z nejzajímavějších a nejnebezpečnějších způsobů propagandy, který se týká šíření </a:t>
            </a:r>
            <a:r>
              <a:rPr lang="cs-CZ" sz="1400" dirty="0">
                <a:solidFill>
                  <a:schemeClr val="bg2"/>
                </a:solidFill>
                <a:latin typeface="+mj-lt"/>
              </a:rPr>
              <a:t>ucelených ideových systémů, </a:t>
            </a:r>
            <a:r>
              <a:rPr lang="cs-CZ" sz="1400" dirty="0" smtClean="0">
                <a:solidFill>
                  <a:schemeClr val="bg2"/>
                </a:solidFill>
                <a:latin typeface="+mj-lt"/>
              </a:rPr>
              <a:t>a náboženského proselytismu (=</a:t>
            </a:r>
            <a:r>
              <a:rPr lang="cs-CZ" sz="1400" dirty="0">
                <a:latin typeface="+mj-lt"/>
              </a:rPr>
              <a:t>cílené získávání nových věřících pro </a:t>
            </a:r>
            <a:r>
              <a:rPr lang="cs-CZ" sz="1400" dirty="0" smtClean="0">
                <a:latin typeface="+mj-lt"/>
              </a:rPr>
              <a:t>specifickou náboženskou společnost)</a:t>
            </a:r>
            <a:endParaRPr lang="cs-CZ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5016879" y="4782563"/>
            <a:ext cx="4039403" cy="138499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7. </a:t>
            </a:r>
            <a:r>
              <a:rPr lang="cs-CZ" sz="1400" b="1" dirty="0" err="1" smtClean="0">
                <a:solidFill>
                  <a:srgbClr val="800000"/>
                </a:solidFill>
                <a:latin typeface="+mn-lt"/>
              </a:rPr>
              <a:t>eskapistická</a:t>
            </a:r>
            <a:r>
              <a:rPr lang="cs-CZ" sz="1400" b="1" dirty="0">
                <a:solidFill>
                  <a:srgbClr val="800000"/>
                </a:solidFill>
                <a:latin typeface="+mn-lt"/>
              </a:rPr>
              <a:t>: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forma politické propagandy, ale má zvláštní atributy. V zásadě spočívá v distinktivním využívání médií jako zábavy s cílem dosáhnout společenského souhlasu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(tj. všechny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formy podívané, vedlejší show, organizovaný voyeurismus, katarzní masová úleva).</a:t>
            </a:r>
            <a:endParaRPr lang="cs-CZ" sz="14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77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2810933" y="491572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400" b="1" dirty="0">
                <a:latin typeface="+mn-lt"/>
              </a:rPr>
              <a:t>Oliver Thompson</a:t>
            </a:r>
          </a:p>
          <a:p>
            <a:pPr algn="r"/>
            <a:r>
              <a:rPr lang="cs-CZ" sz="1100" b="1" dirty="0">
                <a:latin typeface="+mn-lt"/>
              </a:rPr>
              <a:t>Historik – PR-specialista</a:t>
            </a:r>
          </a:p>
          <a:p>
            <a:pPr algn="r"/>
            <a:endParaRPr lang="cs-CZ" sz="1100" i="1" dirty="0"/>
          </a:p>
          <a:p>
            <a:pPr algn="r"/>
            <a:r>
              <a:rPr lang="cs-CZ" sz="1100" dirty="0" err="1">
                <a:latin typeface="+mj-lt"/>
              </a:rPr>
              <a:t>Mass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Persuasion</a:t>
            </a:r>
            <a:r>
              <a:rPr lang="cs-CZ" sz="1100" dirty="0">
                <a:latin typeface="+mj-lt"/>
              </a:rPr>
              <a:t> in </a:t>
            </a:r>
            <a:r>
              <a:rPr lang="cs-CZ" sz="1100" dirty="0" err="1">
                <a:latin typeface="+mj-lt"/>
              </a:rPr>
              <a:t>History</a:t>
            </a:r>
            <a:r>
              <a:rPr lang="cs-CZ" sz="1100" dirty="0">
                <a:latin typeface="+mj-lt"/>
              </a:rPr>
              <a:t> (1977)</a:t>
            </a:r>
            <a:endParaRPr lang="cs-CZ" sz="1400" dirty="0">
              <a:latin typeface="+mj-lt"/>
            </a:endParaRPr>
          </a:p>
          <a:p>
            <a:pPr algn="r"/>
            <a:r>
              <a:rPr lang="en-US" sz="1100" dirty="0">
                <a:latin typeface="+mj-lt"/>
              </a:rPr>
              <a:t>Easily Led-A History of Propaganda</a:t>
            </a:r>
            <a:r>
              <a:rPr lang="cs-CZ" sz="1100" dirty="0">
                <a:latin typeface="+mj-lt"/>
              </a:rPr>
              <a:t> (1999)</a:t>
            </a:r>
          </a:p>
          <a:p>
            <a:pPr algn="r"/>
            <a:r>
              <a:rPr lang="cs-CZ" sz="1100" dirty="0" err="1">
                <a:latin typeface="+mj-lt"/>
              </a:rPr>
              <a:t>Gods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at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War</a:t>
            </a:r>
            <a:r>
              <a:rPr lang="cs-CZ" sz="1100" dirty="0">
                <a:latin typeface="+mj-lt"/>
              </a:rPr>
              <a:t>  (2019)</a:t>
            </a:r>
            <a:endParaRPr lang="cs-CZ" sz="1400" dirty="0">
              <a:latin typeface="+mj-lt"/>
            </a:endParaRPr>
          </a:p>
        </p:txBody>
      </p:sp>
      <p:pic>
        <p:nvPicPr>
          <p:cNvPr id="23" name="Obrázek 22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xmlns="" id="{AC1F38AE-004E-96D1-B9F4-191A4E9A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64" y="0"/>
            <a:ext cx="1632936" cy="2177248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xmlns="" id="{6D0AC633-162C-6AAD-344C-B4F5DFEAE9D8}"/>
              </a:ext>
            </a:extLst>
          </p:cNvPr>
          <p:cNvSpPr/>
          <p:nvPr/>
        </p:nvSpPr>
        <p:spPr bwMode="auto">
          <a:xfrm>
            <a:off x="2421760" y="564844"/>
            <a:ext cx="2802173" cy="503809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Typologie propagandy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295530" y="1848249"/>
            <a:ext cx="46336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Definování </a:t>
            </a:r>
            <a:r>
              <a:rPr lang="cs-CZ" sz="1400" b="1" dirty="0">
                <a:solidFill>
                  <a:srgbClr val="800000"/>
                </a:solidFill>
                <a:latin typeface="+mn-lt"/>
              </a:rPr>
              <a:t>termínu 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a </a:t>
            </a:r>
            <a:r>
              <a:rPr lang="cs-CZ" sz="1400" b="1" dirty="0">
                <a:solidFill>
                  <a:srgbClr val="800000"/>
                </a:solidFill>
                <a:latin typeface="+mn-lt"/>
              </a:rPr>
              <a:t>rozdělení médií na čtyři hlavní typy.:</a:t>
            </a:r>
            <a:endParaRPr lang="cs-CZ" sz="1400" b="1" dirty="0"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6D0AC633-162C-6AAD-344C-B4F5DFEAE9D8}"/>
              </a:ext>
            </a:extLst>
          </p:cNvPr>
          <p:cNvSpPr/>
          <p:nvPr/>
        </p:nvSpPr>
        <p:spPr bwMode="auto">
          <a:xfrm>
            <a:off x="295530" y="1251404"/>
            <a:ext cx="2107907" cy="503809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Media: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295531" y="2520124"/>
            <a:ext cx="4633635" cy="138499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rgbClr val="660066"/>
                </a:solidFill>
                <a:latin typeface="+mn-lt"/>
              </a:rPr>
              <a:t>1. přímá média: 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zahrnují všechny situace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, kdy jsou zprávy přenášeny přímo k posluchačům ve slyšitelné nebo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viditelné vzdálenosti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od místa jejich vzniku. V této skupině jsou dvě hlavní sekce: ústní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(balady, ságy, povídky,, divadlo) a grafická (sochy hrdinů, bohů, totemy, politická a nábožná architektura)</a:t>
            </a:r>
            <a:endParaRPr lang="cs-CZ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295529" y="3937226"/>
            <a:ext cx="4633635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2. pyramidální 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média: </a:t>
            </a:r>
            <a:r>
              <a:rPr lang="cs-CZ" sz="1400" dirty="0" smtClean="0">
                <a:solidFill>
                  <a:srgbClr val="800000"/>
                </a:solidFill>
                <a:latin typeface="+mn-lt"/>
              </a:rPr>
              <a:t>prostředky/systém </a:t>
            </a:r>
            <a:r>
              <a:rPr lang="cs-CZ" sz="1400" dirty="0">
                <a:solidFill>
                  <a:srgbClr val="800000"/>
                </a:solidFill>
                <a:latin typeface="+mn-lt"/>
              </a:rPr>
              <a:t>pro šíření ústního nebo rukopisného poselství a potřeba společnosti vyvažovat šíření vojenských nebo náboženských </a:t>
            </a:r>
            <a:r>
              <a:rPr lang="cs-CZ" sz="1400" dirty="0" smtClean="0">
                <a:solidFill>
                  <a:srgbClr val="800000"/>
                </a:solidFill>
                <a:latin typeface="+mn-lt"/>
              </a:rPr>
              <a:t>názorů, orálních </a:t>
            </a:r>
            <a:r>
              <a:rPr lang="cs-CZ" sz="1400" dirty="0">
                <a:solidFill>
                  <a:srgbClr val="800000"/>
                </a:solidFill>
                <a:latin typeface="+mn-lt"/>
              </a:rPr>
              <a:t>nebo </a:t>
            </a:r>
            <a:r>
              <a:rPr lang="cs-CZ" sz="1400" dirty="0" smtClean="0">
                <a:solidFill>
                  <a:srgbClr val="800000"/>
                </a:solidFill>
                <a:latin typeface="+mn-lt"/>
              </a:rPr>
              <a:t>rukopisných zpráv (římské vojsko, papežství)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800000"/>
                </a:solidFill>
                <a:latin typeface="+mn-lt"/>
              </a:rPr>
              <a:t>Je </a:t>
            </a:r>
            <a:r>
              <a:rPr lang="cs-CZ" sz="1400" dirty="0">
                <a:solidFill>
                  <a:srgbClr val="800000"/>
                </a:solidFill>
                <a:latin typeface="+mn-lt"/>
              </a:rPr>
              <a:t>založen na udržování velmi přísné disciplíny v </a:t>
            </a:r>
            <a:r>
              <a:rPr lang="cs-CZ" sz="1400" dirty="0" smtClean="0">
                <a:solidFill>
                  <a:srgbClr val="800000"/>
                </a:solidFill>
                <a:latin typeface="+mn-lt"/>
              </a:rPr>
              <a:t>jejích expanzivních obdobích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800000"/>
                </a:solidFill>
                <a:latin typeface="+mn-lt"/>
              </a:rPr>
              <a:t>Jsou jednosměrná!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5023783" y="2508715"/>
            <a:ext cx="4018618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3. tiskoviny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: znamenalo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rozmnožování a šíření psané i ilustrované propagandy ve velkém měřítku.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Vznikla masová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produkce příležitostných knih a </a:t>
            </a:r>
            <a:r>
              <a:rPr lang="cs-CZ" sz="1400" dirty="0" err="1" smtClean="0">
                <a:solidFill>
                  <a:schemeClr val="bg2"/>
                </a:solidFill>
                <a:latin typeface="+mn-lt"/>
              </a:rPr>
              <a:t>manifectů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 (třeba za doby reformace),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které dosáhly toho, co bychom dnes nazvali masovým oběhem.</a:t>
            </a:r>
            <a:endParaRPr lang="cs-CZ" sz="1400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5023783" y="3937226"/>
            <a:ext cx="4018618" cy="138499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4. </a:t>
            </a:r>
            <a:r>
              <a:rPr lang="cs-CZ" sz="1400" b="1" dirty="0" err="1" smtClean="0">
                <a:solidFill>
                  <a:schemeClr val="bg2"/>
                </a:solidFill>
                <a:latin typeface="+mn-lt"/>
              </a:rPr>
              <a:t>Chobotnicovité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 média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: média dvacátého století; média, v nichž lze mluvené slovo nebo obraz reprodukovat a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zesílit elektronicky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, čímž se velmi rychle a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s 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velkou fyzickou autenticitou dostanou k masovému publiku: </a:t>
            </a:r>
            <a:r>
              <a:rPr lang="cs-CZ" sz="1400" dirty="0" smtClean="0">
                <a:solidFill>
                  <a:schemeClr val="bg2"/>
                </a:solidFill>
                <a:latin typeface="+mn-lt"/>
              </a:rPr>
              <a:t>tj. rozhlas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, televize, film.</a:t>
            </a:r>
            <a:endParaRPr lang="cs-CZ" sz="1400" dirty="0" smtClean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8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058BA11-3A21-F494-2C63-C95D5BA3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7" y="465800"/>
            <a:ext cx="4688565" cy="430841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E4DCF35-9586-2B03-810D-FA710FFC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142" y="1302298"/>
            <a:ext cx="3651062" cy="299871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A31DC2A-A85B-BD40-0B30-3BFD48289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549" y="4629011"/>
            <a:ext cx="6524625" cy="191452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32BB971D-5323-68AA-92E0-516D2BBE4FF6}"/>
              </a:ext>
            </a:extLst>
          </p:cNvPr>
          <p:cNvSpPr/>
          <p:nvPr/>
        </p:nvSpPr>
        <p:spPr>
          <a:xfrm>
            <a:off x="4944861" y="314464"/>
            <a:ext cx="3895343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600" dirty="0">
                <a:latin typeface="+mn-lt"/>
              </a:rPr>
              <a:t>https://www.moderni-dejiny.cz/clanek/propaganda-predstaveni-fenomenu/</a:t>
            </a:r>
          </a:p>
        </p:txBody>
      </p:sp>
    </p:spTree>
    <p:extLst>
      <p:ext uri="{BB962C8B-B14F-4D97-AF65-F5344CB8AC3E}">
        <p14:creationId xmlns:p14="http://schemas.microsoft.com/office/powerpoint/2010/main" val="42293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ál 27">
            <a:extLst>
              <a:ext uri="{FF2B5EF4-FFF2-40B4-BE49-F238E27FC236}">
                <a16:creationId xmlns:a16="http://schemas.microsoft.com/office/drawing/2014/main" xmlns="" id="{7C91207C-D0E5-08AB-EE0C-5953CAABFB3F}"/>
              </a:ext>
            </a:extLst>
          </p:cNvPr>
          <p:cNvSpPr/>
          <p:nvPr/>
        </p:nvSpPr>
        <p:spPr bwMode="auto">
          <a:xfrm>
            <a:off x="1128272" y="5314317"/>
            <a:ext cx="2576723" cy="1439410"/>
          </a:xfrm>
          <a:prstGeom prst="ellipse">
            <a:avLst/>
          </a:prstGeom>
          <a:solidFill>
            <a:srgbClr val="0C2E5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Písně, letáky, kázání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obrazy, obrázky,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Říkanky, posměšné básně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Iluminace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xmlns="" id="{9B45143F-49BB-093F-987A-B7713D94E44B}"/>
              </a:ext>
            </a:extLst>
          </p:cNvPr>
          <p:cNvSpPr/>
          <p:nvPr/>
        </p:nvSpPr>
        <p:spPr bwMode="auto">
          <a:xfrm>
            <a:off x="1621372" y="226665"/>
            <a:ext cx="7356755" cy="56722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err="1">
                <a:solidFill>
                  <a:schemeClr val="bg1"/>
                </a:solidFill>
                <a:latin typeface="+mj-lt"/>
              </a:rPr>
              <a:t>Schema</a:t>
            </a:r>
            <a:r>
              <a:rPr lang="cs-CZ" sz="1800" b="1" dirty="0">
                <a:solidFill>
                  <a:schemeClr val="bg1"/>
                </a:solidFill>
                <a:latin typeface="+mj-lt"/>
              </a:rPr>
              <a:t> I: Komunikační proces v předmoderní propagandě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xmlns="" id="{013112ED-43F4-8EE0-F8D7-B4C903666A64}"/>
              </a:ext>
            </a:extLst>
          </p:cNvPr>
          <p:cNvCxnSpPr>
            <a:endCxn id="6" idx="2"/>
          </p:cNvCxnSpPr>
          <p:nvPr/>
        </p:nvCxnSpPr>
        <p:spPr bwMode="auto">
          <a:xfrm flipV="1">
            <a:off x="2343245" y="4016753"/>
            <a:ext cx="946673" cy="68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D3064F3A-7745-A25F-B1AC-0F381730EDD7}"/>
              </a:ext>
            </a:extLst>
          </p:cNvPr>
          <p:cNvSpPr/>
          <p:nvPr/>
        </p:nvSpPr>
        <p:spPr bwMode="auto">
          <a:xfrm>
            <a:off x="3289918" y="3708143"/>
            <a:ext cx="1856231" cy="61722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j-lt"/>
              </a:rPr>
              <a:t>publikum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38C43C2E-F003-956A-B963-3B47E01A758F}"/>
              </a:ext>
            </a:extLst>
          </p:cNvPr>
          <p:cNvCxnSpPr>
            <a:stCxn id="27" idx="2"/>
            <a:endCxn id="9" idx="4"/>
          </p:cNvCxnSpPr>
          <p:nvPr/>
        </p:nvCxnSpPr>
        <p:spPr bwMode="auto">
          <a:xfrm flipH="1" flipV="1">
            <a:off x="1465273" y="3379840"/>
            <a:ext cx="853861" cy="131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xmlns="" id="{2D7B968A-C976-5C60-FB25-CDBF3420C5F4}"/>
              </a:ext>
            </a:extLst>
          </p:cNvPr>
          <p:cNvCxnSpPr>
            <a:stCxn id="9" idx="4"/>
          </p:cNvCxnSpPr>
          <p:nvPr/>
        </p:nvCxnSpPr>
        <p:spPr bwMode="auto">
          <a:xfrm>
            <a:off x="1465273" y="3379840"/>
            <a:ext cx="312199" cy="482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F3916EC0-27CB-B9BD-A209-98C62A70333F}"/>
              </a:ext>
            </a:extLst>
          </p:cNvPr>
          <p:cNvSpPr/>
          <p:nvPr/>
        </p:nvSpPr>
        <p:spPr bwMode="auto">
          <a:xfrm>
            <a:off x="445071" y="2822944"/>
            <a:ext cx="2040403" cy="55689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zájmová skupina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xmlns="" id="{6A47A76B-4004-E557-7615-EAF0FAD65123}"/>
              </a:ext>
            </a:extLst>
          </p:cNvPr>
          <p:cNvCxnSpPr/>
          <p:nvPr/>
        </p:nvCxnSpPr>
        <p:spPr bwMode="auto">
          <a:xfrm>
            <a:off x="5146149" y="4013324"/>
            <a:ext cx="547578" cy="34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0BD37FB4-100F-D981-AAA7-A56FD877217E}"/>
              </a:ext>
            </a:extLst>
          </p:cNvPr>
          <p:cNvSpPr/>
          <p:nvPr/>
        </p:nvSpPr>
        <p:spPr bwMode="auto">
          <a:xfrm>
            <a:off x="5693727" y="3768277"/>
            <a:ext cx="1856231" cy="5038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druhý život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F350BB95-17B5-8A50-896B-9DD5DC2A7BA8}"/>
              </a:ext>
            </a:extLst>
          </p:cNvPr>
          <p:cNvSpPr/>
          <p:nvPr/>
        </p:nvSpPr>
        <p:spPr bwMode="auto">
          <a:xfrm>
            <a:off x="7160648" y="4520657"/>
            <a:ext cx="1856231" cy="5038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transformace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xmlns="" id="{1A7502E7-D129-29BF-E8AD-A35D30E5EA92}"/>
              </a:ext>
            </a:extLst>
          </p:cNvPr>
          <p:cNvCxnSpPr>
            <a:stCxn id="11" idx="5"/>
          </p:cNvCxnSpPr>
          <p:nvPr/>
        </p:nvCxnSpPr>
        <p:spPr bwMode="auto">
          <a:xfrm>
            <a:off x="7278119" y="4198305"/>
            <a:ext cx="545628" cy="318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748763BF-1A03-7088-6153-22E567326A75}"/>
              </a:ext>
            </a:extLst>
          </p:cNvPr>
          <p:cNvSpPr/>
          <p:nvPr/>
        </p:nvSpPr>
        <p:spPr bwMode="auto">
          <a:xfrm>
            <a:off x="6650517" y="3286545"/>
            <a:ext cx="1856231" cy="5038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recepce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2EDABF6A-AB74-E5AB-DEB7-9545593A2B9E}"/>
              </a:ext>
            </a:extLst>
          </p:cNvPr>
          <p:cNvSpPr/>
          <p:nvPr/>
        </p:nvSpPr>
        <p:spPr bwMode="auto">
          <a:xfrm>
            <a:off x="447728" y="1822883"/>
            <a:ext cx="1741532" cy="328303"/>
          </a:xfrm>
          <a:prstGeom prst="rect">
            <a:avLst/>
          </a:prstGeom>
          <a:solidFill>
            <a:srgbClr val="A2131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vrchnosti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xmlns="" id="{4601B9A9-8DBD-BB7D-5E6B-CF4F6B2DE5AE}"/>
              </a:ext>
            </a:extLst>
          </p:cNvPr>
          <p:cNvCxnSpPr>
            <a:stCxn id="15" idx="2"/>
            <a:endCxn id="9" idx="0"/>
          </p:cNvCxnSpPr>
          <p:nvPr/>
        </p:nvCxnSpPr>
        <p:spPr bwMode="auto">
          <a:xfrm>
            <a:off x="1318494" y="2151186"/>
            <a:ext cx="146779" cy="6717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xmlns="" id="{A7EB2ABF-9FEF-6D1C-777D-C3894CE1DCE5}"/>
              </a:ext>
            </a:extLst>
          </p:cNvPr>
          <p:cNvSpPr/>
          <p:nvPr/>
        </p:nvSpPr>
        <p:spPr bwMode="auto">
          <a:xfrm>
            <a:off x="447728" y="2201372"/>
            <a:ext cx="1741532" cy="328303"/>
          </a:xfrm>
          <a:prstGeom prst="rect">
            <a:avLst/>
          </a:prstGeom>
          <a:solidFill>
            <a:srgbClr val="A2131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Intelektuální elity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xmlns="" id="{D43795EC-5DF5-4C9F-39CC-A098E48395B4}"/>
              </a:ext>
            </a:extLst>
          </p:cNvPr>
          <p:cNvSpPr/>
          <p:nvPr/>
        </p:nvSpPr>
        <p:spPr bwMode="auto">
          <a:xfrm>
            <a:off x="3404617" y="5666619"/>
            <a:ext cx="1741532" cy="328303"/>
          </a:xfrm>
          <a:prstGeom prst="rect">
            <a:avLst/>
          </a:prstGeom>
          <a:solidFill>
            <a:srgbClr val="A2131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obyvatelstvo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97BA6C46-4ECC-8313-D53F-353BBE327A9F}"/>
              </a:ext>
            </a:extLst>
          </p:cNvPr>
          <p:cNvCxnSpPr>
            <a:stCxn id="6" idx="4"/>
            <a:endCxn id="21" idx="2"/>
          </p:cNvCxnSpPr>
          <p:nvPr/>
        </p:nvCxnSpPr>
        <p:spPr bwMode="auto">
          <a:xfrm>
            <a:off x="4218034" y="4325363"/>
            <a:ext cx="57349" cy="13001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xmlns="" id="{0594D38F-B259-67F5-23B5-3E4F11A2EA27}"/>
              </a:ext>
            </a:extLst>
          </p:cNvPr>
          <p:cNvSpPr/>
          <p:nvPr/>
        </p:nvSpPr>
        <p:spPr bwMode="auto">
          <a:xfrm>
            <a:off x="3404617" y="4937709"/>
            <a:ext cx="1741532" cy="328303"/>
          </a:xfrm>
          <a:prstGeom prst="rect">
            <a:avLst/>
          </a:prstGeom>
          <a:solidFill>
            <a:srgbClr val="A2131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vrchnosti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xmlns="" id="{0ADEDC0C-A414-1155-AD5C-D8FF703A86C2}"/>
              </a:ext>
            </a:extLst>
          </p:cNvPr>
          <p:cNvSpPr/>
          <p:nvPr/>
        </p:nvSpPr>
        <p:spPr bwMode="auto">
          <a:xfrm>
            <a:off x="3404617" y="5297177"/>
            <a:ext cx="1741532" cy="328303"/>
          </a:xfrm>
          <a:prstGeom prst="rect">
            <a:avLst/>
          </a:prstGeom>
          <a:solidFill>
            <a:srgbClr val="A2131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Intelektuální elity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xmlns="" id="{36A213C5-80BB-3DF8-C0CA-046128880924}"/>
              </a:ext>
            </a:extLst>
          </p:cNvPr>
          <p:cNvSpPr/>
          <p:nvPr/>
        </p:nvSpPr>
        <p:spPr bwMode="auto">
          <a:xfrm>
            <a:off x="1391883" y="3862448"/>
            <a:ext cx="1024751" cy="48285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0000"/>
                </a:solidFill>
                <a:latin typeface="+mj-lt"/>
              </a:rPr>
              <a:t>motiv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xmlns="" id="{C55B8921-6ECC-EB1F-53A0-D8512F733420}"/>
              </a:ext>
            </a:extLst>
          </p:cNvPr>
          <p:cNvSpPr/>
          <p:nvPr/>
        </p:nvSpPr>
        <p:spPr bwMode="auto">
          <a:xfrm>
            <a:off x="3344616" y="4378639"/>
            <a:ext cx="1856231" cy="5038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veřejnost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xmlns="" id="{AD43C6DB-7CCA-056A-1AC4-4A462B5EBC9A}"/>
              </a:ext>
            </a:extLst>
          </p:cNvPr>
          <p:cNvSpPr/>
          <p:nvPr/>
        </p:nvSpPr>
        <p:spPr>
          <a:xfrm>
            <a:off x="4311831" y="947034"/>
            <a:ext cx="463363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Vždy je důležité, odhalit záměr difamace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On totiž rozhoduje o tom, jestli se jedná o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propagandu či ne</a:t>
            </a:r>
            <a:endParaRPr lang="cs-CZ" sz="1600" dirty="0">
              <a:latin typeface="+mn-lt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xmlns="" id="{3D49A8EE-5E05-8610-7569-83A3443A8633}"/>
              </a:ext>
            </a:extLst>
          </p:cNvPr>
          <p:cNvSpPr/>
          <p:nvPr/>
        </p:nvSpPr>
        <p:spPr bwMode="auto">
          <a:xfrm>
            <a:off x="2236762" y="4352203"/>
            <a:ext cx="1001371" cy="32830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FFFF00"/>
                </a:solidFill>
                <a:latin typeface="+mj-lt"/>
              </a:rPr>
              <a:t>transport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xmlns="" id="{77D8FD1F-B121-0762-3A1E-2DF835175A84}"/>
              </a:ext>
            </a:extLst>
          </p:cNvPr>
          <p:cNvCxnSpPr/>
          <p:nvPr/>
        </p:nvCxnSpPr>
        <p:spPr bwMode="auto">
          <a:xfrm flipH="1">
            <a:off x="2805503" y="4043740"/>
            <a:ext cx="1" cy="308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ál 26">
            <a:extLst>
              <a:ext uri="{FF2B5EF4-FFF2-40B4-BE49-F238E27FC236}">
                <a16:creationId xmlns:a16="http://schemas.microsoft.com/office/drawing/2014/main" xmlns="" id="{5EBE7502-CAC7-3C97-E752-600D102BB80C}"/>
              </a:ext>
            </a:extLst>
          </p:cNvPr>
          <p:cNvSpPr/>
          <p:nvPr/>
        </p:nvSpPr>
        <p:spPr bwMode="auto">
          <a:xfrm>
            <a:off x="2319134" y="3259569"/>
            <a:ext cx="1035907" cy="50380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0000"/>
                </a:solidFill>
                <a:latin typeface="+mj-lt"/>
              </a:rPr>
              <a:t>záměr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xmlns="" id="{D43BDDEF-3C06-3BEF-3175-D2EACF639EEA}"/>
              </a:ext>
            </a:extLst>
          </p:cNvPr>
          <p:cNvSpPr/>
          <p:nvPr/>
        </p:nvSpPr>
        <p:spPr bwMode="auto">
          <a:xfrm>
            <a:off x="4311831" y="1829716"/>
            <a:ext cx="1798882" cy="1792738"/>
          </a:xfrm>
          <a:prstGeom prst="rect">
            <a:avLst/>
          </a:prstGeom>
          <a:solidFill>
            <a:srgbClr val="0C2E5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Radnice</a:t>
            </a:r>
          </a:p>
          <a:p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Městské brány</a:t>
            </a:r>
          </a:p>
          <a:p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Tržní náměstí</a:t>
            </a:r>
          </a:p>
          <a:p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Kostely (kázání)</a:t>
            </a:r>
          </a:p>
          <a:p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kostelní dveře</a:t>
            </a:r>
          </a:p>
          <a:p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Kostelní zdi</a:t>
            </a:r>
          </a:p>
          <a:p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Hostince</a:t>
            </a:r>
          </a:p>
          <a:p>
            <a:r>
              <a:rPr lang="cs-C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Procesí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xmlns="" id="{6D0AC633-162C-6AAD-344C-B4F5DFEAE9D8}"/>
              </a:ext>
            </a:extLst>
          </p:cNvPr>
          <p:cNvSpPr/>
          <p:nvPr/>
        </p:nvSpPr>
        <p:spPr bwMode="auto">
          <a:xfrm>
            <a:off x="2574160" y="2266441"/>
            <a:ext cx="1856231" cy="5038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+mj-lt"/>
              </a:rPr>
              <a:t>veřejný prostor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xmlns="" id="{A89F74EA-37C9-72B6-897D-3F845FFD9282}"/>
              </a:ext>
            </a:extLst>
          </p:cNvPr>
          <p:cNvSpPr/>
          <p:nvPr/>
        </p:nvSpPr>
        <p:spPr bwMode="auto">
          <a:xfrm>
            <a:off x="7203934" y="5082506"/>
            <a:ext cx="1741532" cy="328303"/>
          </a:xfrm>
          <a:prstGeom prst="rect">
            <a:avLst/>
          </a:prstGeom>
          <a:solidFill>
            <a:srgbClr val="A2131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historiografie</a:t>
            </a: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xmlns="" id="{72797A96-4B37-48B1-86CE-8916016A8151}"/>
              </a:ext>
            </a:extLst>
          </p:cNvPr>
          <p:cNvSpPr/>
          <p:nvPr/>
        </p:nvSpPr>
        <p:spPr bwMode="auto">
          <a:xfrm>
            <a:off x="400304" y="4874389"/>
            <a:ext cx="2066234" cy="6301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Vizuál, ústní předání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14461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>
            <a:extLst>
              <a:ext uri="{FF2B5EF4-FFF2-40B4-BE49-F238E27FC236}">
                <a16:creationId xmlns:a16="http://schemas.microsoft.com/office/drawing/2014/main" xmlns="" id="{9B45143F-49BB-093F-987A-B7713D94E44B}"/>
              </a:ext>
            </a:extLst>
          </p:cNvPr>
          <p:cNvSpPr/>
          <p:nvPr/>
        </p:nvSpPr>
        <p:spPr bwMode="auto">
          <a:xfrm>
            <a:off x="1621372" y="226665"/>
            <a:ext cx="7356755" cy="56722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err="1">
                <a:solidFill>
                  <a:schemeClr val="bg1"/>
                </a:solidFill>
                <a:latin typeface="+mj-lt"/>
              </a:rPr>
              <a:t>Schema</a:t>
            </a:r>
            <a:r>
              <a:rPr lang="cs-CZ" sz="1800" b="1" dirty="0">
                <a:solidFill>
                  <a:schemeClr val="bg1"/>
                </a:solidFill>
                <a:latin typeface="+mj-lt"/>
              </a:rPr>
              <a:t> II: Jak funguje předmoderní propaganda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0036A723-C84D-F113-0B31-BF4C67499822}"/>
              </a:ext>
            </a:extLst>
          </p:cNvPr>
          <p:cNvSpPr/>
          <p:nvPr/>
        </p:nvSpPr>
        <p:spPr>
          <a:xfrm>
            <a:off x="5545092" y="6327837"/>
            <a:ext cx="2319004" cy="523220"/>
          </a:xfrm>
          <a:prstGeom prst="rect">
            <a:avLst/>
          </a:prstGeom>
          <a:solidFill>
            <a:srgbClr val="CC330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Struktura vět(syntaxe), vizuální symbolika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xmlns="" id="{64F175AE-05A5-DA5E-6FDB-AD10249DBF38}"/>
              </a:ext>
            </a:extLst>
          </p:cNvPr>
          <p:cNvCxnSpPr>
            <a:cxnSpLocks/>
          </p:cNvCxnSpPr>
          <p:nvPr/>
        </p:nvCxnSpPr>
        <p:spPr>
          <a:xfrm>
            <a:off x="758412" y="2307550"/>
            <a:ext cx="8385588" cy="3075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xmlns="" id="{C798B19C-6077-8C98-6A68-AC08DF7688AA}"/>
              </a:ext>
            </a:extLst>
          </p:cNvPr>
          <p:cNvCxnSpPr/>
          <p:nvPr/>
        </p:nvCxnSpPr>
        <p:spPr>
          <a:xfrm>
            <a:off x="2777705" y="1594438"/>
            <a:ext cx="4274390" cy="4375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xmlns="" id="{A653C661-D1DD-ACD8-CAEA-E9C2A147202B}"/>
              </a:ext>
            </a:extLst>
          </p:cNvPr>
          <p:cNvCxnSpPr/>
          <p:nvPr/>
        </p:nvCxnSpPr>
        <p:spPr>
          <a:xfrm flipV="1">
            <a:off x="925901" y="1069643"/>
            <a:ext cx="6213895" cy="2521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xmlns="" id="{6D1A479D-7AF0-5269-F474-3FAA5C19CBFF}"/>
              </a:ext>
            </a:extLst>
          </p:cNvPr>
          <p:cNvCxnSpPr>
            <a:cxnSpLocks/>
          </p:cNvCxnSpPr>
          <p:nvPr/>
        </p:nvCxnSpPr>
        <p:spPr>
          <a:xfrm>
            <a:off x="4675517" y="1048818"/>
            <a:ext cx="4038358" cy="4342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xmlns="" id="{BD90EEE7-A262-CF58-D810-E35641F77FF1}"/>
              </a:ext>
            </a:extLst>
          </p:cNvPr>
          <p:cNvCxnSpPr/>
          <p:nvPr/>
        </p:nvCxnSpPr>
        <p:spPr>
          <a:xfrm flipV="1">
            <a:off x="472293" y="1958160"/>
            <a:ext cx="8670261" cy="3838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xmlns="" id="{E6EFBAD1-BD26-B0FB-5CF1-D0B7C8DB1928}"/>
              </a:ext>
            </a:extLst>
          </p:cNvPr>
          <p:cNvCxnSpPr>
            <a:cxnSpLocks/>
          </p:cNvCxnSpPr>
          <p:nvPr/>
        </p:nvCxnSpPr>
        <p:spPr>
          <a:xfrm flipV="1">
            <a:off x="2608053" y="1140214"/>
            <a:ext cx="6557506" cy="2928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xmlns="" id="{CEE1ECBB-76E8-D9E4-5426-DFE822D85C69}"/>
              </a:ext>
            </a:extLst>
          </p:cNvPr>
          <p:cNvCxnSpPr>
            <a:cxnSpLocks/>
          </p:cNvCxnSpPr>
          <p:nvPr/>
        </p:nvCxnSpPr>
        <p:spPr>
          <a:xfrm flipH="1" flipV="1">
            <a:off x="948906" y="1247226"/>
            <a:ext cx="8195094" cy="21191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xmlns="" id="{B791871E-8084-32D6-3965-DC373EC78508}"/>
              </a:ext>
            </a:extLst>
          </p:cNvPr>
          <p:cNvCxnSpPr>
            <a:cxnSpLocks/>
          </p:cNvCxnSpPr>
          <p:nvPr/>
        </p:nvCxnSpPr>
        <p:spPr>
          <a:xfrm flipV="1">
            <a:off x="3942272" y="3079643"/>
            <a:ext cx="5035855" cy="2049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xmlns="" id="{FECCEB12-BE7C-62D3-6EB1-F0390B7AF172}"/>
              </a:ext>
            </a:extLst>
          </p:cNvPr>
          <p:cNvCxnSpPr/>
          <p:nvPr/>
        </p:nvCxnSpPr>
        <p:spPr>
          <a:xfrm flipV="1">
            <a:off x="238307" y="1564955"/>
            <a:ext cx="6978770" cy="28215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xmlns="" id="{9279395D-76BA-5D90-1E4D-108386D01D2C}"/>
              </a:ext>
            </a:extLst>
          </p:cNvPr>
          <p:cNvCxnSpPr>
            <a:cxnSpLocks/>
          </p:cNvCxnSpPr>
          <p:nvPr/>
        </p:nvCxnSpPr>
        <p:spPr>
          <a:xfrm>
            <a:off x="390707" y="4538925"/>
            <a:ext cx="8443725" cy="5794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xmlns="" id="{E8D37787-D80B-748E-1220-A3846377A6EE}"/>
              </a:ext>
            </a:extLst>
          </p:cNvPr>
          <p:cNvCxnSpPr/>
          <p:nvPr/>
        </p:nvCxnSpPr>
        <p:spPr>
          <a:xfrm flipV="1">
            <a:off x="2777705" y="879172"/>
            <a:ext cx="2213399" cy="54867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xmlns="" id="{A65C6AAE-A438-B1B0-238E-6E0AC4D076CF}"/>
              </a:ext>
            </a:extLst>
          </p:cNvPr>
          <p:cNvCxnSpPr/>
          <p:nvPr/>
        </p:nvCxnSpPr>
        <p:spPr>
          <a:xfrm flipV="1">
            <a:off x="4494364" y="720125"/>
            <a:ext cx="2311877" cy="5645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>
            <a:extLst>
              <a:ext uri="{FF2B5EF4-FFF2-40B4-BE49-F238E27FC236}">
                <a16:creationId xmlns:a16="http://schemas.microsoft.com/office/drawing/2014/main" xmlns="" id="{7D031ACC-0929-18E2-4F5C-18A9F0247725}"/>
              </a:ext>
            </a:extLst>
          </p:cNvPr>
          <p:cNvSpPr/>
          <p:nvPr/>
        </p:nvSpPr>
        <p:spPr>
          <a:xfrm>
            <a:off x="4379165" y="2010283"/>
            <a:ext cx="230398" cy="241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xmlns="" id="{E4B3CDB9-BD30-DBFE-BB14-0EB03836BD76}"/>
              </a:ext>
            </a:extLst>
          </p:cNvPr>
          <p:cNvSpPr/>
          <p:nvPr/>
        </p:nvSpPr>
        <p:spPr>
          <a:xfrm>
            <a:off x="5956723" y="2465352"/>
            <a:ext cx="230398" cy="2415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xmlns="" id="{8C2B6F85-6097-152D-A236-E857050042F7}"/>
              </a:ext>
            </a:extLst>
          </p:cNvPr>
          <p:cNvSpPr/>
          <p:nvPr/>
        </p:nvSpPr>
        <p:spPr>
          <a:xfrm>
            <a:off x="4811391" y="3661188"/>
            <a:ext cx="230398" cy="241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xmlns="" id="{C8D980A5-AD14-7173-28C2-2D44FD770A44}"/>
              </a:ext>
            </a:extLst>
          </p:cNvPr>
          <p:cNvSpPr/>
          <p:nvPr/>
        </p:nvSpPr>
        <p:spPr>
          <a:xfrm>
            <a:off x="8340126" y="4993795"/>
            <a:ext cx="230398" cy="2415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xmlns="" id="{70DAA433-AF0A-0F53-CCDF-9F0658FE0D69}"/>
              </a:ext>
            </a:extLst>
          </p:cNvPr>
          <p:cNvSpPr/>
          <p:nvPr/>
        </p:nvSpPr>
        <p:spPr>
          <a:xfrm>
            <a:off x="5289874" y="1720996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xmlns="" id="{E16A7AFB-8B57-B5C2-A484-144768A3F0F1}"/>
              </a:ext>
            </a:extLst>
          </p:cNvPr>
          <p:cNvSpPr/>
          <p:nvPr/>
        </p:nvSpPr>
        <p:spPr>
          <a:xfrm>
            <a:off x="5539769" y="4394424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>
            <a:extLst>
              <a:ext uri="{FF2B5EF4-FFF2-40B4-BE49-F238E27FC236}">
                <a16:creationId xmlns:a16="http://schemas.microsoft.com/office/drawing/2014/main" xmlns="" id="{69C39DDE-AAC2-8451-4F81-10EB7CC517A5}"/>
              </a:ext>
            </a:extLst>
          </p:cNvPr>
          <p:cNvSpPr/>
          <p:nvPr/>
        </p:nvSpPr>
        <p:spPr>
          <a:xfrm>
            <a:off x="8592077" y="3140016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xmlns="" id="{DC239026-C252-7512-6B75-DB608AFF343F}"/>
              </a:ext>
            </a:extLst>
          </p:cNvPr>
          <p:cNvSpPr/>
          <p:nvPr/>
        </p:nvSpPr>
        <p:spPr>
          <a:xfrm>
            <a:off x="5407061" y="3946914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xmlns="" id="{79F2A5D3-4F00-CB98-FCE0-FDEF1C33FAA7}"/>
              </a:ext>
            </a:extLst>
          </p:cNvPr>
          <p:cNvSpPr/>
          <p:nvPr/>
        </p:nvSpPr>
        <p:spPr>
          <a:xfrm>
            <a:off x="5038547" y="4821080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xmlns="" id="{3C3735B6-73CF-F5D5-71F2-1F4C4ACED00F}"/>
              </a:ext>
            </a:extLst>
          </p:cNvPr>
          <p:cNvSpPr/>
          <p:nvPr/>
        </p:nvSpPr>
        <p:spPr>
          <a:xfrm>
            <a:off x="3571686" y="2393101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xmlns="" id="{5FB5F127-3B54-863C-35F4-5CE41655684E}"/>
              </a:ext>
            </a:extLst>
          </p:cNvPr>
          <p:cNvSpPr/>
          <p:nvPr/>
        </p:nvSpPr>
        <p:spPr>
          <a:xfrm>
            <a:off x="5218163" y="2288558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xmlns="" id="{BFEBA156-04F9-C6BE-6037-74D8380CF314}"/>
              </a:ext>
            </a:extLst>
          </p:cNvPr>
          <p:cNvSpPr/>
          <p:nvPr/>
        </p:nvSpPr>
        <p:spPr>
          <a:xfrm>
            <a:off x="6045138" y="4178791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xmlns="" id="{4B2BE606-EDB4-F85E-1DA9-ACDBF3417714}"/>
              </a:ext>
            </a:extLst>
          </p:cNvPr>
          <p:cNvSpPr/>
          <p:nvPr/>
        </p:nvSpPr>
        <p:spPr>
          <a:xfrm>
            <a:off x="3848009" y="3356003"/>
            <a:ext cx="230398" cy="241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xmlns="" id="{BD4AE77F-D5D0-2F98-7926-3232E5900B49}"/>
              </a:ext>
            </a:extLst>
          </p:cNvPr>
          <p:cNvSpPr/>
          <p:nvPr/>
        </p:nvSpPr>
        <p:spPr>
          <a:xfrm>
            <a:off x="3534762" y="4343756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xmlns="" id="{D647C877-6B08-3ED8-FCB6-000281CC1AF6}"/>
              </a:ext>
            </a:extLst>
          </p:cNvPr>
          <p:cNvSpPr/>
          <p:nvPr/>
        </p:nvSpPr>
        <p:spPr>
          <a:xfrm>
            <a:off x="5989871" y="4885254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xmlns="" id="{CE010A53-05CD-3F0E-8F0E-6AEAA39AB2C4}"/>
              </a:ext>
            </a:extLst>
          </p:cNvPr>
          <p:cNvSpPr/>
          <p:nvPr/>
        </p:nvSpPr>
        <p:spPr>
          <a:xfrm>
            <a:off x="2805113" y="4632002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>
            <a:extLst>
              <a:ext uri="{FF2B5EF4-FFF2-40B4-BE49-F238E27FC236}">
                <a16:creationId xmlns:a16="http://schemas.microsoft.com/office/drawing/2014/main" xmlns="" id="{4E2A4454-4241-383B-D52D-5F1A2C7B8539}"/>
              </a:ext>
            </a:extLst>
          </p:cNvPr>
          <p:cNvSpPr/>
          <p:nvPr/>
        </p:nvSpPr>
        <p:spPr>
          <a:xfrm>
            <a:off x="7167024" y="3717444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xmlns="" id="{7077C29D-6608-B7A3-5D31-B99AD13EEFE4}"/>
              </a:ext>
            </a:extLst>
          </p:cNvPr>
          <p:cNvSpPr/>
          <p:nvPr/>
        </p:nvSpPr>
        <p:spPr>
          <a:xfrm>
            <a:off x="7087405" y="2777891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xmlns="" id="{9E2CC364-02A8-8FB8-F00E-AF21CE360A34}"/>
              </a:ext>
            </a:extLst>
          </p:cNvPr>
          <p:cNvSpPr/>
          <p:nvPr/>
        </p:nvSpPr>
        <p:spPr>
          <a:xfrm>
            <a:off x="6268710" y="1864002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xmlns="" id="{08B108CA-26D5-574B-B7A0-FBD15002D8CF}"/>
              </a:ext>
            </a:extLst>
          </p:cNvPr>
          <p:cNvSpPr/>
          <p:nvPr/>
        </p:nvSpPr>
        <p:spPr>
          <a:xfrm>
            <a:off x="5632774" y="3398531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xmlns="" id="{0B28954E-9582-BEAB-BA6E-A460ED51B378}"/>
              </a:ext>
            </a:extLst>
          </p:cNvPr>
          <p:cNvSpPr/>
          <p:nvPr/>
        </p:nvSpPr>
        <p:spPr>
          <a:xfrm>
            <a:off x="2913296" y="1669573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xmlns="" id="{EE26422A-DECF-DE94-35E4-EDF3389B5022}"/>
              </a:ext>
            </a:extLst>
          </p:cNvPr>
          <p:cNvSpPr/>
          <p:nvPr/>
        </p:nvSpPr>
        <p:spPr>
          <a:xfrm>
            <a:off x="2463417" y="2850141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xmlns="" id="{E089CBD6-D8A0-5727-FFF5-4187953456F3}"/>
              </a:ext>
            </a:extLst>
          </p:cNvPr>
          <p:cNvSpPr/>
          <p:nvPr/>
        </p:nvSpPr>
        <p:spPr>
          <a:xfrm>
            <a:off x="3144239" y="3110895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xmlns="" id="{E3F5D2C0-F7DB-F07F-6403-38EDFB265169}"/>
              </a:ext>
            </a:extLst>
          </p:cNvPr>
          <p:cNvSpPr/>
          <p:nvPr/>
        </p:nvSpPr>
        <p:spPr>
          <a:xfrm>
            <a:off x="3942272" y="2767116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xmlns="" id="{CA101D1B-452B-09E4-46EF-757B724EAAE0}"/>
              </a:ext>
            </a:extLst>
          </p:cNvPr>
          <p:cNvSpPr/>
          <p:nvPr/>
        </p:nvSpPr>
        <p:spPr>
          <a:xfrm>
            <a:off x="4094672" y="2919516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xmlns="" id="{0090D496-A3B9-5F85-C0B4-82CB8016B865}"/>
              </a:ext>
            </a:extLst>
          </p:cNvPr>
          <p:cNvSpPr/>
          <p:nvPr/>
        </p:nvSpPr>
        <p:spPr>
          <a:xfrm>
            <a:off x="4185340" y="2690180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xmlns="" id="{FDF138C3-489D-ECC4-5B0D-3E1C6497C00C}"/>
              </a:ext>
            </a:extLst>
          </p:cNvPr>
          <p:cNvSpPr/>
          <p:nvPr/>
        </p:nvSpPr>
        <p:spPr>
          <a:xfrm>
            <a:off x="4372328" y="3212266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xmlns="" id="{D15F34BA-794A-97D6-4B2A-B7051F97F170}"/>
              </a:ext>
            </a:extLst>
          </p:cNvPr>
          <p:cNvSpPr/>
          <p:nvPr/>
        </p:nvSpPr>
        <p:spPr>
          <a:xfrm>
            <a:off x="6503420" y="2999830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>
            <a:extLst>
              <a:ext uri="{FF2B5EF4-FFF2-40B4-BE49-F238E27FC236}">
                <a16:creationId xmlns:a16="http://schemas.microsoft.com/office/drawing/2014/main" xmlns="" id="{99487B80-3E19-99C4-3F44-370585BBE3BA}"/>
              </a:ext>
            </a:extLst>
          </p:cNvPr>
          <p:cNvSpPr/>
          <p:nvPr/>
        </p:nvSpPr>
        <p:spPr>
          <a:xfrm>
            <a:off x="5145196" y="4538925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>
            <a:extLst>
              <a:ext uri="{FF2B5EF4-FFF2-40B4-BE49-F238E27FC236}">
                <a16:creationId xmlns:a16="http://schemas.microsoft.com/office/drawing/2014/main" xmlns="" id="{824E2DB7-7546-131A-16C3-F10AE76BC10D}"/>
              </a:ext>
            </a:extLst>
          </p:cNvPr>
          <p:cNvSpPr/>
          <p:nvPr/>
        </p:nvSpPr>
        <p:spPr>
          <a:xfrm>
            <a:off x="5296528" y="4139496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xmlns="" id="{8DDC232A-4CBE-2FE4-CB05-A30158DD77AB}"/>
              </a:ext>
            </a:extLst>
          </p:cNvPr>
          <p:cNvSpPr/>
          <p:nvPr/>
        </p:nvSpPr>
        <p:spPr>
          <a:xfrm>
            <a:off x="4807424" y="1172798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xmlns="" id="{9319C78A-F059-6B33-A3DB-90A53718BCD6}"/>
              </a:ext>
            </a:extLst>
          </p:cNvPr>
          <p:cNvSpPr/>
          <p:nvPr/>
        </p:nvSpPr>
        <p:spPr>
          <a:xfrm>
            <a:off x="5678698" y="2070953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>
            <a:extLst>
              <a:ext uri="{FF2B5EF4-FFF2-40B4-BE49-F238E27FC236}">
                <a16:creationId xmlns:a16="http://schemas.microsoft.com/office/drawing/2014/main" xmlns="" id="{07E9084B-A071-9EB3-AC6B-84A36C70DA45}"/>
              </a:ext>
            </a:extLst>
          </p:cNvPr>
          <p:cNvSpPr/>
          <p:nvPr/>
        </p:nvSpPr>
        <p:spPr>
          <a:xfrm>
            <a:off x="4541262" y="4784403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>
            <a:extLst>
              <a:ext uri="{FF2B5EF4-FFF2-40B4-BE49-F238E27FC236}">
                <a16:creationId xmlns:a16="http://schemas.microsoft.com/office/drawing/2014/main" xmlns="" id="{C266E31F-E341-79FE-CF61-1C0E311039C1}"/>
              </a:ext>
            </a:extLst>
          </p:cNvPr>
          <p:cNvSpPr/>
          <p:nvPr/>
        </p:nvSpPr>
        <p:spPr>
          <a:xfrm>
            <a:off x="169583" y="5098009"/>
            <a:ext cx="4457118" cy="1384995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= Významné události, které vyžadují zkrácený          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výskyt propagandistických zdrojů          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(především války, krize, povstání)    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(nadregionální význam)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= Menší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události,“každodenní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“ propaganda, 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Regionální horizont</a:t>
            </a:r>
          </a:p>
        </p:txBody>
      </p:sp>
      <p:sp>
        <p:nvSpPr>
          <p:cNvPr id="79" name="Ovál 78">
            <a:extLst>
              <a:ext uri="{FF2B5EF4-FFF2-40B4-BE49-F238E27FC236}">
                <a16:creationId xmlns:a16="http://schemas.microsoft.com/office/drawing/2014/main" xmlns="" id="{EB44C248-F34D-DE7C-6AD5-FD81E308C514}"/>
              </a:ext>
            </a:extLst>
          </p:cNvPr>
          <p:cNvSpPr/>
          <p:nvPr/>
        </p:nvSpPr>
        <p:spPr>
          <a:xfrm>
            <a:off x="309568" y="5149974"/>
            <a:ext cx="230398" cy="2415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ál 79">
            <a:extLst>
              <a:ext uri="{FF2B5EF4-FFF2-40B4-BE49-F238E27FC236}">
                <a16:creationId xmlns:a16="http://schemas.microsoft.com/office/drawing/2014/main" xmlns="" id="{328F2FA8-C3D3-7B3A-1BFE-576E02FA1579}"/>
              </a:ext>
            </a:extLst>
          </p:cNvPr>
          <p:cNvSpPr/>
          <p:nvPr/>
        </p:nvSpPr>
        <p:spPr>
          <a:xfrm>
            <a:off x="369500" y="6023028"/>
            <a:ext cx="110533" cy="14450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1" name="Ovál 80">
            <a:extLst>
              <a:ext uri="{FF2B5EF4-FFF2-40B4-BE49-F238E27FC236}">
                <a16:creationId xmlns:a16="http://schemas.microsoft.com/office/drawing/2014/main" xmlns="" id="{E6DFE50E-13F1-B9F9-084F-EBD02EBED60A}"/>
              </a:ext>
            </a:extLst>
          </p:cNvPr>
          <p:cNvSpPr/>
          <p:nvPr/>
        </p:nvSpPr>
        <p:spPr>
          <a:xfrm>
            <a:off x="6521837" y="1195437"/>
            <a:ext cx="110533" cy="14450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Rovnoramenný trojúhelník 81">
            <a:extLst>
              <a:ext uri="{FF2B5EF4-FFF2-40B4-BE49-F238E27FC236}">
                <a16:creationId xmlns:a16="http://schemas.microsoft.com/office/drawing/2014/main" xmlns="" id="{2E1E9D9F-365D-F3BA-40F5-44FC22E181B1}"/>
              </a:ext>
            </a:extLst>
          </p:cNvPr>
          <p:cNvSpPr/>
          <p:nvPr/>
        </p:nvSpPr>
        <p:spPr>
          <a:xfrm rot="10800000">
            <a:off x="5268663" y="998663"/>
            <a:ext cx="3071004" cy="5411031"/>
          </a:xfrm>
          <a:prstGeom prst="triangle">
            <a:avLst>
              <a:gd name="adj" fmla="val 47265"/>
            </a:avLst>
          </a:prstGeom>
          <a:gradFill>
            <a:gsLst>
              <a:gs pos="0">
                <a:schemeClr val="tx1">
                  <a:alpha val="6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30">
            <a:extLst>
              <a:ext uri="{FF2B5EF4-FFF2-40B4-BE49-F238E27FC236}">
                <a16:creationId xmlns:a16="http://schemas.microsoft.com/office/drawing/2014/main" xmlns="" id="{37B4E976-593E-5C49-32F4-21EEA9F59A7E}"/>
              </a:ext>
            </a:extLst>
          </p:cNvPr>
          <p:cNvSpPr/>
          <p:nvPr/>
        </p:nvSpPr>
        <p:spPr bwMode="auto">
          <a:xfrm>
            <a:off x="206617" y="725386"/>
            <a:ext cx="2235068" cy="1128823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genealogie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pojmu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propaganda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ál 84">
            <a:extLst>
              <a:ext uri="{FF2B5EF4-FFF2-40B4-BE49-F238E27FC236}">
                <a16:creationId xmlns:a16="http://schemas.microsoft.com/office/drawing/2014/main" xmlns="" id="{EC0FC601-ABCB-16E4-3EA6-A78BCF23667E}"/>
              </a:ext>
            </a:extLst>
          </p:cNvPr>
          <p:cNvSpPr/>
          <p:nvPr/>
        </p:nvSpPr>
        <p:spPr bwMode="auto">
          <a:xfrm>
            <a:off x="7373124" y="1512301"/>
            <a:ext cx="1533440" cy="76738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persuasivní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úmysl 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ál 85">
            <a:extLst>
              <a:ext uri="{FF2B5EF4-FFF2-40B4-BE49-F238E27FC236}">
                <a16:creationId xmlns:a16="http://schemas.microsoft.com/office/drawing/2014/main" xmlns="" id="{65E36381-DA01-A423-5A5F-0588503A594C}"/>
              </a:ext>
            </a:extLst>
          </p:cNvPr>
          <p:cNvSpPr/>
          <p:nvPr/>
        </p:nvSpPr>
        <p:spPr bwMode="auto">
          <a:xfrm>
            <a:off x="76036" y="4473083"/>
            <a:ext cx="1281566" cy="49867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Kontext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xmlns="" id="{DA8A3772-579A-4FB6-FE42-28CCA75D85D0}"/>
              </a:ext>
            </a:extLst>
          </p:cNvPr>
          <p:cNvSpPr/>
          <p:nvPr/>
        </p:nvSpPr>
        <p:spPr>
          <a:xfrm>
            <a:off x="7295163" y="2404917"/>
            <a:ext cx="795055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Motivy</a:t>
            </a:r>
          </a:p>
        </p:txBody>
      </p:sp>
      <p:sp>
        <p:nvSpPr>
          <p:cNvPr id="88" name="Obdélník 87">
            <a:extLst>
              <a:ext uri="{FF2B5EF4-FFF2-40B4-BE49-F238E27FC236}">
                <a16:creationId xmlns:a16="http://schemas.microsoft.com/office/drawing/2014/main" xmlns="" id="{7A44407E-E730-83ED-37F8-9AD026BD1A5C}"/>
              </a:ext>
            </a:extLst>
          </p:cNvPr>
          <p:cNvSpPr/>
          <p:nvPr/>
        </p:nvSpPr>
        <p:spPr>
          <a:xfrm>
            <a:off x="6059983" y="2029328"/>
            <a:ext cx="979171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Diskursy</a:t>
            </a:r>
          </a:p>
        </p:txBody>
      </p:sp>
      <p:sp>
        <p:nvSpPr>
          <p:cNvPr id="89" name="Obdélník 88">
            <a:extLst>
              <a:ext uri="{FF2B5EF4-FFF2-40B4-BE49-F238E27FC236}">
                <a16:creationId xmlns:a16="http://schemas.microsoft.com/office/drawing/2014/main" xmlns="" id="{DFED3765-37EB-A153-CEBF-23CAE2250027}"/>
              </a:ext>
            </a:extLst>
          </p:cNvPr>
          <p:cNvSpPr/>
          <p:nvPr/>
        </p:nvSpPr>
        <p:spPr>
          <a:xfrm>
            <a:off x="6510760" y="2775457"/>
            <a:ext cx="1000649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Narrativy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bdélník 89">
            <a:extLst>
              <a:ext uri="{FF2B5EF4-FFF2-40B4-BE49-F238E27FC236}">
                <a16:creationId xmlns:a16="http://schemas.microsoft.com/office/drawing/2014/main" xmlns="" id="{F22C8FA0-8C6D-30BC-280B-B3FDAF5B12B4}"/>
              </a:ext>
            </a:extLst>
          </p:cNvPr>
          <p:cNvSpPr/>
          <p:nvPr/>
        </p:nvSpPr>
        <p:spPr>
          <a:xfrm>
            <a:off x="6903808" y="3145997"/>
            <a:ext cx="1671217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narrace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(literární)</a:t>
            </a:r>
          </a:p>
        </p:txBody>
      </p:sp>
      <p:sp>
        <p:nvSpPr>
          <p:cNvPr id="91" name="Obdélník 90">
            <a:extLst>
              <a:ext uri="{FF2B5EF4-FFF2-40B4-BE49-F238E27FC236}">
                <a16:creationId xmlns:a16="http://schemas.microsoft.com/office/drawing/2014/main" xmlns="" id="{577AAFAF-64DA-BC5B-D7CD-A95FACD2A937}"/>
              </a:ext>
            </a:extLst>
          </p:cNvPr>
          <p:cNvSpPr/>
          <p:nvPr/>
        </p:nvSpPr>
        <p:spPr>
          <a:xfrm>
            <a:off x="6759560" y="4061710"/>
            <a:ext cx="853719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Tropy</a:t>
            </a:r>
          </a:p>
        </p:txBody>
      </p:sp>
      <p:sp>
        <p:nvSpPr>
          <p:cNvPr id="92" name="Obdélník 91">
            <a:extLst>
              <a:ext uri="{FF2B5EF4-FFF2-40B4-BE49-F238E27FC236}">
                <a16:creationId xmlns:a16="http://schemas.microsoft.com/office/drawing/2014/main" xmlns="" id="{667F5EF8-DB11-4B83-CF78-70D1E920BE29}"/>
              </a:ext>
            </a:extLst>
          </p:cNvPr>
          <p:cNvSpPr/>
          <p:nvPr/>
        </p:nvSpPr>
        <p:spPr>
          <a:xfrm>
            <a:off x="6764148" y="4560941"/>
            <a:ext cx="112288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Techniky</a:t>
            </a:r>
          </a:p>
          <a:p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propgandy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délník 92">
            <a:extLst>
              <a:ext uri="{FF2B5EF4-FFF2-40B4-BE49-F238E27FC236}">
                <a16:creationId xmlns:a16="http://schemas.microsoft.com/office/drawing/2014/main" xmlns="" id="{854BE01C-8BAC-18B5-4668-75DCA875482F}"/>
              </a:ext>
            </a:extLst>
          </p:cNvPr>
          <p:cNvSpPr/>
          <p:nvPr/>
        </p:nvSpPr>
        <p:spPr>
          <a:xfrm>
            <a:off x="7770582" y="3919587"/>
            <a:ext cx="1606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i="1" dirty="0" err="1">
                <a:latin typeface="+mn-lt"/>
              </a:rPr>
              <a:t>Hayden</a:t>
            </a:r>
            <a:r>
              <a:rPr lang="cs-CZ" sz="1200" b="1" i="1" dirty="0">
                <a:latin typeface="+mn-lt"/>
              </a:rPr>
              <a:t> </a:t>
            </a:r>
            <a:r>
              <a:rPr lang="cs-CZ" sz="1200" b="1" i="1" dirty="0" err="1">
                <a:latin typeface="+mn-lt"/>
              </a:rPr>
              <a:t>White</a:t>
            </a:r>
            <a:r>
              <a:rPr lang="cs-CZ" sz="1200" b="1" i="1" dirty="0">
                <a:latin typeface="+mn-lt"/>
              </a:rPr>
              <a:t>, </a:t>
            </a:r>
            <a:r>
              <a:rPr lang="cs-CZ" sz="1200" b="1" i="1" dirty="0" err="1">
                <a:latin typeface="+mn-lt"/>
              </a:rPr>
              <a:t>linguistic</a:t>
            </a:r>
            <a:r>
              <a:rPr lang="cs-CZ" sz="1200" b="1" i="1" dirty="0">
                <a:latin typeface="+mn-lt"/>
              </a:rPr>
              <a:t> </a:t>
            </a:r>
            <a:r>
              <a:rPr lang="cs-CZ" sz="1200" b="1" i="1" dirty="0" err="1">
                <a:latin typeface="+mn-lt"/>
              </a:rPr>
              <a:t>turn</a:t>
            </a:r>
            <a:endParaRPr lang="cs-CZ" sz="1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Obdélník 93">
            <a:extLst>
              <a:ext uri="{FF2B5EF4-FFF2-40B4-BE49-F238E27FC236}">
                <a16:creationId xmlns:a16="http://schemas.microsoft.com/office/drawing/2014/main" xmlns="" id="{8FE36D66-5381-0A1D-A456-2C6CE8D2A3C7}"/>
              </a:ext>
            </a:extLst>
          </p:cNvPr>
          <p:cNvSpPr/>
          <p:nvPr/>
        </p:nvSpPr>
        <p:spPr>
          <a:xfrm>
            <a:off x="7162801" y="3519200"/>
            <a:ext cx="1149035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Stereotypy</a:t>
            </a:r>
          </a:p>
        </p:txBody>
      </p:sp>
      <p:sp>
        <p:nvSpPr>
          <p:cNvPr id="95" name="Ellipse 1">
            <a:extLst>
              <a:ext uri="{FF2B5EF4-FFF2-40B4-BE49-F238E27FC236}">
                <a16:creationId xmlns:a16="http://schemas.microsoft.com/office/drawing/2014/main" xmlns="" id="{8BDB0A4C-6EA9-7C93-55A4-2AA730A68B7C}"/>
              </a:ext>
            </a:extLst>
          </p:cNvPr>
          <p:cNvSpPr/>
          <p:nvPr/>
        </p:nvSpPr>
        <p:spPr>
          <a:xfrm>
            <a:off x="685278" y="2911618"/>
            <a:ext cx="1277746" cy="48691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Ellipse 2">
            <a:extLst>
              <a:ext uri="{FF2B5EF4-FFF2-40B4-BE49-F238E27FC236}">
                <a16:creationId xmlns:a16="http://schemas.microsoft.com/office/drawing/2014/main" xmlns="" id="{8DB96E98-6AD5-8FDA-5457-CCE804F4A60E}"/>
              </a:ext>
            </a:extLst>
          </p:cNvPr>
          <p:cNvSpPr/>
          <p:nvPr/>
        </p:nvSpPr>
        <p:spPr>
          <a:xfrm>
            <a:off x="1078824" y="2913983"/>
            <a:ext cx="482396" cy="484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9" name="Gerader Verbinder 5">
            <a:extLst>
              <a:ext uri="{FF2B5EF4-FFF2-40B4-BE49-F238E27FC236}">
                <a16:creationId xmlns:a16="http://schemas.microsoft.com/office/drawing/2014/main" xmlns="" id="{43D12871-2E2B-9AA8-E5F4-030C0396AED0}"/>
              </a:ext>
            </a:extLst>
          </p:cNvPr>
          <p:cNvCxnSpPr>
            <a:cxnSpLocks/>
            <a:endCxn id="82" idx="3"/>
          </p:cNvCxnSpPr>
          <p:nvPr/>
        </p:nvCxnSpPr>
        <p:spPr>
          <a:xfrm flipV="1">
            <a:off x="1963024" y="998663"/>
            <a:ext cx="4925133" cy="207429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e 99">
            <a:extLst>
              <a:ext uri="{FF2B5EF4-FFF2-40B4-BE49-F238E27FC236}">
                <a16:creationId xmlns:a16="http://schemas.microsoft.com/office/drawing/2014/main" xmlns="" id="{7C84FBF6-1CFE-C43F-DF9D-816B830A367F}"/>
              </a:ext>
            </a:extLst>
          </p:cNvPr>
          <p:cNvSpPr/>
          <p:nvPr/>
        </p:nvSpPr>
        <p:spPr>
          <a:xfrm>
            <a:off x="1194193" y="2999830"/>
            <a:ext cx="261580" cy="299632"/>
          </a:xfrm>
          <a:prstGeom prst="ellipse">
            <a:avLst/>
          </a:prstGeom>
          <a:solidFill>
            <a:schemeClr val="tx1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Ellipse 106">
            <a:extLst>
              <a:ext uri="{FF2B5EF4-FFF2-40B4-BE49-F238E27FC236}">
                <a16:creationId xmlns:a16="http://schemas.microsoft.com/office/drawing/2014/main" xmlns="" id="{5812FC39-092B-5DB4-0AB7-FAB52FA323D0}"/>
              </a:ext>
            </a:extLst>
          </p:cNvPr>
          <p:cNvSpPr/>
          <p:nvPr/>
        </p:nvSpPr>
        <p:spPr>
          <a:xfrm>
            <a:off x="1207852" y="3025481"/>
            <a:ext cx="96374" cy="1083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0" name="Gerader Verbinder 117">
            <a:extLst>
              <a:ext uri="{FF2B5EF4-FFF2-40B4-BE49-F238E27FC236}">
                <a16:creationId xmlns:a16="http://schemas.microsoft.com/office/drawing/2014/main" xmlns="" id="{96066C51-C27B-A1E2-3F77-CA896807B4BB}"/>
              </a:ext>
            </a:extLst>
          </p:cNvPr>
          <p:cNvCxnSpPr>
            <a:cxnSpLocks/>
          </p:cNvCxnSpPr>
          <p:nvPr/>
        </p:nvCxnSpPr>
        <p:spPr>
          <a:xfrm>
            <a:off x="1912867" y="3294029"/>
            <a:ext cx="5084349" cy="26314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bdélník 109">
            <a:extLst>
              <a:ext uri="{FF2B5EF4-FFF2-40B4-BE49-F238E27FC236}">
                <a16:creationId xmlns:a16="http://schemas.microsoft.com/office/drawing/2014/main" xmlns="" id="{E640A63B-C6D8-4196-8709-B136ECB51182}"/>
              </a:ext>
            </a:extLst>
          </p:cNvPr>
          <p:cNvSpPr/>
          <p:nvPr/>
        </p:nvSpPr>
        <p:spPr>
          <a:xfrm>
            <a:off x="269313" y="2548536"/>
            <a:ext cx="1199961" cy="3077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Perspektiv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3" name="Ovál 30">
            <a:extLst>
              <a:ext uri="{FF2B5EF4-FFF2-40B4-BE49-F238E27FC236}">
                <a16:creationId xmlns:a16="http://schemas.microsoft.com/office/drawing/2014/main" xmlns="" id="{312118CA-A18E-EADF-09EC-0E1AD72370CC}"/>
              </a:ext>
            </a:extLst>
          </p:cNvPr>
          <p:cNvSpPr/>
          <p:nvPr/>
        </p:nvSpPr>
        <p:spPr bwMode="auto">
          <a:xfrm>
            <a:off x="6472901" y="634218"/>
            <a:ext cx="2561760" cy="1018436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opakované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(rétorické) s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truktury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‚(re)kodifikace‘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51" grpId="0" animBg="1"/>
      <p:bldP spid="61" grpId="0" animBg="1"/>
      <p:bldP spid="62" grpId="0" animBg="1"/>
      <p:bldP spid="82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 animBg="1"/>
      <p:bldP spid="95" grpId="0" animBg="1"/>
      <p:bldP spid="96" grpId="0" animBg="1"/>
      <p:bldP spid="97" grpId="0" animBg="1"/>
      <p:bldP spid="98" grpId="0" animBg="1"/>
      <p:bldP spid="101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04" y="355194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7.11.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52405" y="4171756"/>
            <a:ext cx="8550220" cy="1138681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>
                <a:latin typeface="+mn-lt"/>
              </a:rPr>
              <a:t>Medie</a:t>
            </a:r>
            <a:r>
              <a:rPr lang="cs-CZ" sz="1800" b="1" dirty="0">
                <a:latin typeface="+mn-lt"/>
              </a:rPr>
              <a:t> Propagandy: Přečtěte si úvod do knížky od Olivera Thomsona </a:t>
            </a:r>
          </a:p>
          <a:p>
            <a:r>
              <a:rPr lang="cs-CZ" sz="1800" b="1" dirty="0">
                <a:latin typeface="+mn-lt"/>
              </a:rPr>
              <a:t>     (‚</a:t>
            </a:r>
            <a:r>
              <a:rPr lang="cs-CZ" sz="1800" b="1" i="1" dirty="0">
                <a:latin typeface="+mn-lt"/>
              </a:rPr>
              <a:t>,</a:t>
            </a:r>
            <a:r>
              <a:rPr lang="cs-CZ" sz="1800" b="1" i="1" dirty="0" err="1">
                <a:latin typeface="+mn-lt"/>
              </a:rPr>
              <a:t>Mass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persuasion</a:t>
            </a:r>
            <a:r>
              <a:rPr lang="cs-CZ" sz="1800" b="1" i="1" dirty="0">
                <a:latin typeface="+mn-lt"/>
              </a:rPr>
              <a:t> in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i="1" dirty="0">
                <a:latin typeface="+mn-lt"/>
              </a:rPr>
              <a:t>“, S. 3-30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 vypadá typologie propagandy?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Jaké persuasivní (lingvistické) strategie využívá propaganda?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B408520-91EC-2A60-F525-383B39BC6C11}"/>
              </a:ext>
            </a:extLst>
          </p:cNvPr>
          <p:cNvSpPr/>
          <p:nvPr/>
        </p:nvSpPr>
        <p:spPr bwMode="auto">
          <a:xfrm>
            <a:off x="352404" y="5393964"/>
            <a:ext cx="8550221" cy="127201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Porovnání pramenů: Vita Caroli </a:t>
            </a:r>
            <a:r>
              <a:rPr lang="cs-CZ" sz="1600" b="1" dirty="0" err="1">
                <a:latin typeface="+mn-lt"/>
              </a:rPr>
              <a:t>Magni</a:t>
            </a:r>
            <a:r>
              <a:rPr lang="cs-CZ" sz="1600" b="1" dirty="0">
                <a:latin typeface="+mn-lt"/>
              </a:rPr>
              <a:t> (</a:t>
            </a:r>
            <a:r>
              <a:rPr lang="cs-CZ" sz="1600" b="1" dirty="0" err="1">
                <a:latin typeface="+mn-lt"/>
              </a:rPr>
              <a:t>Einhard</a:t>
            </a:r>
            <a:r>
              <a:rPr lang="cs-CZ" sz="1600" b="1" dirty="0">
                <a:latin typeface="+mn-lt"/>
              </a:rPr>
              <a:t>), Vita Caroli </a:t>
            </a:r>
            <a:r>
              <a:rPr lang="cs-CZ" sz="1600" b="1" dirty="0" err="1">
                <a:latin typeface="+mn-lt"/>
              </a:rPr>
              <a:t>Quarti</a:t>
            </a:r>
            <a:r>
              <a:rPr lang="cs-CZ" sz="1600" b="1" dirty="0">
                <a:latin typeface="+mn-lt"/>
              </a:rPr>
              <a:t> (Karel IV.)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Kritika pramenů?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Jakou představu o sobě, o panovnictví nám zprostředkovávají prameny?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Jde o propagandu nebo o reprezentaci?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C75A80A-0F95-0D34-55FF-5FDB002A7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4" r="7377"/>
          <a:stretch/>
        </p:blipFill>
        <p:spPr>
          <a:xfrm>
            <a:off x="3577700" y="154860"/>
            <a:ext cx="5416365" cy="33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108</TotalTime>
  <Words>1537</Words>
  <Application>Microsoft Office PowerPoint</Application>
  <PresentationFormat>Předvádění na obrazovce (4:3)</PresentationFormat>
  <Paragraphs>173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Prezentace_MU_CZ</vt:lpstr>
      <vt:lpstr>Metodika XII.  Středověká propaganda  V. Jak funguje středověká       propaganda?   I. Možné Typologie      </vt:lpstr>
      <vt:lpstr>Úkoly 7.11.</vt:lpstr>
      <vt:lpstr>Úkoly 7.11.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7.11.</vt:lpstr>
      <vt:lpstr>Prezentace aplikace PowerPoint</vt:lpstr>
      <vt:lpstr>Prezentace aplikace PowerPoint</vt:lpstr>
      <vt:lpstr>Prezentace aplikace PowerPoint</vt:lpstr>
      <vt:lpstr>Úkoly 14.11.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338</cp:revision>
  <cp:lastPrinted>2019-09-24T07:27:02Z</cp:lastPrinted>
  <dcterms:created xsi:type="dcterms:W3CDTF">2015-11-23T07:04:47Z</dcterms:created>
  <dcterms:modified xsi:type="dcterms:W3CDTF">2023-11-03T17:38:19Z</dcterms:modified>
</cp:coreProperties>
</file>