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6"/>
  </p:notesMasterIdLst>
  <p:handoutMasterIdLst>
    <p:handoutMasterId r:id="rId17"/>
  </p:handoutMasterIdLst>
  <p:sldIdLst>
    <p:sldId id="256" r:id="rId2"/>
    <p:sldId id="323" r:id="rId3"/>
    <p:sldId id="342" r:id="rId4"/>
    <p:sldId id="343" r:id="rId5"/>
    <p:sldId id="345" r:id="rId6"/>
    <p:sldId id="341" r:id="rId7"/>
    <p:sldId id="344" r:id="rId8"/>
    <p:sldId id="346" r:id="rId9"/>
    <p:sldId id="347" r:id="rId10"/>
    <p:sldId id="297" r:id="rId11"/>
    <p:sldId id="350" r:id="rId12"/>
    <p:sldId id="351" r:id="rId13"/>
    <p:sldId id="352" r:id="rId14"/>
    <p:sldId id="348" r:id="rId1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FF6600"/>
    <a:srgbClr val="FFCC00"/>
    <a:srgbClr val="FF0000"/>
    <a:srgbClr val="CCFFFF"/>
    <a:srgbClr val="CCCCFF"/>
    <a:srgbClr val="99CCFF"/>
    <a:srgbClr val="FF505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E1C738-33A7-444C-9FDE-63E1F0E12571}" v="1062" dt="2022-09-20T07:24:24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94638" autoAdjust="0"/>
  </p:normalViewPr>
  <p:slideViewPr>
    <p:cSldViewPr snapToGrid="0">
      <p:cViewPr>
        <p:scale>
          <a:sx n="122" d="100"/>
          <a:sy n="122" d="100"/>
        </p:scale>
        <p:origin x="422" y="-99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Hübner" userId="7a457e581f0146c3" providerId="LiveId" clId="{19E1C738-33A7-444C-9FDE-63E1F0E12571}"/>
    <pc:docChg chg="undo custSel addSld delSld modSld sldOrd">
      <pc:chgData name="Klara Hübner" userId="7a457e581f0146c3" providerId="LiveId" clId="{19E1C738-33A7-444C-9FDE-63E1F0E12571}" dt="2022-09-20T07:47:53.922" v="4178" actId="114"/>
      <pc:docMkLst>
        <pc:docMk/>
      </pc:docMkLst>
      <pc:sldChg chg="addSp delSp modSp mod">
        <pc:chgData name="Klara Hübner" userId="7a457e581f0146c3" providerId="LiveId" clId="{19E1C738-33A7-444C-9FDE-63E1F0E12571}" dt="2022-09-20T07:47:53.922" v="4178" actId="114"/>
        <pc:sldMkLst>
          <pc:docMk/>
          <pc:sldMk cId="0" sldId="256"/>
        </pc:sldMkLst>
        <pc:spChg chg="mod">
          <ac:chgData name="Klara Hübner" userId="7a457e581f0146c3" providerId="LiveId" clId="{19E1C738-33A7-444C-9FDE-63E1F0E12571}" dt="2022-09-20T07:47:53.922" v="4178" actId="114"/>
          <ac:spMkLst>
            <pc:docMk/>
            <pc:sldMk cId="0" sldId="256"/>
            <ac:spMk id="95234" creationId="{00000000-0000-0000-0000-000000000000}"/>
          </ac:spMkLst>
        </pc:spChg>
        <pc:picChg chg="del">
          <ac:chgData name="Klara Hübner" userId="7a457e581f0146c3" providerId="LiveId" clId="{19E1C738-33A7-444C-9FDE-63E1F0E12571}" dt="2022-09-19T11:07:04.391" v="2" actId="478"/>
          <ac:picMkLst>
            <pc:docMk/>
            <pc:sldMk cId="0" sldId="256"/>
            <ac:picMk id="3" creationId="{00000000-0000-0000-0000-000000000000}"/>
          </ac:picMkLst>
        </pc:picChg>
        <pc:picChg chg="add del mod">
          <ac:chgData name="Klara Hübner" userId="7a457e581f0146c3" providerId="LiveId" clId="{19E1C738-33A7-444C-9FDE-63E1F0E12571}" dt="2022-09-19T11:13:41.852" v="65" actId="478"/>
          <ac:picMkLst>
            <pc:docMk/>
            <pc:sldMk cId="0" sldId="256"/>
            <ac:picMk id="5" creationId="{8CAA08D3-0F4F-C10A-DD86-8C06D89F6538}"/>
          </ac:picMkLst>
        </pc:picChg>
        <pc:picChg chg="del">
          <ac:chgData name="Klara Hübner" userId="7a457e581f0146c3" providerId="LiveId" clId="{19E1C738-33A7-444C-9FDE-63E1F0E12571}" dt="2022-09-19T11:07:03.072" v="1" actId="478"/>
          <ac:picMkLst>
            <pc:docMk/>
            <pc:sldMk cId="0" sldId="256"/>
            <ac:picMk id="6" creationId="{00000000-0000-0000-0000-000000000000}"/>
          </ac:picMkLst>
        </pc:picChg>
        <pc:picChg chg="add del mod">
          <ac:chgData name="Klara Hübner" userId="7a457e581f0146c3" providerId="LiveId" clId="{19E1C738-33A7-444C-9FDE-63E1F0E12571}" dt="2022-09-19T11:13:55.891" v="71" actId="478"/>
          <ac:picMkLst>
            <pc:docMk/>
            <pc:sldMk cId="0" sldId="256"/>
            <ac:picMk id="8" creationId="{41298EA7-3D0A-FE59-20AF-F488422956E4}"/>
          </ac:picMkLst>
        </pc:picChg>
        <pc:picChg chg="add mod">
          <ac:chgData name="Klara Hübner" userId="7a457e581f0146c3" providerId="LiveId" clId="{19E1C738-33A7-444C-9FDE-63E1F0E12571}" dt="2022-09-19T11:16:52.760" v="182" actId="1076"/>
          <ac:picMkLst>
            <pc:docMk/>
            <pc:sldMk cId="0" sldId="256"/>
            <ac:picMk id="10" creationId="{C6D0A059-4E20-5002-92CD-6E67D99B3B6C}"/>
          </ac:picMkLst>
        </pc:picChg>
      </pc:sldChg>
      <pc:sldChg chg="addSp delSp modSp mod delAnim modAnim">
        <pc:chgData name="Klara Hübner" userId="7a457e581f0146c3" providerId="LiveId" clId="{19E1C738-33A7-444C-9FDE-63E1F0E12571}" dt="2022-09-20T07:24:24.934" v="4177"/>
        <pc:sldMkLst>
          <pc:docMk/>
          <pc:sldMk cId="3810455811" sldId="276"/>
        </pc:sldMkLst>
        <pc:spChg chg="add del mod">
          <ac:chgData name="Klara Hübner" userId="7a457e581f0146c3" providerId="LiveId" clId="{19E1C738-33A7-444C-9FDE-63E1F0E12571}" dt="2022-09-19T12:19:05.304" v="1554" actId="20577"/>
          <ac:spMkLst>
            <pc:docMk/>
            <pc:sldMk cId="3810455811" sldId="276"/>
            <ac:spMk id="3" creationId="{0087804F-60E0-2C74-BDDB-D211A98322DD}"/>
          </ac:spMkLst>
        </pc:spChg>
        <pc:spChg chg="add del mod">
          <ac:chgData name="Klara Hübner" userId="7a457e581f0146c3" providerId="LiveId" clId="{19E1C738-33A7-444C-9FDE-63E1F0E12571}" dt="2022-09-19T11:19:22.861" v="208" actId="478"/>
          <ac:spMkLst>
            <pc:docMk/>
            <pc:sldMk cId="3810455811" sldId="276"/>
            <ac:spMk id="5" creationId="{2EB18375-8D35-2BB8-771F-74D143838C44}"/>
          </ac:spMkLst>
        </pc:spChg>
        <pc:spChg chg="add del mod">
          <ac:chgData name="Klara Hübner" userId="7a457e581f0146c3" providerId="LiveId" clId="{19E1C738-33A7-444C-9FDE-63E1F0E12571}" dt="2022-09-19T11:22:57.947" v="257" actId="14100"/>
          <ac:spMkLst>
            <pc:docMk/>
            <pc:sldMk cId="3810455811" sldId="276"/>
            <ac:spMk id="8" creationId="{81408CF7-DEA4-2E4C-594A-A094BB6E2137}"/>
          </ac:spMkLst>
        </pc:spChg>
        <pc:spChg chg="add mod">
          <ac:chgData name="Klara Hübner" userId="7a457e581f0146c3" providerId="LiveId" clId="{19E1C738-33A7-444C-9FDE-63E1F0E12571}" dt="2022-09-19T12:19:12.005" v="1568" actId="20577"/>
          <ac:spMkLst>
            <pc:docMk/>
            <pc:sldMk cId="3810455811" sldId="276"/>
            <ac:spMk id="9" creationId="{60A7E10F-3E2D-02FD-F9EB-A5FB592FE5A8}"/>
          </ac:spMkLst>
        </pc:spChg>
        <pc:spChg chg="add del mod">
          <ac:chgData name="Klara Hübner" userId="7a457e581f0146c3" providerId="LiveId" clId="{19E1C738-33A7-444C-9FDE-63E1F0E12571}" dt="2022-09-19T12:20:07.537" v="1602" actId="21"/>
          <ac:spMkLst>
            <pc:docMk/>
            <pc:sldMk cId="3810455811" sldId="276"/>
            <ac:spMk id="10" creationId="{D931EEDB-3E8A-10C1-E874-2539F05AF950}"/>
          </ac:spMkLst>
        </pc:spChg>
        <pc:spChg chg="add del mod">
          <ac:chgData name="Klara Hübner" userId="7a457e581f0146c3" providerId="LiveId" clId="{19E1C738-33A7-444C-9FDE-63E1F0E12571}" dt="2022-09-19T12:38:10.743" v="1867"/>
          <ac:spMkLst>
            <pc:docMk/>
            <pc:sldMk cId="3810455811" sldId="276"/>
            <ac:spMk id="11" creationId="{422D8CB0-1354-5392-5364-71FCF848B944}"/>
          </ac:spMkLst>
        </pc:spChg>
        <pc:spChg chg="add del mod">
          <ac:chgData name="Klara Hübner" userId="7a457e581f0146c3" providerId="LiveId" clId="{19E1C738-33A7-444C-9FDE-63E1F0E12571}" dt="2022-09-19T12:38:32.533" v="1871" actId="21"/>
          <ac:spMkLst>
            <pc:docMk/>
            <pc:sldMk cId="3810455811" sldId="276"/>
            <ac:spMk id="12" creationId="{B106D4A5-A42A-758D-E5F5-083FD47B40AE}"/>
          </ac:spMkLst>
        </pc:spChg>
        <pc:spChg chg="del">
          <ac:chgData name="Klara Hübner" userId="7a457e581f0146c3" providerId="LiveId" clId="{19E1C738-33A7-444C-9FDE-63E1F0E12571}" dt="2022-09-19T11:19:14.774" v="205" actId="478"/>
          <ac:spMkLst>
            <pc:docMk/>
            <pc:sldMk cId="3810455811" sldId="276"/>
            <ac:spMk id="95234" creationId="{00000000-0000-0000-0000-000000000000}"/>
          </ac:spMkLst>
        </pc:spChg>
        <pc:picChg chg="del">
          <ac:chgData name="Klara Hübner" userId="7a457e581f0146c3" providerId="LiveId" clId="{19E1C738-33A7-444C-9FDE-63E1F0E12571}" dt="2022-09-19T11:18:50.199" v="187" actId="478"/>
          <ac:picMkLst>
            <pc:docMk/>
            <pc:sldMk cId="3810455811" sldId="276"/>
            <ac:picMk id="2" creationId="{00000000-0000-0000-0000-000000000000}"/>
          </ac:picMkLst>
        </pc:picChg>
        <pc:picChg chg="add mod modCrop">
          <ac:chgData name="Klara Hübner" userId="7a457e581f0146c3" providerId="LiveId" clId="{19E1C738-33A7-444C-9FDE-63E1F0E12571}" dt="2022-09-19T11:20:47.394" v="230" actId="1076"/>
          <ac:picMkLst>
            <pc:docMk/>
            <pc:sldMk cId="3810455811" sldId="276"/>
            <ac:picMk id="7" creationId="{5CBF79AE-4CB4-2FE6-5ADF-7D489D03C86A}"/>
          </ac:picMkLst>
        </pc:picChg>
      </pc:sldChg>
      <pc:sldChg chg="del ord">
        <pc:chgData name="Klara Hübner" userId="7a457e581f0146c3" providerId="LiveId" clId="{19E1C738-33A7-444C-9FDE-63E1F0E12571}" dt="2022-09-19T11:44:56.569" v="745" actId="47"/>
        <pc:sldMkLst>
          <pc:docMk/>
          <pc:sldMk cId="2917575852" sldId="290"/>
        </pc:sldMkLst>
      </pc:sldChg>
      <pc:sldChg chg="addSp delSp modSp mod">
        <pc:chgData name="Klara Hübner" userId="7a457e581f0146c3" providerId="LiveId" clId="{19E1C738-33A7-444C-9FDE-63E1F0E12571}" dt="2022-09-20T07:18:02.565" v="4174" actId="20577"/>
        <pc:sldMkLst>
          <pc:docMk/>
          <pc:sldMk cId="1371321689" sldId="297"/>
        </pc:sldMkLst>
        <pc:spChg chg="del">
          <ac:chgData name="Klara Hübner" userId="7a457e581f0146c3" providerId="LiveId" clId="{19E1C738-33A7-444C-9FDE-63E1F0E12571}" dt="2022-09-19T13:57:47.924" v="3463" actId="478"/>
          <ac:spMkLst>
            <pc:docMk/>
            <pc:sldMk cId="1371321689" sldId="297"/>
            <ac:spMk id="6" creationId="{00000000-0000-0000-0000-000000000000}"/>
          </ac:spMkLst>
        </pc:spChg>
        <pc:spChg chg="mod">
          <ac:chgData name="Klara Hübner" userId="7a457e581f0146c3" providerId="LiveId" clId="{19E1C738-33A7-444C-9FDE-63E1F0E12571}" dt="2022-09-19T14:06:33.122" v="3959" actId="1076"/>
          <ac:spMkLst>
            <pc:docMk/>
            <pc:sldMk cId="1371321689" sldId="297"/>
            <ac:spMk id="21" creationId="{00000000-0000-0000-0000-000000000000}"/>
          </ac:spMkLst>
        </pc:spChg>
        <pc:spChg chg="mod">
          <ac:chgData name="Klara Hübner" userId="7a457e581f0146c3" providerId="LiveId" clId="{19E1C738-33A7-444C-9FDE-63E1F0E12571}" dt="2022-09-19T14:07:40.574" v="3966" actId="14100"/>
          <ac:spMkLst>
            <pc:docMk/>
            <pc:sldMk cId="1371321689" sldId="297"/>
            <ac:spMk id="22" creationId="{00000000-0000-0000-0000-000000000000}"/>
          </ac:spMkLst>
        </pc:spChg>
        <pc:spChg chg="mod">
          <ac:chgData name="Klara Hübner" userId="7a457e581f0146c3" providerId="LiveId" clId="{19E1C738-33A7-444C-9FDE-63E1F0E12571}" dt="2022-09-20T07:18:02.565" v="4174" actId="20577"/>
          <ac:spMkLst>
            <pc:docMk/>
            <pc:sldMk cId="1371321689" sldId="297"/>
            <ac:spMk id="23" creationId="{00000000-0000-0000-0000-000000000000}"/>
          </ac:spMkLst>
        </pc:spChg>
        <pc:picChg chg="del">
          <ac:chgData name="Klara Hübner" userId="7a457e581f0146c3" providerId="LiveId" clId="{19E1C738-33A7-444C-9FDE-63E1F0E12571}" dt="2022-09-19T13:57:18.832" v="3454" actId="478"/>
          <ac:picMkLst>
            <pc:docMk/>
            <pc:sldMk cId="1371321689" sldId="297"/>
            <ac:picMk id="2" creationId="{00000000-0000-0000-0000-000000000000}"/>
          </ac:picMkLst>
        </pc:picChg>
        <pc:picChg chg="add mod modCrop">
          <ac:chgData name="Klara Hübner" userId="7a457e581f0146c3" providerId="LiveId" clId="{19E1C738-33A7-444C-9FDE-63E1F0E12571}" dt="2022-09-19T14:06:42.832" v="3963" actId="1038"/>
          <ac:picMkLst>
            <pc:docMk/>
            <pc:sldMk cId="1371321689" sldId="297"/>
            <ac:picMk id="4" creationId="{C5F3DD92-DB8B-8CDD-077A-1C93C45CC1E7}"/>
          </ac:picMkLst>
        </pc:picChg>
      </pc:sldChg>
      <pc:sldChg chg="del">
        <pc:chgData name="Klara Hübner" userId="7a457e581f0146c3" providerId="LiveId" clId="{19E1C738-33A7-444C-9FDE-63E1F0E12571}" dt="2022-09-19T13:30:10.071" v="3087" actId="47"/>
        <pc:sldMkLst>
          <pc:docMk/>
          <pc:sldMk cId="419529921" sldId="299"/>
        </pc:sldMkLst>
      </pc:sldChg>
      <pc:sldChg chg="del">
        <pc:chgData name="Klara Hübner" userId="7a457e581f0146c3" providerId="LiveId" clId="{19E1C738-33A7-444C-9FDE-63E1F0E12571}" dt="2022-09-19T11:19:46.284" v="224" actId="47"/>
        <pc:sldMkLst>
          <pc:docMk/>
          <pc:sldMk cId="2422519747" sldId="300"/>
        </pc:sldMkLst>
      </pc:sldChg>
      <pc:sldChg chg="del">
        <pc:chgData name="Klara Hübner" userId="7a457e581f0146c3" providerId="LiveId" clId="{19E1C738-33A7-444C-9FDE-63E1F0E12571}" dt="2022-09-19T11:24:37.574" v="264" actId="47"/>
        <pc:sldMkLst>
          <pc:docMk/>
          <pc:sldMk cId="1434829051" sldId="301"/>
        </pc:sldMkLst>
      </pc:sldChg>
      <pc:sldChg chg="addSp delSp modSp mod ord delAnim modAnim">
        <pc:chgData name="Klara Hübner" userId="7a457e581f0146c3" providerId="LiveId" clId="{19E1C738-33A7-444C-9FDE-63E1F0E12571}" dt="2022-09-20T07:16:10.864" v="4137" actId="1076"/>
        <pc:sldMkLst>
          <pc:docMk/>
          <pc:sldMk cId="3653400749" sldId="302"/>
        </pc:sldMkLst>
        <pc:spChg chg="del">
          <ac:chgData name="Klara Hübner" userId="7a457e581f0146c3" providerId="LiveId" clId="{19E1C738-33A7-444C-9FDE-63E1F0E12571}" dt="2022-09-19T12:57:16.579" v="2300" actId="478"/>
          <ac:spMkLst>
            <pc:docMk/>
            <pc:sldMk cId="3653400749" sldId="302"/>
            <ac:spMk id="4" creationId="{00000000-0000-0000-0000-000000000000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7" creationId="{C356F571-8D54-6991-42F9-AB6A688E074A}"/>
          </ac:spMkLst>
        </pc:spChg>
        <pc:spChg chg="add mod">
          <ac:chgData name="Klara Hübner" userId="7a457e581f0146c3" providerId="LiveId" clId="{19E1C738-33A7-444C-9FDE-63E1F0E12571}" dt="2022-09-20T07:16:10.864" v="4137" actId="1076"/>
          <ac:spMkLst>
            <pc:docMk/>
            <pc:sldMk cId="3653400749" sldId="302"/>
            <ac:spMk id="10" creationId="{F85395C7-122F-101A-6643-C5D1B6A68E4B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11" creationId="{6B7E09BF-8032-CBE5-1F8D-D360051CBDEE}"/>
          </ac:spMkLst>
        </pc:spChg>
        <pc:spChg chg="add del mod ord">
          <ac:chgData name="Klara Hübner" userId="7a457e581f0146c3" providerId="LiveId" clId="{19E1C738-33A7-444C-9FDE-63E1F0E12571}" dt="2022-09-19T12:57:08.320" v="2298" actId="478"/>
          <ac:spMkLst>
            <pc:docMk/>
            <pc:sldMk cId="3653400749" sldId="302"/>
            <ac:spMk id="12" creationId="{846C5B5C-547B-4BBC-1EB1-EA27C2E791E2}"/>
          </ac:spMkLst>
        </pc:spChg>
        <pc:spChg chg="del">
          <ac:chgData name="Klara Hübner" userId="7a457e581f0146c3" providerId="LiveId" clId="{19E1C738-33A7-444C-9FDE-63E1F0E12571}" dt="2022-09-19T11:35:54.928" v="693" actId="478"/>
          <ac:spMkLst>
            <pc:docMk/>
            <pc:sldMk cId="3653400749" sldId="302"/>
            <ac:spMk id="13" creationId="{00000000-0000-0000-0000-000000000000}"/>
          </ac:spMkLst>
        </pc:spChg>
        <pc:spChg chg="del mod">
          <ac:chgData name="Klara Hübner" userId="7a457e581f0146c3" providerId="LiveId" clId="{19E1C738-33A7-444C-9FDE-63E1F0E12571}" dt="2022-09-19T11:35:59.513" v="695" actId="478"/>
          <ac:spMkLst>
            <pc:docMk/>
            <pc:sldMk cId="3653400749" sldId="302"/>
            <ac:spMk id="14" creationId="{00000000-0000-0000-0000-000000000000}"/>
          </ac:spMkLst>
        </pc:spChg>
        <pc:spChg chg="del">
          <ac:chgData name="Klara Hübner" userId="7a457e581f0146c3" providerId="LiveId" clId="{19E1C738-33A7-444C-9FDE-63E1F0E12571}" dt="2022-09-19T11:35:54.928" v="693" actId="478"/>
          <ac:spMkLst>
            <pc:docMk/>
            <pc:sldMk cId="3653400749" sldId="302"/>
            <ac:spMk id="15" creationId="{00000000-0000-0000-0000-000000000000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16" creationId="{7DD5BAA6-20CA-EC7B-FB33-EA13702C310C}"/>
          </ac:spMkLst>
        </pc:spChg>
        <pc:spChg chg="add del mod">
          <ac:chgData name="Klara Hübner" userId="7a457e581f0146c3" providerId="LiveId" clId="{19E1C738-33A7-444C-9FDE-63E1F0E12571}" dt="2022-09-19T12:57:30.199" v="2306" actId="478"/>
          <ac:spMkLst>
            <pc:docMk/>
            <pc:sldMk cId="3653400749" sldId="302"/>
            <ac:spMk id="17" creationId="{1BC8C8FE-A955-A4CF-AB8E-386849CBA107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18" creationId="{2C5CC8C1-23AF-BB43-76F7-0912D91C82B8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19" creationId="{65ABFFDC-26C8-E795-1684-F561ACEF169C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20" creationId="{2DB14213-13FF-0B70-96CF-42CDCDC7CB85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21" creationId="{0898AF1C-74B2-720B-08AE-9DEEE56939F0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22" creationId="{52F0320D-D255-411D-0789-CE4C6F234E32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23" creationId="{AE8DA70F-CD27-899B-3B00-4762D5867BCF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24" creationId="{A1606C57-757E-2D03-B882-3FBDCC400AE5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25" creationId="{52A5C19D-EC95-6A5F-433D-2308BD149442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26" creationId="{1A44DA0E-3B48-50F6-241B-38546F3FFF22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27" creationId="{144D6015-EC0D-7413-EA9C-9AD731D02259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28" creationId="{E8383DFB-0F77-0F5D-521F-4C1879160285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29" creationId="{D610859A-6225-0092-8F60-5E8E9370F76C}"/>
          </ac:spMkLst>
        </pc:spChg>
        <pc:spChg chg="add mod">
          <ac:chgData name="Klara Hübner" userId="7a457e581f0146c3" providerId="LiveId" clId="{19E1C738-33A7-444C-9FDE-63E1F0E12571}" dt="2022-09-19T12:56:52.949" v="2295" actId="1076"/>
          <ac:spMkLst>
            <pc:docMk/>
            <pc:sldMk cId="3653400749" sldId="302"/>
            <ac:spMk id="30" creationId="{E9281B3B-98EF-9C4E-E1CC-0EEFD028FDE6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31" creationId="{83B829EF-EA92-60D7-F61C-CE54BDD49F19}"/>
          </ac:spMkLst>
        </pc:spChg>
        <pc:spChg chg="add del mod">
          <ac:chgData name="Klara Hübner" userId="7a457e581f0146c3" providerId="LiveId" clId="{19E1C738-33A7-444C-9FDE-63E1F0E12571}" dt="2022-09-19T12:57:16.579" v="2300" actId="478"/>
          <ac:spMkLst>
            <pc:docMk/>
            <pc:sldMk cId="3653400749" sldId="302"/>
            <ac:spMk id="32" creationId="{05EECEC0-3EE7-493B-7A88-E66FDB651969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33" creationId="{B514B9F2-CD57-63B2-BD70-216C7352070E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34" creationId="{86853203-38B4-A39A-3273-37ABB4F17D78}"/>
          </ac:spMkLst>
        </pc:spChg>
        <pc:spChg chg="add del mod">
          <ac:chgData name="Klara Hübner" userId="7a457e581f0146c3" providerId="LiveId" clId="{19E1C738-33A7-444C-9FDE-63E1F0E12571}" dt="2022-09-19T12:57:20.134" v="2301" actId="478"/>
          <ac:spMkLst>
            <pc:docMk/>
            <pc:sldMk cId="3653400749" sldId="302"/>
            <ac:spMk id="35" creationId="{35A60962-5241-D72B-7B7D-F5BF45B5A81A}"/>
          </ac:spMkLst>
        </pc:spChg>
        <pc:spChg chg="add del mod">
          <ac:chgData name="Klara Hübner" userId="7a457e581f0146c3" providerId="LiveId" clId="{19E1C738-33A7-444C-9FDE-63E1F0E12571}" dt="2022-09-19T12:57:16.579" v="2300" actId="478"/>
          <ac:spMkLst>
            <pc:docMk/>
            <pc:sldMk cId="3653400749" sldId="302"/>
            <ac:spMk id="36" creationId="{2909E12D-038A-FE66-461A-47114263A6D9}"/>
          </ac:spMkLst>
        </pc:spChg>
        <pc:spChg chg="add del mod or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37" creationId="{A0C46CCB-5C08-F158-7AEB-AB9AF2453C26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38" creationId="{69FBDEE3-5B71-F451-DF4F-C8CAC229EFEF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59" creationId="{C1BAE830-A9BC-FF31-4732-AE4F681F4D5E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69" creationId="{BE41EA74-B961-8B43-605A-8998F0078847}"/>
          </ac:spMkLst>
        </pc:spChg>
        <pc:spChg chg="add del mod ord">
          <ac:chgData name="Klara Hübner" userId="7a457e581f0146c3" providerId="LiveId" clId="{19E1C738-33A7-444C-9FDE-63E1F0E12571}" dt="2022-09-19T12:57:08.320" v="2298" actId="478"/>
          <ac:spMkLst>
            <pc:docMk/>
            <pc:sldMk cId="3653400749" sldId="302"/>
            <ac:spMk id="70" creationId="{2B51C54D-98F0-E7DE-F63E-3F15C4EA3337}"/>
          </ac:spMkLst>
        </pc:spChg>
        <pc:spChg chg="add del mod or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80" creationId="{974D5F84-565C-6E46-4631-45C5D130A167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93" creationId="{5471D669-6528-595A-5A25-7743B9E43B20}"/>
          </ac:spMkLst>
        </pc:spChg>
        <pc:spChg chg="add del mod">
          <ac:chgData name="Klara Hübner" userId="7a457e581f0146c3" providerId="LiveId" clId="{19E1C738-33A7-444C-9FDE-63E1F0E12571}" dt="2022-09-19T12:57:08.320" v="2298" actId="478"/>
          <ac:spMkLst>
            <pc:docMk/>
            <pc:sldMk cId="3653400749" sldId="302"/>
            <ac:spMk id="100" creationId="{0E7AEE80-166F-5477-2987-0882E700695F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101" creationId="{C44BDF49-631F-29BD-581E-449FCE30D91E}"/>
          </ac:spMkLst>
        </pc:spChg>
        <pc:spChg chg="add mod">
          <ac:chgData name="Klara Hübner" userId="7a457e581f0146c3" providerId="LiveId" clId="{19E1C738-33A7-444C-9FDE-63E1F0E12571}" dt="2022-09-19T12:57:41.374" v="2308"/>
          <ac:spMkLst>
            <pc:docMk/>
            <pc:sldMk cId="3653400749" sldId="302"/>
            <ac:spMk id="109" creationId="{72A45E5D-BF95-39F2-253B-2D5197946097}"/>
          </ac:spMkLst>
        </pc:spChg>
        <pc:spChg chg="add mod">
          <ac:chgData name="Klara Hübner" userId="7a457e581f0146c3" providerId="LiveId" clId="{19E1C738-33A7-444C-9FDE-63E1F0E12571}" dt="2022-09-19T12:58:53.344" v="2343" actId="207"/>
          <ac:spMkLst>
            <pc:docMk/>
            <pc:sldMk cId="3653400749" sldId="302"/>
            <ac:spMk id="110" creationId="{9E8D51C1-3D1D-D391-8F6A-53395DF2FACD}"/>
          </ac:spMkLst>
        </pc:spChg>
        <pc:picChg chg="del">
          <ac:chgData name="Klara Hübner" userId="7a457e581f0146c3" providerId="LiveId" clId="{19E1C738-33A7-444C-9FDE-63E1F0E12571}" dt="2022-09-19T11:35:51.128" v="692" actId="478"/>
          <ac:picMkLst>
            <pc:docMk/>
            <pc:sldMk cId="3653400749" sldId="302"/>
            <ac:picMk id="2" creationId="{00000000-0000-0000-0000-000000000000}"/>
          </ac:picMkLst>
        </pc:picChg>
        <pc:picChg chg="add del mod">
          <ac:chgData name="Klara Hübner" userId="7a457e581f0146c3" providerId="LiveId" clId="{19E1C738-33A7-444C-9FDE-63E1F0E12571}" dt="2022-09-19T12:17:05.123" v="1514" actId="478"/>
          <ac:picMkLst>
            <pc:docMk/>
            <pc:sldMk cId="3653400749" sldId="302"/>
            <ac:picMk id="5" creationId="{E984F11F-AD97-B6FF-F669-BAD87497F2E5}"/>
          </ac:picMkLst>
        </pc:picChg>
        <pc:picChg chg="del">
          <ac:chgData name="Klara Hübner" userId="7a457e581f0146c3" providerId="LiveId" clId="{19E1C738-33A7-444C-9FDE-63E1F0E12571}" dt="2022-09-19T11:35:45.346" v="688" actId="478"/>
          <ac:picMkLst>
            <pc:docMk/>
            <pc:sldMk cId="3653400749" sldId="302"/>
            <ac:picMk id="6" creationId="{00000000-0000-0000-0000-000000000000}"/>
          </ac:picMkLst>
        </pc:picChg>
        <pc:picChg chg="del mod">
          <ac:chgData name="Klara Hübner" userId="7a457e581f0146c3" providerId="LiveId" clId="{19E1C738-33A7-444C-9FDE-63E1F0E12571}" dt="2022-09-19T11:35:47.393" v="690" actId="478"/>
          <ac:picMkLst>
            <pc:docMk/>
            <pc:sldMk cId="3653400749" sldId="302"/>
            <ac:picMk id="8" creationId="{00000000-0000-0000-0000-000000000000}"/>
          </ac:picMkLst>
        </pc:picChg>
        <pc:picChg chg="del">
          <ac:chgData name="Klara Hübner" userId="7a457e581f0146c3" providerId="LiveId" clId="{19E1C738-33A7-444C-9FDE-63E1F0E12571}" dt="2022-09-19T11:35:49.249" v="691" actId="478"/>
          <ac:picMkLst>
            <pc:docMk/>
            <pc:sldMk cId="3653400749" sldId="302"/>
            <ac:picMk id="9" creationId="{00000000-0000-0000-0000-000000000000}"/>
          </ac:picMkLst>
        </pc:pic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40" creationId="{A5362076-F285-E371-9AFE-AEC60A529D4A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41" creationId="{019D4722-FBDE-6173-1225-2D77A834542F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43" creationId="{11ABF073-1A14-39A2-FAFF-2EDAFC4EE786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46" creationId="{A20EF9B4-778F-A0C1-60D3-5F3AB72E905D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49" creationId="{AEB61A8B-DC14-0A32-BB3E-5C125D2804B1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51" creationId="{EB055229-D8A4-00D0-B3D7-D1D9471C806F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54" creationId="{88E44971-B7EC-C65D-BA06-FEC6FB0081F6}"/>
          </ac:cxnSpMkLst>
        </pc:cxnChg>
        <pc:cxnChg chg="add del mod">
          <ac:chgData name="Klara Hübner" userId="7a457e581f0146c3" providerId="LiveId" clId="{19E1C738-33A7-444C-9FDE-63E1F0E12571}" dt="2022-09-19T12:57:32.690" v="2307" actId="478"/>
          <ac:cxnSpMkLst>
            <pc:docMk/>
            <pc:sldMk cId="3653400749" sldId="302"/>
            <ac:cxnSpMk id="57" creationId="{3E55DA6F-605D-F6A4-5BD1-5BB7ACB0942D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60" creationId="{0E5128EA-36C5-1EE0-F276-7F7F73F51587}"/>
          </ac:cxnSpMkLst>
        </pc:cxnChg>
        <pc:cxnChg chg="add del mod">
          <ac:chgData name="Klara Hübner" userId="7a457e581f0146c3" providerId="LiveId" clId="{19E1C738-33A7-444C-9FDE-63E1F0E12571}" dt="2022-09-19T12:57:24.615" v="2302" actId="478"/>
          <ac:cxnSpMkLst>
            <pc:docMk/>
            <pc:sldMk cId="3653400749" sldId="302"/>
            <ac:cxnSpMk id="63" creationId="{ACB12995-C777-E04B-3ABF-4A0144679245}"/>
          </ac:cxnSpMkLst>
        </pc:cxnChg>
        <pc:cxnChg chg="add del mod">
          <ac:chgData name="Klara Hübner" userId="7a457e581f0146c3" providerId="LiveId" clId="{19E1C738-33A7-444C-9FDE-63E1F0E12571}" dt="2022-09-19T12:57:25.602" v="2303" actId="478"/>
          <ac:cxnSpMkLst>
            <pc:docMk/>
            <pc:sldMk cId="3653400749" sldId="302"/>
            <ac:cxnSpMk id="66" creationId="{DF40B089-F8D9-9E61-85D1-86F2AF07B5D2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71" creationId="{D6074AEB-F768-1B80-A94D-4E4BC9CE6351}"/>
          </ac:cxnSpMkLst>
        </pc:cxnChg>
        <pc:cxnChg chg="add del mod">
          <ac:chgData name="Klara Hübner" userId="7a457e581f0146c3" providerId="LiveId" clId="{19E1C738-33A7-444C-9FDE-63E1F0E12571}" dt="2022-09-19T12:57:32.690" v="2307" actId="478"/>
          <ac:cxnSpMkLst>
            <pc:docMk/>
            <pc:sldMk cId="3653400749" sldId="302"/>
            <ac:cxnSpMk id="73" creationId="{04CCEE20-F612-2C70-A643-01BC513DF947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75" creationId="{BE96A9FB-CD98-A064-5B64-A15039646249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81" creationId="{0776C58D-3E93-3538-497C-407E05302071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84" creationId="{CDEE1B4D-8527-DA81-6EFD-13EC8294D0A7}"/>
          </ac:cxnSpMkLst>
        </pc:cxnChg>
        <pc:cxnChg chg="add del mod">
          <ac:chgData name="Klara Hübner" userId="7a457e581f0146c3" providerId="LiveId" clId="{19E1C738-33A7-444C-9FDE-63E1F0E12571}" dt="2022-09-19T12:57:32.690" v="2307" actId="478"/>
          <ac:cxnSpMkLst>
            <pc:docMk/>
            <pc:sldMk cId="3653400749" sldId="302"/>
            <ac:cxnSpMk id="87" creationId="{C7B9F690-81CA-912A-50F6-B5A9E98110E4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90" creationId="{DA1EBF3F-5436-3E6D-9E0E-21326CC37715}"/>
          </ac:cxnSpMkLst>
        </pc:cxnChg>
        <pc:cxnChg chg="add del mod">
          <ac:chgData name="Klara Hübner" userId="7a457e581f0146c3" providerId="LiveId" clId="{19E1C738-33A7-444C-9FDE-63E1F0E12571}" dt="2022-09-19T12:57:32.690" v="2307" actId="478"/>
          <ac:cxnSpMkLst>
            <pc:docMk/>
            <pc:sldMk cId="3653400749" sldId="302"/>
            <ac:cxnSpMk id="94" creationId="{9098AFD9-8EB7-C468-D40D-DB6409D05988}"/>
          </ac:cxnSpMkLst>
        </pc:cxnChg>
        <pc:cxnChg chg="add del mod">
          <ac:chgData name="Klara Hübner" userId="7a457e581f0146c3" providerId="LiveId" clId="{19E1C738-33A7-444C-9FDE-63E1F0E12571}" dt="2022-09-19T12:57:32.690" v="2307" actId="478"/>
          <ac:cxnSpMkLst>
            <pc:docMk/>
            <pc:sldMk cId="3653400749" sldId="302"/>
            <ac:cxnSpMk id="97" creationId="{9296F847-CFBF-980A-9621-BB27E6C0D7EE}"/>
          </ac:cxnSpMkLst>
        </pc:cxnChg>
        <pc:cxnChg chg="add del mod">
          <ac:chgData name="Klara Hübner" userId="7a457e581f0146c3" providerId="LiveId" clId="{19E1C738-33A7-444C-9FDE-63E1F0E12571}" dt="2022-09-19T12:57:32.690" v="2307" actId="478"/>
          <ac:cxnSpMkLst>
            <pc:docMk/>
            <pc:sldMk cId="3653400749" sldId="302"/>
            <ac:cxnSpMk id="102" creationId="{8CF1B436-1515-4C9B-068E-CB99626DD7DB}"/>
          </ac:cxnSpMkLst>
        </pc:cxnChg>
        <pc:cxnChg chg="add del mod">
          <ac:chgData name="Klara Hübner" userId="7a457e581f0146c3" providerId="LiveId" clId="{19E1C738-33A7-444C-9FDE-63E1F0E12571}" dt="2022-09-19T12:57:32.690" v="2307" actId="478"/>
          <ac:cxnSpMkLst>
            <pc:docMk/>
            <pc:sldMk cId="3653400749" sldId="302"/>
            <ac:cxnSpMk id="104" creationId="{D646B9D7-07AD-9AAA-2398-5FCA3A9D7EFB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106" creationId="{8D4DCEEE-66B0-2A70-8A70-40417BDBCC7F}"/>
          </ac:cxnSpMkLst>
        </pc:cxnChg>
      </pc:sldChg>
      <pc:sldChg chg="del">
        <pc:chgData name="Klara Hübner" userId="7a457e581f0146c3" providerId="LiveId" clId="{19E1C738-33A7-444C-9FDE-63E1F0E12571}" dt="2022-09-19T11:51:11.996" v="930" actId="47"/>
        <pc:sldMkLst>
          <pc:docMk/>
          <pc:sldMk cId="3022881417" sldId="303"/>
        </pc:sldMkLst>
      </pc:sldChg>
      <pc:sldChg chg="del">
        <pc:chgData name="Klara Hübner" userId="7a457e581f0146c3" providerId="LiveId" clId="{19E1C738-33A7-444C-9FDE-63E1F0E12571}" dt="2022-09-19T11:51:13.383" v="931" actId="47"/>
        <pc:sldMkLst>
          <pc:docMk/>
          <pc:sldMk cId="1704552117" sldId="304"/>
        </pc:sldMkLst>
      </pc:sldChg>
      <pc:sldChg chg="addSp delSp modSp add mod delAnim modAnim">
        <pc:chgData name="Klara Hübner" userId="7a457e581f0146c3" providerId="LiveId" clId="{19E1C738-33A7-444C-9FDE-63E1F0E12571}" dt="2022-09-20T07:15:04.049" v="4075" actId="14100"/>
        <pc:sldMkLst>
          <pc:docMk/>
          <pc:sldMk cId="2780661430" sldId="305"/>
        </pc:sldMkLst>
        <pc:spChg chg="add del mod">
          <ac:chgData name="Klara Hübner" userId="7a457e581f0146c3" providerId="LiveId" clId="{19E1C738-33A7-444C-9FDE-63E1F0E12571}" dt="2022-09-19T11:25:47.008" v="332" actId="21"/>
          <ac:spMkLst>
            <pc:docMk/>
            <pc:sldMk cId="2780661430" sldId="305"/>
            <ac:spMk id="2" creationId="{A893B065-BC07-3DE5-6153-49D59710A546}"/>
          </ac:spMkLst>
        </pc:spChg>
        <pc:spChg chg="del">
          <ac:chgData name="Klara Hübner" userId="7a457e581f0146c3" providerId="LiveId" clId="{19E1C738-33A7-444C-9FDE-63E1F0E12571}" dt="2022-09-19T11:24:09.295" v="261" actId="478"/>
          <ac:spMkLst>
            <pc:docMk/>
            <pc:sldMk cId="2780661430" sldId="305"/>
            <ac:spMk id="8" creationId="{00000000-0000-0000-0000-000000000000}"/>
          </ac:spMkLst>
        </pc:spChg>
        <pc:spChg chg="del">
          <ac:chgData name="Klara Hübner" userId="7a457e581f0146c3" providerId="LiveId" clId="{19E1C738-33A7-444C-9FDE-63E1F0E12571}" dt="2022-09-19T11:24:12.224" v="262" actId="478"/>
          <ac:spMkLst>
            <pc:docMk/>
            <pc:sldMk cId="2780661430" sldId="305"/>
            <ac:spMk id="10" creationId="{00000000-0000-0000-0000-000000000000}"/>
          </ac:spMkLst>
        </pc:spChg>
        <pc:spChg chg="del">
          <ac:chgData name="Klara Hübner" userId="7a457e581f0146c3" providerId="LiveId" clId="{19E1C738-33A7-444C-9FDE-63E1F0E12571}" dt="2022-09-19T11:24:05.222" v="260" actId="478"/>
          <ac:spMkLst>
            <pc:docMk/>
            <pc:sldMk cId="2780661430" sldId="305"/>
            <ac:spMk id="11" creationId="{00000000-0000-0000-0000-000000000000}"/>
          </ac:spMkLst>
        </pc:spChg>
        <pc:spChg chg="del">
          <ac:chgData name="Klara Hübner" userId="7a457e581f0146c3" providerId="LiveId" clId="{19E1C738-33A7-444C-9FDE-63E1F0E12571}" dt="2022-09-19T11:24:17.967" v="263" actId="478"/>
          <ac:spMkLst>
            <pc:docMk/>
            <pc:sldMk cId="2780661430" sldId="305"/>
            <ac:spMk id="12" creationId="{00000000-0000-0000-0000-000000000000}"/>
          </ac:spMkLst>
        </pc:spChg>
        <pc:spChg chg="mod">
          <ac:chgData name="Klara Hübner" userId="7a457e581f0146c3" providerId="LiveId" clId="{19E1C738-33A7-444C-9FDE-63E1F0E12571}" dt="2022-09-20T07:15:04.049" v="4075" actId="14100"/>
          <ac:spMkLst>
            <pc:docMk/>
            <pc:sldMk cId="2780661430" sldId="305"/>
            <ac:spMk id="95234" creationId="{00000000-0000-0000-0000-000000000000}"/>
          </ac:spMkLst>
        </pc:spChg>
        <pc:picChg chg="add mod">
          <ac:chgData name="Klara Hübner" userId="7a457e581f0146c3" providerId="LiveId" clId="{19E1C738-33A7-444C-9FDE-63E1F0E12571}" dt="2022-09-19T11:43:34.770" v="740" actId="1037"/>
          <ac:picMkLst>
            <pc:docMk/>
            <pc:sldMk cId="2780661430" sldId="305"/>
            <ac:picMk id="5" creationId="{FEB2B582-014C-AB25-24EE-BF27F8B56C51}"/>
          </ac:picMkLst>
        </pc:picChg>
        <pc:picChg chg="del">
          <ac:chgData name="Klara Hübner" userId="7a457e581f0146c3" providerId="LiveId" clId="{19E1C738-33A7-444C-9FDE-63E1F0E12571}" dt="2022-09-19T11:24:01.593" v="259" actId="478"/>
          <ac:picMkLst>
            <pc:docMk/>
            <pc:sldMk cId="2780661430" sldId="305"/>
            <ac:picMk id="6" creationId="{00000000-0000-0000-0000-000000000000}"/>
          </ac:picMkLst>
        </pc:picChg>
        <pc:picChg chg="add mod ord">
          <ac:chgData name="Klara Hübner" userId="7a457e581f0146c3" providerId="LiveId" clId="{19E1C738-33A7-444C-9FDE-63E1F0E12571}" dt="2022-09-19T11:33:57.319" v="652" actId="208"/>
          <ac:picMkLst>
            <pc:docMk/>
            <pc:sldMk cId="2780661430" sldId="305"/>
            <ac:picMk id="9" creationId="{33A005E0-8DFD-5921-69F7-CCFBEDAEF87E}"/>
          </ac:picMkLst>
        </pc:picChg>
        <pc:picChg chg="add mod">
          <ac:chgData name="Klara Hübner" userId="7a457e581f0146c3" providerId="LiveId" clId="{19E1C738-33A7-444C-9FDE-63E1F0E12571}" dt="2022-09-19T11:38:00.279" v="702" actId="1076"/>
          <ac:picMkLst>
            <pc:docMk/>
            <pc:sldMk cId="2780661430" sldId="305"/>
            <ac:picMk id="14" creationId="{F431A380-5587-A852-0983-9951EF59309A}"/>
          </ac:picMkLst>
        </pc:picChg>
        <pc:picChg chg="add mod">
          <ac:chgData name="Klara Hübner" userId="7a457e581f0146c3" providerId="LiveId" clId="{19E1C738-33A7-444C-9FDE-63E1F0E12571}" dt="2022-09-19T11:38:41.257" v="708" actId="208"/>
          <ac:picMkLst>
            <pc:docMk/>
            <pc:sldMk cId="2780661430" sldId="305"/>
            <ac:picMk id="16" creationId="{0606F042-AA5D-907D-2F00-88628020947D}"/>
          </ac:picMkLst>
        </pc:picChg>
        <pc:picChg chg="add mod">
          <ac:chgData name="Klara Hübner" userId="7a457e581f0146c3" providerId="LiveId" clId="{19E1C738-33A7-444C-9FDE-63E1F0E12571}" dt="2022-09-19T11:43:38.543" v="741" actId="1036"/>
          <ac:picMkLst>
            <pc:docMk/>
            <pc:sldMk cId="2780661430" sldId="305"/>
            <ac:picMk id="18" creationId="{0F37A8B0-E9F1-5F25-5F60-81F89E6D31F8}"/>
          </ac:picMkLst>
        </pc:picChg>
      </pc:sldChg>
      <pc:sldChg chg="addSp delSp modSp mod">
        <pc:chgData name="Klara Hübner" userId="7a457e581f0146c3" providerId="LiveId" clId="{19E1C738-33A7-444C-9FDE-63E1F0E12571}" dt="2022-09-19T12:19:27.576" v="1582" actId="20577"/>
        <pc:sldMkLst>
          <pc:docMk/>
          <pc:sldMk cId="3551733956" sldId="306"/>
        </pc:sldMkLst>
        <pc:spChg chg="mod">
          <ac:chgData name="Klara Hübner" userId="7a457e581f0146c3" providerId="LiveId" clId="{19E1C738-33A7-444C-9FDE-63E1F0E12571}" dt="2022-09-19T12:19:27.576" v="1582" actId="20577"/>
          <ac:spMkLst>
            <pc:docMk/>
            <pc:sldMk cId="3551733956" sldId="306"/>
            <ac:spMk id="8" creationId="{00000000-0000-0000-0000-000000000000}"/>
          </ac:spMkLst>
        </pc:spChg>
        <pc:spChg chg="mod">
          <ac:chgData name="Klara Hübner" userId="7a457e581f0146c3" providerId="LiveId" clId="{19E1C738-33A7-444C-9FDE-63E1F0E12571}" dt="2022-09-19T12:16:46.165" v="1512" actId="313"/>
          <ac:spMkLst>
            <pc:docMk/>
            <pc:sldMk cId="3551733956" sldId="306"/>
            <ac:spMk id="9" creationId="{00000000-0000-0000-0000-000000000000}"/>
          </ac:spMkLst>
        </pc:spChg>
        <pc:spChg chg="mod">
          <ac:chgData name="Klara Hübner" userId="7a457e581f0146c3" providerId="LiveId" clId="{19E1C738-33A7-444C-9FDE-63E1F0E12571}" dt="2022-09-19T11:50:53.505" v="929" actId="20577"/>
          <ac:spMkLst>
            <pc:docMk/>
            <pc:sldMk cId="3551733956" sldId="306"/>
            <ac:spMk id="95234" creationId="{00000000-0000-0000-0000-000000000000}"/>
          </ac:spMkLst>
        </pc:spChg>
        <pc:picChg chg="del">
          <ac:chgData name="Klara Hübner" userId="7a457e581f0146c3" providerId="LiveId" clId="{19E1C738-33A7-444C-9FDE-63E1F0E12571}" dt="2022-09-19T11:46:19.630" v="810" actId="478"/>
          <ac:picMkLst>
            <pc:docMk/>
            <pc:sldMk cId="3551733956" sldId="306"/>
            <ac:picMk id="2" creationId="{00000000-0000-0000-0000-000000000000}"/>
          </ac:picMkLst>
        </pc:picChg>
        <pc:picChg chg="add mod modCrop">
          <ac:chgData name="Klara Hübner" userId="7a457e581f0146c3" providerId="LiveId" clId="{19E1C738-33A7-444C-9FDE-63E1F0E12571}" dt="2022-09-19T11:50:38.600" v="918" actId="1076"/>
          <ac:picMkLst>
            <pc:docMk/>
            <pc:sldMk cId="3551733956" sldId="306"/>
            <ac:picMk id="5" creationId="{E0072A3C-27C1-3579-707D-321DBF816F85}"/>
          </ac:picMkLst>
        </pc:picChg>
      </pc:sldChg>
      <pc:sldChg chg="addSp delSp modSp add mod modAnim">
        <pc:chgData name="Klara Hübner" userId="7a457e581f0146c3" providerId="LiveId" clId="{19E1C738-33A7-444C-9FDE-63E1F0E12571}" dt="2022-09-19T14:09:29.262" v="4030" actId="1076"/>
        <pc:sldMkLst>
          <pc:docMk/>
          <pc:sldMk cId="2642517003" sldId="307"/>
        </pc:sldMkLst>
        <pc:spChg chg="add mod">
          <ac:chgData name="Klara Hübner" userId="7a457e581f0146c3" providerId="LiveId" clId="{19E1C738-33A7-444C-9FDE-63E1F0E12571}" dt="2022-09-19T13:28:11.375" v="3066" actId="20577"/>
          <ac:spMkLst>
            <pc:docMk/>
            <pc:sldMk cId="2642517003" sldId="307"/>
            <ac:spMk id="2" creationId="{E855D7BF-E7C5-EEBD-8F62-D4C6FDA1C9E6}"/>
          </ac:spMkLst>
        </pc:spChg>
        <pc:spChg chg="add mod ord">
          <ac:chgData name="Klara Hübner" userId="7a457e581f0146c3" providerId="LiveId" clId="{19E1C738-33A7-444C-9FDE-63E1F0E12571}" dt="2022-09-19T13:34:47.257" v="3228" actId="166"/>
          <ac:spMkLst>
            <pc:docMk/>
            <pc:sldMk cId="2642517003" sldId="307"/>
            <ac:spMk id="3" creationId="{B3D7FE28-C357-2543-5F76-C42B899ED9D3}"/>
          </ac:spMkLst>
        </pc:spChg>
        <pc:spChg chg="add mod ord">
          <ac:chgData name="Klara Hübner" userId="7a457e581f0146c3" providerId="LiveId" clId="{19E1C738-33A7-444C-9FDE-63E1F0E12571}" dt="2022-09-19T14:09:08.262" v="4028" actId="14100"/>
          <ac:spMkLst>
            <pc:docMk/>
            <pc:sldMk cId="2642517003" sldId="307"/>
            <ac:spMk id="6" creationId="{36ACEE71-BEA2-8342-D5BC-0BF3F6407107}"/>
          </ac:spMkLst>
        </pc:spChg>
        <pc:spChg chg="add mod">
          <ac:chgData name="Klara Hübner" userId="7a457e581f0146c3" providerId="LiveId" clId="{19E1C738-33A7-444C-9FDE-63E1F0E12571}" dt="2022-09-19T13:31:48.884" v="3140" actId="1076"/>
          <ac:spMkLst>
            <pc:docMk/>
            <pc:sldMk cId="2642517003" sldId="307"/>
            <ac:spMk id="7" creationId="{92486C53-E0F8-DA5C-56F5-EECA7774B52B}"/>
          </ac:spMkLst>
        </pc:spChg>
        <pc:spChg chg="add mod">
          <ac:chgData name="Klara Hübner" userId="7a457e581f0146c3" providerId="LiveId" clId="{19E1C738-33A7-444C-9FDE-63E1F0E12571}" dt="2022-09-19T13:32:11.969" v="3144" actId="167"/>
          <ac:spMkLst>
            <pc:docMk/>
            <pc:sldMk cId="2642517003" sldId="307"/>
            <ac:spMk id="8" creationId="{C1E1DF6E-BA33-1F30-73EB-A21C0E0CCD60}"/>
          </ac:spMkLst>
        </pc:spChg>
        <pc:spChg chg="add">
          <ac:chgData name="Klara Hübner" userId="7a457e581f0146c3" providerId="LiveId" clId="{19E1C738-33A7-444C-9FDE-63E1F0E12571}" dt="2022-09-19T13:32:22.228" v="3145" actId="11529"/>
          <ac:spMkLst>
            <pc:docMk/>
            <pc:sldMk cId="2642517003" sldId="307"/>
            <ac:spMk id="9" creationId="{44D60A77-9FF3-8E8D-89E3-DF9C72C2F710}"/>
          </ac:spMkLst>
        </pc:spChg>
        <pc:spChg chg="add">
          <ac:chgData name="Klara Hübner" userId="7a457e581f0146c3" providerId="LiveId" clId="{19E1C738-33A7-444C-9FDE-63E1F0E12571}" dt="2022-09-19T13:32:30.279" v="3146" actId="11529"/>
          <ac:spMkLst>
            <pc:docMk/>
            <pc:sldMk cId="2642517003" sldId="307"/>
            <ac:spMk id="10" creationId="{1319FDBC-CD7C-A8BD-7FFB-E7DC73CD75DF}"/>
          </ac:spMkLst>
        </pc:spChg>
        <pc:spChg chg="add mod">
          <ac:chgData name="Klara Hübner" userId="7a457e581f0146c3" providerId="LiveId" clId="{19E1C738-33A7-444C-9FDE-63E1F0E12571}" dt="2022-09-19T14:09:13.676" v="4029" actId="14100"/>
          <ac:spMkLst>
            <pc:docMk/>
            <pc:sldMk cId="2642517003" sldId="307"/>
            <ac:spMk id="14" creationId="{138BE8B8-7EBC-DE66-BED3-8FD3B6636BC6}"/>
          </ac:spMkLst>
        </pc:spChg>
        <pc:spChg chg="add mod ord">
          <ac:chgData name="Klara Hübner" userId="7a457e581f0146c3" providerId="LiveId" clId="{19E1C738-33A7-444C-9FDE-63E1F0E12571}" dt="2022-09-19T13:35:58.265" v="3271" actId="20577"/>
          <ac:spMkLst>
            <pc:docMk/>
            <pc:sldMk cId="2642517003" sldId="307"/>
            <ac:spMk id="15" creationId="{453E2B5D-D44A-A2CE-2F85-3D8BB3DD2019}"/>
          </ac:spMkLst>
        </pc:spChg>
        <pc:spChg chg="add del mod">
          <ac:chgData name="Klara Hübner" userId="7a457e581f0146c3" providerId="LiveId" clId="{19E1C738-33A7-444C-9FDE-63E1F0E12571}" dt="2022-09-19T13:37:13.620" v="3289" actId="478"/>
          <ac:spMkLst>
            <pc:docMk/>
            <pc:sldMk cId="2642517003" sldId="307"/>
            <ac:spMk id="16" creationId="{AAA773F2-0D1D-F15B-19B8-498CD9532EA9}"/>
          </ac:spMkLst>
        </pc:spChg>
        <pc:spChg chg="add mod">
          <ac:chgData name="Klara Hübner" userId="7a457e581f0146c3" providerId="LiveId" clId="{19E1C738-33A7-444C-9FDE-63E1F0E12571}" dt="2022-09-19T13:37:37.738" v="3295" actId="14100"/>
          <ac:spMkLst>
            <pc:docMk/>
            <pc:sldMk cId="2642517003" sldId="307"/>
            <ac:spMk id="17" creationId="{00E226F3-1A4F-8A36-38EB-6B8628613E02}"/>
          </ac:spMkLst>
        </pc:spChg>
        <pc:spChg chg="add mod ord">
          <ac:chgData name="Klara Hübner" userId="7a457e581f0146c3" providerId="LiveId" clId="{19E1C738-33A7-444C-9FDE-63E1F0E12571}" dt="2022-09-19T14:09:29.262" v="4030" actId="1076"/>
          <ac:spMkLst>
            <pc:docMk/>
            <pc:sldMk cId="2642517003" sldId="307"/>
            <ac:spMk id="18" creationId="{5C518CBE-AFE0-821A-1A25-23A370737E21}"/>
          </ac:spMkLst>
        </pc:spChg>
        <pc:spChg chg="add mod">
          <ac:chgData name="Klara Hübner" userId="7a457e581f0146c3" providerId="LiveId" clId="{19E1C738-33A7-444C-9FDE-63E1F0E12571}" dt="2022-09-19T13:38:44.701" v="3329" actId="14100"/>
          <ac:spMkLst>
            <pc:docMk/>
            <pc:sldMk cId="2642517003" sldId="307"/>
            <ac:spMk id="19" creationId="{229CA1EE-7684-78A6-06AC-4194AC940DDE}"/>
          </ac:spMkLst>
        </pc:spChg>
        <pc:spChg chg="add mod ord">
          <ac:chgData name="Klara Hübner" userId="7a457e581f0146c3" providerId="LiveId" clId="{19E1C738-33A7-444C-9FDE-63E1F0E12571}" dt="2022-09-19T13:39:40.680" v="3355" actId="171"/>
          <ac:spMkLst>
            <pc:docMk/>
            <pc:sldMk cId="2642517003" sldId="307"/>
            <ac:spMk id="20" creationId="{6F96CB2C-4222-CA34-D6DA-7FE0416459A4}"/>
          </ac:spMkLst>
        </pc:spChg>
        <pc:spChg chg="add mod">
          <ac:chgData name="Klara Hübner" userId="7a457e581f0146c3" providerId="LiveId" clId="{19E1C738-33A7-444C-9FDE-63E1F0E12571}" dt="2022-09-19T13:40:21.995" v="3361" actId="1076"/>
          <ac:spMkLst>
            <pc:docMk/>
            <pc:sldMk cId="2642517003" sldId="307"/>
            <ac:spMk id="21" creationId="{1EEDC02D-4831-39F6-4903-B06477F8934C}"/>
          </ac:spMkLst>
        </pc:spChg>
        <pc:spChg chg="add mod">
          <ac:chgData name="Klara Hübner" userId="7a457e581f0146c3" providerId="LiveId" clId="{19E1C738-33A7-444C-9FDE-63E1F0E12571}" dt="2022-09-19T14:08:52.695" v="4026" actId="1076"/>
          <ac:spMkLst>
            <pc:docMk/>
            <pc:sldMk cId="2642517003" sldId="307"/>
            <ac:spMk id="22" creationId="{A963A84D-106A-554C-C7C1-BEDF72A70A33}"/>
          </ac:spMkLst>
        </pc:spChg>
        <pc:spChg chg="add mod ord">
          <ac:chgData name="Klara Hübner" userId="7a457e581f0146c3" providerId="LiveId" clId="{19E1C738-33A7-444C-9FDE-63E1F0E12571}" dt="2022-09-19T13:43:15.671" v="3435" actId="207"/>
          <ac:spMkLst>
            <pc:docMk/>
            <pc:sldMk cId="2642517003" sldId="307"/>
            <ac:spMk id="23" creationId="{8790B61C-FBB3-0064-8DF6-897D0897C93B}"/>
          </ac:spMkLst>
        </pc:spChg>
        <pc:picChg chg="del mod">
          <ac:chgData name="Klara Hübner" userId="7a457e581f0146c3" providerId="LiveId" clId="{19E1C738-33A7-444C-9FDE-63E1F0E12571}" dt="2022-09-19T13:42:08.954" v="3427" actId="478"/>
          <ac:picMkLst>
            <pc:docMk/>
            <pc:sldMk cId="2642517003" sldId="307"/>
            <ac:picMk id="5" creationId="{E984F11F-AD97-B6FF-F669-BAD87497F2E5}"/>
          </ac:picMkLst>
        </pc:picChg>
        <pc:cxnChg chg="add mod">
          <ac:chgData name="Klara Hübner" userId="7a457e581f0146c3" providerId="LiveId" clId="{19E1C738-33A7-444C-9FDE-63E1F0E12571}" dt="2022-09-19T13:32:48.888" v="3155" actId="1037"/>
          <ac:cxnSpMkLst>
            <pc:docMk/>
            <pc:sldMk cId="2642517003" sldId="307"/>
            <ac:cxnSpMk id="12" creationId="{CA71CA6C-B34A-14B0-570D-DFC15EF0DC3E}"/>
          </ac:cxnSpMkLst>
        </pc:cxnChg>
        <pc:cxnChg chg="add mod">
          <ac:chgData name="Klara Hübner" userId="7a457e581f0146c3" providerId="LiveId" clId="{19E1C738-33A7-444C-9FDE-63E1F0E12571}" dt="2022-09-19T13:32:52.027" v="3156" actId="1076"/>
          <ac:cxnSpMkLst>
            <pc:docMk/>
            <pc:sldMk cId="2642517003" sldId="307"/>
            <ac:cxnSpMk id="13" creationId="{9C810332-606D-EF10-AD6D-D106F6EA44C9}"/>
          </ac:cxnSpMkLst>
        </pc:cxnChg>
      </pc:sldChg>
      <pc:sldChg chg="add del">
        <pc:chgData name="Klara Hübner" userId="7a457e581f0146c3" providerId="LiveId" clId="{19E1C738-33A7-444C-9FDE-63E1F0E12571}" dt="2022-09-19T12:38:22.725" v="1869"/>
        <pc:sldMkLst>
          <pc:docMk/>
          <pc:sldMk cId="168109132" sldId="308"/>
        </pc:sldMkLst>
      </pc:sldChg>
      <pc:sldChg chg="addSp modSp add mod">
        <pc:chgData name="Klara Hübner" userId="7a457e581f0146c3" providerId="LiveId" clId="{19E1C738-33A7-444C-9FDE-63E1F0E12571}" dt="2022-09-19T13:19:32.589" v="2923" actId="14100"/>
        <pc:sldMkLst>
          <pc:docMk/>
          <pc:sldMk cId="3817886317" sldId="308"/>
        </pc:sldMkLst>
        <pc:spChg chg="add mod">
          <ac:chgData name="Klara Hübner" userId="7a457e581f0146c3" providerId="LiveId" clId="{19E1C738-33A7-444C-9FDE-63E1F0E12571}" dt="2022-09-19T13:05:42.228" v="2481" actId="20577"/>
          <ac:spMkLst>
            <pc:docMk/>
            <pc:sldMk cId="3817886317" sldId="308"/>
            <ac:spMk id="2" creationId="{73C59B93-92B5-B594-B95B-FE4BD677F7BC}"/>
          </ac:spMkLst>
        </pc:spChg>
        <pc:spChg chg="add mod">
          <ac:chgData name="Klara Hübner" userId="7a457e581f0146c3" providerId="LiveId" clId="{19E1C738-33A7-444C-9FDE-63E1F0E12571}" dt="2022-09-19T13:19:32.589" v="2923" actId="14100"/>
          <ac:spMkLst>
            <pc:docMk/>
            <pc:sldMk cId="3817886317" sldId="308"/>
            <ac:spMk id="3" creationId="{AC64C489-6EEF-C0E4-1ED5-9EA5AB0EFF16}"/>
          </ac:spMkLst>
        </pc:spChg>
      </pc:sldChg>
      <pc:sldChg chg="addSp delSp modSp add mod">
        <pc:chgData name="Klara Hübner" userId="7a457e581f0146c3" providerId="LiveId" clId="{19E1C738-33A7-444C-9FDE-63E1F0E12571}" dt="2022-09-19T13:26:00.518" v="3002" actId="207"/>
        <pc:sldMkLst>
          <pc:docMk/>
          <pc:sldMk cId="92728221" sldId="309"/>
        </pc:sldMkLst>
        <pc:spChg chg="add del mod">
          <ac:chgData name="Klara Hübner" userId="7a457e581f0146c3" providerId="LiveId" clId="{19E1C738-33A7-444C-9FDE-63E1F0E12571}" dt="2022-09-19T13:06:04.825" v="2486"/>
          <ac:spMkLst>
            <pc:docMk/>
            <pc:sldMk cId="92728221" sldId="309"/>
            <ac:spMk id="2" creationId="{E862C616-6B24-9087-C373-C84D3DF6B478}"/>
          </ac:spMkLst>
        </pc:spChg>
        <pc:spChg chg="add mod">
          <ac:chgData name="Klara Hübner" userId="7a457e581f0146c3" providerId="LiveId" clId="{19E1C738-33A7-444C-9FDE-63E1F0E12571}" dt="2022-09-19T13:19:38.466" v="2924"/>
          <ac:spMkLst>
            <pc:docMk/>
            <pc:sldMk cId="92728221" sldId="309"/>
            <ac:spMk id="3" creationId="{AC24603C-4EF0-4987-39DD-C96E4F99823F}"/>
          </ac:spMkLst>
        </pc:spChg>
        <pc:spChg chg="mod">
          <ac:chgData name="Klara Hübner" userId="7a457e581f0146c3" providerId="LiveId" clId="{19E1C738-33A7-444C-9FDE-63E1F0E12571}" dt="2022-09-19T13:24:43.741" v="2990" actId="207"/>
          <ac:spMkLst>
            <pc:docMk/>
            <pc:sldMk cId="92728221" sldId="309"/>
            <ac:spMk id="17" creationId="{1BC8C8FE-A955-A4CF-AB8E-386849CBA107}"/>
          </ac:spMkLst>
        </pc:spChg>
        <pc:spChg chg="mod">
          <ac:chgData name="Klara Hübner" userId="7a457e581f0146c3" providerId="LiveId" clId="{19E1C738-33A7-444C-9FDE-63E1F0E12571}" dt="2022-09-19T13:25:15.031" v="2996" actId="207"/>
          <ac:spMkLst>
            <pc:docMk/>
            <pc:sldMk cId="92728221" sldId="309"/>
            <ac:spMk id="22" creationId="{52F0320D-D255-411D-0789-CE4C6F234E32}"/>
          </ac:spMkLst>
        </pc:spChg>
        <pc:spChg chg="mod">
          <ac:chgData name="Klara Hübner" userId="7a457e581f0146c3" providerId="LiveId" clId="{19E1C738-33A7-444C-9FDE-63E1F0E12571}" dt="2022-09-19T13:24:25.799" v="2988" actId="207"/>
          <ac:spMkLst>
            <pc:docMk/>
            <pc:sldMk cId="92728221" sldId="309"/>
            <ac:spMk id="26" creationId="{1A44DA0E-3B48-50F6-241B-38546F3FFF22}"/>
          </ac:spMkLst>
        </pc:spChg>
        <pc:spChg chg="mod ord">
          <ac:chgData name="Klara Hübner" userId="7a457e581f0146c3" providerId="LiveId" clId="{19E1C738-33A7-444C-9FDE-63E1F0E12571}" dt="2022-09-19T13:25:41.714" v="2999" actId="166"/>
          <ac:spMkLst>
            <pc:docMk/>
            <pc:sldMk cId="92728221" sldId="309"/>
            <ac:spMk id="33" creationId="{B514B9F2-CD57-63B2-BD70-216C7352070E}"/>
          </ac:spMkLst>
        </pc:spChg>
        <pc:spChg chg="mod">
          <ac:chgData name="Klara Hübner" userId="7a457e581f0146c3" providerId="LiveId" clId="{19E1C738-33A7-444C-9FDE-63E1F0E12571}" dt="2022-09-19T13:23:36.064" v="2980" actId="207"/>
          <ac:spMkLst>
            <pc:docMk/>
            <pc:sldMk cId="92728221" sldId="309"/>
            <ac:spMk id="38" creationId="{69FBDEE3-5B71-F451-DF4F-C8CAC229EFEF}"/>
          </ac:spMkLst>
        </pc:spChg>
        <pc:spChg chg="mod">
          <ac:chgData name="Klara Hübner" userId="7a457e581f0146c3" providerId="LiveId" clId="{19E1C738-33A7-444C-9FDE-63E1F0E12571}" dt="2022-09-19T13:24:56.686" v="2994" actId="207"/>
          <ac:spMkLst>
            <pc:docMk/>
            <pc:sldMk cId="92728221" sldId="309"/>
            <ac:spMk id="59" creationId="{C1BAE830-A9BC-FF31-4732-AE4F681F4D5E}"/>
          </ac:spMkLst>
        </pc:spChg>
        <pc:spChg chg="mod">
          <ac:chgData name="Klara Hübner" userId="7a457e581f0146c3" providerId="LiveId" clId="{19E1C738-33A7-444C-9FDE-63E1F0E12571}" dt="2022-09-19T13:24:08.425" v="2984" actId="207"/>
          <ac:spMkLst>
            <pc:docMk/>
            <pc:sldMk cId="92728221" sldId="309"/>
            <ac:spMk id="69" creationId="{BE41EA74-B961-8B43-605A-8998F0078847}"/>
          </ac:spMkLst>
        </pc:spChg>
        <pc:spChg chg="mod">
          <ac:chgData name="Klara Hübner" userId="7a457e581f0146c3" providerId="LiveId" clId="{19E1C738-33A7-444C-9FDE-63E1F0E12571}" dt="2022-09-19T13:23:51.162" v="2982" actId="207"/>
          <ac:spMkLst>
            <pc:docMk/>
            <pc:sldMk cId="92728221" sldId="309"/>
            <ac:spMk id="70" creationId="{2B51C54D-98F0-E7DE-F63E-3F15C4EA3337}"/>
          </ac:spMkLst>
        </pc:spChg>
        <pc:spChg chg="mod">
          <ac:chgData name="Klara Hübner" userId="7a457e581f0146c3" providerId="LiveId" clId="{19E1C738-33A7-444C-9FDE-63E1F0E12571}" dt="2022-09-19T13:26:00.518" v="3002" actId="207"/>
          <ac:spMkLst>
            <pc:docMk/>
            <pc:sldMk cId="92728221" sldId="309"/>
            <ac:spMk id="100" creationId="{0E7AEE80-166F-5477-2987-0882E700695F}"/>
          </ac:spMkLst>
        </pc:spChg>
      </pc:sldChg>
      <pc:sldChg chg="addSp delSp modSp add mod ord modAnim">
        <pc:chgData name="Klara Hübner" userId="7a457e581f0146c3" providerId="LiveId" clId="{19E1C738-33A7-444C-9FDE-63E1F0E12571}" dt="2022-09-19T13:29:15.758" v="3074"/>
        <pc:sldMkLst>
          <pc:docMk/>
          <pc:sldMk cId="3787882783" sldId="310"/>
        </pc:sldMkLst>
        <pc:spChg chg="add del mod">
          <ac:chgData name="Klara Hübner" userId="7a457e581f0146c3" providerId="LiveId" clId="{19E1C738-33A7-444C-9FDE-63E1F0E12571}" dt="2022-09-19T13:29:05.471" v="3073" actId="478"/>
          <ac:spMkLst>
            <pc:docMk/>
            <pc:sldMk cId="3787882783" sldId="310"/>
            <ac:spMk id="2" creationId="{91DC24D6-4258-9C5B-7CD6-54608A859BA4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3" creationId="{C37A3F7D-62F2-D9DC-F57D-A3CC6D152BDA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4" creationId="{E9FA8DAA-AD7C-EC2E-CDF4-EB895C325190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5" creationId="{997E461F-928B-C6D6-9EFC-F1D7E70CB6DB}"/>
          </ac:spMkLst>
        </pc:spChg>
        <pc:spChg chg="add del mod or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6" creationId="{D0EE0D3D-340C-52C9-BFF6-ACD0D3186451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7" creationId="{1B1010EE-266C-BADD-B67E-B0337065CEAC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8" creationId="{BE1D46C8-1C2C-124A-335A-7953F852FBBC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9" creationId="{BAA8CB7A-C924-5868-BF70-FE3388AF8E96}"/>
          </ac:spMkLst>
        </pc:spChg>
        <pc:spChg chg="mod">
          <ac:chgData name="Klara Hübner" userId="7a457e581f0146c3" providerId="LiveId" clId="{19E1C738-33A7-444C-9FDE-63E1F0E12571}" dt="2022-09-19T13:03:41.355" v="2381" actId="20577"/>
          <ac:spMkLst>
            <pc:docMk/>
            <pc:sldMk cId="3787882783" sldId="310"/>
            <ac:spMk id="10" creationId="{F85395C7-122F-101A-6643-C5D1B6A68E4B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11" creationId="{4C141449-9583-C746-68AF-F320DBFA6125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12" creationId="{0C834415-50B8-3D34-2F7E-F44BC0F37E7F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13" creationId="{CF5D924F-CF5C-17E1-8789-331B101DAAC9}"/>
          </ac:spMkLst>
        </pc:spChg>
        <pc:spChg chg="add mod">
          <ac:chgData name="Klara Hübner" userId="7a457e581f0146c3" providerId="LiveId" clId="{19E1C738-33A7-444C-9FDE-63E1F0E12571}" dt="2022-09-19T13:29:15.758" v="3074"/>
          <ac:spMkLst>
            <pc:docMk/>
            <pc:sldMk cId="3787882783" sldId="310"/>
            <ac:spMk id="42" creationId="{807440A9-F875-7002-C78F-DC4569632EDA}"/>
          </ac:spMkLst>
        </pc:spChg>
        <pc:spChg chg="del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109" creationId="{72A45E5D-BF95-39F2-253B-2D5197946097}"/>
          </ac:spMkLst>
        </pc:spChg>
        <pc:spChg chg="del">
          <ac:chgData name="Klara Hübner" userId="7a457e581f0146c3" providerId="LiveId" clId="{19E1C738-33A7-444C-9FDE-63E1F0E12571}" dt="2022-09-19T13:22:55.969" v="2977" actId="478"/>
          <ac:spMkLst>
            <pc:docMk/>
            <pc:sldMk cId="3787882783" sldId="310"/>
            <ac:spMk id="110" creationId="{9E8D51C1-3D1D-D391-8F6A-53395DF2FACD}"/>
          </ac:spMkLst>
        </pc:sp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15" creationId="{C9F5FB98-D92F-1B0B-CE82-F7EEE5F9EDA7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16" creationId="{FEC10F0C-9117-3B59-94C2-3D057BADFBD7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18" creationId="{8B3F4DCC-07FC-5DA5-C767-731330A69B8F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21" creationId="{62703A5D-F0D3-701F-1A43-D04AF5D96565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24" creationId="{BBD95407-4D61-00F3-D17A-78E31A53B8F7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28" creationId="{91F25A7F-B5BB-A2B8-E06F-5FB6B6B4C4CE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32" creationId="{DC052D5C-B9A3-5F8F-E01D-4CEE4F95F52A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34" creationId="{DB623E59-4094-EF1B-8301-47E9DC51DB0E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36" creationId="{7107B450-FA83-7370-F7BF-688E1B361037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39" creationId="{7D9E788A-AA2A-BBAA-F8EB-D2B3C10CC074}"/>
          </ac:cxnSpMkLst>
        </pc:cxnChg>
      </pc:sldChg>
      <pc:sldChg chg="modSp add mod">
        <pc:chgData name="Klara Hübner" userId="7a457e581f0146c3" providerId="LiveId" clId="{19E1C738-33A7-444C-9FDE-63E1F0E12571}" dt="2022-09-19T14:09:50.963" v="4054" actId="20577"/>
        <pc:sldMkLst>
          <pc:docMk/>
          <pc:sldMk cId="322170825" sldId="311"/>
        </pc:sldMkLst>
        <pc:spChg chg="mod">
          <ac:chgData name="Klara Hübner" userId="7a457e581f0146c3" providerId="LiveId" clId="{19E1C738-33A7-444C-9FDE-63E1F0E12571}" dt="2022-09-19T14:09:50.963" v="4054" actId="20577"/>
          <ac:spMkLst>
            <pc:docMk/>
            <pc:sldMk cId="322170825" sldId="311"/>
            <ac:spMk id="9" creationId="{BAA8CB7A-C924-5868-BF70-FE3388AF8E96}"/>
          </ac:spMkLst>
        </pc:spChg>
      </pc:sldChg>
      <pc:sldChg chg="modSp add mod">
        <pc:chgData name="Klara Hübner" userId="7a457e581f0146c3" providerId="LiveId" clId="{19E1C738-33A7-444C-9FDE-63E1F0E12571}" dt="2022-09-19T14:09:39.805" v="4040" actId="20577"/>
        <pc:sldMkLst>
          <pc:docMk/>
          <pc:sldMk cId="413059017" sldId="312"/>
        </pc:sldMkLst>
        <pc:spChg chg="mod">
          <ac:chgData name="Klara Hübner" userId="7a457e581f0146c3" providerId="LiveId" clId="{19E1C738-33A7-444C-9FDE-63E1F0E12571}" dt="2022-09-19T14:09:39.805" v="4040" actId="20577"/>
          <ac:spMkLst>
            <pc:docMk/>
            <pc:sldMk cId="413059017" sldId="312"/>
            <ac:spMk id="9" creationId="{BAA8CB7A-C924-5868-BF70-FE3388AF8E9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52408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/>
              <a:t>Kliknutím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nadpisů</a:t>
            </a:r>
            <a:r>
              <a:rPr lang="en-GB" altLang="cs-CZ" noProof="0" dirty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textu</a:t>
            </a:r>
            <a:r>
              <a:rPr lang="en-GB" altLang="cs-CZ" noProof="0" dirty="0"/>
              <a:t>.</a:t>
            </a:r>
          </a:p>
          <a:p>
            <a:pPr lvl="1"/>
            <a:r>
              <a:rPr lang="en-GB" altLang="cs-CZ" noProof="0" dirty="0" err="1"/>
              <a:t>Druhá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úroveň</a:t>
            </a:r>
            <a:endParaRPr lang="en-GB" altLang="cs-CZ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25600" y="5091108"/>
            <a:ext cx="7518400" cy="3808104"/>
          </a:xfrm>
        </p:spPr>
        <p:txBody>
          <a:bodyPr/>
          <a:lstStyle/>
          <a:p>
            <a:r>
              <a:rPr lang="cs-CZ" altLang="cs-CZ" sz="3600" dirty="0">
                <a:solidFill>
                  <a:srgbClr val="C00000"/>
                </a:solidFill>
              </a:rPr>
              <a:t>Metodika </a:t>
            </a:r>
            <a:r>
              <a:rPr lang="cs-CZ" altLang="cs-CZ" sz="3600" dirty="0" smtClean="0">
                <a:solidFill>
                  <a:srgbClr val="C00000"/>
                </a:solidFill>
              </a:rPr>
              <a:t>XII.</a:t>
            </a:r>
            <a:r>
              <a:rPr lang="cs-CZ" altLang="cs-CZ" sz="3600" dirty="0">
                <a:solidFill>
                  <a:srgbClr val="C00000"/>
                </a:solidFill>
              </a:rPr>
              <a:t/>
            </a:r>
            <a:br>
              <a:rPr lang="cs-CZ" altLang="cs-CZ" sz="3600" dirty="0">
                <a:solidFill>
                  <a:srgbClr val="C00000"/>
                </a:solidFill>
              </a:rPr>
            </a:br>
            <a:r>
              <a:rPr lang="cs-CZ" altLang="cs-CZ" sz="1000" dirty="0">
                <a:solidFill>
                  <a:srgbClr val="C00000"/>
                </a:solidFill>
              </a:rPr>
              <a:t/>
            </a:r>
            <a:br>
              <a:rPr lang="cs-CZ" altLang="cs-CZ" sz="1000" dirty="0">
                <a:solidFill>
                  <a:srgbClr val="C00000"/>
                </a:solidFill>
              </a:rPr>
            </a:br>
            <a:r>
              <a:rPr lang="cs-CZ" altLang="cs-CZ" sz="2400" dirty="0" smtClean="0">
                <a:solidFill>
                  <a:srgbClr val="002060"/>
                </a:solidFill>
              </a:rPr>
              <a:t>Středověká propaganda</a:t>
            </a:r>
            <a:r>
              <a:rPr lang="cs-CZ" altLang="cs-CZ" sz="2400" dirty="0">
                <a:solidFill>
                  <a:srgbClr val="002060"/>
                </a:solidFill>
              </a:rPr>
              <a:t/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1600" i="1" dirty="0" smtClean="0">
                <a:solidFill>
                  <a:srgbClr val="002060"/>
                </a:solidFill>
              </a:rPr>
              <a:t>IV. Prvky propaganda, komunikace, veřejnost</a:t>
            </a:r>
            <a:r>
              <a:rPr lang="cs-CZ" altLang="cs-CZ" sz="1000" dirty="0">
                <a:solidFill>
                  <a:srgbClr val="002060"/>
                </a:solidFill>
              </a:rPr>
              <a:t/>
            </a:r>
            <a:br>
              <a:rPr lang="cs-CZ" altLang="cs-CZ" sz="1000" dirty="0">
                <a:solidFill>
                  <a:srgbClr val="002060"/>
                </a:solidFill>
              </a:rPr>
            </a:br>
            <a:r>
              <a:rPr lang="cs-CZ" altLang="cs-CZ" sz="1400" dirty="0">
                <a:solidFill>
                  <a:srgbClr val="002060"/>
                </a:solidFill>
              </a:rPr>
              <a:t/>
            </a:r>
            <a:br>
              <a:rPr lang="cs-CZ" altLang="cs-CZ" sz="1400" dirty="0">
                <a:solidFill>
                  <a:srgbClr val="002060"/>
                </a:solidFill>
              </a:rPr>
            </a:br>
            <a:r>
              <a:rPr lang="cs-CZ" altLang="cs-CZ" sz="2400" dirty="0">
                <a:solidFill>
                  <a:srgbClr val="002060"/>
                </a:solidFill>
              </a:rPr>
              <a:t/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2400" dirty="0">
                <a:solidFill>
                  <a:srgbClr val="002060"/>
                </a:solidFill>
              </a:rPr>
              <a:t/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2400" dirty="0">
                <a:solidFill>
                  <a:srgbClr val="002060"/>
                </a:solidFill>
              </a:rPr>
              <a:t/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1600" dirty="0">
                <a:solidFill>
                  <a:srgbClr val="002060"/>
                </a:solidFill>
                <a:latin typeface="+mn-lt"/>
              </a:rPr>
              <a:t/>
            </a:r>
            <a:br>
              <a:rPr lang="cs-CZ" altLang="cs-CZ" sz="1600" dirty="0">
                <a:solidFill>
                  <a:srgbClr val="002060"/>
                </a:solidFill>
                <a:latin typeface="+mn-lt"/>
              </a:rPr>
            </a:br>
            <a:endParaRPr lang="en-GB" altLang="cs-CZ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0AB7784-E2C6-3A01-440B-877C7EE0C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6327"/>
            <a:ext cx="3997917" cy="400550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109" y="0"/>
            <a:ext cx="3913632" cy="378317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" r="23201" b="12200"/>
          <a:stretch/>
        </p:blipFill>
        <p:spPr>
          <a:xfrm>
            <a:off x="5234784" y="2972579"/>
            <a:ext cx="3909216" cy="310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délník 20">
            <a:extLst>
              <a:ext uri="{FF2B5EF4-FFF2-40B4-BE49-F238E27FC236}">
                <a16:creationId xmlns="" xmlns:a16="http://schemas.microsoft.com/office/drawing/2014/main" id="{26B75C57-8C22-97B0-B263-3576AEA30E50}"/>
              </a:ext>
            </a:extLst>
          </p:cNvPr>
          <p:cNvSpPr/>
          <p:nvPr/>
        </p:nvSpPr>
        <p:spPr bwMode="auto">
          <a:xfrm>
            <a:off x="2302510" y="370080"/>
            <a:ext cx="5863082" cy="46277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2000" b="1" dirty="0" smtClean="0">
                <a:solidFill>
                  <a:srgbClr val="3333CC"/>
                </a:solidFill>
                <a:latin typeface="+mn-lt"/>
              </a:rPr>
              <a:t>Křižácká výzva Urbana II. (27. listopad 1095) </a:t>
            </a:r>
            <a:endParaRPr lang="cs-CZ" sz="2000" b="1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508760" y="2933849"/>
            <a:ext cx="7635240" cy="298543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cs-CZ" sz="1800" b="1" i="1" dirty="0">
                <a:latin typeface="+mj-lt"/>
              </a:rPr>
              <a:t>"Vaši bratři, kteří žijí na Východě, naléhavě potřebují vaši pomoc a vy jim musíte urychleně poskytnout pomoc, která jim byla často slibována. Jak totiž většina z vás slyšela, Turci a Arabové se na ně vrhli a dobyli území Rumunska [Řecké říše] až k západnímu pobřeží Středozemního moře a k </a:t>
            </a:r>
            <a:r>
              <a:rPr lang="cs-CZ" sz="1800" b="1" i="1" dirty="0" err="1">
                <a:latin typeface="+mj-lt"/>
              </a:rPr>
              <a:t>Hellespontu</a:t>
            </a:r>
            <a:r>
              <a:rPr lang="cs-CZ" sz="1800" b="1" i="1" dirty="0">
                <a:latin typeface="+mj-lt"/>
              </a:rPr>
              <a:t>, který se nazývá rameno svatého Jiří. Obsazovali stále více území těchto křesťanů a porazili je v sedmi bitvách. Mnoho jich zabili a zajali, zničili kostely a zpustošili říši. Pokud jim dovolíte ještě chvíli pokračovat v jejich nečistotě, budou Boží věrní mnohem více napadáni." (</a:t>
            </a:r>
            <a:r>
              <a:rPr lang="cs-CZ" sz="1400" b="1" i="1" dirty="0" err="1">
                <a:latin typeface="+mj-lt"/>
              </a:rPr>
              <a:t>Fulcher</a:t>
            </a:r>
            <a:r>
              <a:rPr lang="cs-CZ" sz="1400" b="1" i="1" dirty="0">
                <a:latin typeface="+mj-lt"/>
              </a:rPr>
              <a:t> ze </a:t>
            </a:r>
            <a:r>
              <a:rPr lang="cs-CZ" sz="1400" b="1" i="1" dirty="0" err="1">
                <a:latin typeface="+mj-lt"/>
              </a:rPr>
              <a:t>Chartres</a:t>
            </a:r>
            <a:r>
              <a:rPr lang="cs-CZ" sz="1400" b="1" i="1" dirty="0">
                <a:latin typeface="+mj-lt"/>
              </a:rPr>
              <a:t>, </a:t>
            </a:r>
            <a:r>
              <a:rPr lang="cs-CZ" sz="1400" b="1" i="1" dirty="0" err="1">
                <a:latin typeface="+mj-lt"/>
              </a:rPr>
              <a:t>Historia</a:t>
            </a:r>
            <a:r>
              <a:rPr lang="cs-CZ" sz="1400" b="1" i="1" dirty="0">
                <a:latin typeface="+mj-lt"/>
              </a:rPr>
              <a:t> </a:t>
            </a:r>
            <a:r>
              <a:rPr lang="cs-CZ" sz="1400" b="1" i="1" dirty="0" err="1">
                <a:latin typeface="+mj-lt"/>
              </a:rPr>
              <a:t>Hierosolymitana</a:t>
            </a:r>
            <a:r>
              <a:rPr lang="cs-CZ" sz="1800" b="1" i="1" dirty="0" smtClean="0">
                <a:latin typeface="+mj-lt"/>
              </a:rPr>
              <a:t>).</a:t>
            </a:r>
          </a:p>
          <a:p>
            <a:endParaRPr lang="cs-CZ" sz="800" b="1" i="1" dirty="0">
              <a:latin typeface="+mj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1464" y="1523581"/>
            <a:ext cx="7298640" cy="1169551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r>
              <a:rPr lang="cs-CZ" sz="1400" b="1" dirty="0">
                <a:latin typeface="+mn-lt"/>
              </a:rPr>
              <a:t>Výzva se nedochovala v originále; Urban II. údajně nekázal v katedrále v </a:t>
            </a:r>
            <a:r>
              <a:rPr lang="cs-CZ" sz="1400" b="1" dirty="0" err="1">
                <a:latin typeface="+mn-lt"/>
              </a:rPr>
              <a:t>Clérmontu</a:t>
            </a:r>
            <a:r>
              <a:rPr lang="cs-CZ" sz="1400" b="1" dirty="0">
                <a:latin typeface="+mn-lt"/>
              </a:rPr>
              <a:t>, ale na otevřeném prostranství před obrovským davem, což je nepravděpodobné, protože mluvil latinsky. Jeho výzva je zaznamenána v šesti soudobých zprávách, všechny však zdůrazňují odlišné aspekty. V dnešním bádání je za nejautentičtější považována zpráva </a:t>
            </a:r>
            <a:r>
              <a:rPr lang="cs-CZ" sz="1400" b="1" dirty="0" err="1">
                <a:solidFill>
                  <a:srgbClr val="FF0000"/>
                </a:solidFill>
                <a:latin typeface="+mn-lt"/>
              </a:rPr>
              <a:t>Fulchera</a:t>
            </a:r>
            <a:r>
              <a:rPr lang="cs-CZ" sz="1400" b="1" dirty="0">
                <a:solidFill>
                  <a:srgbClr val="FF0000"/>
                </a:solidFill>
                <a:latin typeface="+mn-lt"/>
              </a:rPr>
              <a:t> z </a:t>
            </a:r>
            <a:r>
              <a:rPr lang="cs-CZ" sz="1400" b="1" dirty="0" err="1" smtClean="0">
                <a:solidFill>
                  <a:srgbClr val="FF0000"/>
                </a:solidFill>
                <a:latin typeface="+mn-lt"/>
              </a:rPr>
              <a:t>Chartres</a:t>
            </a:r>
            <a:r>
              <a:rPr lang="cs-CZ" sz="1400" b="1" dirty="0" smtClean="0">
                <a:solidFill>
                  <a:srgbClr val="FF0000"/>
                </a:solidFill>
                <a:latin typeface="+mn-lt"/>
              </a:rPr>
              <a:t>:</a:t>
            </a:r>
            <a:endParaRPr lang="cs-CZ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Ovál 30">
            <a:extLst>
              <a:ext uri="{FF2B5EF4-FFF2-40B4-BE49-F238E27FC236}">
                <a16:creationId xmlns:a16="http://schemas.microsoft.com/office/drawing/2014/main" xmlns="" id="{E250DDEE-0F8B-C378-A33F-D3446E23289F}"/>
              </a:ext>
            </a:extLst>
          </p:cNvPr>
          <p:cNvSpPr/>
          <p:nvPr/>
        </p:nvSpPr>
        <p:spPr bwMode="auto">
          <a:xfrm>
            <a:off x="1948944" y="916322"/>
            <a:ext cx="1952172" cy="523789"/>
          </a:xfrm>
          <a:prstGeom prst="ellipse">
            <a:avLst/>
          </a:prstGeom>
          <a:solidFill>
            <a:srgbClr val="66003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CC"/>
                </a:solidFill>
                <a:latin typeface="+mj-lt"/>
              </a:rPr>
              <a:t>Strategie?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132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délník 20">
            <a:extLst>
              <a:ext uri="{FF2B5EF4-FFF2-40B4-BE49-F238E27FC236}">
                <a16:creationId xmlns="" xmlns:a16="http://schemas.microsoft.com/office/drawing/2014/main" id="{26B75C57-8C22-97B0-B263-3576AEA30E50}"/>
              </a:ext>
            </a:extLst>
          </p:cNvPr>
          <p:cNvSpPr/>
          <p:nvPr/>
        </p:nvSpPr>
        <p:spPr bwMode="auto">
          <a:xfrm>
            <a:off x="2302510" y="370080"/>
            <a:ext cx="5863082" cy="46277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2000" b="1" dirty="0" smtClean="0">
                <a:solidFill>
                  <a:srgbClr val="3333CC"/>
                </a:solidFill>
                <a:latin typeface="+mn-lt"/>
              </a:rPr>
              <a:t>Křižácká výzva Urbana II. (27. listopad 1095) </a:t>
            </a:r>
            <a:endParaRPr lang="cs-CZ" sz="2000" b="1" dirty="0">
              <a:solidFill>
                <a:srgbClr val="3333CC"/>
              </a:solidFill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81" y="1078992"/>
            <a:ext cx="8760966" cy="290789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81" y="4233027"/>
            <a:ext cx="8773399" cy="1811157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 bwMode="auto">
          <a:xfrm>
            <a:off x="402336" y="1216152"/>
            <a:ext cx="8366760" cy="850392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Obdélník 5"/>
          <p:cNvSpPr/>
          <p:nvPr/>
        </p:nvSpPr>
        <p:spPr bwMode="auto">
          <a:xfrm>
            <a:off x="1908048" y="2312684"/>
            <a:ext cx="6751320" cy="302500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Obdélník 6"/>
          <p:cNvSpPr/>
          <p:nvPr/>
        </p:nvSpPr>
        <p:spPr bwMode="auto">
          <a:xfrm>
            <a:off x="3779520" y="2601145"/>
            <a:ext cx="4879848" cy="302500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Obdélník 7"/>
          <p:cNvSpPr/>
          <p:nvPr/>
        </p:nvSpPr>
        <p:spPr bwMode="auto">
          <a:xfrm>
            <a:off x="576072" y="2875465"/>
            <a:ext cx="8083296" cy="302500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574548" y="3121605"/>
            <a:ext cx="5807964" cy="302500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6219443" y="5138605"/>
            <a:ext cx="2549651" cy="302500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Obdélník 10"/>
          <p:cNvSpPr/>
          <p:nvPr/>
        </p:nvSpPr>
        <p:spPr bwMode="auto">
          <a:xfrm>
            <a:off x="478184" y="3642065"/>
            <a:ext cx="8181183" cy="302500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Obdélník 11"/>
          <p:cNvSpPr/>
          <p:nvPr/>
        </p:nvSpPr>
        <p:spPr bwMode="auto">
          <a:xfrm>
            <a:off x="252280" y="4320896"/>
            <a:ext cx="8516815" cy="543711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Obdélník 12"/>
          <p:cNvSpPr/>
          <p:nvPr/>
        </p:nvSpPr>
        <p:spPr bwMode="auto">
          <a:xfrm>
            <a:off x="6419088" y="3410066"/>
            <a:ext cx="2203704" cy="302500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Obdélník 13"/>
          <p:cNvSpPr/>
          <p:nvPr/>
        </p:nvSpPr>
        <p:spPr bwMode="auto">
          <a:xfrm>
            <a:off x="252280" y="5411158"/>
            <a:ext cx="8516814" cy="559874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Čárový bublinový popisek 1 4"/>
          <p:cNvSpPr/>
          <p:nvPr/>
        </p:nvSpPr>
        <p:spPr bwMode="auto">
          <a:xfrm>
            <a:off x="8111280" y="503668"/>
            <a:ext cx="1032720" cy="612648"/>
          </a:xfrm>
          <a:prstGeom prst="borderCallout1">
            <a:avLst>
              <a:gd name="adj1" fmla="val 51586"/>
              <a:gd name="adj2" fmla="val -333"/>
              <a:gd name="adj3" fmla="val 173694"/>
              <a:gd name="adj4" fmla="val -66633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Apel; chvála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Franského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‚národa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‘</a:t>
            </a:r>
          </a:p>
        </p:txBody>
      </p:sp>
      <p:sp>
        <p:nvSpPr>
          <p:cNvPr id="16" name="Čárový bublinový popisek 1 15"/>
          <p:cNvSpPr/>
          <p:nvPr/>
        </p:nvSpPr>
        <p:spPr bwMode="auto">
          <a:xfrm>
            <a:off x="8111280" y="1655489"/>
            <a:ext cx="1032720" cy="612648"/>
          </a:xfrm>
          <a:prstGeom prst="borderCallout1">
            <a:avLst>
              <a:gd name="adj1" fmla="val 51586"/>
              <a:gd name="adj2" fmla="val -333"/>
              <a:gd name="adj3" fmla="val 116978"/>
              <a:gd name="adj4" fmla="val -36971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Strašení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Hroznými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zprávami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" name="Čárový bublinový popisek 1 16"/>
          <p:cNvSpPr/>
          <p:nvPr/>
        </p:nvSpPr>
        <p:spPr bwMode="auto">
          <a:xfrm>
            <a:off x="7512555" y="2326825"/>
            <a:ext cx="1627080" cy="612648"/>
          </a:xfrm>
          <a:prstGeom prst="borderCallout1">
            <a:avLst>
              <a:gd name="adj1" fmla="val 51586"/>
              <a:gd name="adj2" fmla="val -333"/>
              <a:gd name="adj3" fmla="val 57276"/>
              <a:gd name="adj4" fmla="val -14520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Vymezení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Nepřítele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latin typeface="+mj-lt"/>
              </a:rPr>
              <a:t>(nespecifikovaného)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" name="Čárový bublinový popisek 1 17"/>
          <p:cNvSpPr/>
          <p:nvPr/>
        </p:nvSpPr>
        <p:spPr bwMode="auto">
          <a:xfrm>
            <a:off x="7790688" y="3843658"/>
            <a:ext cx="1374803" cy="588252"/>
          </a:xfrm>
          <a:prstGeom prst="borderCallout1">
            <a:avLst>
              <a:gd name="adj1" fmla="val 51586"/>
              <a:gd name="adj2" fmla="val -333"/>
              <a:gd name="adj3" fmla="val 96701"/>
              <a:gd name="adj4" fmla="val -17360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Strašení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činy nepřítele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" name="Čárový bublinový popisek 1 18"/>
          <p:cNvSpPr/>
          <p:nvPr/>
        </p:nvSpPr>
        <p:spPr bwMode="auto">
          <a:xfrm>
            <a:off x="7247989" y="5789941"/>
            <a:ext cx="1891646" cy="924288"/>
          </a:xfrm>
          <a:prstGeom prst="borderCallout1">
            <a:avLst>
              <a:gd name="adj1" fmla="val 51586"/>
              <a:gd name="adj2" fmla="val -333"/>
              <a:gd name="adj3" fmla="val 1597"/>
              <a:gd name="adj4" fmla="val -15744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Strašení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Válečnými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úspěchy nepřítele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latin typeface="+mj-lt"/>
              </a:rPr>
              <a:t>(‚za chvíli bude u nás!)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22" name="Přímá spojnice 21"/>
          <p:cNvCxnSpPr/>
          <p:nvPr/>
        </p:nvCxnSpPr>
        <p:spPr bwMode="auto">
          <a:xfrm flipV="1">
            <a:off x="6608415" y="4160300"/>
            <a:ext cx="1182273" cy="10532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Ovál 30">
            <a:extLst>
              <a:ext uri="{FF2B5EF4-FFF2-40B4-BE49-F238E27FC236}">
                <a16:creationId xmlns:a16="http://schemas.microsoft.com/office/drawing/2014/main" xmlns="" id="{E250DDEE-0F8B-C378-A33F-D3446E23289F}"/>
              </a:ext>
            </a:extLst>
          </p:cNvPr>
          <p:cNvSpPr/>
          <p:nvPr/>
        </p:nvSpPr>
        <p:spPr bwMode="auto">
          <a:xfrm>
            <a:off x="198094" y="548097"/>
            <a:ext cx="1952172" cy="523789"/>
          </a:xfrm>
          <a:prstGeom prst="ellipse">
            <a:avLst/>
          </a:prstGeom>
          <a:solidFill>
            <a:srgbClr val="66003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CC"/>
                </a:solidFill>
                <a:latin typeface="+mj-lt"/>
              </a:rPr>
              <a:t>Strategie?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813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délník 20">
            <a:extLst>
              <a:ext uri="{FF2B5EF4-FFF2-40B4-BE49-F238E27FC236}">
                <a16:creationId xmlns="" xmlns:a16="http://schemas.microsoft.com/office/drawing/2014/main" id="{26B75C57-8C22-97B0-B263-3576AEA30E50}"/>
              </a:ext>
            </a:extLst>
          </p:cNvPr>
          <p:cNvSpPr/>
          <p:nvPr/>
        </p:nvSpPr>
        <p:spPr bwMode="auto">
          <a:xfrm>
            <a:off x="2222818" y="476759"/>
            <a:ext cx="5863082" cy="46277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2000" b="1" dirty="0" smtClean="0">
                <a:solidFill>
                  <a:srgbClr val="3333CC"/>
                </a:solidFill>
                <a:latin typeface="+mn-lt"/>
              </a:rPr>
              <a:t>Křižácká výzva Urbana II. (27. listopad 1095) </a:t>
            </a:r>
            <a:endParaRPr lang="cs-CZ" sz="2000" b="1" dirty="0">
              <a:solidFill>
                <a:srgbClr val="3333CC"/>
              </a:solidFill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30" y="2008052"/>
            <a:ext cx="8732520" cy="352133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 bwMode="auto">
          <a:xfrm>
            <a:off x="265740" y="2158188"/>
            <a:ext cx="8317790" cy="557580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Obdélník 6"/>
          <p:cNvSpPr/>
          <p:nvPr/>
        </p:nvSpPr>
        <p:spPr bwMode="auto">
          <a:xfrm>
            <a:off x="4926734" y="2715146"/>
            <a:ext cx="3656796" cy="312266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Obdélník 7"/>
          <p:cNvSpPr/>
          <p:nvPr/>
        </p:nvSpPr>
        <p:spPr bwMode="auto">
          <a:xfrm>
            <a:off x="4778562" y="3259885"/>
            <a:ext cx="3710480" cy="278843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269145" y="3503478"/>
            <a:ext cx="8219897" cy="542368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339909" y="4125715"/>
            <a:ext cx="8317790" cy="554746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Obdélník 10"/>
          <p:cNvSpPr/>
          <p:nvPr/>
        </p:nvSpPr>
        <p:spPr bwMode="auto">
          <a:xfrm>
            <a:off x="339909" y="4908537"/>
            <a:ext cx="8317790" cy="376259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Obdélník 11"/>
          <p:cNvSpPr/>
          <p:nvPr/>
        </p:nvSpPr>
        <p:spPr bwMode="auto">
          <a:xfrm>
            <a:off x="7481923" y="4665312"/>
            <a:ext cx="1175776" cy="332746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Čárový bublinový popisek 1 16"/>
          <p:cNvSpPr/>
          <p:nvPr/>
        </p:nvSpPr>
        <p:spPr bwMode="auto">
          <a:xfrm>
            <a:off x="7027801" y="1158832"/>
            <a:ext cx="2116198" cy="924288"/>
          </a:xfrm>
          <a:prstGeom prst="borderCallout1">
            <a:avLst>
              <a:gd name="adj1" fmla="val 51586"/>
              <a:gd name="adj2" fmla="val -333"/>
              <a:gd name="adj3" fmla="val 108441"/>
              <a:gd name="adj4" fmla="val -4337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Chvála franského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(Francouzského) národa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" name="Čárový bublinový popisek 1 17"/>
          <p:cNvSpPr/>
          <p:nvPr/>
        </p:nvSpPr>
        <p:spPr bwMode="auto">
          <a:xfrm>
            <a:off x="4778562" y="1252262"/>
            <a:ext cx="2084020" cy="693624"/>
          </a:xfrm>
          <a:prstGeom prst="borderCallout1">
            <a:avLst>
              <a:gd name="adj1" fmla="val 99045"/>
              <a:gd name="adj2" fmla="val 47931"/>
              <a:gd name="adj3" fmla="val 213949"/>
              <a:gd name="adj4" fmla="val 4789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Chvála franského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(Francouzského);</a:t>
            </a:r>
            <a:r>
              <a:rPr kumimoji="0" lang="cs-CZ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hrdinství Karla Velikého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" name="Čárový bublinový popisek 1 18"/>
          <p:cNvSpPr/>
          <p:nvPr/>
        </p:nvSpPr>
        <p:spPr bwMode="auto">
          <a:xfrm>
            <a:off x="7027800" y="2640786"/>
            <a:ext cx="2141015" cy="614579"/>
          </a:xfrm>
          <a:prstGeom prst="borderCallout1">
            <a:avLst>
              <a:gd name="adj1" fmla="val 99045"/>
              <a:gd name="adj2" fmla="val 47931"/>
              <a:gd name="adj3" fmla="val 139067"/>
              <a:gd name="adj4" fmla="val -7057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Vymezení nepřítele,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jeho špinavost a čistota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svatýc</a:t>
            </a:r>
            <a:r>
              <a:rPr lang="cs-CZ" sz="1200" b="1" dirty="0" smtClean="0">
                <a:latin typeface="+mj-lt"/>
              </a:rPr>
              <a:t>h míst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Čárový bublinový popisek 1 19"/>
          <p:cNvSpPr/>
          <p:nvPr/>
        </p:nvSpPr>
        <p:spPr bwMode="auto">
          <a:xfrm>
            <a:off x="6988408" y="3607540"/>
            <a:ext cx="2155591" cy="470786"/>
          </a:xfrm>
          <a:prstGeom prst="borderCallout1">
            <a:avLst>
              <a:gd name="adj1" fmla="val 48458"/>
              <a:gd name="adj2" fmla="val 544"/>
              <a:gd name="adj3" fmla="val 122452"/>
              <a:gd name="adj4" fmla="val -6224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Chvála francouzského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rytířství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2" name="Čárový bublinový popisek 1 21"/>
          <p:cNvSpPr/>
          <p:nvPr/>
        </p:nvSpPr>
        <p:spPr bwMode="auto">
          <a:xfrm>
            <a:off x="7059980" y="4349822"/>
            <a:ext cx="2084020" cy="470786"/>
          </a:xfrm>
          <a:prstGeom prst="borderCallout1">
            <a:avLst>
              <a:gd name="adj1" fmla="val 48458"/>
              <a:gd name="adj2" fmla="val 544"/>
              <a:gd name="adj3" fmla="val 60299"/>
              <a:gd name="adj4" fmla="val -4819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Apel na ctnostní rozměr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latin typeface="+mj-lt"/>
              </a:rPr>
              <a:t>výpravy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3" name="Čárový bublinový popisek 1 22"/>
          <p:cNvSpPr/>
          <p:nvPr/>
        </p:nvSpPr>
        <p:spPr bwMode="auto">
          <a:xfrm>
            <a:off x="7043890" y="5372725"/>
            <a:ext cx="2084020" cy="470786"/>
          </a:xfrm>
          <a:prstGeom prst="borderCallout1">
            <a:avLst>
              <a:gd name="adj1" fmla="val 48458"/>
              <a:gd name="adj2" fmla="val 544"/>
              <a:gd name="adj3" fmla="val -44584"/>
              <a:gd name="adj4" fmla="val -4995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Legitimizace výzvy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biblický odkazem 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4" name="Ovál 30">
            <a:extLst>
              <a:ext uri="{FF2B5EF4-FFF2-40B4-BE49-F238E27FC236}">
                <a16:creationId xmlns:a16="http://schemas.microsoft.com/office/drawing/2014/main" xmlns="" id="{E250DDEE-0F8B-C378-A33F-D3446E23289F}"/>
              </a:ext>
            </a:extLst>
          </p:cNvPr>
          <p:cNvSpPr/>
          <p:nvPr/>
        </p:nvSpPr>
        <p:spPr bwMode="auto">
          <a:xfrm>
            <a:off x="125330" y="1370478"/>
            <a:ext cx="1952172" cy="523789"/>
          </a:xfrm>
          <a:prstGeom prst="ellipse">
            <a:avLst/>
          </a:prstGeom>
          <a:solidFill>
            <a:srgbClr val="66003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CC"/>
                </a:solidFill>
                <a:latin typeface="+mj-lt"/>
              </a:rPr>
              <a:t>Strategie?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428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délník 20">
            <a:extLst>
              <a:ext uri="{FF2B5EF4-FFF2-40B4-BE49-F238E27FC236}">
                <a16:creationId xmlns="" xmlns:a16="http://schemas.microsoft.com/office/drawing/2014/main" id="{26B75C57-8C22-97B0-B263-3576AEA30E50}"/>
              </a:ext>
            </a:extLst>
          </p:cNvPr>
          <p:cNvSpPr/>
          <p:nvPr/>
        </p:nvSpPr>
        <p:spPr bwMode="auto">
          <a:xfrm>
            <a:off x="2275078" y="370080"/>
            <a:ext cx="5863082" cy="46277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2000" b="1" dirty="0" smtClean="0">
                <a:solidFill>
                  <a:srgbClr val="3333CC"/>
                </a:solidFill>
                <a:latin typeface="+mn-lt"/>
              </a:rPr>
              <a:t>Křižácká výzva Urbana II. (27. listopad 1095) </a:t>
            </a:r>
            <a:endParaRPr lang="cs-CZ" sz="2000" b="1" dirty="0">
              <a:solidFill>
                <a:srgbClr val="3333CC"/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78" y="1122472"/>
            <a:ext cx="8954322" cy="246007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 bwMode="auto">
          <a:xfrm>
            <a:off x="406683" y="1122472"/>
            <a:ext cx="4224219" cy="291161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Obdélník 14"/>
          <p:cNvSpPr/>
          <p:nvPr/>
        </p:nvSpPr>
        <p:spPr bwMode="auto">
          <a:xfrm>
            <a:off x="331949" y="1636029"/>
            <a:ext cx="8325148" cy="742579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Obdélník 15"/>
          <p:cNvSpPr/>
          <p:nvPr/>
        </p:nvSpPr>
        <p:spPr bwMode="auto">
          <a:xfrm>
            <a:off x="331949" y="2668228"/>
            <a:ext cx="8422897" cy="554634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78" y="3709334"/>
            <a:ext cx="8991168" cy="2408002"/>
          </a:xfrm>
          <a:prstGeom prst="rect">
            <a:avLst/>
          </a:prstGeom>
        </p:spPr>
      </p:pic>
      <p:sp>
        <p:nvSpPr>
          <p:cNvPr id="17" name="Čárový bublinový popisek 1 16"/>
          <p:cNvSpPr/>
          <p:nvPr/>
        </p:nvSpPr>
        <p:spPr bwMode="auto">
          <a:xfrm>
            <a:off x="7027802" y="690332"/>
            <a:ext cx="2116198" cy="368744"/>
          </a:xfrm>
          <a:prstGeom prst="borderCallout1">
            <a:avLst>
              <a:gd name="adj1" fmla="val 51586"/>
              <a:gd name="adj2" fmla="val -333"/>
              <a:gd name="adj3" fmla="val 150597"/>
              <a:gd name="adj4" fmla="val -11639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Slib: </a:t>
            </a:r>
            <a:r>
              <a:rPr kumimoji="0" lang="cs-CZ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Nadsvětská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odměna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" name="Čárový bublinový popisek 1 17"/>
          <p:cNvSpPr/>
          <p:nvPr/>
        </p:nvSpPr>
        <p:spPr bwMode="auto">
          <a:xfrm>
            <a:off x="6953068" y="1346409"/>
            <a:ext cx="2190932" cy="467089"/>
          </a:xfrm>
          <a:prstGeom prst="borderCallout1">
            <a:avLst>
              <a:gd name="adj1" fmla="val 51586"/>
              <a:gd name="adj2" fmla="val -333"/>
              <a:gd name="adj3" fmla="val 96826"/>
              <a:gd name="adj4" fmla="val -4418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Kontrast:</a:t>
            </a:r>
            <a:r>
              <a:rPr kumimoji="0" lang="cs-CZ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sociální a morální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j-lt"/>
              </a:rPr>
              <a:t>b</a:t>
            </a:r>
            <a:r>
              <a:rPr kumimoji="0" lang="cs-CZ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ída ve Francií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" name="Čárový bublinový popisek 1 18"/>
          <p:cNvSpPr/>
          <p:nvPr/>
        </p:nvSpPr>
        <p:spPr bwMode="auto">
          <a:xfrm>
            <a:off x="6953068" y="3233815"/>
            <a:ext cx="2190932" cy="467089"/>
          </a:xfrm>
          <a:prstGeom prst="borderCallout1">
            <a:avLst>
              <a:gd name="adj1" fmla="val 51586"/>
              <a:gd name="adj2" fmla="val -333"/>
              <a:gd name="adj3" fmla="val -26506"/>
              <a:gd name="adj4" fmla="val -27874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Slib: Vysněná země,</a:t>
            </a:r>
            <a:r>
              <a:rPr kumimoji="0" lang="cs-CZ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která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oplývá medem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Obdélník 19"/>
          <p:cNvSpPr/>
          <p:nvPr/>
        </p:nvSpPr>
        <p:spPr bwMode="auto">
          <a:xfrm>
            <a:off x="162968" y="3872162"/>
            <a:ext cx="8779864" cy="565110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Čárový bublinový popisek 1 21"/>
          <p:cNvSpPr/>
          <p:nvPr/>
        </p:nvSpPr>
        <p:spPr bwMode="auto">
          <a:xfrm>
            <a:off x="4111153" y="3362260"/>
            <a:ext cx="2190932" cy="467089"/>
          </a:xfrm>
          <a:prstGeom prst="borderCallout1">
            <a:avLst>
              <a:gd name="adj1" fmla="val 51586"/>
              <a:gd name="adj2" fmla="val -333"/>
              <a:gd name="adj3" fmla="val 122275"/>
              <a:gd name="adj4" fmla="val -8592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Slib: Osvobození Kristova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Města = osvobození Krista!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3" name="Obdélník 22"/>
          <p:cNvSpPr/>
          <p:nvPr/>
        </p:nvSpPr>
        <p:spPr bwMode="auto">
          <a:xfrm>
            <a:off x="270304" y="4726892"/>
            <a:ext cx="4224219" cy="291161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Čárový bublinový popisek 1 23"/>
          <p:cNvSpPr/>
          <p:nvPr/>
        </p:nvSpPr>
        <p:spPr bwMode="auto">
          <a:xfrm>
            <a:off x="6953068" y="5553555"/>
            <a:ext cx="2190932" cy="467089"/>
          </a:xfrm>
          <a:prstGeom prst="borderCallout1">
            <a:avLst>
              <a:gd name="adj1" fmla="val 51586"/>
              <a:gd name="adj2" fmla="val -333"/>
              <a:gd name="adj3" fmla="val -147882"/>
              <a:gd name="adj4" fmla="val -11221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Apel:</a:t>
            </a:r>
            <a:r>
              <a:rPr kumimoji="0" lang="cs-CZ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naléhavost brzkého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osvobození 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5" name="Čárový bublinový popisek 1 24"/>
          <p:cNvSpPr/>
          <p:nvPr/>
        </p:nvSpPr>
        <p:spPr bwMode="auto">
          <a:xfrm>
            <a:off x="5433698" y="6090652"/>
            <a:ext cx="2274694" cy="474740"/>
          </a:xfrm>
          <a:prstGeom prst="borderCallout1">
            <a:avLst>
              <a:gd name="adj1" fmla="val 51586"/>
              <a:gd name="adj2" fmla="val -333"/>
              <a:gd name="adj3" fmla="val -131325"/>
              <a:gd name="adj4" fmla="val -7280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Slib: </a:t>
            </a:r>
            <a:r>
              <a:rPr kumimoji="0" lang="cs-CZ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Nadsvětská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odměna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latin typeface="+mj-lt"/>
              </a:rPr>
              <a:t>Věčné </a:t>
            </a:r>
            <a:r>
              <a:rPr lang="cs-CZ" sz="1200" b="1" dirty="0" err="1" smtClean="0">
                <a:latin typeface="+mj-lt"/>
              </a:rPr>
              <a:t>spásení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6" name="Obdélník 25"/>
          <p:cNvSpPr/>
          <p:nvPr/>
        </p:nvSpPr>
        <p:spPr bwMode="auto">
          <a:xfrm>
            <a:off x="331949" y="5283248"/>
            <a:ext cx="8610883" cy="261877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7" name="Ovál 30">
            <a:extLst>
              <a:ext uri="{FF2B5EF4-FFF2-40B4-BE49-F238E27FC236}">
                <a16:creationId xmlns:a16="http://schemas.microsoft.com/office/drawing/2014/main" xmlns="" id="{E250DDEE-0F8B-C378-A33F-D3446E23289F}"/>
              </a:ext>
            </a:extLst>
          </p:cNvPr>
          <p:cNvSpPr/>
          <p:nvPr/>
        </p:nvSpPr>
        <p:spPr bwMode="auto">
          <a:xfrm>
            <a:off x="293152" y="556234"/>
            <a:ext cx="1952172" cy="523789"/>
          </a:xfrm>
          <a:prstGeom prst="ellipse">
            <a:avLst/>
          </a:prstGeom>
          <a:solidFill>
            <a:srgbClr val="66003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CC"/>
                </a:solidFill>
                <a:latin typeface="+mj-lt"/>
              </a:rPr>
              <a:t>Strategie?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734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2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7847" y="3496177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</a:t>
            </a:r>
            <a:r>
              <a:rPr lang="cs-CZ" altLang="cs-CZ" dirty="0" smtClean="0">
                <a:solidFill>
                  <a:srgbClr val="C00000"/>
                </a:solidFill>
              </a:rPr>
              <a:t>24.10.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5" name="Obdélník 4"/>
          <p:cNvSpPr/>
          <p:nvPr/>
        </p:nvSpPr>
        <p:spPr bwMode="auto">
          <a:xfrm>
            <a:off x="267847" y="4166510"/>
            <a:ext cx="8769047" cy="1439121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>
                <a:latin typeface="+mn-lt"/>
              </a:rPr>
              <a:t>Přečtěte si </a:t>
            </a:r>
            <a:r>
              <a:rPr lang="cs-CZ" sz="1800" b="1" dirty="0" smtClean="0">
                <a:latin typeface="+mn-lt"/>
              </a:rPr>
              <a:t>kapitolu od Thomase </a:t>
            </a:r>
            <a:r>
              <a:rPr lang="cs-CZ" sz="1800" b="1" dirty="0" err="1" smtClean="0">
                <a:latin typeface="+mn-lt"/>
              </a:rPr>
              <a:t>Fudge</a:t>
            </a:r>
            <a:r>
              <a:rPr lang="cs-CZ" sz="1800" b="1" dirty="0" smtClean="0">
                <a:latin typeface="+mn-lt"/>
              </a:rPr>
              <a:t> o </a:t>
            </a:r>
            <a:r>
              <a:rPr lang="cs-CZ" sz="1800" b="1" dirty="0" err="1" smtClean="0">
                <a:latin typeface="+mn-lt"/>
              </a:rPr>
              <a:t>mediiích</a:t>
            </a:r>
            <a:r>
              <a:rPr lang="cs-CZ" sz="1800" b="1" dirty="0" smtClean="0">
                <a:latin typeface="+mn-lt"/>
              </a:rPr>
              <a:t> a strategiích husitské 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  p</a:t>
            </a:r>
            <a:r>
              <a:rPr lang="cs-CZ" sz="1800" b="1" dirty="0" smtClean="0">
                <a:latin typeface="+mn-lt"/>
              </a:rPr>
              <a:t>ropagandy (‚</a:t>
            </a:r>
            <a:r>
              <a:rPr lang="cs-CZ" sz="1800" b="1" dirty="0" err="1" smtClean="0">
                <a:latin typeface="+mn-lt"/>
              </a:rPr>
              <a:t>Paint</a:t>
            </a:r>
            <a:r>
              <a:rPr lang="cs-CZ" sz="1800" b="1" dirty="0" smtClean="0">
                <a:latin typeface="+mn-lt"/>
              </a:rPr>
              <a:t>, </a:t>
            </a:r>
            <a:r>
              <a:rPr lang="cs-CZ" sz="1800" b="1" dirty="0" err="1" smtClean="0">
                <a:latin typeface="+mn-lt"/>
              </a:rPr>
              <a:t>Poetry</a:t>
            </a:r>
            <a:r>
              <a:rPr lang="cs-CZ" sz="1800" b="1" dirty="0" smtClean="0">
                <a:latin typeface="+mn-lt"/>
              </a:rPr>
              <a:t> and </a:t>
            </a:r>
            <a:r>
              <a:rPr lang="cs-CZ" sz="1800" b="1" dirty="0" err="1" smtClean="0">
                <a:latin typeface="+mn-lt"/>
              </a:rPr>
              <a:t>Pamphlets</a:t>
            </a:r>
            <a:r>
              <a:rPr lang="cs-CZ" sz="1800" b="1" i="1" dirty="0" smtClean="0">
                <a:latin typeface="+mn-lt"/>
              </a:rPr>
              <a:t>‘, </a:t>
            </a:r>
            <a:r>
              <a:rPr lang="cs-CZ" sz="1800" b="1" i="1" dirty="0">
                <a:latin typeface="+mn-lt"/>
              </a:rPr>
              <a:t>S. </a:t>
            </a:r>
            <a:r>
              <a:rPr lang="cs-CZ" sz="1800" b="1" i="1" dirty="0" smtClean="0">
                <a:latin typeface="+mn-lt"/>
              </a:rPr>
              <a:t>178-274 </a:t>
            </a:r>
            <a:r>
              <a:rPr lang="cs-CZ" sz="1800" b="1" dirty="0">
                <a:latin typeface="+mn-lt"/>
              </a:rPr>
              <a:t>)</a:t>
            </a:r>
            <a:endParaRPr lang="cs-CZ" sz="14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latin typeface="+mn-lt"/>
              </a:rPr>
              <a:t>Vyberte si jednu specifickou formu propagandy z textu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latin typeface="+mn-lt"/>
              </a:rPr>
              <a:t>Připravte si na vybraný námět (básně, písně, obrázky atd.) krátkou prezentaci pro kolegy (3- 5 min) </a:t>
            </a:r>
          </a:p>
          <a:p>
            <a:r>
              <a:rPr lang="cs-CZ" sz="1400" b="1" dirty="0">
                <a:latin typeface="+mn-lt"/>
              </a:rPr>
              <a:t> </a:t>
            </a:r>
            <a:r>
              <a:rPr lang="cs-CZ" sz="1400" b="1" dirty="0" smtClean="0">
                <a:latin typeface="+mn-lt"/>
              </a:rPr>
              <a:t>     ve které představíte význam vašeho média v husitském období</a:t>
            </a:r>
            <a:endParaRPr lang="cs-CZ" sz="1400" b="1" dirty="0">
              <a:latin typeface="+mn-lt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DB408520-91EC-2A60-F525-383B39BC6C11}"/>
              </a:ext>
            </a:extLst>
          </p:cNvPr>
          <p:cNvSpPr/>
          <p:nvPr/>
        </p:nvSpPr>
        <p:spPr bwMode="auto">
          <a:xfrm>
            <a:off x="267848" y="5689692"/>
            <a:ext cx="8769047" cy="9741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 startAt="2"/>
            </a:pPr>
            <a:r>
              <a:rPr lang="cs-CZ" sz="1600" b="1" dirty="0" smtClean="0">
                <a:latin typeface="+mn-lt"/>
              </a:rPr>
              <a:t>Pojmy: </a:t>
            </a:r>
            <a:r>
              <a:rPr lang="cs-CZ" sz="1600" b="1" dirty="0" err="1" smtClean="0">
                <a:latin typeface="+mn-lt"/>
              </a:rPr>
              <a:t>narrace</a:t>
            </a:r>
            <a:r>
              <a:rPr lang="cs-CZ" sz="1600" b="1" dirty="0" smtClean="0">
                <a:latin typeface="+mn-lt"/>
              </a:rPr>
              <a:t> (literární), </a:t>
            </a:r>
            <a:r>
              <a:rPr lang="cs-CZ" sz="1600" b="1" dirty="0" err="1" smtClean="0">
                <a:latin typeface="+mn-lt"/>
              </a:rPr>
              <a:t>narrativ</a:t>
            </a:r>
            <a:r>
              <a:rPr lang="cs-CZ" sz="1600" b="1" dirty="0" smtClean="0">
                <a:latin typeface="+mn-lt"/>
              </a:rPr>
              <a:t>, diskurz, stereotyp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latin typeface="+mn-lt"/>
              </a:rPr>
              <a:t>Vyberte si dva a proveďte k ním krátkou rešerši. Výsledky budeme diskutovat </a:t>
            </a:r>
          </a:p>
          <a:p>
            <a:r>
              <a:rPr lang="cs-CZ" sz="1400" b="1" dirty="0">
                <a:latin typeface="+mn-lt"/>
              </a:rPr>
              <a:t> </a:t>
            </a:r>
            <a:r>
              <a:rPr lang="cs-CZ" sz="1400" b="1" dirty="0" smtClean="0">
                <a:latin typeface="+mn-lt"/>
              </a:rPr>
              <a:t>     v semináři</a:t>
            </a:r>
            <a:endParaRPr lang="cs-CZ" sz="1400" b="1" dirty="0"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11" y="80375"/>
            <a:ext cx="2654885" cy="39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0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3846" y="3600049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</a:t>
            </a:r>
            <a:r>
              <a:rPr lang="cs-CZ" altLang="cs-CZ" dirty="0" smtClean="0">
                <a:solidFill>
                  <a:srgbClr val="C00000"/>
                </a:solidFill>
              </a:rPr>
              <a:t>17.10.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569" y="304800"/>
            <a:ext cx="2657231" cy="353565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 bwMode="auto">
          <a:xfrm>
            <a:off x="443846" y="4303331"/>
            <a:ext cx="8417055" cy="1138681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>
                <a:latin typeface="+mn-lt"/>
              </a:rPr>
              <a:t>Přečtěte si článek od Karla Hrůzy (‚</a:t>
            </a:r>
            <a:r>
              <a:rPr lang="cs-CZ" sz="1800" b="1" dirty="0" err="1">
                <a:latin typeface="+mn-lt"/>
              </a:rPr>
              <a:t>Einleitung</a:t>
            </a:r>
            <a:r>
              <a:rPr lang="cs-CZ" sz="1800" b="1" dirty="0">
                <a:latin typeface="+mn-lt"/>
              </a:rPr>
              <a:t>: </a:t>
            </a:r>
            <a:r>
              <a:rPr lang="cs-CZ" sz="1800" b="1" i="1" dirty="0">
                <a:latin typeface="+mn-lt"/>
              </a:rPr>
              <a:t>Propaganda, </a:t>
            </a:r>
          </a:p>
          <a:p>
            <a:r>
              <a:rPr lang="cs-CZ" sz="1800" b="1" i="1" dirty="0">
                <a:latin typeface="+mn-lt"/>
              </a:rPr>
              <a:t>     </a:t>
            </a:r>
            <a:r>
              <a:rPr lang="cs-CZ" sz="1800" b="1" i="1" dirty="0" err="1">
                <a:latin typeface="+mn-lt"/>
              </a:rPr>
              <a:t>Öffentlichkeit</a:t>
            </a:r>
            <a:r>
              <a:rPr lang="cs-CZ" sz="1800" b="1" i="1" dirty="0">
                <a:latin typeface="+mn-lt"/>
              </a:rPr>
              <a:t> </a:t>
            </a:r>
            <a:r>
              <a:rPr lang="cs-CZ" sz="1800" b="1" i="1" dirty="0" err="1">
                <a:latin typeface="+mn-lt"/>
              </a:rPr>
              <a:t>und</a:t>
            </a:r>
            <a:r>
              <a:rPr lang="cs-CZ" sz="1800" b="1" i="1" dirty="0">
                <a:latin typeface="+mn-lt"/>
              </a:rPr>
              <a:t> </a:t>
            </a:r>
            <a:r>
              <a:rPr lang="cs-CZ" sz="1800" b="1" i="1" dirty="0" err="1">
                <a:latin typeface="+mn-lt"/>
              </a:rPr>
              <a:t>Kommunikation</a:t>
            </a:r>
            <a:r>
              <a:rPr lang="cs-CZ" sz="1800" b="1" i="1" dirty="0">
                <a:latin typeface="+mn-lt"/>
              </a:rPr>
              <a:t> </a:t>
            </a:r>
            <a:r>
              <a:rPr lang="cs-CZ" sz="1800" b="1" i="1" dirty="0" err="1">
                <a:latin typeface="+mn-lt"/>
              </a:rPr>
              <a:t>im</a:t>
            </a:r>
            <a:r>
              <a:rPr lang="cs-CZ" sz="1800" b="1" i="1" dirty="0">
                <a:latin typeface="+mn-lt"/>
              </a:rPr>
              <a:t> </a:t>
            </a:r>
            <a:r>
              <a:rPr lang="cs-CZ" sz="1800" b="1" i="1" dirty="0" err="1">
                <a:latin typeface="+mn-lt"/>
              </a:rPr>
              <a:t>Mittelalter</a:t>
            </a:r>
            <a:r>
              <a:rPr lang="cs-CZ" sz="1800" b="1" i="1" dirty="0">
                <a:latin typeface="+mn-lt"/>
              </a:rPr>
              <a:t>‘, S. 9-25 </a:t>
            </a:r>
            <a:r>
              <a:rPr lang="cs-CZ" sz="1800" b="1" dirty="0">
                <a:latin typeface="+mn-lt"/>
              </a:rPr>
              <a:t>)</a:t>
            </a:r>
            <a:endParaRPr lang="cs-CZ" sz="14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Co je propaganda, co Komunikace, co veřejnost ve středověku?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Vyberte si jednu s těchto tří kategorií a prohlubte ji (</a:t>
            </a:r>
            <a:r>
              <a:rPr lang="cs-CZ" sz="1400" b="1" dirty="0" err="1">
                <a:latin typeface="+mn-lt"/>
              </a:rPr>
              <a:t>málá</a:t>
            </a:r>
            <a:r>
              <a:rPr lang="cs-CZ" sz="1400" b="1" dirty="0">
                <a:latin typeface="+mn-lt"/>
              </a:rPr>
              <a:t> rešerše), představte výsledek v plénu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DB408520-91EC-2A60-F525-383B39BC6C11}"/>
              </a:ext>
            </a:extLst>
          </p:cNvPr>
          <p:cNvSpPr/>
          <p:nvPr/>
        </p:nvSpPr>
        <p:spPr bwMode="auto">
          <a:xfrm>
            <a:off x="443846" y="5520591"/>
            <a:ext cx="8417055" cy="76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 startAt="2"/>
            </a:pPr>
            <a:r>
              <a:rPr lang="cs-CZ" sz="1600" b="1" dirty="0">
                <a:latin typeface="+mn-lt"/>
              </a:rPr>
              <a:t>Výzva Urbana II. ke křižácké výpravě (1095)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které poznatky z Hrůzova textu se dají aplikovat na pramen (typ komunikace? Veřejnost?)?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Je to propaganda nebo ne?  </a:t>
            </a:r>
          </a:p>
        </p:txBody>
      </p:sp>
    </p:spTree>
    <p:extLst>
      <p:ext uri="{BB962C8B-B14F-4D97-AF65-F5344CB8AC3E}">
        <p14:creationId xmlns:p14="http://schemas.microsoft.com/office/powerpoint/2010/main" val="374498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3846" y="3600049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</a:t>
            </a:r>
            <a:r>
              <a:rPr lang="cs-CZ" altLang="cs-CZ" dirty="0" smtClean="0">
                <a:solidFill>
                  <a:srgbClr val="C00000"/>
                </a:solidFill>
              </a:rPr>
              <a:t>17.10.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569" y="304800"/>
            <a:ext cx="2657231" cy="353565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 bwMode="auto">
          <a:xfrm>
            <a:off x="443846" y="4303331"/>
            <a:ext cx="8417055" cy="1138681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>
                <a:latin typeface="+mn-lt"/>
              </a:rPr>
              <a:t>Přečtěte si článek od Karla Hrůzy (‚</a:t>
            </a:r>
            <a:r>
              <a:rPr lang="cs-CZ" sz="1800" b="1" dirty="0" err="1">
                <a:latin typeface="+mn-lt"/>
              </a:rPr>
              <a:t>Einleitung</a:t>
            </a:r>
            <a:r>
              <a:rPr lang="cs-CZ" sz="1800" b="1" dirty="0">
                <a:latin typeface="+mn-lt"/>
              </a:rPr>
              <a:t>: </a:t>
            </a:r>
            <a:r>
              <a:rPr lang="cs-CZ" sz="1800" b="1" i="1" dirty="0">
                <a:latin typeface="+mn-lt"/>
              </a:rPr>
              <a:t>Propaganda, </a:t>
            </a:r>
          </a:p>
          <a:p>
            <a:r>
              <a:rPr lang="cs-CZ" sz="1800" b="1" i="1" dirty="0">
                <a:latin typeface="+mn-lt"/>
              </a:rPr>
              <a:t>     </a:t>
            </a:r>
            <a:r>
              <a:rPr lang="cs-CZ" sz="1800" b="1" i="1" dirty="0" err="1">
                <a:latin typeface="+mn-lt"/>
              </a:rPr>
              <a:t>Öffentlichkeit</a:t>
            </a:r>
            <a:r>
              <a:rPr lang="cs-CZ" sz="1800" b="1" i="1" dirty="0">
                <a:latin typeface="+mn-lt"/>
              </a:rPr>
              <a:t> </a:t>
            </a:r>
            <a:r>
              <a:rPr lang="cs-CZ" sz="1800" b="1" i="1" dirty="0" err="1">
                <a:latin typeface="+mn-lt"/>
              </a:rPr>
              <a:t>und</a:t>
            </a:r>
            <a:r>
              <a:rPr lang="cs-CZ" sz="1800" b="1" i="1" dirty="0">
                <a:latin typeface="+mn-lt"/>
              </a:rPr>
              <a:t> </a:t>
            </a:r>
            <a:r>
              <a:rPr lang="cs-CZ" sz="1800" b="1" i="1" dirty="0" err="1">
                <a:latin typeface="+mn-lt"/>
              </a:rPr>
              <a:t>Kommunikation</a:t>
            </a:r>
            <a:r>
              <a:rPr lang="cs-CZ" sz="1800" b="1" i="1" dirty="0">
                <a:latin typeface="+mn-lt"/>
              </a:rPr>
              <a:t> </a:t>
            </a:r>
            <a:r>
              <a:rPr lang="cs-CZ" sz="1800" b="1" i="1" dirty="0" err="1">
                <a:latin typeface="+mn-lt"/>
              </a:rPr>
              <a:t>im</a:t>
            </a:r>
            <a:r>
              <a:rPr lang="cs-CZ" sz="1800" b="1" i="1" dirty="0">
                <a:latin typeface="+mn-lt"/>
              </a:rPr>
              <a:t> </a:t>
            </a:r>
            <a:r>
              <a:rPr lang="cs-CZ" sz="1800" b="1" i="1" dirty="0" err="1">
                <a:latin typeface="+mn-lt"/>
              </a:rPr>
              <a:t>Mittelalter</a:t>
            </a:r>
            <a:r>
              <a:rPr lang="cs-CZ" sz="1800" b="1" i="1" dirty="0">
                <a:latin typeface="+mn-lt"/>
              </a:rPr>
              <a:t>‘, S. 9-25 </a:t>
            </a:r>
            <a:r>
              <a:rPr lang="cs-CZ" sz="1800" b="1" dirty="0">
                <a:latin typeface="+mn-lt"/>
              </a:rPr>
              <a:t>)</a:t>
            </a:r>
            <a:endParaRPr lang="cs-CZ" sz="14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Co je propaganda, co Komunikace, co veřejnost ve středověku?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Vyberte si jednu s těchto tří kategorií a prohlubte ji (</a:t>
            </a:r>
            <a:r>
              <a:rPr lang="cs-CZ" sz="1400" b="1" dirty="0" err="1">
                <a:latin typeface="+mn-lt"/>
              </a:rPr>
              <a:t>málá</a:t>
            </a:r>
            <a:r>
              <a:rPr lang="cs-CZ" sz="1400" b="1" dirty="0">
                <a:latin typeface="+mn-lt"/>
              </a:rPr>
              <a:t> rešerše), představte výsledek v plénu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DB408520-91EC-2A60-F525-383B39BC6C11}"/>
              </a:ext>
            </a:extLst>
          </p:cNvPr>
          <p:cNvSpPr/>
          <p:nvPr/>
        </p:nvSpPr>
        <p:spPr bwMode="auto">
          <a:xfrm>
            <a:off x="443846" y="5520591"/>
            <a:ext cx="8417055" cy="76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 startAt="2"/>
            </a:pPr>
            <a:r>
              <a:rPr lang="cs-CZ" sz="1600" b="1" dirty="0">
                <a:latin typeface="+mn-lt"/>
              </a:rPr>
              <a:t>Výzva Urbana II. ke křižácké výpravě (1095)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které poznatky z Hrůzova textu se dají aplikovat na pramen (typ komunikace? Veřejnost?)?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Je to propaganda nebo ne?  </a:t>
            </a:r>
          </a:p>
        </p:txBody>
      </p:sp>
    </p:spTree>
    <p:extLst>
      <p:ext uri="{BB962C8B-B14F-4D97-AF65-F5344CB8AC3E}">
        <p14:creationId xmlns:p14="http://schemas.microsoft.com/office/powerpoint/2010/main" val="113500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>
            <a:extLst>
              <a:ext uri="{FF2B5EF4-FFF2-40B4-BE49-F238E27FC236}">
                <a16:creationId xmlns:a16="http://schemas.microsoft.com/office/drawing/2014/main" xmlns="" id="{6FF12016-6069-5FBC-8553-BD9CB3617BB0}"/>
              </a:ext>
            </a:extLst>
          </p:cNvPr>
          <p:cNvSpPr/>
          <p:nvPr/>
        </p:nvSpPr>
        <p:spPr bwMode="auto">
          <a:xfrm>
            <a:off x="901158" y="1838960"/>
            <a:ext cx="7132320" cy="36372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306472" y="223043"/>
            <a:ext cx="4572000" cy="14542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VI. </a:t>
            </a:r>
            <a:r>
              <a:rPr lang="de-CH" sz="18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prvky</a:t>
            </a:r>
            <a:r>
              <a:rPr lang="cs-CZ" sz="1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definice pro </a:t>
            </a:r>
            <a:r>
              <a:rPr lang="cs-CZ" sz="1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předmoderní</a:t>
            </a:r>
            <a:r>
              <a:rPr lang="cs-CZ" sz="1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propagandu</a:t>
            </a:r>
            <a:endParaRPr lang="de-CH" sz="1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/>
            <a:endParaRPr lang="de-CH" sz="105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/>
            <a:endParaRPr lang="de-CH" sz="1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de-CH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«</a:t>
            </a:r>
            <a:r>
              <a:rPr lang="de-CH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polopaticky</a:t>
            </a:r>
            <a:r>
              <a:rPr lang="de-CH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»</a:t>
            </a:r>
            <a:endParaRPr lang="cs-CZ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Ovál 11">
            <a:extLst>
              <a:ext uri="{FF2B5EF4-FFF2-40B4-BE49-F238E27FC236}">
                <a16:creationId xmlns:a16="http://schemas.microsoft.com/office/drawing/2014/main" xmlns="" id="{90079D86-9833-16D5-FCF2-0232B0B8E072}"/>
              </a:ext>
            </a:extLst>
          </p:cNvPr>
          <p:cNvSpPr/>
          <p:nvPr/>
        </p:nvSpPr>
        <p:spPr bwMode="auto">
          <a:xfrm>
            <a:off x="3124953" y="3057401"/>
            <a:ext cx="2578422" cy="743198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b="1" dirty="0">
                <a:solidFill>
                  <a:srgbClr val="FFFFCC"/>
                </a:solidFill>
                <a:latin typeface="+mj-lt"/>
              </a:rPr>
              <a:t>propaganda</a:t>
            </a:r>
            <a:endParaRPr kumimoji="0" lang="cs-CZ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j-lt"/>
            </a:endParaRPr>
          </a:p>
        </p:txBody>
      </p:sp>
      <p:sp>
        <p:nvSpPr>
          <p:cNvPr id="3" name="Ovál 30">
            <a:extLst>
              <a:ext uri="{FF2B5EF4-FFF2-40B4-BE49-F238E27FC236}">
                <a16:creationId xmlns:a16="http://schemas.microsoft.com/office/drawing/2014/main" xmlns="" id="{E250DDEE-0F8B-C378-A33F-D3446E23289F}"/>
              </a:ext>
            </a:extLst>
          </p:cNvPr>
          <p:cNvSpPr/>
          <p:nvPr/>
        </p:nvSpPr>
        <p:spPr bwMode="auto">
          <a:xfrm>
            <a:off x="1226049" y="3960368"/>
            <a:ext cx="2160846" cy="603504"/>
          </a:xfrm>
          <a:prstGeom prst="ellipse">
            <a:avLst/>
          </a:prstGeom>
          <a:solidFill>
            <a:srgbClr val="66003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CC"/>
                </a:solidFill>
                <a:latin typeface="+mj-lt"/>
              </a:rPr>
              <a:t>komunikace</a:t>
            </a:r>
            <a:endParaRPr kumimoji="0" lang="cs-CZ" sz="18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j-lt"/>
            </a:endParaRPr>
          </a:p>
        </p:txBody>
      </p:sp>
      <p:sp>
        <p:nvSpPr>
          <p:cNvPr id="5" name="Ovál 30">
            <a:extLst>
              <a:ext uri="{FF2B5EF4-FFF2-40B4-BE49-F238E27FC236}">
                <a16:creationId xmlns:a16="http://schemas.microsoft.com/office/drawing/2014/main" xmlns="" id="{554B5D0D-3C87-B061-C006-2A043C8B62C4}"/>
              </a:ext>
            </a:extLst>
          </p:cNvPr>
          <p:cNvSpPr/>
          <p:nvPr/>
        </p:nvSpPr>
        <p:spPr bwMode="auto">
          <a:xfrm>
            <a:off x="3386895" y="2072261"/>
            <a:ext cx="2160846" cy="603504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>
                <a:ln>
                  <a:noFill/>
                </a:ln>
                <a:solidFill>
                  <a:srgbClr val="FFFFCC"/>
                </a:solidFill>
                <a:effectLst/>
                <a:latin typeface="+mj-lt"/>
              </a:rPr>
              <a:t>veřejnost</a:t>
            </a:r>
          </a:p>
        </p:txBody>
      </p:sp>
      <p:sp>
        <p:nvSpPr>
          <p:cNvPr id="6" name="Ovál 30">
            <a:extLst>
              <a:ext uri="{FF2B5EF4-FFF2-40B4-BE49-F238E27FC236}">
                <a16:creationId xmlns:a16="http://schemas.microsoft.com/office/drawing/2014/main" xmlns="" id="{69BE115F-F13A-0F02-AF27-DEF99940B1B6}"/>
              </a:ext>
            </a:extLst>
          </p:cNvPr>
          <p:cNvSpPr/>
          <p:nvPr/>
        </p:nvSpPr>
        <p:spPr bwMode="auto">
          <a:xfrm>
            <a:off x="5555699" y="3889248"/>
            <a:ext cx="2160846" cy="603504"/>
          </a:xfrm>
          <a:prstGeom prst="ellipse">
            <a:avLst/>
          </a:prstGeom>
          <a:solidFill>
            <a:srgbClr val="66003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CC"/>
                </a:solidFill>
                <a:latin typeface="+mj-lt"/>
              </a:rPr>
              <a:t>m</a:t>
            </a:r>
            <a:r>
              <a:rPr kumimoji="0" lang="de-CH" sz="1800" b="1" i="0" u="none" strike="noStrike" cap="none" normalizeH="0" baseline="0" dirty="0" err="1">
                <a:ln>
                  <a:noFill/>
                </a:ln>
                <a:solidFill>
                  <a:srgbClr val="FFFFCC"/>
                </a:solidFill>
                <a:effectLst/>
                <a:latin typeface="+mj-lt"/>
              </a:rPr>
              <a:t>edie</a:t>
            </a:r>
            <a:endParaRPr kumimoji="0" lang="cs-CZ" sz="18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j-lt"/>
            </a:endParaRPr>
          </a:p>
        </p:txBody>
      </p:sp>
      <p:sp>
        <p:nvSpPr>
          <p:cNvPr id="7" name="Pfeil: nach unten 6">
            <a:extLst>
              <a:ext uri="{FF2B5EF4-FFF2-40B4-BE49-F238E27FC236}">
                <a16:creationId xmlns:a16="http://schemas.microsoft.com/office/drawing/2014/main" xmlns="" id="{84F2A496-C921-70FE-C9BE-9E7BA6C787CE}"/>
              </a:ext>
            </a:extLst>
          </p:cNvPr>
          <p:cNvSpPr/>
          <p:nvPr/>
        </p:nvSpPr>
        <p:spPr bwMode="auto">
          <a:xfrm rot="3538832">
            <a:off x="2554166" y="3311395"/>
            <a:ext cx="708152" cy="978408"/>
          </a:xfrm>
          <a:prstGeom prst="downArrow">
            <a:avLst>
              <a:gd name="adj1" fmla="val 41614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Pfeil: nach unten 7">
            <a:extLst>
              <a:ext uri="{FF2B5EF4-FFF2-40B4-BE49-F238E27FC236}">
                <a16:creationId xmlns:a16="http://schemas.microsoft.com/office/drawing/2014/main" xmlns="" id="{724A5EFD-DFFC-2CD0-5A25-508CDEA6D19E}"/>
              </a:ext>
            </a:extLst>
          </p:cNvPr>
          <p:cNvSpPr/>
          <p:nvPr/>
        </p:nvSpPr>
        <p:spPr bwMode="auto">
          <a:xfrm rot="17972716">
            <a:off x="5165391" y="3400044"/>
            <a:ext cx="708152" cy="978408"/>
          </a:xfrm>
          <a:prstGeom prst="downArrow">
            <a:avLst>
              <a:gd name="adj1" fmla="val 41614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Pfeil: nach unten 8">
            <a:extLst>
              <a:ext uri="{FF2B5EF4-FFF2-40B4-BE49-F238E27FC236}">
                <a16:creationId xmlns:a16="http://schemas.microsoft.com/office/drawing/2014/main" xmlns="" id="{F72DBD2F-523B-27DF-771C-E068F6F428B5}"/>
              </a:ext>
            </a:extLst>
          </p:cNvPr>
          <p:cNvSpPr/>
          <p:nvPr/>
        </p:nvSpPr>
        <p:spPr bwMode="auto">
          <a:xfrm rot="10800000">
            <a:off x="4113242" y="2520334"/>
            <a:ext cx="708152" cy="692499"/>
          </a:xfrm>
          <a:prstGeom prst="downArrow">
            <a:avLst>
              <a:gd name="adj1" fmla="val 41614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Ovál 30">
            <a:extLst>
              <a:ext uri="{FF2B5EF4-FFF2-40B4-BE49-F238E27FC236}">
                <a16:creationId xmlns:a16="http://schemas.microsoft.com/office/drawing/2014/main" xmlns="" id="{5A5BE955-4D69-DE76-93A8-34D5A2D2FA26}"/>
              </a:ext>
            </a:extLst>
          </p:cNvPr>
          <p:cNvSpPr/>
          <p:nvPr/>
        </p:nvSpPr>
        <p:spPr bwMode="auto">
          <a:xfrm>
            <a:off x="3426975" y="4487101"/>
            <a:ext cx="2160846" cy="60350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3600" b="1" i="0" u="none" strike="noStrike" cap="none" normalizeH="0" baseline="0" dirty="0">
                <a:ln>
                  <a:noFill/>
                </a:ln>
                <a:solidFill>
                  <a:srgbClr val="FFFFCC"/>
                </a:solidFill>
                <a:effectLst/>
                <a:latin typeface="+mj-lt"/>
              </a:rPr>
              <a:t>Kontext </a:t>
            </a:r>
            <a:endParaRPr kumimoji="0" lang="cs-CZ" sz="36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8938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165186" y="1436098"/>
            <a:ext cx="4350447" cy="160043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latin typeface="+mj-lt"/>
              </a:rPr>
              <a:t>Vznik: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latin typeface="+mj-lt"/>
              </a:rPr>
              <a:t>1622: </a:t>
            </a:r>
            <a:r>
              <a:rPr lang="cs-CZ" sz="1400" b="1" dirty="0" err="1" smtClean="0">
                <a:latin typeface="+mj-lt"/>
              </a:rPr>
              <a:t>Congregatio</a:t>
            </a:r>
            <a:r>
              <a:rPr lang="cs-CZ" sz="1400" b="1" dirty="0" smtClean="0">
                <a:latin typeface="+mj-lt"/>
              </a:rPr>
              <a:t> de </a:t>
            </a:r>
            <a:r>
              <a:rPr lang="cs-CZ" sz="1400" b="1" dirty="0" err="1" smtClean="0">
                <a:latin typeface="+mj-lt"/>
              </a:rPr>
              <a:t>scra</a:t>
            </a:r>
            <a:r>
              <a:rPr lang="cs-CZ" sz="1400" b="1" dirty="0" smtClean="0">
                <a:latin typeface="+mj-lt"/>
              </a:rPr>
              <a:t> fide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latin typeface="+mj-lt"/>
              </a:rPr>
              <a:t>1789: Franc. Revoluce – tajný spolek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latin typeface="+mj-lt"/>
              </a:rPr>
              <a:t>1948: Pozitivní význam v komunistických zemích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latin typeface="+mj-lt"/>
              </a:rPr>
              <a:t>1948: V západních zemích – negativní význam (zkušenost nacizmu, studené války)</a:t>
            </a:r>
            <a:endParaRPr lang="cs-CZ" sz="1400" b="1" dirty="0">
              <a:latin typeface="+mj-lt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98453A60-FF8A-A13F-AA4E-2A2FC81A1B6C}"/>
              </a:ext>
            </a:extLst>
          </p:cNvPr>
          <p:cNvSpPr/>
          <p:nvPr/>
        </p:nvSpPr>
        <p:spPr bwMode="auto">
          <a:xfrm>
            <a:off x="5433823" y="737131"/>
            <a:ext cx="2145944" cy="87857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cs-CZ" sz="1200" b="1" dirty="0">
                <a:latin typeface="+mn-lt"/>
              </a:rPr>
              <a:t>Karel Hrůza </a:t>
            </a:r>
            <a:r>
              <a:rPr lang="en-US" sz="1200" b="1" dirty="0">
                <a:latin typeface="+mn-lt"/>
              </a:rPr>
              <a:t>(</a:t>
            </a:r>
            <a:r>
              <a:rPr lang="cs-CZ" sz="1200" b="1" dirty="0">
                <a:latin typeface="+mn-lt"/>
              </a:rPr>
              <a:t>*</a:t>
            </a:r>
            <a:r>
              <a:rPr lang="en-US" sz="1200" b="1" dirty="0">
                <a:latin typeface="+mn-lt"/>
              </a:rPr>
              <a:t>1</a:t>
            </a:r>
            <a:r>
              <a:rPr lang="cs-CZ" sz="1200" b="1" dirty="0" smtClean="0">
                <a:latin typeface="+mn-lt"/>
              </a:rPr>
              <a:t>961</a:t>
            </a:r>
            <a:r>
              <a:rPr lang="en-US" sz="1200" b="1" dirty="0" smtClean="0">
                <a:latin typeface="+mn-lt"/>
              </a:rPr>
              <a:t>)</a:t>
            </a:r>
            <a:r>
              <a:rPr lang="cs-CZ" sz="1200" b="1" dirty="0" smtClean="0">
                <a:latin typeface="+mn-lt"/>
              </a:rPr>
              <a:t> </a:t>
            </a:r>
            <a:endParaRPr lang="cs-CZ" sz="1200" b="1" dirty="0">
              <a:latin typeface="+mn-lt"/>
            </a:endParaRPr>
          </a:p>
          <a:p>
            <a:pPr algn="r"/>
            <a:r>
              <a:rPr lang="cs-CZ" sz="1200" dirty="0">
                <a:latin typeface="+mn-lt"/>
              </a:rPr>
              <a:t>historik </a:t>
            </a:r>
          </a:p>
          <a:p>
            <a:pPr algn="r"/>
            <a:r>
              <a:rPr lang="cs-CZ" sz="1200" dirty="0">
                <a:latin typeface="+mn-lt"/>
              </a:rPr>
              <a:t>IMAFO (Vídeň</a:t>
            </a:r>
            <a:r>
              <a:rPr lang="cs-CZ" sz="1200" dirty="0" smtClean="0">
                <a:latin typeface="+mn-lt"/>
              </a:rPr>
              <a:t>) </a:t>
            </a:r>
          </a:p>
          <a:p>
            <a:pPr algn="r"/>
            <a:r>
              <a:rPr lang="cs-CZ" sz="1200" dirty="0" smtClean="0">
                <a:latin typeface="+mn-lt"/>
              </a:rPr>
              <a:t>FF </a:t>
            </a:r>
            <a:r>
              <a:rPr lang="cs-CZ" sz="1200" dirty="0">
                <a:latin typeface="+mn-lt"/>
              </a:rPr>
              <a:t>MU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="" xmlns:a16="http://schemas.microsoft.com/office/drawing/2014/main" id="{FA00567B-1825-EC32-B086-A1C825C5E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662" y="-7798"/>
            <a:ext cx="1594338" cy="2125784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170268" y="388707"/>
            <a:ext cx="4999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Prvky: komunikace, veřejnost, propaganda</a:t>
            </a:r>
            <a:endParaRPr lang="cs-CZ" sz="1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Ovál 30">
            <a:extLst>
              <a:ext uri="{FF2B5EF4-FFF2-40B4-BE49-F238E27FC236}">
                <a16:creationId xmlns:a16="http://schemas.microsoft.com/office/drawing/2014/main" xmlns="" id="{554B5D0D-3C87-B061-C006-2A043C8B62C4}"/>
              </a:ext>
            </a:extLst>
          </p:cNvPr>
          <p:cNvSpPr/>
          <p:nvPr/>
        </p:nvSpPr>
        <p:spPr bwMode="auto">
          <a:xfrm>
            <a:off x="2056826" y="881598"/>
            <a:ext cx="2555131" cy="725798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b="1" dirty="0">
                <a:solidFill>
                  <a:srgbClr val="FFFFCC"/>
                </a:solidFill>
                <a:latin typeface="+mj-lt"/>
              </a:rPr>
              <a:t>p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+mj-lt"/>
              </a:rPr>
              <a:t>ropaganda</a:t>
            </a:r>
            <a:endParaRPr kumimoji="0" lang="cs-CZ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j-lt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445470" y="4828389"/>
            <a:ext cx="3448764" cy="738664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r>
              <a:rPr lang="cs-CZ" sz="1400" b="1" dirty="0">
                <a:latin typeface="+mj-lt"/>
              </a:rPr>
              <a:t>=</a:t>
            </a:r>
            <a:r>
              <a:rPr lang="cs-CZ" sz="1400" b="1" dirty="0" smtClean="0">
                <a:latin typeface="+mj-lt"/>
              </a:rPr>
              <a:t>jde </a:t>
            </a:r>
            <a:r>
              <a:rPr lang="cs-CZ" sz="1400" b="1" dirty="0">
                <a:latin typeface="+mj-lt"/>
              </a:rPr>
              <a:t>o vyjasnění obsahu pojmu </a:t>
            </a:r>
            <a:r>
              <a:rPr lang="cs-CZ" sz="1400" b="1" dirty="0" smtClean="0">
                <a:latin typeface="+mj-lt"/>
              </a:rPr>
              <a:t>ve smyslu ideálního </a:t>
            </a:r>
            <a:r>
              <a:rPr lang="cs-CZ" sz="1400" b="1" dirty="0">
                <a:latin typeface="+mj-lt"/>
              </a:rPr>
              <a:t>typu, nikoli o přesnou </a:t>
            </a:r>
            <a:r>
              <a:rPr lang="cs-CZ" sz="1400" b="1" dirty="0" smtClean="0">
                <a:latin typeface="+mj-lt"/>
              </a:rPr>
              <a:t>definici (František </a:t>
            </a:r>
            <a:r>
              <a:rPr lang="cs-CZ" sz="1400" b="1" dirty="0" err="1" smtClean="0">
                <a:latin typeface="+mj-lt"/>
              </a:rPr>
              <a:t>Graus</a:t>
            </a:r>
            <a:r>
              <a:rPr lang="cs-CZ" sz="1400" b="1" dirty="0" smtClean="0">
                <a:latin typeface="+mj-lt"/>
              </a:rPr>
              <a:t>)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34789" y="3535938"/>
            <a:ext cx="4030115" cy="95410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cs-CZ" sz="1400" b="1" i="1" dirty="0" smtClean="0">
                <a:latin typeface="+mn-lt"/>
              </a:rPr>
              <a:t>„Propaganda </a:t>
            </a:r>
            <a:r>
              <a:rPr lang="cs-CZ" sz="1400" b="1" i="1" dirty="0">
                <a:latin typeface="+mn-lt"/>
              </a:rPr>
              <a:t>je záměrná a systematická snaha utvářet vnímání, manipulovat s vědomostmi a řídit chování tak, aby vyvolala odezvu, která podporuje propagandistův </a:t>
            </a:r>
            <a:r>
              <a:rPr lang="cs-CZ" sz="1400" b="1" i="1" dirty="0" smtClean="0">
                <a:latin typeface="+mn-lt"/>
              </a:rPr>
              <a:t>cíl“</a:t>
            </a:r>
            <a:endParaRPr lang="cs-CZ" sz="1400" b="1" i="1" dirty="0">
              <a:latin typeface="+mn-lt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6003" y="3228303"/>
            <a:ext cx="3258388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cs-CZ" sz="1200" b="1" i="1" dirty="0" err="1" smtClean="0">
                <a:solidFill>
                  <a:srgbClr val="FFFFCC"/>
                </a:solidFill>
                <a:latin typeface="+mn-lt"/>
              </a:rPr>
              <a:t>Garth</a:t>
            </a:r>
            <a:r>
              <a:rPr lang="cs-CZ" sz="1200" b="1" i="1" dirty="0" smtClean="0">
                <a:solidFill>
                  <a:srgbClr val="FFFFCC"/>
                </a:solidFill>
                <a:latin typeface="+mn-lt"/>
              </a:rPr>
              <a:t> S. </a:t>
            </a:r>
            <a:r>
              <a:rPr lang="cs-CZ" sz="1200" b="1" i="1" dirty="0" err="1" smtClean="0">
                <a:solidFill>
                  <a:srgbClr val="FFFFCC"/>
                </a:solidFill>
                <a:latin typeface="+mn-lt"/>
              </a:rPr>
              <a:t>Jowett</a:t>
            </a:r>
            <a:r>
              <a:rPr lang="cs-CZ" sz="1200" b="1" i="1" dirty="0" smtClean="0">
                <a:solidFill>
                  <a:srgbClr val="FFFFCC"/>
                </a:solidFill>
                <a:latin typeface="+mn-lt"/>
              </a:rPr>
              <a:t>, Victoria </a:t>
            </a:r>
            <a:r>
              <a:rPr lang="cs-CZ" sz="1200" b="1" i="1" dirty="0" err="1" smtClean="0">
                <a:solidFill>
                  <a:srgbClr val="FFFFCC"/>
                </a:solidFill>
                <a:latin typeface="+mn-lt"/>
              </a:rPr>
              <a:t>O´Donnell</a:t>
            </a:r>
            <a:r>
              <a:rPr lang="cs-CZ" sz="1200" b="1" i="1" dirty="0">
                <a:solidFill>
                  <a:srgbClr val="FFFFCC"/>
                </a:solidFill>
                <a:latin typeface="+mn-lt"/>
              </a:rPr>
              <a:t> </a:t>
            </a:r>
            <a:r>
              <a:rPr lang="cs-CZ" sz="1200" b="1" i="1" dirty="0" smtClean="0">
                <a:solidFill>
                  <a:srgbClr val="FFFFCC"/>
                </a:solidFill>
                <a:latin typeface="+mn-lt"/>
              </a:rPr>
              <a:t>(1992)</a:t>
            </a:r>
            <a:endParaRPr lang="cs-CZ" sz="1200" b="1" i="1" dirty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727665" y="2498184"/>
            <a:ext cx="4070959" cy="738664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cs-CZ" sz="1400" b="1" i="1" dirty="0">
                <a:latin typeface="+mn-lt"/>
              </a:rPr>
              <a:t>„Propagandou je plánovaný </a:t>
            </a:r>
            <a:r>
              <a:rPr lang="cs-CZ" sz="1400" b="1" i="1" dirty="0" smtClean="0">
                <a:latin typeface="+mn-lt"/>
              </a:rPr>
              <a:t>pokus </a:t>
            </a:r>
            <a:r>
              <a:rPr lang="cs-CZ" sz="1400" b="1" i="1" dirty="0">
                <a:latin typeface="+mn-lt"/>
              </a:rPr>
              <a:t>o ovlivnění názorů, postojů a chování cílových </a:t>
            </a:r>
            <a:r>
              <a:rPr lang="cs-CZ" sz="1400" b="1" i="1" dirty="0" smtClean="0">
                <a:latin typeface="+mn-lt"/>
              </a:rPr>
              <a:t>skupin s pomocí prvků politické komunikace“</a:t>
            </a:r>
            <a:endParaRPr lang="cs-CZ" sz="1400" b="1" i="1" dirty="0">
              <a:latin typeface="+mn-lt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4727665" y="2184727"/>
            <a:ext cx="3258388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cs-CZ" sz="1200" b="1" i="1" dirty="0" smtClean="0">
                <a:solidFill>
                  <a:srgbClr val="FFFFCC"/>
                </a:solidFill>
                <a:latin typeface="+mn-lt"/>
              </a:rPr>
              <a:t>Gerhard </a:t>
            </a:r>
            <a:r>
              <a:rPr lang="cs-CZ" sz="1200" b="1" i="1" dirty="0" err="1" smtClean="0">
                <a:solidFill>
                  <a:srgbClr val="FFFFCC"/>
                </a:solidFill>
                <a:latin typeface="+mn-lt"/>
              </a:rPr>
              <a:t>Maletzke</a:t>
            </a:r>
            <a:r>
              <a:rPr lang="cs-CZ" sz="1200" b="1" i="1" dirty="0" smtClean="0">
                <a:solidFill>
                  <a:srgbClr val="FFFFCC"/>
                </a:solidFill>
                <a:latin typeface="+mn-lt"/>
              </a:rPr>
              <a:t> (1975)</a:t>
            </a:r>
            <a:endParaRPr lang="cs-CZ" sz="1200" b="1" i="1" dirty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321380" y="3809730"/>
            <a:ext cx="3901958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1400" b="1" i="1" dirty="0">
                <a:latin typeface="+mn-lt"/>
              </a:rPr>
              <a:t>„Je třeba rozlišovat mezi propagandou jako prostředkem ovlivňování, včetně záměrně nepravdivých informací, a </a:t>
            </a:r>
            <a:r>
              <a:rPr lang="cs-CZ" sz="1400" b="1" i="1" dirty="0" smtClean="0">
                <a:latin typeface="+mn-lt"/>
              </a:rPr>
              <a:t>politikou image </a:t>
            </a:r>
            <a:r>
              <a:rPr lang="cs-CZ" sz="1400" b="1" i="1" dirty="0">
                <a:latin typeface="+mn-lt"/>
              </a:rPr>
              <a:t>jako projevem budování </a:t>
            </a:r>
            <a:r>
              <a:rPr lang="cs-CZ" sz="1400" b="1" i="1" dirty="0" smtClean="0">
                <a:latin typeface="+mn-lt"/>
              </a:rPr>
              <a:t>důvěry“</a:t>
            </a:r>
            <a:endParaRPr lang="cs-CZ" sz="1400" b="1" i="1" dirty="0">
              <a:latin typeface="+mn-lt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321379" y="3468179"/>
            <a:ext cx="3258388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cs-CZ" sz="1200" b="1" i="1" dirty="0" smtClean="0">
                <a:solidFill>
                  <a:srgbClr val="FFFFCC"/>
                </a:solidFill>
                <a:latin typeface="+mn-lt"/>
              </a:rPr>
              <a:t>Alexander </a:t>
            </a:r>
            <a:r>
              <a:rPr lang="cs-CZ" sz="1200" b="1" i="1" dirty="0" err="1" smtClean="0">
                <a:solidFill>
                  <a:srgbClr val="FFFFCC"/>
                </a:solidFill>
                <a:latin typeface="+mn-lt"/>
              </a:rPr>
              <a:t>Heintzel</a:t>
            </a:r>
            <a:r>
              <a:rPr lang="cs-CZ" sz="1200" b="1" i="1" dirty="0" smtClean="0">
                <a:solidFill>
                  <a:srgbClr val="FFFFCC"/>
                </a:solidFill>
                <a:latin typeface="+mn-lt"/>
              </a:rPr>
              <a:t> (1998)</a:t>
            </a:r>
            <a:endParaRPr lang="cs-CZ" sz="1200" b="1" i="1" dirty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6" name="Ovál 30">
            <a:extLst>
              <a:ext uri="{FF2B5EF4-FFF2-40B4-BE49-F238E27FC236}">
                <a16:creationId xmlns:a16="http://schemas.microsoft.com/office/drawing/2014/main" xmlns="" id="{E250DDEE-0F8B-C378-A33F-D3446E23289F}"/>
              </a:ext>
            </a:extLst>
          </p:cNvPr>
          <p:cNvSpPr/>
          <p:nvPr/>
        </p:nvSpPr>
        <p:spPr bwMode="auto">
          <a:xfrm>
            <a:off x="3219279" y="2942947"/>
            <a:ext cx="1623498" cy="523789"/>
          </a:xfrm>
          <a:prstGeom prst="ellipse">
            <a:avLst/>
          </a:prstGeom>
          <a:solidFill>
            <a:srgbClr val="66003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CC"/>
                </a:solidFill>
                <a:latin typeface="+mj-lt"/>
              </a:rPr>
              <a:t>definice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j-lt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1132067" y="4988755"/>
            <a:ext cx="3257864" cy="160043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i="1" dirty="0">
                <a:latin typeface="+mn-lt"/>
              </a:rPr>
              <a:t>kdo je </a:t>
            </a:r>
            <a:r>
              <a:rPr lang="cs-CZ" sz="1400" b="1" i="1" dirty="0" smtClean="0">
                <a:latin typeface="+mn-lt"/>
              </a:rPr>
              <a:t>iniciátorem?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i="1" dirty="0" smtClean="0">
                <a:latin typeface="+mn-lt"/>
              </a:rPr>
              <a:t>Komu </a:t>
            </a:r>
            <a:r>
              <a:rPr lang="cs-CZ" sz="1400" b="1" i="1" dirty="0">
                <a:latin typeface="+mn-lt"/>
              </a:rPr>
              <a:t>slouží obsah a </a:t>
            </a:r>
            <a:r>
              <a:rPr lang="cs-CZ" sz="1400" b="1" i="1" dirty="0" smtClean="0">
                <a:latin typeface="+mn-lt"/>
              </a:rPr>
              <a:t>účel?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i="1" dirty="0" smtClean="0">
                <a:latin typeface="+mn-lt"/>
              </a:rPr>
              <a:t>Jaký </a:t>
            </a:r>
            <a:r>
              <a:rPr lang="cs-CZ" sz="1400" b="1" i="1" dirty="0">
                <a:latin typeface="+mn-lt"/>
              </a:rPr>
              <a:t>cíl je </a:t>
            </a:r>
            <a:r>
              <a:rPr lang="cs-CZ" sz="1400" b="1" i="1" dirty="0" smtClean="0">
                <a:latin typeface="+mn-lt"/>
              </a:rPr>
              <a:t>sledován?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i="1" dirty="0" smtClean="0">
                <a:latin typeface="+mn-lt"/>
              </a:rPr>
              <a:t>Jak vypadá časový plán?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i="1" dirty="0" smtClean="0">
                <a:latin typeface="+mn-lt"/>
              </a:rPr>
              <a:t>Jaké </a:t>
            </a:r>
            <a:r>
              <a:rPr lang="cs-CZ" sz="1400" b="1" i="1" dirty="0">
                <a:latin typeface="+mn-lt"/>
              </a:rPr>
              <a:t>prostředky se </a:t>
            </a:r>
            <a:r>
              <a:rPr lang="cs-CZ" sz="1400" b="1" i="1" dirty="0" smtClean="0">
                <a:latin typeface="+mn-lt"/>
              </a:rPr>
              <a:t>používají?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i="1" dirty="0" smtClean="0">
                <a:latin typeface="+mn-lt"/>
              </a:rPr>
              <a:t>Kdo </a:t>
            </a:r>
            <a:r>
              <a:rPr lang="cs-CZ" sz="1400" b="1" i="1" dirty="0">
                <a:latin typeface="+mn-lt"/>
              </a:rPr>
              <a:t>určuje strategii a </a:t>
            </a:r>
            <a:r>
              <a:rPr lang="cs-CZ" sz="1400" b="1" i="1" dirty="0" smtClean="0">
                <a:latin typeface="+mn-lt"/>
              </a:rPr>
              <a:t>taktiku?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i="1" dirty="0" smtClean="0">
                <a:latin typeface="+mn-lt"/>
              </a:rPr>
              <a:t>Jsou </a:t>
            </a:r>
            <a:r>
              <a:rPr lang="cs-CZ" sz="1400" b="1" i="1" dirty="0">
                <a:latin typeface="+mn-lt"/>
              </a:rPr>
              <a:t>zohledněny následky?</a:t>
            </a:r>
          </a:p>
        </p:txBody>
      </p:sp>
      <p:sp>
        <p:nvSpPr>
          <p:cNvPr id="20" name="Ovál 30">
            <a:extLst>
              <a:ext uri="{FF2B5EF4-FFF2-40B4-BE49-F238E27FC236}">
                <a16:creationId xmlns:a16="http://schemas.microsoft.com/office/drawing/2014/main" xmlns="" id="{E250DDEE-0F8B-C378-A33F-D3446E23289F}"/>
              </a:ext>
            </a:extLst>
          </p:cNvPr>
          <p:cNvSpPr/>
          <p:nvPr/>
        </p:nvSpPr>
        <p:spPr bwMode="auto">
          <a:xfrm>
            <a:off x="165186" y="4464966"/>
            <a:ext cx="3169205" cy="523789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CC"/>
                </a:solidFill>
                <a:latin typeface="+mj-lt"/>
              </a:rPr>
              <a:t>Kritická reflexe propagandy: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j-lt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4565737" y="5788974"/>
            <a:ext cx="4328497" cy="95410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rgbClr val="FFFFCC"/>
                </a:solidFill>
                <a:latin typeface="+mj-lt"/>
              </a:rPr>
              <a:t>Ve středověku existovalo z mediálního a společenského hlediska méně druhů propagandy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rgbClr val="FFFFCC"/>
                </a:solidFill>
                <a:latin typeface="+mj-lt"/>
              </a:rPr>
              <a:t>Rozdíl mezi reprezentací a propagandou</a:t>
            </a:r>
          </a:p>
        </p:txBody>
      </p:sp>
      <p:sp>
        <p:nvSpPr>
          <p:cNvPr id="22" name="Obdélník 21"/>
          <p:cNvSpPr/>
          <p:nvPr/>
        </p:nvSpPr>
        <p:spPr bwMode="auto">
          <a:xfrm>
            <a:off x="4515633" y="4985758"/>
            <a:ext cx="686752" cy="86653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</a:rPr>
              <a:t>?</a:t>
            </a:r>
            <a:endParaRPr kumimoji="0" lang="cs-CZ" sz="5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11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="" xmlns:a16="http://schemas.microsoft.com/office/drawing/2014/main" id="{FA00567B-1825-EC32-B086-A1C825C5E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662" y="-7798"/>
            <a:ext cx="1594338" cy="2125784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170268" y="388707"/>
            <a:ext cx="4999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Prvky: komunikace, veřejnost, propaganda</a:t>
            </a:r>
            <a:endParaRPr lang="cs-CZ" sz="1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Ovál 30">
            <a:extLst>
              <a:ext uri="{FF2B5EF4-FFF2-40B4-BE49-F238E27FC236}">
                <a16:creationId xmlns:a16="http://schemas.microsoft.com/office/drawing/2014/main" xmlns="" id="{554B5D0D-3C87-B061-C006-2A043C8B62C4}"/>
              </a:ext>
            </a:extLst>
          </p:cNvPr>
          <p:cNvSpPr/>
          <p:nvPr/>
        </p:nvSpPr>
        <p:spPr bwMode="auto">
          <a:xfrm>
            <a:off x="1011574" y="1392188"/>
            <a:ext cx="2555131" cy="725798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+mj-lt"/>
              </a:rPr>
              <a:t>komunikace</a:t>
            </a:r>
            <a:endParaRPr kumimoji="0" lang="cs-CZ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j-lt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="" xmlns:a16="http://schemas.microsoft.com/office/drawing/2014/main" id="{98453A60-FF8A-A13F-AA4E-2A2FC81A1B6C}"/>
              </a:ext>
            </a:extLst>
          </p:cNvPr>
          <p:cNvSpPr/>
          <p:nvPr/>
        </p:nvSpPr>
        <p:spPr bwMode="auto">
          <a:xfrm>
            <a:off x="5433823" y="737131"/>
            <a:ext cx="2145944" cy="87857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cs-CZ" sz="1200" b="1" dirty="0">
                <a:latin typeface="+mn-lt"/>
              </a:rPr>
              <a:t>Karel Hrůza </a:t>
            </a:r>
            <a:r>
              <a:rPr lang="en-US" sz="1200" b="1" dirty="0">
                <a:latin typeface="+mn-lt"/>
              </a:rPr>
              <a:t>(</a:t>
            </a:r>
            <a:r>
              <a:rPr lang="cs-CZ" sz="1200" b="1" dirty="0">
                <a:latin typeface="+mn-lt"/>
              </a:rPr>
              <a:t>*</a:t>
            </a:r>
            <a:r>
              <a:rPr lang="en-US" sz="1200" b="1" dirty="0">
                <a:latin typeface="+mn-lt"/>
              </a:rPr>
              <a:t>1</a:t>
            </a:r>
            <a:r>
              <a:rPr lang="cs-CZ" sz="1200" b="1" dirty="0" smtClean="0">
                <a:latin typeface="+mn-lt"/>
              </a:rPr>
              <a:t>961</a:t>
            </a:r>
            <a:r>
              <a:rPr lang="en-US" sz="1200" b="1" dirty="0" smtClean="0">
                <a:latin typeface="+mn-lt"/>
              </a:rPr>
              <a:t>)</a:t>
            </a:r>
            <a:r>
              <a:rPr lang="cs-CZ" sz="1200" b="1" dirty="0" smtClean="0">
                <a:latin typeface="+mn-lt"/>
              </a:rPr>
              <a:t> </a:t>
            </a:r>
            <a:endParaRPr lang="cs-CZ" sz="1200" b="1" dirty="0">
              <a:latin typeface="+mn-lt"/>
            </a:endParaRPr>
          </a:p>
          <a:p>
            <a:pPr algn="r"/>
            <a:r>
              <a:rPr lang="cs-CZ" sz="1200" dirty="0">
                <a:latin typeface="+mn-lt"/>
              </a:rPr>
              <a:t>historik </a:t>
            </a:r>
          </a:p>
          <a:p>
            <a:pPr algn="r"/>
            <a:r>
              <a:rPr lang="cs-CZ" sz="1200" dirty="0">
                <a:latin typeface="+mn-lt"/>
              </a:rPr>
              <a:t>IMAFO (Vídeň</a:t>
            </a:r>
            <a:r>
              <a:rPr lang="cs-CZ" sz="1200" dirty="0" smtClean="0">
                <a:latin typeface="+mn-lt"/>
              </a:rPr>
              <a:t>) </a:t>
            </a:r>
          </a:p>
          <a:p>
            <a:pPr algn="r"/>
            <a:r>
              <a:rPr lang="cs-CZ" sz="1200" dirty="0" smtClean="0">
                <a:latin typeface="+mn-lt"/>
              </a:rPr>
              <a:t>FF </a:t>
            </a:r>
            <a:r>
              <a:rPr lang="cs-CZ" sz="1200" dirty="0">
                <a:latin typeface="+mn-lt"/>
              </a:rPr>
              <a:t>MU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56784" y="2291740"/>
            <a:ext cx="5223353" cy="30777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cs-CZ" sz="1400" b="1" i="1" dirty="0" smtClean="0">
                <a:latin typeface="+mn-lt"/>
              </a:rPr>
              <a:t>„</a:t>
            </a:r>
            <a:r>
              <a:rPr lang="cs-CZ" sz="1400" b="1" i="1" dirty="0" err="1" smtClean="0">
                <a:latin typeface="+mn-lt"/>
              </a:rPr>
              <a:t>Who</a:t>
            </a:r>
            <a:r>
              <a:rPr lang="cs-CZ" sz="1400" b="1" i="1" dirty="0" smtClean="0">
                <a:latin typeface="+mn-lt"/>
              </a:rPr>
              <a:t> </a:t>
            </a:r>
            <a:r>
              <a:rPr lang="cs-CZ" sz="1400" b="1" i="1" dirty="0" err="1" smtClean="0">
                <a:latin typeface="+mn-lt"/>
              </a:rPr>
              <a:t>says</a:t>
            </a:r>
            <a:r>
              <a:rPr lang="cs-CZ" sz="1400" b="1" i="1" dirty="0" smtClean="0">
                <a:latin typeface="+mn-lt"/>
              </a:rPr>
              <a:t> </a:t>
            </a:r>
            <a:r>
              <a:rPr lang="cs-CZ" sz="1400" b="1" i="1" dirty="0" err="1" smtClean="0">
                <a:latin typeface="+mn-lt"/>
              </a:rPr>
              <a:t>ist</a:t>
            </a:r>
            <a:r>
              <a:rPr lang="cs-CZ" sz="1400" b="1" i="1" dirty="0" smtClean="0">
                <a:latin typeface="+mn-lt"/>
              </a:rPr>
              <a:t> in </a:t>
            </a:r>
            <a:r>
              <a:rPr lang="cs-CZ" sz="1400" b="1" i="1" dirty="0" err="1" smtClean="0">
                <a:latin typeface="+mn-lt"/>
              </a:rPr>
              <a:t>which</a:t>
            </a:r>
            <a:r>
              <a:rPr lang="cs-CZ" sz="1400" b="1" i="1" dirty="0" smtClean="0">
                <a:latin typeface="+mn-lt"/>
              </a:rPr>
              <a:t> </a:t>
            </a:r>
            <a:r>
              <a:rPr lang="cs-CZ" sz="1400" b="1" i="1" dirty="0" err="1" smtClean="0">
                <a:latin typeface="+mn-lt"/>
              </a:rPr>
              <a:t>channel</a:t>
            </a:r>
            <a:r>
              <a:rPr lang="cs-CZ" sz="1400" b="1" i="1" dirty="0" smtClean="0">
                <a:latin typeface="+mn-lt"/>
              </a:rPr>
              <a:t> to </a:t>
            </a:r>
            <a:r>
              <a:rPr lang="cs-CZ" sz="1400" b="1" i="1" dirty="0" err="1" smtClean="0">
                <a:latin typeface="+mn-lt"/>
              </a:rPr>
              <a:t>whom</a:t>
            </a:r>
            <a:r>
              <a:rPr lang="cs-CZ" sz="1400" b="1" i="1" dirty="0" smtClean="0">
                <a:latin typeface="+mn-lt"/>
              </a:rPr>
              <a:t> </a:t>
            </a:r>
            <a:r>
              <a:rPr lang="cs-CZ" sz="1400" b="1" i="1" dirty="0" err="1" smtClean="0">
                <a:latin typeface="+mn-lt"/>
              </a:rPr>
              <a:t>with</a:t>
            </a:r>
            <a:r>
              <a:rPr lang="cs-CZ" sz="1400" b="1" i="1" dirty="0" smtClean="0">
                <a:latin typeface="+mn-lt"/>
              </a:rPr>
              <a:t> </a:t>
            </a:r>
            <a:r>
              <a:rPr lang="cs-CZ" sz="1400" b="1" i="1" dirty="0" err="1" smtClean="0">
                <a:latin typeface="+mn-lt"/>
              </a:rPr>
              <a:t>what</a:t>
            </a:r>
            <a:r>
              <a:rPr lang="cs-CZ" sz="1400" b="1" i="1" dirty="0" smtClean="0">
                <a:latin typeface="+mn-lt"/>
              </a:rPr>
              <a:t> </a:t>
            </a:r>
            <a:r>
              <a:rPr lang="cs-CZ" sz="1400" b="1" i="1" dirty="0" err="1" smtClean="0">
                <a:latin typeface="+mn-lt"/>
              </a:rPr>
              <a:t>effect</a:t>
            </a:r>
            <a:r>
              <a:rPr lang="cs-CZ" sz="1400" b="1" i="1" dirty="0" smtClean="0">
                <a:latin typeface="+mn-lt"/>
              </a:rPr>
              <a:t>“?</a:t>
            </a:r>
            <a:endParaRPr lang="cs-CZ" sz="1400" b="1" i="1" dirty="0">
              <a:latin typeface="+mn-lt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399906" y="2034414"/>
            <a:ext cx="2111546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cs-CZ" sz="1200" b="1" i="1" dirty="0" smtClean="0">
                <a:solidFill>
                  <a:srgbClr val="FFFFCC"/>
                </a:solidFill>
                <a:latin typeface="+mn-lt"/>
              </a:rPr>
              <a:t>Harold D. </a:t>
            </a:r>
            <a:r>
              <a:rPr lang="cs-CZ" sz="1200" b="1" i="1" dirty="0" err="1" smtClean="0">
                <a:solidFill>
                  <a:srgbClr val="FFFFCC"/>
                </a:solidFill>
                <a:latin typeface="+mn-lt"/>
              </a:rPr>
              <a:t>Laswell</a:t>
            </a:r>
            <a:r>
              <a:rPr lang="cs-CZ" sz="1200" b="1" i="1" dirty="0" smtClean="0">
                <a:solidFill>
                  <a:srgbClr val="FFFFCC"/>
                </a:solidFill>
                <a:latin typeface="+mn-lt"/>
              </a:rPr>
              <a:t> (1948)</a:t>
            </a:r>
            <a:endParaRPr lang="cs-CZ" sz="1200" b="1" i="1" dirty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2082231" y="2612409"/>
            <a:ext cx="4581616" cy="523220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latin typeface="+mj-lt"/>
              </a:rPr>
              <a:t>Medium: Omezené množství tiskovin, rukopisů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latin typeface="+mj-lt"/>
              </a:rPr>
              <a:t>Obrázky ve veřejném prostoru</a:t>
            </a:r>
          </a:p>
        </p:txBody>
      </p:sp>
      <p:sp>
        <p:nvSpPr>
          <p:cNvPr id="14" name="Ovál 30">
            <a:extLst>
              <a:ext uri="{FF2B5EF4-FFF2-40B4-BE49-F238E27FC236}">
                <a16:creationId xmlns:a16="http://schemas.microsoft.com/office/drawing/2014/main" xmlns="" id="{E250DDEE-0F8B-C378-A33F-D3446E23289F}"/>
              </a:ext>
            </a:extLst>
          </p:cNvPr>
          <p:cNvSpPr/>
          <p:nvPr/>
        </p:nvSpPr>
        <p:spPr bwMode="auto">
          <a:xfrm>
            <a:off x="546770" y="2645591"/>
            <a:ext cx="1623498" cy="523789"/>
          </a:xfrm>
          <a:prstGeom prst="ellipse">
            <a:avLst/>
          </a:prstGeom>
          <a:solidFill>
            <a:srgbClr val="66003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CC"/>
                </a:solidFill>
                <a:latin typeface="+mj-lt"/>
              </a:rPr>
              <a:t>středověk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j-lt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142152" y="3202562"/>
            <a:ext cx="3880157" cy="523220"/>
          </a:xfrm>
          <a:prstGeom prst="rect">
            <a:avLst/>
          </a:prstGeom>
          <a:solidFill>
            <a:srgbClr val="FFCC0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latin typeface="+mj-lt"/>
              </a:rPr>
              <a:t>Propaganda má vždy přímý odkaz k aktualitě společenských problémů 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710859" y="3797494"/>
            <a:ext cx="3608147" cy="738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latin typeface="+mj-lt"/>
              </a:rPr>
              <a:t>Iniciátoři propagandy jsou též aktéři, kteří zohledňují očekávaní cílové skupiny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1553666" y="4569624"/>
            <a:ext cx="3880157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latin typeface="+mj-lt"/>
              </a:rPr>
              <a:t>Podle toho vybírají media a kanály propagandy 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179175" y="5159777"/>
            <a:ext cx="3880157" cy="738664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latin typeface="+mj-lt"/>
              </a:rPr>
              <a:t>Reakce cílové skupiny nemusí pro ní být nutně prospěšná, stačí že prospívá propagandistovi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4847800" y="3086866"/>
            <a:ext cx="4296200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latin typeface="+mj-lt"/>
              </a:rPr>
              <a:t>V pozdním středověku již existovalo něco jako masová společnost (smíšení vertikální a horizontální společnosti) 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5055821" y="3825245"/>
            <a:ext cx="3880157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latin typeface="+mj-lt"/>
              </a:rPr>
              <a:t>Bylo jednodušší oslovit městskou radu, nežli každého občana města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5263843" y="4381931"/>
            <a:ext cx="3880157" cy="738664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latin typeface="+mj-lt"/>
              </a:rPr>
              <a:t>Výzkum dopadu? Nemáme většinou žádné zprávy o tom, jak texty/obrázky působily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4147571" y="5206039"/>
            <a:ext cx="4858643" cy="95410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latin typeface="+mj-lt"/>
              </a:rPr>
              <a:t>Propaganda je specifická kvalita komunikace v </a:t>
            </a:r>
            <a:r>
              <a:rPr lang="cs-CZ" sz="1400" b="1" dirty="0">
                <a:latin typeface="+mj-lt"/>
              </a:rPr>
              <a:t>konfliktních situacích </a:t>
            </a:r>
            <a:r>
              <a:rPr lang="cs-CZ" sz="1400" b="1" dirty="0" smtClean="0">
                <a:latin typeface="+mj-lt"/>
              </a:rPr>
              <a:t>= Nerozhodnutí </a:t>
            </a:r>
            <a:r>
              <a:rPr lang="cs-CZ" sz="1400" b="1" dirty="0">
                <a:latin typeface="+mj-lt"/>
              </a:rPr>
              <a:t>nebo nezúčastnění lidé jsou na dálku </a:t>
            </a:r>
            <a:r>
              <a:rPr lang="cs-CZ" sz="1400" b="1" dirty="0" smtClean="0">
                <a:latin typeface="+mj-lt"/>
              </a:rPr>
              <a:t>vyzýváni, aby zformulovali názor </a:t>
            </a:r>
            <a:r>
              <a:rPr lang="cs-CZ" sz="1400" b="1" dirty="0">
                <a:latin typeface="+mj-lt"/>
              </a:rPr>
              <a:t>a </a:t>
            </a:r>
            <a:r>
              <a:rPr lang="cs-CZ" sz="1400" b="1" dirty="0" smtClean="0">
                <a:latin typeface="+mj-lt"/>
              </a:rPr>
              <a:t>prováděli akce</a:t>
            </a:r>
          </a:p>
        </p:txBody>
      </p:sp>
    </p:spTree>
    <p:extLst>
      <p:ext uri="{BB962C8B-B14F-4D97-AF65-F5344CB8AC3E}">
        <p14:creationId xmlns:p14="http://schemas.microsoft.com/office/powerpoint/2010/main" val="117166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="" xmlns:a16="http://schemas.microsoft.com/office/drawing/2014/main" id="{FA00567B-1825-EC32-B086-A1C825C5E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662" y="-7798"/>
            <a:ext cx="1594338" cy="2125784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170268" y="388707"/>
            <a:ext cx="4999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Prvky: komunikace, veřejnost, propaganda</a:t>
            </a:r>
            <a:endParaRPr lang="cs-CZ" sz="1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Ovál 30">
            <a:extLst>
              <a:ext uri="{FF2B5EF4-FFF2-40B4-BE49-F238E27FC236}">
                <a16:creationId xmlns:a16="http://schemas.microsoft.com/office/drawing/2014/main" xmlns="" id="{554B5D0D-3C87-B061-C006-2A043C8B62C4}"/>
              </a:ext>
            </a:extLst>
          </p:cNvPr>
          <p:cNvSpPr/>
          <p:nvPr/>
        </p:nvSpPr>
        <p:spPr bwMode="auto">
          <a:xfrm>
            <a:off x="1493155" y="1176417"/>
            <a:ext cx="2555131" cy="725798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+mj-lt"/>
              </a:rPr>
              <a:t>veřejnost</a:t>
            </a:r>
            <a:endParaRPr kumimoji="0" lang="cs-CZ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j-lt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="" xmlns:a16="http://schemas.microsoft.com/office/drawing/2014/main" id="{98453A60-FF8A-A13F-AA4E-2A2FC81A1B6C}"/>
              </a:ext>
            </a:extLst>
          </p:cNvPr>
          <p:cNvSpPr/>
          <p:nvPr/>
        </p:nvSpPr>
        <p:spPr bwMode="auto">
          <a:xfrm>
            <a:off x="5433823" y="737131"/>
            <a:ext cx="2145944" cy="87857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cs-CZ" sz="1200" b="1" dirty="0">
                <a:latin typeface="+mn-lt"/>
              </a:rPr>
              <a:t>Karel Hrůza </a:t>
            </a:r>
            <a:r>
              <a:rPr lang="en-US" sz="1200" b="1" dirty="0">
                <a:latin typeface="+mn-lt"/>
              </a:rPr>
              <a:t>(</a:t>
            </a:r>
            <a:r>
              <a:rPr lang="cs-CZ" sz="1200" b="1" dirty="0">
                <a:latin typeface="+mn-lt"/>
              </a:rPr>
              <a:t>*</a:t>
            </a:r>
            <a:r>
              <a:rPr lang="en-US" sz="1200" b="1" dirty="0">
                <a:latin typeface="+mn-lt"/>
              </a:rPr>
              <a:t>1</a:t>
            </a:r>
            <a:r>
              <a:rPr lang="cs-CZ" sz="1200" b="1" dirty="0" smtClean="0">
                <a:latin typeface="+mn-lt"/>
              </a:rPr>
              <a:t>961</a:t>
            </a:r>
            <a:r>
              <a:rPr lang="en-US" sz="1200" b="1" dirty="0" smtClean="0">
                <a:latin typeface="+mn-lt"/>
              </a:rPr>
              <a:t>)</a:t>
            </a:r>
            <a:r>
              <a:rPr lang="cs-CZ" sz="1200" b="1" dirty="0" smtClean="0">
                <a:latin typeface="+mn-lt"/>
              </a:rPr>
              <a:t> </a:t>
            </a:r>
            <a:endParaRPr lang="cs-CZ" sz="1200" b="1" dirty="0">
              <a:latin typeface="+mn-lt"/>
            </a:endParaRPr>
          </a:p>
          <a:p>
            <a:pPr algn="r"/>
            <a:r>
              <a:rPr lang="cs-CZ" sz="1200" dirty="0">
                <a:latin typeface="+mn-lt"/>
              </a:rPr>
              <a:t>historik </a:t>
            </a:r>
          </a:p>
          <a:p>
            <a:pPr algn="r"/>
            <a:r>
              <a:rPr lang="cs-CZ" sz="1200" dirty="0">
                <a:latin typeface="+mn-lt"/>
              </a:rPr>
              <a:t>IMAFO (Vídeň</a:t>
            </a:r>
            <a:r>
              <a:rPr lang="cs-CZ" sz="1200" dirty="0" smtClean="0">
                <a:latin typeface="+mn-lt"/>
              </a:rPr>
              <a:t>) </a:t>
            </a:r>
          </a:p>
          <a:p>
            <a:pPr algn="r"/>
            <a:r>
              <a:rPr lang="cs-CZ" sz="1200" dirty="0" smtClean="0">
                <a:latin typeface="+mn-lt"/>
              </a:rPr>
              <a:t>FF </a:t>
            </a:r>
            <a:r>
              <a:rPr lang="cs-CZ" sz="1200" dirty="0">
                <a:latin typeface="+mn-lt"/>
              </a:rPr>
              <a:t>MU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59043" y="2427064"/>
            <a:ext cx="5223353" cy="738664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cs-CZ" sz="1400" b="1" i="1" dirty="0" smtClean="0">
                <a:latin typeface="+mn-lt"/>
              </a:rPr>
              <a:t>„Veřejné </a:t>
            </a:r>
            <a:r>
              <a:rPr lang="cs-CZ" sz="1400" b="1" i="1" dirty="0">
                <a:latin typeface="+mn-lt"/>
              </a:rPr>
              <a:t>mínění jsou všechna </a:t>
            </a:r>
            <a:r>
              <a:rPr lang="cs-CZ" sz="1400" b="1" i="1" dirty="0" smtClean="0">
                <a:latin typeface="+mn-lt"/>
              </a:rPr>
              <a:t>chování různých skupin </a:t>
            </a:r>
            <a:r>
              <a:rPr lang="cs-CZ" sz="1400" b="1" i="1" dirty="0">
                <a:latin typeface="+mn-lt"/>
              </a:rPr>
              <a:t>obyvatelstva, která jsou schopna </a:t>
            </a:r>
            <a:r>
              <a:rPr lang="cs-CZ" sz="1400" b="1" i="1" dirty="0" smtClean="0">
                <a:latin typeface="+mn-lt"/>
              </a:rPr>
              <a:t>zachovat nebo změnit struktury</a:t>
            </a:r>
            <a:r>
              <a:rPr lang="cs-CZ" sz="1400" b="1" i="1" dirty="0">
                <a:latin typeface="+mn-lt"/>
              </a:rPr>
              <a:t>, praktiky a </a:t>
            </a:r>
            <a:r>
              <a:rPr lang="cs-CZ" sz="1400" b="1" i="1" dirty="0" smtClean="0">
                <a:latin typeface="+mn-lt"/>
              </a:rPr>
              <a:t>cíle držitelů moci a ochránce řádu“</a:t>
            </a:r>
            <a:endParaRPr lang="cs-CZ" sz="1400" b="1" i="1" dirty="0">
              <a:latin typeface="+mn-lt"/>
            </a:endParaRPr>
          </a:p>
        </p:txBody>
      </p:sp>
      <p:sp>
        <p:nvSpPr>
          <p:cNvPr id="8" name="Ovál 30">
            <a:extLst>
              <a:ext uri="{FF2B5EF4-FFF2-40B4-BE49-F238E27FC236}">
                <a16:creationId xmlns:a16="http://schemas.microsoft.com/office/drawing/2014/main" xmlns="" id="{E250DDEE-0F8B-C378-A33F-D3446E23289F}"/>
              </a:ext>
            </a:extLst>
          </p:cNvPr>
          <p:cNvSpPr/>
          <p:nvPr/>
        </p:nvSpPr>
        <p:spPr bwMode="auto">
          <a:xfrm>
            <a:off x="107618" y="1903275"/>
            <a:ext cx="1952172" cy="523789"/>
          </a:xfrm>
          <a:prstGeom prst="ellipse">
            <a:avLst/>
          </a:prstGeom>
          <a:solidFill>
            <a:srgbClr val="66003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CC"/>
                </a:solidFill>
                <a:latin typeface="+mj-lt"/>
              </a:rPr>
              <a:t>Veřejné mínění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j-lt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591976" y="2224457"/>
            <a:ext cx="2512379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cs-CZ" sz="1200" b="1" i="1" dirty="0" smtClean="0">
                <a:solidFill>
                  <a:srgbClr val="FFFFCC"/>
                </a:solidFill>
                <a:latin typeface="+mn-lt"/>
              </a:rPr>
              <a:t>Gerhard </a:t>
            </a:r>
            <a:r>
              <a:rPr lang="cs-CZ" sz="1200" b="1" i="1" dirty="0" err="1" smtClean="0">
                <a:solidFill>
                  <a:srgbClr val="FFFFCC"/>
                </a:solidFill>
                <a:latin typeface="+mn-lt"/>
              </a:rPr>
              <a:t>Schmidtchen</a:t>
            </a:r>
            <a:r>
              <a:rPr lang="cs-CZ" sz="1200" b="1" i="1" dirty="0" smtClean="0">
                <a:solidFill>
                  <a:srgbClr val="FFFFCC"/>
                </a:solidFill>
                <a:latin typeface="+mn-lt"/>
              </a:rPr>
              <a:t> (1965)</a:t>
            </a:r>
            <a:endParaRPr lang="cs-CZ" sz="1200" b="1" i="1" dirty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210470" y="3503658"/>
            <a:ext cx="5223353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1400" b="1" i="1" dirty="0">
                <a:latin typeface="+mn-lt"/>
              </a:rPr>
              <a:t>„Obecná formulace pojmů </a:t>
            </a:r>
            <a:r>
              <a:rPr lang="cs-CZ" sz="1400" b="1" i="1" dirty="0" smtClean="0">
                <a:latin typeface="+mn-lt"/>
              </a:rPr>
              <a:t>„veřejné mínění“ není </a:t>
            </a:r>
            <a:r>
              <a:rPr lang="cs-CZ" sz="1400" b="1" i="1" dirty="0">
                <a:latin typeface="+mn-lt"/>
              </a:rPr>
              <a:t>možná; každý badatel si proto musí vytvořit pracovní </a:t>
            </a:r>
            <a:r>
              <a:rPr lang="cs-CZ" sz="1400" b="1" i="1" dirty="0" smtClean="0">
                <a:latin typeface="+mn-lt"/>
              </a:rPr>
              <a:t>definici pro </a:t>
            </a:r>
            <a:r>
              <a:rPr lang="cs-CZ" sz="1400" b="1" i="1" dirty="0">
                <a:latin typeface="+mn-lt"/>
              </a:rPr>
              <a:t>své zkoumané veřejné mínění v závislosti na sociokulturním kontextu </a:t>
            </a:r>
            <a:r>
              <a:rPr lang="cs-CZ" sz="1400" b="1" i="1" dirty="0" smtClean="0">
                <a:latin typeface="+mn-lt"/>
              </a:rPr>
              <a:t>doby, na kterou se vztahuje“</a:t>
            </a:r>
            <a:endParaRPr lang="cs-CZ" sz="1400" b="1" i="1" dirty="0">
              <a:latin typeface="+mn-lt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0" y="3226659"/>
            <a:ext cx="1634647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cs-CZ" sz="1200" b="1" i="1" dirty="0" smtClean="0">
                <a:solidFill>
                  <a:srgbClr val="FFFFCC"/>
                </a:solidFill>
                <a:latin typeface="+mn-lt"/>
              </a:rPr>
              <a:t>Kurt </a:t>
            </a:r>
            <a:r>
              <a:rPr lang="cs-CZ" sz="1200" b="1" i="1" dirty="0" err="1" smtClean="0">
                <a:solidFill>
                  <a:srgbClr val="FFFFCC"/>
                </a:solidFill>
                <a:latin typeface="+mn-lt"/>
              </a:rPr>
              <a:t>Paupié</a:t>
            </a:r>
            <a:r>
              <a:rPr lang="cs-CZ" sz="1200" b="1" i="1" dirty="0" smtClean="0">
                <a:solidFill>
                  <a:srgbClr val="FFFFCC"/>
                </a:solidFill>
                <a:latin typeface="+mn-lt"/>
              </a:rPr>
              <a:t> (1982)</a:t>
            </a:r>
            <a:endParaRPr lang="cs-CZ" sz="1200" b="1" i="1" dirty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10470" y="4534085"/>
            <a:ext cx="4904325" cy="523220"/>
          </a:xfrm>
          <a:prstGeom prst="rect">
            <a:avLst/>
          </a:prstGeom>
          <a:solidFill>
            <a:srgbClr val="FFCC00"/>
          </a:solidFill>
        </p:spPr>
        <p:txBody>
          <a:bodyPr wrap="square">
            <a:spAutoFit/>
          </a:bodyPr>
          <a:lstStyle/>
          <a:p>
            <a:r>
              <a:rPr lang="cs-CZ" sz="1400" b="1" dirty="0" smtClean="0">
                <a:latin typeface="+mn-lt"/>
              </a:rPr>
              <a:t>= veřejné mínění je vysoce dynamická jednotka, která se mění podobně rychle jako veřejný prostor</a:t>
            </a:r>
            <a:endParaRPr lang="cs-CZ" sz="1400" b="1" dirty="0">
              <a:latin typeface="+mn-lt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5224793" y="2418861"/>
            <a:ext cx="1974998" cy="307777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r>
              <a:rPr lang="cs-CZ" sz="1400" b="1" i="1" dirty="0" smtClean="0">
                <a:latin typeface="+mn-lt"/>
              </a:rPr>
              <a:t>„Vox </a:t>
            </a:r>
            <a:r>
              <a:rPr lang="cs-CZ" sz="1400" b="1" i="1" dirty="0" err="1" smtClean="0">
                <a:latin typeface="+mn-lt"/>
              </a:rPr>
              <a:t>populi</a:t>
            </a:r>
            <a:r>
              <a:rPr lang="cs-CZ" sz="1400" b="1" i="1" dirty="0" smtClean="0">
                <a:latin typeface="+mn-lt"/>
              </a:rPr>
              <a:t> vox dei“</a:t>
            </a:r>
            <a:endParaRPr lang="cs-CZ" sz="1400" b="1" i="1" dirty="0">
              <a:latin typeface="+mn-lt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5255583" y="2780755"/>
            <a:ext cx="3888417" cy="307777"/>
          </a:xfrm>
          <a:prstGeom prst="rect">
            <a:avLst/>
          </a:prstGeom>
          <a:solidFill>
            <a:srgbClr val="FFCC0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latin typeface="+mn-lt"/>
              </a:rPr>
              <a:t>transcendentní rozměr veřejného mínění</a:t>
            </a:r>
            <a:endParaRPr lang="cs-CZ" sz="1400" b="1" dirty="0">
              <a:latin typeface="+mn-lt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5255583" y="3198806"/>
            <a:ext cx="3694882" cy="523220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r>
              <a:rPr lang="cs-CZ" sz="1400" b="1" i="1" dirty="0" smtClean="0">
                <a:latin typeface="+mn-lt"/>
              </a:rPr>
              <a:t>„</a:t>
            </a:r>
            <a:r>
              <a:rPr lang="cs-CZ" sz="1400" b="1" i="1" dirty="0" err="1" smtClean="0">
                <a:latin typeface="+mn-lt"/>
              </a:rPr>
              <a:t>Quod</a:t>
            </a:r>
            <a:r>
              <a:rPr lang="cs-CZ" sz="1400" b="1" i="1" dirty="0" smtClean="0">
                <a:latin typeface="+mn-lt"/>
              </a:rPr>
              <a:t> </a:t>
            </a:r>
            <a:r>
              <a:rPr lang="cs-CZ" sz="1400" b="1" i="1" dirty="0" err="1" smtClean="0">
                <a:latin typeface="+mn-lt"/>
              </a:rPr>
              <a:t>omnes</a:t>
            </a:r>
            <a:r>
              <a:rPr lang="cs-CZ" sz="1400" b="1" i="1" dirty="0" smtClean="0">
                <a:latin typeface="+mn-lt"/>
              </a:rPr>
              <a:t> </a:t>
            </a:r>
            <a:r>
              <a:rPr lang="cs-CZ" sz="1400" b="1" i="1" dirty="0" err="1" smtClean="0">
                <a:latin typeface="+mn-lt"/>
              </a:rPr>
              <a:t>tangit</a:t>
            </a:r>
            <a:r>
              <a:rPr lang="cs-CZ" sz="1400" b="1" i="1" dirty="0" smtClean="0">
                <a:latin typeface="+mn-lt"/>
              </a:rPr>
              <a:t> ab </a:t>
            </a:r>
            <a:r>
              <a:rPr lang="cs-CZ" sz="1400" b="1" i="1" dirty="0" err="1" smtClean="0">
                <a:latin typeface="+mn-lt"/>
              </a:rPr>
              <a:t>omnes</a:t>
            </a:r>
            <a:r>
              <a:rPr lang="cs-CZ" sz="1400" b="1" i="1" dirty="0" smtClean="0">
                <a:latin typeface="+mn-lt"/>
              </a:rPr>
              <a:t> </a:t>
            </a:r>
            <a:r>
              <a:rPr lang="cs-CZ" sz="1400" b="1" i="1" dirty="0" err="1" smtClean="0">
                <a:latin typeface="+mn-lt"/>
              </a:rPr>
              <a:t>approbari</a:t>
            </a:r>
            <a:r>
              <a:rPr lang="cs-CZ" sz="1400" b="1" i="1" dirty="0" smtClean="0">
                <a:latin typeface="+mn-lt"/>
              </a:rPr>
              <a:t> debet“</a:t>
            </a:r>
            <a:endParaRPr lang="cs-CZ" sz="1400" b="1" i="1" dirty="0">
              <a:latin typeface="+mn-lt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255583" y="3770627"/>
            <a:ext cx="3888417" cy="523220"/>
          </a:xfrm>
          <a:prstGeom prst="rect">
            <a:avLst/>
          </a:prstGeom>
          <a:solidFill>
            <a:srgbClr val="FFCC0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latin typeface="+mn-lt"/>
              </a:rPr>
              <a:t>Kanonická maxima: je nutné mít souhlas všech příslušných stran!</a:t>
            </a:r>
            <a:endParaRPr lang="cs-CZ" sz="1400" b="1" dirty="0">
              <a:latin typeface="+mn-lt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5247936" y="4426363"/>
            <a:ext cx="3888417" cy="52322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cs-CZ" sz="1400" b="1" dirty="0" smtClean="0">
                <a:latin typeface="+mn-lt"/>
              </a:rPr>
              <a:t>= Samotná </a:t>
            </a:r>
            <a:r>
              <a:rPr lang="cs-CZ" sz="1400" b="1" dirty="0">
                <a:latin typeface="+mn-lt"/>
              </a:rPr>
              <a:t>skutečnost, že je </a:t>
            </a:r>
            <a:r>
              <a:rPr lang="cs-CZ" sz="1400" b="1" dirty="0" smtClean="0">
                <a:latin typeface="+mn-lt"/>
              </a:rPr>
              <a:t>něco zřejmé</a:t>
            </a:r>
            <a:r>
              <a:rPr lang="cs-CZ" sz="1400" b="1" dirty="0">
                <a:latin typeface="+mn-lt"/>
              </a:rPr>
              <a:t>, má potvrdit správnost příslušného </a:t>
            </a:r>
            <a:r>
              <a:rPr lang="cs-CZ" sz="1400" b="1" dirty="0" smtClean="0">
                <a:latin typeface="+mn-lt"/>
              </a:rPr>
              <a:t>názoru</a:t>
            </a:r>
            <a:endParaRPr lang="cs-CZ" sz="1400" b="1" dirty="0">
              <a:latin typeface="+mn-lt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4622104" y="4990214"/>
            <a:ext cx="4457882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1400" b="1" dirty="0" smtClean="0">
                <a:latin typeface="+mn-lt"/>
              </a:rPr>
              <a:t>Propagandisté nepoužívají pouze psané texty ale ze zálibou si osvojí veřejný prostor a různá media jako průvody, demonstrace, kde se zpívají písně, ukazují obrázky a symboly</a:t>
            </a:r>
            <a:endParaRPr lang="cs-CZ" sz="1400" b="1" dirty="0">
              <a:latin typeface="+mn-lt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2170268" y="6092673"/>
            <a:ext cx="5489872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rgbClr val="FFFFCC"/>
                </a:solidFill>
                <a:latin typeface="+mn-lt"/>
              </a:rPr>
              <a:t>Středověká veřejnost = </a:t>
            </a:r>
            <a:r>
              <a:rPr lang="cs-CZ" sz="1400" b="1" dirty="0" err="1" smtClean="0">
                <a:solidFill>
                  <a:srgbClr val="FFFFCC"/>
                </a:solidFill>
                <a:latin typeface="+mn-lt"/>
              </a:rPr>
              <a:t>situativní</a:t>
            </a:r>
            <a:r>
              <a:rPr lang="cs-CZ" sz="1400" b="1" dirty="0" smtClean="0">
                <a:solidFill>
                  <a:srgbClr val="FFFFCC"/>
                </a:solidFill>
                <a:latin typeface="+mn-lt"/>
              </a:rPr>
              <a:t>, dynamická a příležitostná!</a:t>
            </a:r>
            <a:endParaRPr lang="cs-CZ" sz="1400" b="1" dirty="0">
              <a:solidFill>
                <a:srgbClr val="FFFF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075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3846" y="3600049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</a:t>
            </a:r>
            <a:r>
              <a:rPr lang="cs-CZ" altLang="cs-CZ" dirty="0" smtClean="0">
                <a:solidFill>
                  <a:srgbClr val="C00000"/>
                </a:solidFill>
              </a:rPr>
              <a:t>17.10.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569" y="304800"/>
            <a:ext cx="2657231" cy="353565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 bwMode="auto">
          <a:xfrm>
            <a:off x="443846" y="4303331"/>
            <a:ext cx="8417055" cy="1138681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>
                <a:latin typeface="+mn-lt"/>
              </a:rPr>
              <a:t>Přečtěte si článek od Karla Hrůzy (‚</a:t>
            </a:r>
            <a:r>
              <a:rPr lang="cs-CZ" sz="1800" b="1" dirty="0" err="1">
                <a:latin typeface="+mn-lt"/>
              </a:rPr>
              <a:t>Einleitung</a:t>
            </a:r>
            <a:r>
              <a:rPr lang="cs-CZ" sz="1800" b="1" dirty="0">
                <a:latin typeface="+mn-lt"/>
              </a:rPr>
              <a:t>: </a:t>
            </a:r>
            <a:r>
              <a:rPr lang="cs-CZ" sz="1800" b="1" i="1" dirty="0">
                <a:latin typeface="+mn-lt"/>
              </a:rPr>
              <a:t>Propaganda, </a:t>
            </a:r>
          </a:p>
          <a:p>
            <a:r>
              <a:rPr lang="cs-CZ" sz="1800" b="1" i="1" dirty="0">
                <a:latin typeface="+mn-lt"/>
              </a:rPr>
              <a:t>     </a:t>
            </a:r>
            <a:r>
              <a:rPr lang="cs-CZ" sz="1800" b="1" i="1" dirty="0" err="1">
                <a:latin typeface="+mn-lt"/>
              </a:rPr>
              <a:t>Öffentlichkeit</a:t>
            </a:r>
            <a:r>
              <a:rPr lang="cs-CZ" sz="1800" b="1" i="1" dirty="0">
                <a:latin typeface="+mn-lt"/>
              </a:rPr>
              <a:t> </a:t>
            </a:r>
            <a:r>
              <a:rPr lang="cs-CZ" sz="1800" b="1" i="1" dirty="0" err="1">
                <a:latin typeface="+mn-lt"/>
              </a:rPr>
              <a:t>und</a:t>
            </a:r>
            <a:r>
              <a:rPr lang="cs-CZ" sz="1800" b="1" i="1" dirty="0">
                <a:latin typeface="+mn-lt"/>
              </a:rPr>
              <a:t> </a:t>
            </a:r>
            <a:r>
              <a:rPr lang="cs-CZ" sz="1800" b="1" i="1" dirty="0" err="1">
                <a:latin typeface="+mn-lt"/>
              </a:rPr>
              <a:t>Kommunikation</a:t>
            </a:r>
            <a:r>
              <a:rPr lang="cs-CZ" sz="1800" b="1" i="1" dirty="0">
                <a:latin typeface="+mn-lt"/>
              </a:rPr>
              <a:t> </a:t>
            </a:r>
            <a:r>
              <a:rPr lang="cs-CZ" sz="1800" b="1" i="1" dirty="0" err="1">
                <a:latin typeface="+mn-lt"/>
              </a:rPr>
              <a:t>im</a:t>
            </a:r>
            <a:r>
              <a:rPr lang="cs-CZ" sz="1800" b="1" i="1" dirty="0">
                <a:latin typeface="+mn-lt"/>
              </a:rPr>
              <a:t> </a:t>
            </a:r>
            <a:r>
              <a:rPr lang="cs-CZ" sz="1800" b="1" i="1" dirty="0" err="1">
                <a:latin typeface="+mn-lt"/>
              </a:rPr>
              <a:t>Mittelalter</a:t>
            </a:r>
            <a:r>
              <a:rPr lang="cs-CZ" sz="1800" b="1" i="1" dirty="0">
                <a:latin typeface="+mn-lt"/>
              </a:rPr>
              <a:t>‘, S. 9-25 </a:t>
            </a:r>
            <a:r>
              <a:rPr lang="cs-CZ" sz="1800" b="1" dirty="0">
                <a:latin typeface="+mn-lt"/>
              </a:rPr>
              <a:t>)</a:t>
            </a:r>
            <a:endParaRPr lang="cs-CZ" sz="14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Co je propaganda, co Komunikace, co veřejnost ve středověku?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Vyberte si jednu s těchto tří kategorií a prohlubte ji (</a:t>
            </a:r>
            <a:r>
              <a:rPr lang="cs-CZ" sz="1400" b="1" dirty="0" err="1">
                <a:latin typeface="+mn-lt"/>
              </a:rPr>
              <a:t>málá</a:t>
            </a:r>
            <a:r>
              <a:rPr lang="cs-CZ" sz="1400" b="1" dirty="0">
                <a:latin typeface="+mn-lt"/>
              </a:rPr>
              <a:t> rešerše), představte výsledek v plénu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DB408520-91EC-2A60-F525-383B39BC6C11}"/>
              </a:ext>
            </a:extLst>
          </p:cNvPr>
          <p:cNvSpPr/>
          <p:nvPr/>
        </p:nvSpPr>
        <p:spPr bwMode="auto">
          <a:xfrm>
            <a:off x="443846" y="5520591"/>
            <a:ext cx="8417055" cy="76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 startAt="2"/>
            </a:pPr>
            <a:r>
              <a:rPr lang="cs-CZ" sz="1600" b="1" dirty="0">
                <a:latin typeface="+mn-lt"/>
              </a:rPr>
              <a:t>Výzva Urbana II. ke křižácké výpravě (1095)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které poznatky z Hrůzova textu se dají aplikovat na pramen (typ komunikace? Veřejnost?)?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Je to propaganda nebo ne?  </a:t>
            </a:r>
          </a:p>
        </p:txBody>
      </p:sp>
    </p:spTree>
    <p:extLst>
      <p:ext uri="{BB962C8B-B14F-4D97-AF65-F5344CB8AC3E}">
        <p14:creationId xmlns:p14="http://schemas.microsoft.com/office/powerpoint/2010/main" val="367658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="" xmlns:a16="http://schemas.microsoft.com/office/drawing/2014/main" id="{26B75C57-8C22-97B0-B263-3576AEA30E50}"/>
              </a:ext>
            </a:extLst>
          </p:cNvPr>
          <p:cNvSpPr/>
          <p:nvPr/>
        </p:nvSpPr>
        <p:spPr bwMode="auto">
          <a:xfrm>
            <a:off x="2211070" y="434088"/>
            <a:ext cx="5863082" cy="46277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2000" b="1" dirty="0" smtClean="0">
                <a:solidFill>
                  <a:srgbClr val="3333CC"/>
                </a:solidFill>
                <a:latin typeface="+mn-lt"/>
              </a:rPr>
              <a:t>Křižácká výzva Urbana II. (27. listopad 1095) </a:t>
            </a:r>
            <a:endParaRPr lang="cs-CZ" sz="2000" b="1" dirty="0">
              <a:solidFill>
                <a:srgbClr val="3333CC"/>
              </a:solidFill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722"/>
            <a:ext cx="2586024" cy="3424523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2586024" y="3429300"/>
            <a:ext cx="6557976" cy="20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Synoda biskupů latinské církve svolaná Urbanem II </a:t>
            </a:r>
            <a:r>
              <a:rPr lang="cs-CZ" sz="1400" b="1" dirty="0" smtClean="0">
                <a:latin typeface="+mn-lt"/>
              </a:rPr>
              <a:t>(</a:t>
            </a:r>
            <a:r>
              <a:rPr lang="cs-CZ" sz="1400" b="1" dirty="0">
                <a:latin typeface="+mn-lt"/>
              </a:rPr>
              <a:t>tj. především biskupové a opati z Francie, italští příznivci </a:t>
            </a:r>
            <a:r>
              <a:rPr lang="cs-CZ" sz="1400" b="1" dirty="0" smtClean="0">
                <a:latin typeface="+mn-lt"/>
              </a:rPr>
              <a:t>Urbana)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latin typeface="+mn-lt"/>
              </a:rPr>
              <a:t>Téma</a:t>
            </a:r>
            <a:r>
              <a:rPr lang="cs-CZ" sz="1400" b="1" dirty="0">
                <a:latin typeface="+mn-lt"/>
              </a:rPr>
              <a:t>: Rozvrat církevního a politického systému v Evropě </a:t>
            </a:r>
            <a:r>
              <a:rPr lang="cs-CZ" sz="1400" b="1" dirty="0" smtClean="0">
                <a:latin typeface="+mn-lt"/>
              </a:rPr>
              <a:t>(schizma </a:t>
            </a:r>
            <a:r>
              <a:rPr lang="cs-CZ" sz="1400" b="1" dirty="0">
                <a:latin typeface="+mn-lt"/>
              </a:rPr>
              <a:t>a </a:t>
            </a:r>
            <a:r>
              <a:rPr lang="cs-CZ" sz="1400" b="1" dirty="0" smtClean="0">
                <a:latin typeface="+mn-lt"/>
              </a:rPr>
              <a:t>spor </a:t>
            </a:r>
            <a:r>
              <a:rPr lang="cs-CZ" sz="1400" b="1" dirty="0">
                <a:latin typeface="+mn-lt"/>
              </a:rPr>
              <a:t>o investituru: boj Urbana II. proti Klementu III</a:t>
            </a:r>
            <a:r>
              <a:rPr lang="cs-CZ" sz="1400" b="1" dirty="0" smtClean="0">
                <a:latin typeface="+mn-lt"/>
              </a:rPr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latin typeface="+mn-lt"/>
              </a:rPr>
              <a:t>Problémy </a:t>
            </a:r>
            <a:r>
              <a:rPr lang="cs-CZ" sz="1400" b="1" dirty="0">
                <a:latin typeface="+mn-lt"/>
              </a:rPr>
              <a:t>každodenního života v církvi: zakázána laická investitura a přísahy věrnosti kleriků světské moci, potvrzen celibát kleriků a zákaz simonie, upraveno nošení zbraní pro </a:t>
            </a:r>
            <a:r>
              <a:rPr lang="cs-CZ" sz="1400" b="1" dirty="0" smtClean="0">
                <a:latin typeface="+mn-lt"/>
              </a:rPr>
              <a:t>kněze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rgbClr val="FF0000"/>
                </a:solidFill>
                <a:latin typeface="+mn-lt"/>
              </a:rPr>
              <a:t>Výzva </a:t>
            </a:r>
            <a:r>
              <a:rPr lang="cs-CZ" sz="1400" b="1" dirty="0">
                <a:solidFill>
                  <a:srgbClr val="FF0000"/>
                </a:solidFill>
                <a:latin typeface="+mn-lt"/>
              </a:rPr>
              <a:t>ke křížové výpravě na pomoc východnímu křesťanství (27. listopadu 1095</a:t>
            </a:r>
            <a:r>
              <a:rPr lang="cs-CZ" sz="1400" b="1" dirty="0" smtClean="0">
                <a:solidFill>
                  <a:srgbClr val="FF0000"/>
                </a:solidFill>
                <a:latin typeface="+mn-lt"/>
              </a:rPr>
              <a:t>).</a:t>
            </a:r>
            <a:endParaRPr lang="cs-CZ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86024" y="2989446"/>
            <a:ext cx="6557976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b="1" dirty="0" err="1">
                <a:solidFill>
                  <a:srgbClr val="FFFF00"/>
                </a:solidFill>
                <a:latin typeface="+mj-lt"/>
              </a:rPr>
              <a:t>Clermontská</a:t>
            </a:r>
            <a:r>
              <a:rPr lang="cs-CZ" sz="1800" b="1" dirty="0">
                <a:solidFill>
                  <a:srgbClr val="FFFF00"/>
                </a:solidFill>
                <a:latin typeface="+mj-lt"/>
              </a:rPr>
              <a:t> synoda (18.-28. 11. 1095)</a:t>
            </a:r>
          </a:p>
        </p:txBody>
      </p:sp>
      <p:sp>
        <p:nvSpPr>
          <p:cNvPr id="7" name="Obdélník 6"/>
          <p:cNvSpPr/>
          <p:nvPr/>
        </p:nvSpPr>
        <p:spPr>
          <a:xfrm>
            <a:off x="1503324" y="5601669"/>
            <a:ext cx="7640676" cy="1200329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>
                <a:latin typeface="+mn-lt"/>
              </a:rPr>
              <a:t>Křížový list Urbana II. (prosinec 1095)   </a:t>
            </a:r>
            <a:endParaRPr lang="cs-CZ" sz="1200" b="1" dirty="0" smtClean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FF0000"/>
                </a:solidFill>
                <a:latin typeface="+mn-lt"/>
              </a:rPr>
              <a:t>Gesta </a:t>
            </a:r>
            <a:r>
              <a:rPr lang="cs-CZ" sz="1200" b="1" dirty="0" err="1">
                <a:solidFill>
                  <a:srgbClr val="FF0000"/>
                </a:solidFill>
                <a:latin typeface="+mn-lt"/>
              </a:rPr>
              <a:t>Francorum</a:t>
            </a:r>
            <a:r>
              <a:rPr lang="cs-CZ" sz="1200" b="1" dirty="0">
                <a:solidFill>
                  <a:srgbClr val="FF0000"/>
                </a:solidFill>
                <a:latin typeface="+mn-lt"/>
              </a:rPr>
              <a:t> (1099) </a:t>
            </a:r>
            <a:r>
              <a:rPr lang="cs-CZ" sz="1200" b="1" dirty="0">
                <a:latin typeface="+mn-lt"/>
              </a:rPr>
              <a:t>(</a:t>
            </a:r>
            <a:r>
              <a:rPr lang="cs-CZ" sz="1200" b="1" dirty="0" smtClean="0">
                <a:latin typeface="+mn-lt"/>
              </a:rPr>
              <a:t>anonymní)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err="1" smtClean="0">
                <a:solidFill>
                  <a:srgbClr val="FF0000"/>
                </a:solidFill>
                <a:latin typeface="+mn-lt"/>
              </a:rPr>
              <a:t>Fulcher</a:t>
            </a:r>
            <a:r>
              <a:rPr lang="cs-CZ" sz="1200" b="1" dirty="0" smtClean="0">
                <a:solidFill>
                  <a:srgbClr val="FF0000"/>
                </a:solidFill>
                <a:latin typeface="+mn-lt"/>
              </a:rPr>
              <a:t> z </a:t>
            </a:r>
            <a:r>
              <a:rPr lang="cs-CZ" sz="1200" b="1" dirty="0" err="1" smtClean="0">
                <a:solidFill>
                  <a:srgbClr val="FF0000"/>
                </a:solidFill>
                <a:latin typeface="+mn-lt"/>
              </a:rPr>
              <a:t>Chartres</a:t>
            </a:r>
            <a:r>
              <a:rPr lang="cs-CZ" sz="1200" b="1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cs-CZ" sz="1200" b="1" dirty="0" err="1" smtClean="0">
                <a:latin typeface="+mn-lt"/>
              </a:rPr>
              <a:t>Historia</a:t>
            </a:r>
            <a:r>
              <a:rPr lang="cs-CZ" sz="1200" b="1" dirty="0" smtClean="0">
                <a:latin typeface="+mn-lt"/>
              </a:rPr>
              <a:t> </a:t>
            </a:r>
            <a:r>
              <a:rPr lang="cs-CZ" sz="1200" b="1" dirty="0" err="1">
                <a:latin typeface="+mn-lt"/>
              </a:rPr>
              <a:t>Hierosolymitana</a:t>
            </a:r>
            <a:r>
              <a:rPr lang="cs-CZ" sz="1200" b="1" dirty="0">
                <a:latin typeface="+mn-lt"/>
              </a:rPr>
              <a:t> (1101-1128) (pravděpodobně očité svědectví</a:t>
            </a:r>
            <a:r>
              <a:rPr lang="cs-CZ" sz="1200" b="1" dirty="0" smtClean="0">
                <a:latin typeface="+mn-lt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FF0000"/>
                </a:solidFill>
                <a:latin typeface="+mn-lt"/>
              </a:rPr>
              <a:t>Robert </a:t>
            </a:r>
            <a:r>
              <a:rPr lang="cs-CZ" sz="1200" b="1" dirty="0">
                <a:solidFill>
                  <a:srgbClr val="FF0000"/>
                </a:solidFill>
                <a:latin typeface="+mn-lt"/>
              </a:rPr>
              <a:t>z Remeše</a:t>
            </a:r>
            <a:r>
              <a:rPr lang="cs-CZ" sz="1200" b="1" dirty="0">
                <a:latin typeface="+mn-lt"/>
              </a:rPr>
              <a:t>, </a:t>
            </a:r>
            <a:r>
              <a:rPr lang="cs-CZ" sz="1200" b="1" dirty="0" err="1" smtClean="0">
                <a:latin typeface="+mn-lt"/>
              </a:rPr>
              <a:t>Historia</a:t>
            </a:r>
            <a:r>
              <a:rPr lang="cs-CZ" sz="1200" b="1" dirty="0" smtClean="0">
                <a:latin typeface="+mn-lt"/>
              </a:rPr>
              <a:t> </a:t>
            </a:r>
            <a:r>
              <a:rPr lang="cs-CZ" sz="1200" b="1" dirty="0" err="1">
                <a:latin typeface="+mn-lt"/>
              </a:rPr>
              <a:t>Iherosolimitana</a:t>
            </a:r>
            <a:r>
              <a:rPr lang="cs-CZ" sz="1200" b="1" dirty="0">
                <a:latin typeface="+mn-lt"/>
              </a:rPr>
              <a:t> (1101-07) (pravděpodobně očité svědectví</a:t>
            </a:r>
            <a:r>
              <a:rPr lang="cs-CZ" sz="1200" b="1" dirty="0" smtClean="0">
                <a:latin typeface="+mn-lt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err="1" smtClean="0">
                <a:solidFill>
                  <a:srgbClr val="FF0000"/>
                </a:solidFill>
                <a:latin typeface="+mn-lt"/>
              </a:rPr>
              <a:t>Balderic</a:t>
            </a:r>
            <a:r>
              <a:rPr lang="cs-CZ" sz="1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200" b="1" dirty="0">
                <a:solidFill>
                  <a:srgbClr val="FF0000"/>
                </a:solidFill>
                <a:latin typeface="+mn-lt"/>
              </a:rPr>
              <a:t>z Dolu</a:t>
            </a:r>
            <a:r>
              <a:rPr lang="cs-CZ" sz="1200" b="1" dirty="0">
                <a:latin typeface="+mn-lt"/>
              </a:rPr>
              <a:t>, </a:t>
            </a:r>
            <a:r>
              <a:rPr lang="cs-CZ" sz="1200" b="1" dirty="0" err="1">
                <a:latin typeface="+mn-lt"/>
              </a:rPr>
              <a:t>Historiae</a:t>
            </a:r>
            <a:r>
              <a:rPr lang="cs-CZ" sz="1200" b="1" dirty="0">
                <a:latin typeface="+mn-lt"/>
              </a:rPr>
              <a:t> </a:t>
            </a:r>
            <a:r>
              <a:rPr lang="cs-CZ" sz="1200" b="1" dirty="0" err="1">
                <a:latin typeface="+mn-lt"/>
              </a:rPr>
              <a:t>Hierosolymitanae</a:t>
            </a:r>
            <a:r>
              <a:rPr lang="cs-CZ" sz="1200" b="1" dirty="0">
                <a:latin typeface="+mn-lt"/>
              </a:rPr>
              <a:t> </a:t>
            </a:r>
            <a:r>
              <a:rPr lang="cs-CZ" sz="1200" b="1" dirty="0" err="1">
                <a:latin typeface="+mn-lt"/>
              </a:rPr>
              <a:t>libri</a:t>
            </a:r>
            <a:r>
              <a:rPr lang="cs-CZ" sz="1200" b="1" dirty="0">
                <a:latin typeface="+mn-lt"/>
              </a:rPr>
              <a:t> IV (</a:t>
            </a:r>
            <a:r>
              <a:rPr lang="cs-CZ" sz="1200" b="1" dirty="0" smtClean="0">
                <a:latin typeface="+mn-lt"/>
              </a:rPr>
              <a:t>1095-1099)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err="1" smtClean="0">
                <a:solidFill>
                  <a:srgbClr val="FF0000"/>
                </a:solidFill>
                <a:latin typeface="+mn-lt"/>
              </a:rPr>
              <a:t>Guibert</a:t>
            </a:r>
            <a:r>
              <a:rPr lang="cs-CZ" sz="1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200" b="1" dirty="0">
                <a:solidFill>
                  <a:srgbClr val="FF0000"/>
                </a:solidFill>
                <a:latin typeface="+mn-lt"/>
              </a:rPr>
              <a:t>z </a:t>
            </a:r>
            <a:r>
              <a:rPr lang="cs-CZ" sz="1200" b="1" dirty="0" err="1">
                <a:solidFill>
                  <a:srgbClr val="FF0000"/>
                </a:solidFill>
                <a:latin typeface="+mn-lt"/>
              </a:rPr>
              <a:t>Nogentu</a:t>
            </a:r>
            <a:r>
              <a:rPr lang="cs-CZ" sz="1200" b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cs-CZ" sz="1200" b="1" dirty="0">
                <a:latin typeface="+mn-lt"/>
              </a:rPr>
              <a:t>Gesta Dei per </a:t>
            </a:r>
            <a:r>
              <a:rPr lang="cs-CZ" sz="1200" b="1" dirty="0" err="1">
                <a:latin typeface="+mn-lt"/>
              </a:rPr>
              <a:t>Francos</a:t>
            </a:r>
            <a:r>
              <a:rPr lang="cs-CZ" sz="1200" b="1" dirty="0">
                <a:latin typeface="+mn-lt"/>
              </a:rPr>
              <a:t> (1108)</a:t>
            </a:r>
          </a:p>
        </p:txBody>
      </p:sp>
      <p:sp>
        <p:nvSpPr>
          <p:cNvPr id="9" name="Obdélník 8"/>
          <p:cNvSpPr/>
          <p:nvPr/>
        </p:nvSpPr>
        <p:spPr>
          <a:xfrm>
            <a:off x="0" y="4412245"/>
            <a:ext cx="2461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+mn-lt"/>
              </a:rPr>
              <a:t>Urban </a:t>
            </a:r>
            <a:r>
              <a:rPr lang="cs-CZ" sz="1200" b="1" dirty="0" smtClean="0">
                <a:latin typeface="+mn-lt"/>
              </a:rPr>
              <a:t>v </a:t>
            </a:r>
            <a:r>
              <a:rPr lang="en-US" sz="1200" b="1" dirty="0" smtClean="0">
                <a:latin typeface="+mn-lt"/>
              </a:rPr>
              <a:t>Clermont</a:t>
            </a:r>
            <a:r>
              <a:rPr lang="cs-CZ" sz="1200" b="1" dirty="0" smtClean="0">
                <a:latin typeface="+mn-lt"/>
              </a:rPr>
              <a:t>u</a:t>
            </a:r>
            <a:r>
              <a:rPr lang="en-US" sz="1200" b="1" dirty="0" smtClean="0">
                <a:latin typeface="+mn-lt"/>
              </a:rPr>
              <a:t> (</a:t>
            </a:r>
            <a:r>
              <a:rPr lang="cs-CZ" sz="1200" b="1" dirty="0" err="1" smtClean="0">
                <a:latin typeface="+mn-lt"/>
              </a:rPr>
              <a:t>Grandes</a:t>
            </a:r>
            <a:r>
              <a:rPr lang="cs-CZ" sz="1200" b="1" dirty="0" smtClean="0">
                <a:latin typeface="+mn-lt"/>
              </a:rPr>
              <a:t> </a:t>
            </a:r>
            <a:r>
              <a:rPr lang="cs-CZ" sz="1200" b="1" dirty="0" err="1" smtClean="0">
                <a:latin typeface="+mn-lt"/>
              </a:rPr>
              <a:t>Chroniques</a:t>
            </a:r>
            <a:r>
              <a:rPr lang="cs-CZ" sz="1200" b="1" dirty="0" smtClean="0">
                <a:latin typeface="+mn-lt"/>
              </a:rPr>
              <a:t> de </a:t>
            </a:r>
            <a:r>
              <a:rPr lang="cs-CZ" sz="1200" b="1" dirty="0" err="1" smtClean="0">
                <a:latin typeface="+mn-lt"/>
              </a:rPr>
              <a:t>Fance</a:t>
            </a:r>
            <a:r>
              <a:rPr lang="cs-CZ" sz="1200" b="1" dirty="0" smtClean="0">
                <a:latin typeface="+mn-lt"/>
              </a:rPr>
              <a:t>, 14. stol)</a:t>
            </a:r>
            <a:endParaRPr lang="cs-CZ" sz="1200" b="1" dirty="0">
              <a:latin typeface="+mn-lt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-33986" y="4955338"/>
            <a:ext cx="262001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FFFF00"/>
                </a:solidFill>
                <a:latin typeface="+mj-lt"/>
              </a:rPr>
              <a:t>Šest svědectví o křižácké výzvě</a:t>
            </a:r>
            <a:endParaRPr lang="cs-CZ" sz="18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586024" y="923632"/>
            <a:ext cx="6557976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FFFF00"/>
                </a:solidFill>
                <a:latin typeface="+mj-lt"/>
              </a:rPr>
              <a:t>Urban II. </a:t>
            </a:r>
            <a:endParaRPr lang="cs-CZ" sz="18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586024" y="1332904"/>
            <a:ext cx="6557976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latin typeface="+mn-lt"/>
              </a:rPr>
              <a:t>Odo de Châtillon</a:t>
            </a:r>
            <a:r>
              <a:rPr lang="es-ES" sz="1400" dirty="0">
                <a:latin typeface="+mn-lt"/>
              </a:rPr>
              <a:t>, </a:t>
            </a:r>
            <a:r>
              <a:rPr lang="es-ES" sz="1400" b="1" dirty="0">
                <a:latin typeface="+mn-lt"/>
              </a:rPr>
              <a:t>Odo de </a:t>
            </a:r>
            <a:r>
              <a:rPr lang="es-ES" sz="1400" b="1" dirty="0" smtClean="0">
                <a:latin typeface="+mn-lt"/>
              </a:rPr>
              <a:t>Lagery</a:t>
            </a:r>
            <a:r>
              <a:rPr lang="cs-CZ" sz="1400" b="1" dirty="0">
                <a:latin typeface="+mn-lt"/>
              </a:rPr>
              <a:t>,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>
                <a:latin typeface="+mn-lt"/>
              </a:rPr>
              <a:t>z významné šlechtické rodiny, dostalo se mu dobrého </a:t>
            </a:r>
            <a:r>
              <a:rPr lang="cs-CZ" sz="1400" dirty="0" smtClean="0">
                <a:latin typeface="+mn-lt"/>
              </a:rPr>
              <a:t>vzdělání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A</a:t>
            </a:r>
            <a:r>
              <a:rPr lang="cs-CZ" sz="1400" dirty="0" smtClean="0">
                <a:latin typeface="+mn-lt"/>
              </a:rPr>
              <a:t>rcijáhnem </a:t>
            </a:r>
            <a:r>
              <a:rPr lang="cs-CZ" sz="1400" dirty="0">
                <a:latin typeface="+mn-lt"/>
              </a:rPr>
              <a:t>v Remeši, </a:t>
            </a:r>
            <a:r>
              <a:rPr lang="cs-CZ" sz="1400" dirty="0" smtClean="0">
                <a:latin typeface="+mn-lt"/>
              </a:rPr>
              <a:t>později mnich </a:t>
            </a:r>
            <a:r>
              <a:rPr lang="cs-CZ" sz="1400" dirty="0">
                <a:latin typeface="+mn-lt"/>
              </a:rPr>
              <a:t>v Cluny a </a:t>
            </a:r>
            <a:r>
              <a:rPr lang="cs-CZ" sz="1400" dirty="0" smtClean="0">
                <a:latin typeface="+mn-lt"/>
              </a:rPr>
              <a:t>převorem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+mn-lt"/>
              </a:rPr>
              <a:t>1079 </a:t>
            </a:r>
            <a:r>
              <a:rPr lang="cs-CZ" sz="1400" dirty="0">
                <a:latin typeface="+mn-lt"/>
              </a:rPr>
              <a:t>jej opat vyslal do </a:t>
            </a:r>
            <a:r>
              <a:rPr lang="cs-CZ" sz="1400" dirty="0" smtClean="0">
                <a:latin typeface="+mn-lt"/>
              </a:rPr>
              <a:t>Říma, zde se stal oblíbencem Papeže Řehoře VII. který ho učinil </a:t>
            </a:r>
            <a:r>
              <a:rPr lang="cs-CZ" sz="1400" dirty="0">
                <a:latin typeface="+mn-lt"/>
              </a:rPr>
              <a:t>ho </a:t>
            </a:r>
            <a:r>
              <a:rPr lang="cs-CZ" sz="1400" dirty="0" smtClean="0">
                <a:latin typeface="+mn-lt"/>
              </a:rPr>
              <a:t>kardinálem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+mn-lt"/>
              </a:rPr>
              <a:t>Papežem od 1088, zachráncem reformního papežství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973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1475</TotalTime>
  <Words>1544</Words>
  <Application>Microsoft Office PowerPoint</Application>
  <PresentationFormat>Předvádění na obrazovce (4:3)</PresentationFormat>
  <Paragraphs>182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Tahoma</vt:lpstr>
      <vt:lpstr>Wingdings</vt:lpstr>
      <vt:lpstr>Prezentace_MU_CZ</vt:lpstr>
      <vt:lpstr>Metodika XII.  Středověká propaganda IV. Prvky propaganda, komunikace, veřejnost      </vt:lpstr>
      <vt:lpstr>Úkoly 17.10.</vt:lpstr>
      <vt:lpstr>Úkoly 17.10.</vt:lpstr>
      <vt:lpstr>Prezentace aplikace PowerPoint</vt:lpstr>
      <vt:lpstr>Prezentace aplikace PowerPoint</vt:lpstr>
      <vt:lpstr>Prezentace aplikace PowerPoint</vt:lpstr>
      <vt:lpstr>Prezentace aplikace PowerPoint</vt:lpstr>
      <vt:lpstr>Úkoly 17.10.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Úkoly 24.10.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PK</dc:creator>
  <cp:lastModifiedBy>user</cp:lastModifiedBy>
  <cp:revision>288</cp:revision>
  <cp:lastPrinted>2019-09-24T07:27:02Z</cp:lastPrinted>
  <dcterms:created xsi:type="dcterms:W3CDTF">2015-11-23T07:04:47Z</dcterms:created>
  <dcterms:modified xsi:type="dcterms:W3CDTF">2023-10-12T16:46:42Z</dcterms:modified>
</cp:coreProperties>
</file>