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
  </p:notesMasterIdLst>
  <p:handoutMasterIdLst>
    <p:handoutMasterId r:id="rId15"/>
  </p:handoutMasterIdLst>
  <p:sldIdLst>
    <p:sldId id="256" r:id="rId2"/>
    <p:sldId id="334" r:id="rId3"/>
    <p:sldId id="335" r:id="rId4"/>
    <p:sldId id="297" r:id="rId5"/>
    <p:sldId id="338" r:id="rId6"/>
    <p:sldId id="340" r:id="rId7"/>
    <p:sldId id="336" r:id="rId8"/>
    <p:sldId id="339" r:id="rId9"/>
    <p:sldId id="337" r:id="rId10"/>
    <p:sldId id="341" r:id="rId11"/>
    <p:sldId id="342" r:id="rId12"/>
    <p:sldId id="323" r:id="rId13"/>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5050"/>
    <a:srgbClr val="FF6600"/>
    <a:srgbClr val="FFCCCC"/>
    <a:srgbClr val="CC6600"/>
    <a:srgbClr val="FFFF99"/>
    <a:srgbClr val="CCFF33"/>
    <a:srgbClr val="9E4529"/>
    <a:srgbClr val="800000"/>
    <a:srgbClr val="99C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1C738-33A7-444C-9FDE-63E1F0E12571}" v="1062" dt="2022-09-20T07:24:24.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38" autoAdjust="0"/>
  </p:normalViewPr>
  <p:slideViewPr>
    <p:cSldViewPr snapToGrid="0">
      <p:cViewPr varScale="1">
        <p:scale>
          <a:sx n="108" d="100"/>
          <a:sy n="108" d="100"/>
        </p:scale>
        <p:origin x="1830" y="96"/>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ra Hübner" userId="7a457e581f0146c3" providerId="LiveId" clId="{19E1C738-33A7-444C-9FDE-63E1F0E12571}"/>
    <pc:docChg chg="undo custSel addSld delSld modSld sldOrd">
      <pc:chgData name="Klara Hübner" userId="7a457e581f0146c3" providerId="LiveId" clId="{19E1C738-33A7-444C-9FDE-63E1F0E12571}" dt="2022-09-20T07:47:53.922" v="4178" actId="114"/>
      <pc:docMkLst>
        <pc:docMk/>
      </pc:docMkLst>
      <pc:sldChg chg="addSp delSp modSp mod">
        <pc:chgData name="Klara Hübner" userId="7a457e581f0146c3" providerId="LiveId" clId="{19E1C738-33A7-444C-9FDE-63E1F0E12571}" dt="2022-09-20T07:47:53.922" v="4178" actId="114"/>
        <pc:sldMkLst>
          <pc:docMk/>
          <pc:sldMk cId="0" sldId="256"/>
        </pc:sldMkLst>
        <pc:spChg chg="mod">
          <ac:chgData name="Klara Hübner" userId="7a457e581f0146c3" providerId="LiveId" clId="{19E1C738-33A7-444C-9FDE-63E1F0E12571}" dt="2022-09-20T07:47:53.922" v="4178" actId="114"/>
          <ac:spMkLst>
            <pc:docMk/>
            <pc:sldMk cId="0" sldId="256"/>
            <ac:spMk id="95234" creationId="{00000000-0000-0000-0000-000000000000}"/>
          </ac:spMkLst>
        </pc:spChg>
        <pc:picChg chg="del">
          <ac:chgData name="Klara Hübner" userId="7a457e581f0146c3" providerId="LiveId" clId="{19E1C738-33A7-444C-9FDE-63E1F0E12571}" dt="2022-09-19T11:07:04.391" v="2" actId="478"/>
          <ac:picMkLst>
            <pc:docMk/>
            <pc:sldMk cId="0" sldId="256"/>
            <ac:picMk id="3" creationId="{00000000-0000-0000-0000-000000000000}"/>
          </ac:picMkLst>
        </pc:picChg>
        <pc:picChg chg="add del mod">
          <ac:chgData name="Klara Hübner" userId="7a457e581f0146c3" providerId="LiveId" clId="{19E1C738-33A7-444C-9FDE-63E1F0E12571}" dt="2022-09-19T11:13:41.852" v="65" actId="478"/>
          <ac:picMkLst>
            <pc:docMk/>
            <pc:sldMk cId="0" sldId="256"/>
            <ac:picMk id="5" creationId="{8CAA08D3-0F4F-C10A-DD86-8C06D89F6538}"/>
          </ac:picMkLst>
        </pc:picChg>
        <pc:picChg chg="del">
          <ac:chgData name="Klara Hübner" userId="7a457e581f0146c3" providerId="LiveId" clId="{19E1C738-33A7-444C-9FDE-63E1F0E12571}" dt="2022-09-19T11:07:03.072" v="1" actId="478"/>
          <ac:picMkLst>
            <pc:docMk/>
            <pc:sldMk cId="0" sldId="256"/>
            <ac:picMk id="6" creationId="{00000000-0000-0000-0000-000000000000}"/>
          </ac:picMkLst>
        </pc:picChg>
        <pc:picChg chg="add del mod">
          <ac:chgData name="Klara Hübner" userId="7a457e581f0146c3" providerId="LiveId" clId="{19E1C738-33A7-444C-9FDE-63E1F0E12571}" dt="2022-09-19T11:13:55.891" v="71" actId="478"/>
          <ac:picMkLst>
            <pc:docMk/>
            <pc:sldMk cId="0" sldId="256"/>
            <ac:picMk id="8" creationId="{41298EA7-3D0A-FE59-20AF-F488422956E4}"/>
          </ac:picMkLst>
        </pc:picChg>
        <pc:picChg chg="add mod">
          <ac:chgData name="Klara Hübner" userId="7a457e581f0146c3" providerId="LiveId" clId="{19E1C738-33A7-444C-9FDE-63E1F0E12571}" dt="2022-09-19T11:16:52.760" v="182" actId="1076"/>
          <ac:picMkLst>
            <pc:docMk/>
            <pc:sldMk cId="0" sldId="256"/>
            <ac:picMk id="10" creationId="{C6D0A059-4E20-5002-92CD-6E67D99B3B6C}"/>
          </ac:picMkLst>
        </pc:picChg>
      </pc:sldChg>
      <pc:sldChg chg="addSp delSp modSp mod delAnim modAnim">
        <pc:chgData name="Klara Hübner" userId="7a457e581f0146c3" providerId="LiveId" clId="{19E1C738-33A7-444C-9FDE-63E1F0E12571}" dt="2022-09-20T07:24:24.934" v="4177"/>
        <pc:sldMkLst>
          <pc:docMk/>
          <pc:sldMk cId="3810455811" sldId="276"/>
        </pc:sldMkLst>
        <pc:spChg chg="add del mod">
          <ac:chgData name="Klara Hübner" userId="7a457e581f0146c3" providerId="LiveId" clId="{19E1C738-33A7-444C-9FDE-63E1F0E12571}" dt="2022-09-19T12:19:05.304" v="1554" actId="20577"/>
          <ac:spMkLst>
            <pc:docMk/>
            <pc:sldMk cId="3810455811" sldId="276"/>
            <ac:spMk id="3" creationId="{0087804F-60E0-2C74-BDDB-D211A98322DD}"/>
          </ac:spMkLst>
        </pc:spChg>
        <pc:spChg chg="add del mod">
          <ac:chgData name="Klara Hübner" userId="7a457e581f0146c3" providerId="LiveId" clId="{19E1C738-33A7-444C-9FDE-63E1F0E12571}" dt="2022-09-19T11:19:22.861" v="208" actId="478"/>
          <ac:spMkLst>
            <pc:docMk/>
            <pc:sldMk cId="3810455811" sldId="276"/>
            <ac:spMk id="5" creationId="{2EB18375-8D35-2BB8-771F-74D143838C44}"/>
          </ac:spMkLst>
        </pc:spChg>
        <pc:spChg chg="add del mod">
          <ac:chgData name="Klara Hübner" userId="7a457e581f0146c3" providerId="LiveId" clId="{19E1C738-33A7-444C-9FDE-63E1F0E12571}" dt="2022-09-19T11:22:57.947" v="257" actId="14100"/>
          <ac:spMkLst>
            <pc:docMk/>
            <pc:sldMk cId="3810455811" sldId="276"/>
            <ac:spMk id="8" creationId="{81408CF7-DEA4-2E4C-594A-A094BB6E2137}"/>
          </ac:spMkLst>
        </pc:spChg>
        <pc:spChg chg="add mod">
          <ac:chgData name="Klara Hübner" userId="7a457e581f0146c3" providerId="LiveId" clId="{19E1C738-33A7-444C-9FDE-63E1F0E12571}" dt="2022-09-19T12:19:12.005" v="1568" actId="20577"/>
          <ac:spMkLst>
            <pc:docMk/>
            <pc:sldMk cId="3810455811" sldId="276"/>
            <ac:spMk id="9" creationId="{60A7E10F-3E2D-02FD-F9EB-A5FB592FE5A8}"/>
          </ac:spMkLst>
        </pc:spChg>
        <pc:spChg chg="add del mod">
          <ac:chgData name="Klara Hübner" userId="7a457e581f0146c3" providerId="LiveId" clId="{19E1C738-33A7-444C-9FDE-63E1F0E12571}" dt="2022-09-19T12:20:07.537" v="1602" actId="21"/>
          <ac:spMkLst>
            <pc:docMk/>
            <pc:sldMk cId="3810455811" sldId="276"/>
            <ac:spMk id="10" creationId="{D931EEDB-3E8A-10C1-E874-2539F05AF950}"/>
          </ac:spMkLst>
        </pc:spChg>
        <pc:spChg chg="add del mod">
          <ac:chgData name="Klara Hübner" userId="7a457e581f0146c3" providerId="LiveId" clId="{19E1C738-33A7-444C-9FDE-63E1F0E12571}" dt="2022-09-19T12:38:10.743" v="1867"/>
          <ac:spMkLst>
            <pc:docMk/>
            <pc:sldMk cId="3810455811" sldId="276"/>
            <ac:spMk id="11" creationId="{422D8CB0-1354-5392-5364-71FCF848B944}"/>
          </ac:spMkLst>
        </pc:spChg>
        <pc:spChg chg="add del mod">
          <ac:chgData name="Klara Hübner" userId="7a457e581f0146c3" providerId="LiveId" clId="{19E1C738-33A7-444C-9FDE-63E1F0E12571}" dt="2022-09-19T12:38:32.533" v="1871" actId="21"/>
          <ac:spMkLst>
            <pc:docMk/>
            <pc:sldMk cId="3810455811" sldId="276"/>
            <ac:spMk id="12" creationId="{B106D4A5-A42A-758D-E5F5-083FD47B40AE}"/>
          </ac:spMkLst>
        </pc:spChg>
        <pc:spChg chg="del">
          <ac:chgData name="Klara Hübner" userId="7a457e581f0146c3" providerId="LiveId" clId="{19E1C738-33A7-444C-9FDE-63E1F0E12571}" dt="2022-09-19T11:19:14.774" v="205" actId="478"/>
          <ac:spMkLst>
            <pc:docMk/>
            <pc:sldMk cId="3810455811" sldId="276"/>
            <ac:spMk id="95234" creationId="{00000000-0000-0000-0000-000000000000}"/>
          </ac:spMkLst>
        </pc:spChg>
        <pc:picChg chg="del">
          <ac:chgData name="Klara Hübner" userId="7a457e581f0146c3" providerId="LiveId" clId="{19E1C738-33A7-444C-9FDE-63E1F0E12571}" dt="2022-09-19T11:18:50.199" v="187" actId="478"/>
          <ac:picMkLst>
            <pc:docMk/>
            <pc:sldMk cId="3810455811" sldId="276"/>
            <ac:picMk id="2" creationId="{00000000-0000-0000-0000-000000000000}"/>
          </ac:picMkLst>
        </pc:picChg>
        <pc:picChg chg="add mod modCrop">
          <ac:chgData name="Klara Hübner" userId="7a457e581f0146c3" providerId="LiveId" clId="{19E1C738-33A7-444C-9FDE-63E1F0E12571}" dt="2022-09-19T11:20:47.394" v="230" actId="1076"/>
          <ac:picMkLst>
            <pc:docMk/>
            <pc:sldMk cId="3810455811" sldId="276"/>
            <ac:picMk id="7" creationId="{5CBF79AE-4CB4-2FE6-5ADF-7D489D03C86A}"/>
          </ac:picMkLst>
        </pc:picChg>
      </pc:sldChg>
      <pc:sldChg chg="del ord">
        <pc:chgData name="Klara Hübner" userId="7a457e581f0146c3" providerId="LiveId" clId="{19E1C738-33A7-444C-9FDE-63E1F0E12571}" dt="2022-09-19T11:44:56.569" v="745" actId="47"/>
        <pc:sldMkLst>
          <pc:docMk/>
          <pc:sldMk cId="2917575852" sldId="290"/>
        </pc:sldMkLst>
      </pc:sldChg>
      <pc:sldChg chg="addSp delSp modSp mod">
        <pc:chgData name="Klara Hübner" userId="7a457e581f0146c3" providerId="LiveId" clId="{19E1C738-33A7-444C-9FDE-63E1F0E12571}" dt="2022-09-20T07:18:02.565" v="4174" actId="20577"/>
        <pc:sldMkLst>
          <pc:docMk/>
          <pc:sldMk cId="1371321689" sldId="297"/>
        </pc:sldMkLst>
        <pc:spChg chg="del">
          <ac:chgData name="Klara Hübner" userId="7a457e581f0146c3" providerId="LiveId" clId="{19E1C738-33A7-444C-9FDE-63E1F0E12571}" dt="2022-09-19T13:57:47.924" v="3463" actId="478"/>
          <ac:spMkLst>
            <pc:docMk/>
            <pc:sldMk cId="1371321689" sldId="297"/>
            <ac:spMk id="6" creationId="{00000000-0000-0000-0000-000000000000}"/>
          </ac:spMkLst>
        </pc:spChg>
        <pc:spChg chg="mod">
          <ac:chgData name="Klara Hübner" userId="7a457e581f0146c3" providerId="LiveId" clId="{19E1C738-33A7-444C-9FDE-63E1F0E12571}" dt="2022-09-19T14:06:33.122" v="3959" actId="1076"/>
          <ac:spMkLst>
            <pc:docMk/>
            <pc:sldMk cId="1371321689" sldId="297"/>
            <ac:spMk id="21" creationId="{00000000-0000-0000-0000-000000000000}"/>
          </ac:spMkLst>
        </pc:spChg>
        <pc:spChg chg="mod">
          <ac:chgData name="Klara Hübner" userId="7a457e581f0146c3" providerId="LiveId" clId="{19E1C738-33A7-444C-9FDE-63E1F0E12571}" dt="2022-09-19T14:07:40.574" v="3966" actId="14100"/>
          <ac:spMkLst>
            <pc:docMk/>
            <pc:sldMk cId="1371321689" sldId="297"/>
            <ac:spMk id="22" creationId="{00000000-0000-0000-0000-000000000000}"/>
          </ac:spMkLst>
        </pc:spChg>
        <pc:spChg chg="mod">
          <ac:chgData name="Klara Hübner" userId="7a457e581f0146c3" providerId="LiveId" clId="{19E1C738-33A7-444C-9FDE-63E1F0E12571}" dt="2022-09-20T07:18:02.565" v="4174" actId="20577"/>
          <ac:spMkLst>
            <pc:docMk/>
            <pc:sldMk cId="1371321689" sldId="297"/>
            <ac:spMk id="23" creationId="{00000000-0000-0000-0000-000000000000}"/>
          </ac:spMkLst>
        </pc:spChg>
        <pc:picChg chg="del">
          <ac:chgData name="Klara Hübner" userId="7a457e581f0146c3" providerId="LiveId" clId="{19E1C738-33A7-444C-9FDE-63E1F0E12571}" dt="2022-09-19T13:57:18.832" v="3454" actId="478"/>
          <ac:picMkLst>
            <pc:docMk/>
            <pc:sldMk cId="1371321689" sldId="297"/>
            <ac:picMk id="2" creationId="{00000000-0000-0000-0000-000000000000}"/>
          </ac:picMkLst>
        </pc:picChg>
        <pc:picChg chg="add mod modCrop">
          <ac:chgData name="Klara Hübner" userId="7a457e581f0146c3" providerId="LiveId" clId="{19E1C738-33A7-444C-9FDE-63E1F0E12571}" dt="2022-09-19T14:06:42.832" v="3963" actId="1038"/>
          <ac:picMkLst>
            <pc:docMk/>
            <pc:sldMk cId="1371321689" sldId="297"/>
            <ac:picMk id="4" creationId="{C5F3DD92-DB8B-8CDD-077A-1C93C45CC1E7}"/>
          </ac:picMkLst>
        </pc:picChg>
      </pc:sldChg>
      <pc:sldChg chg="del">
        <pc:chgData name="Klara Hübner" userId="7a457e581f0146c3" providerId="LiveId" clId="{19E1C738-33A7-444C-9FDE-63E1F0E12571}" dt="2022-09-19T13:30:10.071" v="3087" actId="47"/>
        <pc:sldMkLst>
          <pc:docMk/>
          <pc:sldMk cId="419529921" sldId="299"/>
        </pc:sldMkLst>
      </pc:sldChg>
      <pc:sldChg chg="del">
        <pc:chgData name="Klara Hübner" userId="7a457e581f0146c3" providerId="LiveId" clId="{19E1C738-33A7-444C-9FDE-63E1F0E12571}" dt="2022-09-19T11:19:46.284" v="224" actId="47"/>
        <pc:sldMkLst>
          <pc:docMk/>
          <pc:sldMk cId="2422519747" sldId="300"/>
        </pc:sldMkLst>
      </pc:sldChg>
      <pc:sldChg chg="del">
        <pc:chgData name="Klara Hübner" userId="7a457e581f0146c3" providerId="LiveId" clId="{19E1C738-33A7-444C-9FDE-63E1F0E12571}" dt="2022-09-19T11:24:37.574" v="264" actId="47"/>
        <pc:sldMkLst>
          <pc:docMk/>
          <pc:sldMk cId="1434829051" sldId="301"/>
        </pc:sldMkLst>
      </pc:sldChg>
      <pc:sldChg chg="addSp delSp modSp mod ord delAnim modAnim">
        <pc:chgData name="Klara Hübner" userId="7a457e581f0146c3" providerId="LiveId" clId="{19E1C738-33A7-444C-9FDE-63E1F0E12571}" dt="2022-09-20T07:16:10.864" v="4137" actId="1076"/>
        <pc:sldMkLst>
          <pc:docMk/>
          <pc:sldMk cId="3653400749" sldId="302"/>
        </pc:sldMkLst>
        <pc:spChg chg="del">
          <ac:chgData name="Klara Hübner" userId="7a457e581f0146c3" providerId="LiveId" clId="{19E1C738-33A7-444C-9FDE-63E1F0E12571}" dt="2022-09-19T12:57:16.579" v="2300" actId="478"/>
          <ac:spMkLst>
            <pc:docMk/>
            <pc:sldMk cId="3653400749" sldId="302"/>
            <ac:spMk id="4" creationId="{00000000-0000-0000-0000-000000000000}"/>
          </ac:spMkLst>
        </pc:spChg>
        <pc:spChg chg="add del mod">
          <ac:chgData name="Klara Hübner" userId="7a457e581f0146c3" providerId="LiveId" clId="{19E1C738-33A7-444C-9FDE-63E1F0E12571}" dt="2022-09-19T12:57:12.800" v="2299" actId="478"/>
          <ac:spMkLst>
            <pc:docMk/>
            <pc:sldMk cId="3653400749" sldId="302"/>
            <ac:spMk id="7" creationId="{C356F571-8D54-6991-42F9-AB6A688E074A}"/>
          </ac:spMkLst>
        </pc:spChg>
        <pc:spChg chg="add mod">
          <ac:chgData name="Klara Hübner" userId="7a457e581f0146c3" providerId="LiveId" clId="{19E1C738-33A7-444C-9FDE-63E1F0E12571}" dt="2022-09-20T07:16:10.864" v="4137" actId="1076"/>
          <ac:spMkLst>
            <pc:docMk/>
            <pc:sldMk cId="3653400749" sldId="302"/>
            <ac:spMk id="10" creationId="{F85395C7-122F-101A-6643-C5D1B6A68E4B}"/>
          </ac:spMkLst>
        </pc:spChg>
        <pc:spChg chg="add del mod">
          <ac:chgData name="Klara Hübner" userId="7a457e581f0146c3" providerId="LiveId" clId="{19E1C738-33A7-444C-9FDE-63E1F0E12571}" dt="2022-09-19T12:57:12.800" v="2299" actId="478"/>
          <ac:spMkLst>
            <pc:docMk/>
            <pc:sldMk cId="3653400749" sldId="302"/>
            <ac:spMk id="11" creationId="{6B7E09BF-8032-CBE5-1F8D-D360051CBDEE}"/>
          </ac:spMkLst>
        </pc:spChg>
        <pc:spChg chg="add del mod ord">
          <ac:chgData name="Klara Hübner" userId="7a457e581f0146c3" providerId="LiveId" clId="{19E1C738-33A7-444C-9FDE-63E1F0E12571}" dt="2022-09-19T12:57:08.320" v="2298" actId="478"/>
          <ac:spMkLst>
            <pc:docMk/>
            <pc:sldMk cId="3653400749" sldId="302"/>
            <ac:spMk id="12" creationId="{846C5B5C-547B-4BBC-1EB1-EA27C2E791E2}"/>
          </ac:spMkLst>
        </pc:spChg>
        <pc:spChg chg="del">
          <ac:chgData name="Klara Hübner" userId="7a457e581f0146c3" providerId="LiveId" clId="{19E1C738-33A7-444C-9FDE-63E1F0E12571}" dt="2022-09-19T11:35:54.928" v="693" actId="478"/>
          <ac:spMkLst>
            <pc:docMk/>
            <pc:sldMk cId="3653400749" sldId="302"/>
            <ac:spMk id="13" creationId="{00000000-0000-0000-0000-000000000000}"/>
          </ac:spMkLst>
        </pc:spChg>
        <pc:spChg chg="del mod">
          <ac:chgData name="Klara Hübner" userId="7a457e581f0146c3" providerId="LiveId" clId="{19E1C738-33A7-444C-9FDE-63E1F0E12571}" dt="2022-09-19T11:35:59.513" v="695" actId="478"/>
          <ac:spMkLst>
            <pc:docMk/>
            <pc:sldMk cId="3653400749" sldId="302"/>
            <ac:spMk id="14" creationId="{00000000-0000-0000-0000-000000000000}"/>
          </ac:spMkLst>
        </pc:spChg>
        <pc:spChg chg="del">
          <ac:chgData name="Klara Hübner" userId="7a457e581f0146c3" providerId="LiveId" clId="{19E1C738-33A7-444C-9FDE-63E1F0E12571}" dt="2022-09-19T11:35:54.928" v="693" actId="478"/>
          <ac:spMkLst>
            <pc:docMk/>
            <pc:sldMk cId="3653400749" sldId="302"/>
            <ac:spMk id="15" creationId="{00000000-0000-0000-0000-000000000000}"/>
          </ac:spMkLst>
        </pc:spChg>
        <pc:spChg chg="add del mod">
          <ac:chgData name="Klara Hübner" userId="7a457e581f0146c3" providerId="LiveId" clId="{19E1C738-33A7-444C-9FDE-63E1F0E12571}" dt="2022-09-19T12:57:12.800" v="2299" actId="478"/>
          <ac:spMkLst>
            <pc:docMk/>
            <pc:sldMk cId="3653400749" sldId="302"/>
            <ac:spMk id="16" creationId="{7DD5BAA6-20CA-EC7B-FB33-EA13702C310C}"/>
          </ac:spMkLst>
        </pc:spChg>
        <pc:spChg chg="add del mod">
          <ac:chgData name="Klara Hübner" userId="7a457e581f0146c3" providerId="LiveId" clId="{19E1C738-33A7-444C-9FDE-63E1F0E12571}" dt="2022-09-19T12:57:30.199" v="2306" actId="478"/>
          <ac:spMkLst>
            <pc:docMk/>
            <pc:sldMk cId="3653400749" sldId="302"/>
            <ac:spMk id="17" creationId="{1BC8C8FE-A955-A4CF-AB8E-386849CBA107}"/>
          </ac:spMkLst>
        </pc:spChg>
        <pc:spChg chg="add del mod">
          <ac:chgData name="Klara Hübner" userId="7a457e581f0146c3" providerId="LiveId" clId="{19E1C738-33A7-444C-9FDE-63E1F0E12571}" dt="2022-09-19T12:57:12.800" v="2299" actId="478"/>
          <ac:spMkLst>
            <pc:docMk/>
            <pc:sldMk cId="3653400749" sldId="302"/>
            <ac:spMk id="18" creationId="{2C5CC8C1-23AF-BB43-76F7-0912D91C82B8}"/>
          </ac:spMkLst>
        </pc:spChg>
        <pc:spChg chg="add del mod">
          <ac:chgData name="Klara Hübner" userId="7a457e581f0146c3" providerId="LiveId" clId="{19E1C738-33A7-444C-9FDE-63E1F0E12571}" dt="2022-09-19T12:57:32.690" v="2307" actId="478"/>
          <ac:spMkLst>
            <pc:docMk/>
            <pc:sldMk cId="3653400749" sldId="302"/>
            <ac:spMk id="19" creationId="{65ABFFDC-26C8-E795-1684-F561ACEF169C}"/>
          </ac:spMkLst>
        </pc:spChg>
        <pc:spChg chg="add del mod">
          <ac:chgData name="Klara Hübner" userId="7a457e581f0146c3" providerId="LiveId" clId="{19E1C738-33A7-444C-9FDE-63E1F0E12571}" dt="2022-09-19T12:57:12.800" v="2299" actId="478"/>
          <ac:spMkLst>
            <pc:docMk/>
            <pc:sldMk cId="3653400749" sldId="302"/>
            <ac:spMk id="20" creationId="{2DB14213-13FF-0B70-96CF-42CDCDC7CB85}"/>
          </ac:spMkLst>
        </pc:spChg>
        <pc:spChg chg="add del mod">
          <ac:chgData name="Klara Hübner" userId="7a457e581f0146c3" providerId="LiveId" clId="{19E1C738-33A7-444C-9FDE-63E1F0E12571}" dt="2022-09-19T12:57:12.800" v="2299" actId="478"/>
          <ac:spMkLst>
            <pc:docMk/>
            <pc:sldMk cId="3653400749" sldId="302"/>
            <ac:spMk id="21" creationId="{0898AF1C-74B2-720B-08AE-9DEEE56939F0}"/>
          </ac:spMkLst>
        </pc:spChg>
        <pc:spChg chg="add del mod">
          <ac:chgData name="Klara Hübner" userId="7a457e581f0146c3" providerId="LiveId" clId="{19E1C738-33A7-444C-9FDE-63E1F0E12571}" dt="2022-09-19T12:57:12.800" v="2299" actId="478"/>
          <ac:spMkLst>
            <pc:docMk/>
            <pc:sldMk cId="3653400749" sldId="302"/>
            <ac:spMk id="22" creationId="{52F0320D-D255-411D-0789-CE4C6F234E32}"/>
          </ac:spMkLst>
        </pc:spChg>
        <pc:spChg chg="add del mod">
          <ac:chgData name="Klara Hübner" userId="7a457e581f0146c3" providerId="LiveId" clId="{19E1C738-33A7-444C-9FDE-63E1F0E12571}" dt="2022-09-19T12:57:32.690" v="2307" actId="478"/>
          <ac:spMkLst>
            <pc:docMk/>
            <pc:sldMk cId="3653400749" sldId="302"/>
            <ac:spMk id="23" creationId="{AE8DA70F-CD27-899B-3B00-4762D5867BCF}"/>
          </ac:spMkLst>
        </pc:spChg>
        <pc:spChg chg="add del mod">
          <ac:chgData name="Klara Hübner" userId="7a457e581f0146c3" providerId="LiveId" clId="{19E1C738-33A7-444C-9FDE-63E1F0E12571}" dt="2022-09-19T12:57:32.690" v="2307" actId="478"/>
          <ac:spMkLst>
            <pc:docMk/>
            <pc:sldMk cId="3653400749" sldId="302"/>
            <ac:spMk id="24" creationId="{A1606C57-757E-2D03-B882-3FBDCC400AE5}"/>
          </ac:spMkLst>
        </pc:spChg>
        <pc:spChg chg="add del mod">
          <ac:chgData name="Klara Hübner" userId="7a457e581f0146c3" providerId="LiveId" clId="{19E1C738-33A7-444C-9FDE-63E1F0E12571}" dt="2022-09-19T12:57:32.690" v="2307" actId="478"/>
          <ac:spMkLst>
            <pc:docMk/>
            <pc:sldMk cId="3653400749" sldId="302"/>
            <ac:spMk id="25" creationId="{52A5C19D-EC95-6A5F-433D-2308BD149442}"/>
          </ac:spMkLst>
        </pc:spChg>
        <pc:spChg chg="add del mod">
          <ac:chgData name="Klara Hübner" userId="7a457e581f0146c3" providerId="LiveId" clId="{19E1C738-33A7-444C-9FDE-63E1F0E12571}" dt="2022-09-19T12:57:32.690" v="2307" actId="478"/>
          <ac:spMkLst>
            <pc:docMk/>
            <pc:sldMk cId="3653400749" sldId="302"/>
            <ac:spMk id="26" creationId="{1A44DA0E-3B48-50F6-241B-38546F3FFF22}"/>
          </ac:spMkLst>
        </pc:spChg>
        <pc:spChg chg="add del mod">
          <ac:chgData name="Klara Hübner" userId="7a457e581f0146c3" providerId="LiveId" clId="{19E1C738-33A7-444C-9FDE-63E1F0E12571}" dt="2022-09-19T12:57:12.800" v="2299" actId="478"/>
          <ac:spMkLst>
            <pc:docMk/>
            <pc:sldMk cId="3653400749" sldId="302"/>
            <ac:spMk id="27" creationId="{144D6015-EC0D-7413-EA9C-9AD731D02259}"/>
          </ac:spMkLst>
        </pc:spChg>
        <pc:spChg chg="add del mod">
          <ac:chgData name="Klara Hübner" userId="7a457e581f0146c3" providerId="LiveId" clId="{19E1C738-33A7-444C-9FDE-63E1F0E12571}" dt="2022-09-19T12:57:32.690" v="2307" actId="478"/>
          <ac:spMkLst>
            <pc:docMk/>
            <pc:sldMk cId="3653400749" sldId="302"/>
            <ac:spMk id="28" creationId="{E8383DFB-0F77-0F5D-521F-4C1879160285}"/>
          </ac:spMkLst>
        </pc:spChg>
        <pc:spChg chg="add del mod">
          <ac:chgData name="Klara Hübner" userId="7a457e581f0146c3" providerId="LiveId" clId="{19E1C738-33A7-444C-9FDE-63E1F0E12571}" dt="2022-09-19T12:57:32.690" v="2307" actId="478"/>
          <ac:spMkLst>
            <pc:docMk/>
            <pc:sldMk cId="3653400749" sldId="302"/>
            <ac:spMk id="29" creationId="{D610859A-6225-0092-8F60-5E8E9370F76C}"/>
          </ac:spMkLst>
        </pc:spChg>
        <pc:spChg chg="add mod">
          <ac:chgData name="Klara Hübner" userId="7a457e581f0146c3" providerId="LiveId" clId="{19E1C738-33A7-444C-9FDE-63E1F0E12571}" dt="2022-09-19T12:56:52.949" v="2295" actId="1076"/>
          <ac:spMkLst>
            <pc:docMk/>
            <pc:sldMk cId="3653400749" sldId="302"/>
            <ac:spMk id="30" creationId="{E9281B3B-98EF-9C4E-E1CC-0EEFD028FDE6}"/>
          </ac:spMkLst>
        </pc:spChg>
        <pc:spChg chg="add del mod">
          <ac:chgData name="Klara Hübner" userId="7a457e581f0146c3" providerId="LiveId" clId="{19E1C738-33A7-444C-9FDE-63E1F0E12571}" dt="2022-09-19T12:57:32.690" v="2307" actId="478"/>
          <ac:spMkLst>
            <pc:docMk/>
            <pc:sldMk cId="3653400749" sldId="302"/>
            <ac:spMk id="31" creationId="{83B829EF-EA92-60D7-F61C-CE54BDD49F19}"/>
          </ac:spMkLst>
        </pc:spChg>
        <pc:spChg chg="add del mod">
          <ac:chgData name="Klara Hübner" userId="7a457e581f0146c3" providerId="LiveId" clId="{19E1C738-33A7-444C-9FDE-63E1F0E12571}" dt="2022-09-19T12:57:16.579" v="2300" actId="478"/>
          <ac:spMkLst>
            <pc:docMk/>
            <pc:sldMk cId="3653400749" sldId="302"/>
            <ac:spMk id="32" creationId="{05EECEC0-3EE7-493B-7A88-E66FDB651969}"/>
          </ac:spMkLst>
        </pc:spChg>
        <pc:spChg chg="add del mod">
          <ac:chgData name="Klara Hübner" userId="7a457e581f0146c3" providerId="LiveId" clId="{19E1C738-33A7-444C-9FDE-63E1F0E12571}" dt="2022-09-19T12:57:32.690" v="2307" actId="478"/>
          <ac:spMkLst>
            <pc:docMk/>
            <pc:sldMk cId="3653400749" sldId="302"/>
            <ac:spMk id="33" creationId="{B514B9F2-CD57-63B2-BD70-216C7352070E}"/>
          </ac:spMkLst>
        </pc:spChg>
        <pc:spChg chg="add del mod">
          <ac:chgData name="Klara Hübner" userId="7a457e581f0146c3" providerId="LiveId" clId="{19E1C738-33A7-444C-9FDE-63E1F0E12571}" dt="2022-09-19T12:57:32.690" v="2307" actId="478"/>
          <ac:spMkLst>
            <pc:docMk/>
            <pc:sldMk cId="3653400749" sldId="302"/>
            <ac:spMk id="34" creationId="{86853203-38B4-A39A-3273-37ABB4F17D78}"/>
          </ac:spMkLst>
        </pc:spChg>
        <pc:spChg chg="add del mod">
          <ac:chgData name="Klara Hübner" userId="7a457e581f0146c3" providerId="LiveId" clId="{19E1C738-33A7-444C-9FDE-63E1F0E12571}" dt="2022-09-19T12:57:20.134" v="2301" actId="478"/>
          <ac:spMkLst>
            <pc:docMk/>
            <pc:sldMk cId="3653400749" sldId="302"/>
            <ac:spMk id="35" creationId="{35A60962-5241-D72B-7B7D-F5BF45B5A81A}"/>
          </ac:spMkLst>
        </pc:spChg>
        <pc:spChg chg="add del mod">
          <ac:chgData name="Klara Hübner" userId="7a457e581f0146c3" providerId="LiveId" clId="{19E1C738-33A7-444C-9FDE-63E1F0E12571}" dt="2022-09-19T12:57:16.579" v="2300" actId="478"/>
          <ac:spMkLst>
            <pc:docMk/>
            <pc:sldMk cId="3653400749" sldId="302"/>
            <ac:spMk id="36" creationId="{2909E12D-038A-FE66-461A-47114263A6D9}"/>
          </ac:spMkLst>
        </pc:spChg>
        <pc:spChg chg="add del mod ord">
          <ac:chgData name="Klara Hübner" userId="7a457e581f0146c3" providerId="LiveId" clId="{19E1C738-33A7-444C-9FDE-63E1F0E12571}" dt="2022-09-19T12:57:32.690" v="2307" actId="478"/>
          <ac:spMkLst>
            <pc:docMk/>
            <pc:sldMk cId="3653400749" sldId="302"/>
            <ac:spMk id="37" creationId="{A0C46CCB-5C08-F158-7AEB-AB9AF2453C26}"/>
          </ac:spMkLst>
        </pc:spChg>
        <pc:spChg chg="add del mod">
          <ac:chgData name="Klara Hübner" userId="7a457e581f0146c3" providerId="LiveId" clId="{19E1C738-33A7-444C-9FDE-63E1F0E12571}" dt="2022-09-19T12:57:12.800" v="2299" actId="478"/>
          <ac:spMkLst>
            <pc:docMk/>
            <pc:sldMk cId="3653400749" sldId="302"/>
            <ac:spMk id="38" creationId="{69FBDEE3-5B71-F451-DF4F-C8CAC229EFEF}"/>
          </ac:spMkLst>
        </pc:spChg>
        <pc:spChg chg="add del mod">
          <ac:chgData name="Klara Hübner" userId="7a457e581f0146c3" providerId="LiveId" clId="{19E1C738-33A7-444C-9FDE-63E1F0E12571}" dt="2022-09-19T12:57:12.800" v="2299" actId="478"/>
          <ac:spMkLst>
            <pc:docMk/>
            <pc:sldMk cId="3653400749" sldId="302"/>
            <ac:spMk id="59" creationId="{C1BAE830-A9BC-FF31-4732-AE4F681F4D5E}"/>
          </ac:spMkLst>
        </pc:spChg>
        <pc:spChg chg="add del mod">
          <ac:chgData name="Klara Hübner" userId="7a457e581f0146c3" providerId="LiveId" clId="{19E1C738-33A7-444C-9FDE-63E1F0E12571}" dt="2022-09-19T12:57:12.800" v="2299" actId="478"/>
          <ac:spMkLst>
            <pc:docMk/>
            <pc:sldMk cId="3653400749" sldId="302"/>
            <ac:spMk id="69" creationId="{BE41EA74-B961-8B43-605A-8998F0078847}"/>
          </ac:spMkLst>
        </pc:spChg>
        <pc:spChg chg="add del mod ord">
          <ac:chgData name="Klara Hübner" userId="7a457e581f0146c3" providerId="LiveId" clId="{19E1C738-33A7-444C-9FDE-63E1F0E12571}" dt="2022-09-19T12:57:08.320" v="2298" actId="478"/>
          <ac:spMkLst>
            <pc:docMk/>
            <pc:sldMk cId="3653400749" sldId="302"/>
            <ac:spMk id="70" creationId="{2B51C54D-98F0-E7DE-F63E-3F15C4EA3337}"/>
          </ac:spMkLst>
        </pc:spChg>
        <pc:spChg chg="add del mod ord">
          <ac:chgData name="Klara Hübner" userId="7a457e581f0146c3" providerId="LiveId" clId="{19E1C738-33A7-444C-9FDE-63E1F0E12571}" dt="2022-09-19T12:57:32.690" v="2307" actId="478"/>
          <ac:spMkLst>
            <pc:docMk/>
            <pc:sldMk cId="3653400749" sldId="302"/>
            <ac:spMk id="80" creationId="{974D5F84-565C-6E46-4631-45C5D130A167}"/>
          </ac:spMkLst>
        </pc:spChg>
        <pc:spChg chg="add del mod">
          <ac:chgData name="Klara Hübner" userId="7a457e581f0146c3" providerId="LiveId" clId="{19E1C738-33A7-444C-9FDE-63E1F0E12571}" dt="2022-09-19T12:57:32.690" v="2307" actId="478"/>
          <ac:spMkLst>
            <pc:docMk/>
            <pc:sldMk cId="3653400749" sldId="302"/>
            <ac:spMk id="93" creationId="{5471D669-6528-595A-5A25-7743B9E43B20}"/>
          </ac:spMkLst>
        </pc:spChg>
        <pc:spChg chg="add del mod">
          <ac:chgData name="Klara Hübner" userId="7a457e581f0146c3" providerId="LiveId" clId="{19E1C738-33A7-444C-9FDE-63E1F0E12571}" dt="2022-09-19T12:57:08.320" v="2298" actId="478"/>
          <ac:spMkLst>
            <pc:docMk/>
            <pc:sldMk cId="3653400749" sldId="302"/>
            <ac:spMk id="100" creationId="{0E7AEE80-166F-5477-2987-0882E700695F}"/>
          </ac:spMkLst>
        </pc:spChg>
        <pc:spChg chg="add del mod">
          <ac:chgData name="Klara Hübner" userId="7a457e581f0146c3" providerId="LiveId" clId="{19E1C738-33A7-444C-9FDE-63E1F0E12571}" dt="2022-09-19T12:57:32.690" v="2307" actId="478"/>
          <ac:spMkLst>
            <pc:docMk/>
            <pc:sldMk cId="3653400749" sldId="302"/>
            <ac:spMk id="101" creationId="{C44BDF49-631F-29BD-581E-449FCE30D91E}"/>
          </ac:spMkLst>
        </pc:spChg>
        <pc:spChg chg="add mod">
          <ac:chgData name="Klara Hübner" userId="7a457e581f0146c3" providerId="LiveId" clId="{19E1C738-33A7-444C-9FDE-63E1F0E12571}" dt="2022-09-19T12:57:41.374" v="2308"/>
          <ac:spMkLst>
            <pc:docMk/>
            <pc:sldMk cId="3653400749" sldId="302"/>
            <ac:spMk id="109" creationId="{72A45E5D-BF95-39F2-253B-2D5197946097}"/>
          </ac:spMkLst>
        </pc:spChg>
        <pc:spChg chg="add mod">
          <ac:chgData name="Klara Hübner" userId="7a457e581f0146c3" providerId="LiveId" clId="{19E1C738-33A7-444C-9FDE-63E1F0E12571}" dt="2022-09-19T12:58:53.344" v="2343" actId="207"/>
          <ac:spMkLst>
            <pc:docMk/>
            <pc:sldMk cId="3653400749" sldId="302"/>
            <ac:spMk id="110" creationId="{9E8D51C1-3D1D-D391-8F6A-53395DF2FACD}"/>
          </ac:spMkLst>
        </pc:spChg>
        <pc:picChg chg="del">
          <ac:chgData name="Klara Hübner" userId="7a457e581f0146c3" providerId="LiveId" clId="{19E1C738-33A7-444C-9FDE-63E1F0E12571}" dt="2022-09-19T11:35:51.128" v="692" actId="478"/>
          <ac:picMkLst>
            <pc:docMk/>
            <pc:sldMk cId="3653400749" sldId="302"/>
            <ac:picMk id="2" creationId="{00000000-0000-0000-0000-000000000000}"/>
          </ac:picMkLst>
        </pc:picChg>
        <pc:picChg chg="add del mod">
          <ac:chgData name="Klara Hübner" userId="7a457e581f0146c3" providerId="LiveId" clId="{19E1C738-33A7-444C-9FDE-63E1F0E12571}" dt="2022-09-19T12:17:05.123" v="1514" actId="478"/>
          <ac:picMkLst>
            <pc:docMk/>
            <pc:sldMk cId="3653400749" sldId="302"/>
            <ac:picMk id="5" creationId="{E984F11F-AD97-B6FF-F669-BAD87497F2E5}"/>
          </ac:picMkLst>
        </pc:picChg>
        <pc:picChg chg="del">
          <ac:chgData name="Klara Hübner" userId="7a457e581f0146c3" providerId="LiveId" clId="{19E1C738-33A7-444C-9FDE-63E1F0E12571}" dt="2022-09-19T11:35:45.346" v="688" actId="478"/>
          <ac:picMkLst>
            <pc:docMk/>
            <pc:sldMk cId="3653400749" sldId="302"/>
            <ac:picMk id="6" creationId="{00000000-0000-0000-0000-000000000000}"/>
          </ac:picMkLst>
        </pc:picChg>
        <pc:picChg chg="del mod">
          <ac:chgData name="Klara Hübner" userId="7a457e581f0146c3" providerId="LiveId" clId="{19E1C738-33A7-444C-9FDE-63E1F0E12571}" dt="2022-09-19T11:35:47.393" v="690" actId="478"/>
          <ac:picMkLst>
            <pc:docMk/>
            <pc:sldMk cId="3653400749" sldId="302"/>
            <ac:picMk id="8" creationId="{00000000-0000-0000-0000-000000000000}"/>
          </ac:picMkLst>
        </pc:picChg>
        <pc:picChg chg="del">
          <ac:chgData name="Klara Hübner" userId="7a457e581f0146c3" providerId="LiveId" clId="{19E1C738-33A7-444C-9FDE-63E1F0E12571}" dt="2022-09-19T11:35:49.249" v="691" actId="478"/>
          <ac:picMkLst>
            <pc:docMk/>
            <pc:sldMk cId="3653400749" sldId="302"/>
            <ac:picMk id="9" creationId="{00000000-0000-0000-0000-000000000000}"/>
          </ac:picMkLst>
        </pc:picChg>
        <pc:cxnChg chg="add del mod">
          <ac:chgData name="Klara Hübner" userId="7a457e581f0146c3" providerId="LiveId" clId="{19E1C738-33A7-444C-9FDE-63E1F0E12571}" dt="2022-09-19T12:57:12.800" v="2299" actId="478"/>
          <ac:cxnSpMkLst>
            <pc:docMk/>
            <pc:sldMk cId="3653400749" sldId="302"/>
            <ac:cxnSpMk id="40" creationId="{A5362076-F285-E371-9AFE-AEC60A529D4A}"/>
          </ac:cxnSpMkLst>
        </pc:cxnChg>
        <pc:cxnChg chg="add del mod">
          <ac:chgData name="Klara Hübner" userId="7a457e581f0146c3" providerId="LiveId" clId="{19E1C738-33A7-444C-9FDE-63E1F0E12571}" dt="2022-09-19T12:57:12.800" v="2299" actId="478"/>
          <ac:cxnSpMkLst>
            <pc:docMk/>
            <pc:sldMk cId="3653400749" sldId="302"/>
            <ac:cxnSpMk id="41" creationId="{019D4722-FBDE-6173-1225-2D77A834542F}"/>
          </ac:cxnSpMkLst>
        </pc:cxnChg>
        <pc:cxnChg chg="add del mod">
          <ac:chgData name="Klara Hübner" userId="7a457e581f0146c3" providerId="LiveId" clId="{19E1C738-33A7-444C-9FDE-63E1F0E12571}" dt="2022-09-19T12:57:12.800" v="2299" actId="478"/>
          <ac:cxnSpMkLst>
            <pc:docMk/>
            <pc:sldMk cId="3653400749" sldId="302"/>
            <ac:cxnSpMk id="43" creationId="{11ABF073-1A14-39A2-FAFF-2EDAFC4EE786}"/>
          </ac:cxnSpMkLst>
        </pc:cxnChg>
        <pc:cxnChg chg="add del mod">
          <ac:chgData name="Klara Hübner" userId="7a457e581f0146c3" providerId="LiveId" clId="{19E1C738-33A7-444C-9FDE-63E1F0E12571}" dt="2022-09-19T12:57:12.800" v="2299" actId="478"/>
          <ac:cxnSpMkLst>
            <pc:docMk/>
            <pc:sldMk cId="3653400749" sldId="302"/>
            <ac:cxnSpMk id="46" creationId="{A20EF9B4-778F-A0C1-60D3-5F3AB72E905D}"/>
          </ac:cxnSpMkLst>
        </pc:cxnChg>
        <pc:cxnChg chg="add del mod">
          <ac:chgData name="Klara Hübner" userId="7a457e581f0146c3" providerId="LiveId" clId="{19E1C738-33A7-444C-9FDE-63E1F0E12571}" dt="2022-09-19T12:57:12.800" v="2299" actId="478"/>
          <ac:cxnSpMkLst>
            <pc:docMk/>
            <pc:sldMk cId="3653400749" sldId="302"/>
            <ac:cxnSpMk id="49" creationId="{AEB61A8B-DC14-0A32-BB3E-5C125D2804B1}"/>
          </ac:cxnSpMkLst>
        </pc:cxnChg>
        <pc:cxnChg chg="add del mod">
          <ac:chgData name="Klara Hübner" userId="7a457e581f0146c3" providerId="LiveId" clId="{19E1C738-33A7-444C-9FDE-63E1F0E12571}" dt="2022-09-19T12:57:12.800" v="2299" actId="478"/>
          <ac:cxnSpMkLst>
            <pc:docMk/>
            <pc:sldMk cId="3653400749" sldId="302"/>
            <ac:cxnSpMk id="51" creationId="{EB055229-D8A4-00D0-B3D7-D1D9471C806F}"/>
          </ac:cxnSpMkLst>
        </pc:cxnChg>
        <pc:cxnChg chg="add del mod">
          <ac:chgData name="Klara Hübner" userId="7a457e581f0146c3" providerId="LiveId" clId="{19E1C738-33A7-444C-9FDE-63E1F0E12571}" dt="2022-09-19T12:57:12.800" v="2299" actId="478"/>
          <ac:cxnSpMkLst>
            <pc:docMk/>
            <pc:sldMk cId="3653400749" sldId="302"/>
            <ac:cxnSpMk id="54" creationId="{88E44971-B7EC-C65D-BA06-FEC6FB0081F6}"/>
          </ac:cxnSpMkLst>
        </pc:cxnChg>
        <pc:cxnChg chg="add del mod">
          <ac:chgData name="Klara Hübner" userId="7a457e581f0146c3" providerId="LiveId" clId="{19E1C738-33A7-444C-9FDE-63E1F0E12571}" dt="2022-09-19T12:57:32.690" v="2307" actId="478"/>
          <ac:cxnSpMkLst>
            <pc:docMk/>
            <pc:sldMk cId="3653400749" sldId="302"/>
            <ac:cxnSpMk id="57" creationId="{3E55DA6F-605D-F6A4-5BD1-5BB7ACB0942D}"/>
          </ac:cxnSpMkLst>
        </pc:cxnChg>
        <pc:cxnChg chg="add del mod">
          <ac:chgData name="Klara Hübner" userId="7a457e581f0146c3" providerId="LiveId" clId="{19E1C738-33A7-444C-9FDE-63E1F0E12571}" dt="2022-09-19T12:57:12.800" v="2299" actId="478"/>
          <ac:cxnSpMkLst>
            <pc:docMk/>
            <pc:sldMk cId="3653400749" sldId="302"/>
            <ac:cxnSpMk id="60" creationId="{0E5128EA-36C5-1EE0-F276-7F7F73F51587}"/>
          </ac:cxnSpMkLst>
        </pc:cxnChg>
        <pc:cxnChg chg="add del mod">
          <ac:chgData name="Klara Hübner" userId="7a457e581f0146c3" providerId="LiveId" clId="{19E1C738-33A7-444C-9FDE-63E1F0E12571}" dt="2022-09-19T12:57:24.615" v="2302" actId="478"/>
          <ac:cxnSpMkLst>
            <pc:docMk/>
            <pc:sldMk cId="3653400749" sldId="302"/>
            <ac:cxnSpMk id="63" creationId="{ACB12995-C777-E04B-3ABF-4A0144679245}"/>
          </ac:cxnSpMkLst>
        </pc:cxnChg>
        <pc:cxnChg chg="add del mod">
          <ac:chgData name="Klara Hübner" userId="7a457e581f0146c3" providerId="LiveId" clId="{19E1C738-33A7-444C-9FDE-63E1F0E12571}" dt="2022-09-19T12:57:25.602" v="2303" actId="478"/>
          <ac:cxnSpMkLst>
            <pc:docMk/>
            <pc:sldMk cId="3653400749" sldId="302"/>
            <ac:cxnSpMk id="66" creationId="{DF40B089-F8D9-9E61-85D1-86F2AF07B5D2}"/>
          </ac:cxnSpMkLst>
        </pc:cxnChg>
        <pc:cxnChg chg="add del mod">
          <ac:chgData name="Klara Hübner" userId="7a457e581f0146c3" providerId="LiveId" clId="{19E1C738-33A7-444C-9FDE-63E1F0E12571}" dt="2022-09-19T12:57:12.800" v="2299" actId="478"/>
          <ac:cxnSpMkLst>
            <pc:docMk/>
            <pc:sldMk cId="3653400749" sldId="302"/>
            <ac:cxnSpMk id="71" creationId="{D6074AEB-F768-1B80-A94D-4E4BC9CE6351}"/>
          </ac:cxnSpMkLst>
        </pc:cxnChg>
        <pc:cxnChg chg="add del mod">
          <ac:chgData name="Klara Hübner" userId="7a457e581f0146c3" providerId="LiveId" clId="{19E1C738-33A7-444C-9FDE-63E1F0E12571}" dt="2022-09-19T12:57:32.690" v="2307" actId="478"/>
          <ac:cxnSpMkLst>
            <pc:docMk/>
            <pc:sldMk cId="3653400749" sldId="302"/>
            <ac:cxnSpMk id="73" creationId="{04CCEE20-F612-2C70-A643-01BC513DF947}"/>
          </ac:cxnSpMkLst>
        </pc:cxnChg>
        <pc:cxnChg chg="add del mod">
          <ac:chgData name="Klara Hübner" userId="7a457e581f0146c3" providerId="LiveId" clId="{19E1C738-33A7-444C-9FDE-63E1F0E12571}" dt="2022-09-19T12:57:12.800" v="2299" actId="478"/>
          <ac:cxnSpMkLst>
            <pc:docMk/>
            <pc:sldMk cId="3653400749" sldId="302"/>
            <ac:cxnSpMk id="75" creationId="{BE96A9FB-CD98-A064-5B64-A15039646249}"/>
          </ac:cxnSpMkLst>
        </pc:cxnChg>
        <pc:cxnChg chg="add del mod">
          <ac:chgData name="Klara Hübner" userId="7a457e581f0146c3" providerId="LiveId" clId="{19E1C738-33A7-444C-9FDE-63E1F0E12571}" dt="2022-09-19T12:57:12.800" v="2299" actId="478"/>
          <ac:cxnSpMkLst>
            <pc:docMk/>
            <pc:sldMk cId="3653400749" sldId="302"/>
            <ac:cxnSpMk id="81" creationId="{0776C58D-3E93-3538-497C-407E05302071}"/>
          </ac:cxnSpMkLst>
        </pc:cxnChg>
        <pc:cxnChg chg="add del mod">
          <ac:chgData name="Klara Hübner" userId="7a457e581f0146c3" providerId="LiveId" clId="{19E1C738-33A7-444C-9FDE-63E1F0E12571}" dt="2022-09-19T12:57:12.800" v="2299" actId="478"/>
          <ac:cxnSpMkLst>
            <pc:docMk/>
            <pc:sldMk cId="3653400749" sldId="302"/>
            <ac:cxnSpMk id="84" creationId="{CDEE1B4D-8527-DA81-6EFD-13EC8294D0A7}"/>
          </ac:cxnSpMkLst>
        </pc:cxnChg>
        <pc:cxnChg chg="add del mod">
          <ac:chgData name="Klara Hübner" userId="7a457e581f0146c3" providerId="LiveId" clId="{19E1C738-33A7-444C-9FDE-63E1F0E12571}" dt="2022-09-19T12:57:32.690" v="2307" actId="478"/>
          <ac:cxnSpMkLst>
            <pc:docMk/>
            <pc:sldMk cId="3653400749" sldId="302"/>
            <ac:cxnSpMk id="87" creationId="{C7B9F690-81CA-912A-50F6-B5A9E98110E4}"/>
          </ac:cxnSpMkLst>
        </pc:cxnChg>
        <pc:cxnChg chg="add del mod">
          <ac:chgData name="Klara Hübner" userId="7a457e581f0146c3" providerId="LiveId" clId="{19E1C738-33A7-444C-9FDE-63E1F0E12571}" dt="2022-09-19T12:57:12.800" v="2299" actId="478"/>
          <ac:cxnSpMkLst>
            <pc:docMk/>
            <pc:sldMk cId="3653400749" sldId="302"/>
            <ac:cxnSpMk id="90" creationId="{DA1EBF3F-5436-3E6D-9E0E-21326CC37715}"/>
          </ac:cxnSpMkLst>
        </pc:cxnChg>
        <pc:cxnChg chg="add del mod">
          <ac:chgData name="Klara Hübner" userId="7a457e581f0146c3" providerId="LiveId" clId="{19E1C738-33A7-444C-9FDE-63E1F0E12571}" dt="2022-09-19T12:57:32.690" v="2307" actId="478"/>
          <ac:cxnSpMkLst>
            <pc:docMk/>
            <pc:sldMk cId="3653400749" sldId="302"/>
            <ac:cxnSpMk id="94" creationId="{9098AFD9-8EB7-C468-D40D-DB6409D05988}"/>
          </ac:cxnSpMkLst>
        </pc:cxnChg>
        <pc:cxnChg chg="add del mod">
          <ac:chgData name="Klara Hübner" userId="7a457e581f0146c3" providerId="LiveId" clId="{19E1C738-33A7-444C-9FDE-63E1F0E12571}" dt="2022-09-19T12:57:32.690" v="2307" actId="478"/>
          <ac:cxnSpMkLst>
            <pc:docMk/>
            <pc:sldMk cId="3653400749" sldId="302"/>
            <ac:cxnSpMk id="97" creationId="{9296F847-CFBF-980A-9621-BB27E6C0D7EE}"/>
          </ac:cxnSpMkLst>
        </pc:cxnChg>
        <pc:cxnChg chg="add del mod">
          <ac:chgData name="Klara Hübner" userId="7a457e581f0146c3" providerId="LiveId" clId="{19E1C738-33A7-444C-9FDE-63E1F0E12571}" dt="2022-09-19T12:57:32.690" v="2307" actId="478"/>
          <ac:cxnSpMkLst>
            <pc:docMk/>
            <pc:sldMk cId="3653400749" sldId="302"/>
            <ac:cxnSpMk id="102" creationId="{8CF1B436-1515-4C9B-068E-CB99626DD7DB}"/>
          </ac:cxnSpMkLst>
        </pc:cxnChg>
        <pc:cxnChg chg="add del mod">
          <ac:chgData name="Klara Hübner" userId="7a457e581f0146c3" providerId="LiveId" clId="{19E1C738-33A7-444C-9FDE-63E1F0E12571}" dt="2022-09-19T12:57:32.690" v="2307" actId="478"/>
          <ac:cxnSpMkLst>
            <pc:docMk/>
            <pc:sldMk cId="3653400749" sldId="302"/>
            <ac:cxnSpMk id="104" creationId="{D646B9D7-07AD-9AAA-2398-5FCA3A9D7EFB}"/>
          </ac:cxnSpMkLst>
        </pc:cxnChg>
        <pc:cxnChg chg="add del mod">
          <ac:chgData name="Klara Hübner" userId="7a457e581f0146c3" providerId="LiveId" clId="{19E1C738-33A7-444C-9FDE-63E1F0E12571}" dt="2022-09-19T12:57:12.800" v="2299" actId="478"/>
          <ac:cxnSpMkLst>
            <pc:docMk/>
            <pc:sldMk cId="3653400749" sldId="302"/>
            <ac:cxnSpMk id="106" creationId="{8D4DCEEE-66B0-2A70-8A70-40417BDBCC7F}"/>
          </ac:cxnSpMkLst>
        </pc:cxnChg>
      </pc:sldChg>
      <pc:sldChg chg="del">
        <pc:chgData name="Klara Hübner" userId="7a457e581f0146c3" providerId="LiveId" clId="{19E1C738-33A7-444C-9FDE-63E1F0E12571}" dt="2022-09-19T11:51:11.996" v="930" actId="47"/>
        <pc:sldMkLst>
          <pc:docMk/>
          <pc:sldMk cId="3022881417" sldId="303"/>
        </pc:sldMkLst>
      </pc:sldChg>
      <pc:sldChg chg="del">
        <pc:chgData name="Klara Hübner" userId="7a457e581f0146c3" providerId="LiveId" clId="{19E1C738-33A7-444C-9FDE-63E1F0E12571}" dt="2022-09-19T11:51:13.383" v="931" actId="47"/>
        <pc:sldMkLst>
          <pc:docMk/>
          <pc:sldMk cId="1704552117" sldId="304"/>
        </pc:sldMkLst>
      </pc:sldChg>
      <pc:sldChg chg="addSp delSp modSp add mod delAnim modAnim">
        <pc:chgData name="Klara Hübner" userId="7a457e581f0146c3" providerId="LiveId" clId="{19E1C738-33A7-444C-9FDE-63E1F0E12571}" dt="2022-09-20T07:15:04.049" v="4075" actId="14100"/>
        <pc:sldMkLst>
          <pc:docMk/>
          <pc:sldMk cId="2780661430" sldId="305"/>
        </pc:sldMkLst>
        <pc:spChg chg="add del mod">
          <ac:chgData name="Klara Hübner" userId="7a457e581f0146c3" providerId="LiveId" clId="{19E1C738-33A7-444C-9FDE-63E1F0E12571}" dt="2022-09-19T11:25:47.008" v="332" actId="21"/>
          <ac:spMkLst>
            <pc:docMk/>
            <pc:sldMk cId="2780661430" sldId="305"/>
            <ac:spMk id="2" creationId="{A893B065-BC07-3DE5-6153-49D59710A546}"/>
          </ac:spMkLst>
        </pc:spChg>
        <pc:spChg chg="del">
          <ac:chgData name="Klara Hübner" userId="7a457e581f0146c3" providerId="LiveId" clId="{19E1C738-33A7-444C-9FDE-63E1F0E12571}" dt="2022-09-19T11:24:09.295" v="261" actId="478"/>
          <ac:spMkLst>
            <pc:docMk/>
            <pc:sldMk cId="2780661430" sldId="305"/>
            <ac:spMk id="8" creationId="{00000000-0000-0000-0000-000000000000}"/>
          </ac:spMkLst>
        </pc:spChg>
        <pc:spChg chg="del">
          <ac:chgData name="Klara Hübner" userId="7a457e581f0146c3" providerId="LiveId" clId="{19E1C738-33A7-444C-9FDE-63E1F0E12571}" dt="2022-09-19T11:24:12.224" v="262" actId="478"/>
          <ac:spMkLst>
            <pc:docMk/>
            <pc:sldMk cId="2780661430" sldId="305"/>
            <ac:spMk id="10" creationId="{00000000-0000-0000-0000-000000000000}"/>
          </ac:spMkLst>
        </pc:spChg>
        <pc:spChg chg="del">
          <ac:chgData name="Klara Hübner" userId="7a457e581f0146c3" providerId="LiveId" clId="{19E1C738-33A7-444C-9FDE-63E1F0E12571}" dt="2022-09-19T11:24:05.222" v="260" actId="478"/>
          <ac:spMkLst>
            <pc:docMk/>
            <pc:sldMk cId="2780661430" sldId="305"/>
            <ac:spMk id="11" creationId="{00000000-0000-0000-0000-000000000000}"/>
          </ac:spMkLst>
        </pc:spChg>
        <pc:spChg chg="del">
          <ac:chgData name="Klara Hübner" userId="7a457e581f0146c3" providerId="LiveId" clId="{19E1C738-33A7-444C-9FDE-63E1F0E12571}" dt="2022-09-19T11:24:17.967" v="263" actId="478"/>
          <ac:spMkLst>
            <pc:docMk/>
            <pc:sldMk cId="2780661430" sldId="305"/>
            <ac:spMk id="12" creationId="{00000000-0000-0000-0000-000000000000}"/>
          </ac:spMkLst>
        </pc:spChg>
        <pc:spChg chg="mod">
          <ac:chgData name="Klara Hübner" userId="7a457e581f0146c3" providerId="LiveId" clId="{19E1C738-33A7-444C-9FDE-63E1F0E12571}" dt="2022-09-20T07:15:04.049" v="4075" actId="14100"/>
          <ac:spMkLst>
            <pc:docMk/>
            <pc:sldMk cId="2780661430" sldId="305"/>
            <ac:spMk id="95234" creationId="{00000000-0000-0000-0000-000000000000}"/>
          </ac:spMkLst>
        </pc:spChg>
        <pc:picChg chg="add mod">
          <ac:chgData name="Klara Hübner" userId="7a457e581f0146c3" providerId="LiveId" clId="{19E1C738-33A7-444C-9FDE-63E1F0E12571}" dt="2022-09-19T11:43:34.770" v="740" actId="1037"/>
          <ac:picMkLst>
            <pc:docMk/>
            <pc:sldMk cId="2780661430" sldId="305"/>
            <ac:picMk id="5" creationId="{FEB2B582-014C-AB25-24EE-BF27F8B56C51}"/>
          </ac:picMkLst>
        </pc:picChg>
        <pc:picChg chg="del">
          <ac:chgData name="Klara Hübner" userId="7a457e581f0146c3" providerId="LiveId" clId="{19E1C738-33A7-444C-9FDE-63E1F0E12571}" dt="2022-09-19T11:24:01.593" v="259" actId="478"/>
          <ac:picMkLst>
            <pc:docMk/>
            <pc:sldMk cId="2780661430" sldId="305"/>
            <ac:picMk id="6" creationId="{00000000-0000-0000-0000-000000000000}"/>
          </ac:picMkLst>
        </pc:picChg>
        <pc:picChg chg="add mod ord">
          <ac:chgData name="Klara Hübner" userId="7a457e581f0146c3" providerId="LiveId" clId="{19E1C738-33A7-444C-9FDE-63E1F0E12571}" dt="2022-09-19T11:33:57.319" v="652" actId="208"/>
          <ac:picMkLst>
            <pc:docMk/>
            <pc:sldMk cId="2780661430" sldId="305"/>
            <ac:picMk id="9" creationId="{33A005E0-8DFD-5921-69F7-CCFBEDAEF87E}"/>
          </ac:picMkLst>
        </pc:picChg>
        <pc:picChg chg="add mod">
          <ac:chgData name="Klara Hübner" userId="7a457e581f0146c3" providerId="LiveId" clId="{19E1C738-33A7-444C-9FDE-63E1F0E12571}" dt="2022-09-19T11:38:00.279" v="702" actId="1076"/>
          <ac:picMkLst>
            <pc:docMk/>
            <pc:sldMk cId="2780661430" sldId="305"/>
            <ac:picMk id="14" creationId="{F431A380-5587-A852-0983-9951EF59309A}"/>
          </ac:picMkLst>
        </pc:picChg>
        <pc:picChg chg="add mod">
          <ac:chgData name="Klara Hübner" userId="7a457e581f0146c3" providerId="LiveId" clId="{19E1C738-33A7-444C-9FDE-63E1F0E12571}" dt="2022-09-19T11:38:41.257" v="708" actId="208"/>
          <ac:picMkLst>
            <pc:docMk/>
            <pc:sldMk cId="2780661430" sldId="305"/>
            <ac:picMk id="16" creationId="{0606F042-AA5D-907D-2F00-88628020947D}"/>
          </ac:picMkLst>
        </pc:picChg>
        <pc:picChg chg="add mod">
          <ac:chgData name="Klara Hübner" userId="7a457e581f0146c3" providerId="LiveId" clId="{19E1C738-33A7-444C-9FDE-63E1F0E12571}" dt="2022-09-19T11:43:38.543" v="741" actId="1036"/>
          <ac:picMkLst>
            <pc:docMk/>
            <pc:sldMk cId="2780661430" sldId="305"/>
            <ac:picMk id="18" creationId="{0F37A8B0-E9F1-5F25-5F60-81F89E6D31F8}"/>
          </ac:picMkLst>
        </pc:picChg>
      </pc:sldChg>
      <pc:sldChg chg="addSp delSp modSp mod">
        <pc:chgData name="Klara Hübner" userId="7a457e581f0146c3" providerId="LiveId" clId="{19E1C738-33A7-444C-9FDE-63E1F0E12571}" dt="2022-09-19T12:19:27.576" v="1582" actId="20577"/>
        <pc:sldMkLst>
          <pc:docMk/>
          <pc:sldMk cId="3551733956" sldId="306"/>
        </pc:sldMkLst>
        <pc:spChg chg="mod">
          <ac:chgData name="Klara Hübner" userId="7a457e581f0146c3" providerId="LiveId" clId="{19E1C738-33A7-444C-9FDE-63E1F0E12571}" dt="2022-09-19T12:19:27.576" v="1582" actId="20577"/>
          <ac:spMkLst>
            <pc:docMk/>
            <pc:sldMk cId="3551733956" sldId="306"/>
            <ac:spMk id="8" creationId="{00000000-0000-0000-0000-000000000000}"/>
          </ac:spMkLst>
        </pc:spChg>
        <pc:spChg chg="mod">
          <ac:chgData name="Klara Hübner" userId="7a457e581f0146c3" providerId="LiveId" clId="{19E1C738-33A7-444C-9FDE-63E1F0E12571}" dt="2022-09-19T12:16:46.165" v="1512" actId="313"/>
          <ac:spMkLst>
            <pc:docMk/>
            <pc:sldMk cId="3551733956" sldId="306"/>
            <ac:spMk id="9" creationId="{00000000-0000-0000-0000-000000000000}"/>
          </ac:spMkLst>
        </pc:spChg>
        <pc:spChg chg="mod">
          <ac:chgData name="Klara Hübner" userId="7a457e581f0146c3" providerId="LiveId" clId="{19E1C738-33A7-444C-9FDE-63E1F0E12571}" dt="2022-09-19T11:50:53.505" v="929" actId="20577"/>
          <ac:spMkLst>
            <pc:docMk/>
            <pc:sldMk cId="3551733956" sldId="306"/>
            <ac:spMk id="95234" creationId="{00000000-0000-0000-0000-000000000000}"/>
          </ac:spMkLst>
        </pc:spChg>
        <pc:picChg chg="del">
          <ac:chgData name="Klara Hübner" userId="7a457e581f0146c3" providerId="LiveId" clId="{19E1C738-33A7-444C-9FDE-63E1F0E12571}" dt="2022-09-19T11:46:19.630" v="810" actId="478"/>
          <ac:picMkLst>
            <pc:docMk/>
            <pc:sldMk cId="3551733956" sldId="306"/>
            <ac:picMk id="2" creationId="{00000000-0000-0000-0000-000000000000}"/>
          </ac:picMkLst>
        </pc:picChg>
        <pc:picChg chg="add mod modCrop">
          <ac:chgData name="Klara Hübner" userId="7a457e581f0146c3" providerId="LiveId" clId="{19E1C738-33A7-444C-9FDE-63E1F0E12571}" dt="2022-09-19T11:50:38.600" v="918" actId="1076"/>
          <ac:picMkLst>
            <pc:docMk/>
            <pc:sldMk cId="3551733956" sldId="306"/>
            <ac:picMk id="5" creationId="{E0072A3C-27C1-3579-707D-321DBF816F85}"/>
          </ac:picMkLst>
        </pc:picChg>
      </pc:sldChg>
      <pc:sldChg chg="addSp delSp modSp add mod modAnim">
        <pc:chgData name="Klara Hübner" userId="7a457e581f0146c3" providerId="LiveId" clId="{19E1C738-33A7-444C-9FDE-63E1F0E12571}" dt="2022-09-19T14:09:29.262" v="4030" actId="1076"/>
        <pc:sldMkLst>
          <pc:docMk/>
          <pc:sldMk cId="2642517003" sldId="307"/>
        </pc:sldMkLst>
        <pc:spChg chg="add mod">
          <ac:chgData name="Klara Hübner" userId="7a457e581f0146c3" providerId="LiveId" clId="{19E1C738-33A7-444C-9FDE-63E1F0E12571}" dt="2022-09-19T13:28:11.375" v="3066" actId="20577"/>
          <ac:spMkLst>
            <pc:docMk/>
            <pc:sldMk cId="2642517003" sldId="307"/>
            <ac:spMk id="2" creationId="{E855D7BF-E7C5-EEBD-8F62-D4C6FDA1C9E6}"/>
          </ac:spMkLst>
        </pc:spChg>
        <pc:spChg chg="add mod ord">
          <ac:chgData name="Klara Hübner" userId="7a457e581f0146c3" providerId="LiveId" clId="{19E1C738-33A7-444C-9FDE-63E1F0E12571}" dt="2022-09-19T13:34:47.257" v="3228" actId="166"/>
          <ac:spMkLst>
            <pc:docMk/>
            <pc:sldMk cId="2642517003" sldId="307"/>
            <ac:spMk id="3" creationId="{B3D7FE28-C357-2543-5F76-C42B899ED9D3}"/>
          </ac:spMkLst>
        </pc:spChg>
        <pc:spChg chg="add mod ord">
          <ac:chgData name="Klara Hübner" userId="7a457e581f0146c3" providerId="LiveId" clId="{19E1C738-33A7-444C-9FDE-63E1F0E12571}" dt="2022-09-19T14:09:08.262" v="4028" actId="14100"/>
          <ac:spMkLst>
            <pc:docMk/>
            <pc:sldMk cId="2642517003" sldId="307"/>
            <ac:spMk id="6" creationId="{36ACEE71-BEA2-8342-D5BC-0BF3F6407107}"/>
          </ac:spMkLst>
        </pc:spChg>
        <pc:spChg chg="add mod">
          <ac:chgData name="Klara Hübner" userId="7a457e581f0146c3" providerId="LiveId" clId="{19E1C738-33A7-444C-9FDE-63E1F0E12571}" dt="2022-09-19T13:31:48.884" v="3140" actId="1076"/>
          <ac:spMkLst>
            <pc:docMk/>
            <pc:sldMk cId="2642517003" sldId="307"/>
            <ac:spMk id="7" creationId="{92486C53-E0F8-DA5C-56F5-EECA7774B52B}"/>
          </ac:spMkLst>
        </pc:spChg>
        <pc:spChg chg="add mod">
          <ac:chgData name="Klara Hübner" userId="7a457e581f0146c3" providerId="LiveId" clId="{19E1C738-33A7-444C-9FDE-63E1F0E12571}" dt="2022-09-19T13:32:11.969" v="3144" actId="167"/>
          <ac:spMkLst>
            <pc:docMk/>
            <pc:sldMk cId="2642517003" sldId="307"/>
            <ac:spMk id="8" creationId="{C1E1DF6E-BA33-1F30-73EB-A21C0E0CCD60}"/>
          </ac:spMkLst>
        </pc:spChg>
        <pc:spChg chg="add">
          <ac:chgData name="Klara Hübner" userId="7a457e581f0146c3" providerId="LiveId" clId="{19E1C738-33A7-444C-9FDE-63E1F0E12571}" dt="2022-09-19T13:32:22.228" v="3145" actId="11529"/>
          <ac:spMkLst>
            <pc:docMk/>
            <pc:sldMk cId="2642517003" sldId="307"/>
            <ac:spMk id="9" creationId="{44D60A77-9FF3-8E8D-89E3-DF9C72C2F710}"/>
          </ac:spMkLst>
        </pc:spChg>
        <pc:spChg chg="add">
          <ac:chgData name="Klara Hübner" userId="7a457e581f0146c3" providerId="LiveId" clId="{19E1C738-33A7-444C-9FDE-63E1F0E12571}" dt="2022-09-19T13:32:30.279" v="3146" actId="11529"/>
          <ac:spMkLst>
            <pc:docMk/>
            <pc:sldMk cId="2642517003" sldId="307"/>
            <ac:spMk id="10" creationId="{1319FDBC-CD7C-A8BD-7FFB-E7DC73CD75DF}"/>
          </ac:spMkLst>
        </pc:spChg>
        <pc:spChg chg="add mod">
          <ac:chgData name="Klara Hübner" userId="7a457e581f0146c3" providerId="LiveId" clId="{19E1C738-33A7-444C-9FDE-63E1F0E12571}" dt="2022-09-19T14:09:13.676" v="4029" actId="14100"/>
          <ac:spMkLst>
            <pc:docMk/>
            <pc:sldMk cId="2642517003" sldId="307"/>
            <ac:spMk id="14" creationId="{138BE8B8-7EBC-DE66-BED3-8FD3B6636BC6}"/>
          </ac:spMkLst>
        </pc:spChg>
        <pc:spChg chg="add mod ord">
          <ac:chgData name="Klara Hübner" userId="7a457e581f0146c3" providerId="LiveId" clId="{19E1C738-33A7-444C-9FDE-63E1F0E12571}" dt="2022-09-19T13:35:58.265" v="3271" actId="20577"/>
          <ac:spMkLst>
            <pc:docMk/>
            <pc:sldMk cId="2642517003" sldId="307"/>
            <ac:spMk id="15" creationId="{453E2B5D-D44A-A2CE-2F85-3D8BB3DD2019}"/>
          </ac:spMkLst>
        </pc:spChg>
        <pc:spChg chg="add del mod">
          <ac:chgData name="Klara Hübner" userId="7a457e581f0146c3" providerId="LiveId" clId="{19E1C738-33A7-444C-9FDE-63E1F0E12571}" dt="2022-09-19T13:37:13.620" v="3289" actId="478"/>
          <ac:spMkLst>
            <pc:docMk/>
            <pc:sldMk cId="2642517003" sldId="307"/>
            <ac:spMk id="16" creationId="{AAA773F2-0D1D-F15B-19B8-498CD9532EA9}"/>
          </ac:spMkLst>
        </pc:spChg>
        <pc:spChg chg="add mod">
          <ac:chgData name="Klara Hübner" userId="7a457e581f0146c3" providerId="LiveId" clId="{19E1C738-33A7-444C-9FDE-63E1F0E12571}" dt="2022-09-19T13:37:37.738" v="3295" actId="14100"/>
          <ac:spMkLst>
            <pc:docMk/>
            <pc:sldMk cId="2642517003" sldId="307"/>
            <ac:spMk id="17" creationId="{00E226F3-1A4F-8A36-38EB-6B8628613E02}"/>
          </ac:spMkLst>
        </pc:spChg>
        <pc:spChg chg="add mod ord">
          <ac:chgData name="Klara Hübner" userId="7a457e581f0146c3" providerId="LiveId" clId="{19E1C738-33A7-444C-9FDE-63E1F0E12571}" dt="2022-09-19T14:09:29.262" v="4030" actId="1076"/>
          <ac:spMkLst>
            <pc:docMk/>
            <pc:sldMk cId="2642517003" sldId="307"/>
            <ac:spMk id="18" creationId="{5C518CBE-AFE0-821A-1A25-23A370737E21}"/>
          </ac:spMkLst>
        </pc:spChg>
        <pc:spChg chg="add mod">
          <ac:chgData name="Klara Hübner" userId="7a457e581f0146c3" providerId="LiveId" clId="{19E1C738-33A7-444C-9FDE-63E1F0E12571}" dt="2022-09-19T13:38:44.701" v="3329" actId="14100"/>
          <ac:spMkLst>
            <pc:docMk/>
            <pc:sldMk cId="2642517003" sldId="307"/>
            <ac:spMk id="19" creationId="{229CA1EE-7684-78A6-06AC-4194AC940DDE}"/>
          </ac:spMkLst>
        </pc:spChg>
        <pc:spChg chg="add mod ord">
          <ac:chgData name="Klara Hübner" userId="7a457e581f0146c3" providerId="LiveId" clId="{19E1C738-33A7-444C-9FDE-63E1F0E12571}" dt="2022-09-19T13:39:40.680" v="3355" actId="171"/>
          <ac:spMkLst>
            <pc:docMk/>
            <pc:sldMk cId="2642517003" sldId="307"/>
            <ac:spMk id="20" creationId="{6F96CB2C-4222-CA34-D6DA-7FE0416459A4}"/>
          </ac:spMkLst>
        </pc:spChg>
        <pc:spChg chg="add mod">
          <ac:chgData name="Klara Hübner" userId="7a457e581f0146c3" providerId="LiveId" clId="{19E1C738-33A7-444C-9FDE-63E1F0E12571}" dt="2022-09-19T13:40:21.995" v="3361" actId="1076"/>
          <ac:spMkLst>
            <pc:docMk/>
            <pc:sldMk cId="2642517003" sldId="307"/>
            <ac:spMk id="21" creationId="{1EEDC02D-4831-39F6-4903-B06477F8934C}"/>
          </ac:spMkLst>
        </pc:spChg>
        <pc:spChg chg="add mod">
          <ac:chgData name="Klara Hübner" userId="7a457e581f0146c3" providerId="LiveId" clId="{19E1C738-33A7-444C-9FDE-63E1F0E12571}" dt="2022-09-19T14:08:52.695" v="4026" actId="1076"/>
          <ac:spMkLst>
            <pc:docMk/>
            <pc:sldMk cId="2642517003" sldId="307"/>
            <ac:spMk id="22" creationId="{A963A84D-106A-554C-C7C1-BEDF72A70A33}"/>
          </ac:spMkLst>
        </pc:spChg>
        <pc:spChg chg="add mod ord">
          <ac:chgData name="Klara Hübner" userId="7a457e581f0146c3" providerId="LiveId" clId="{19E1C738-33A7-444C-9FDE-63E1F0E12571}" dt="2022-09-19T13:43:15.671" v="3435" actId="207"/>
          <ac:spMkLst>
            <pc:docMk/>
            <pc:sldMk cId="2642517003" sldId="307"/>
            <ac:spMk id="23" creationId="{8790B61C-FBB3-0064-8DF6-897D0897C93B}"/>
          </ac:spMkLst>
        </pc:spChg>
        <pc:picChg chg="del mod">
          <ac:chgData name="Klara Hübner" userId="7a457e581f0146c3" providerId="LiveId" clId="{19E1C738-33A7-444C-9FDE-63E1F0E12571}" dt="2022-09-19T13:42:08.954" v="3427" actId="478"/>
          <ac:picMkLst>
            <pc:docMk/>
            <pc:sldMk cId="2642517003" sldId="307"/>
            <ac:picMk id="5" creationId="{E984F11F-AD97-B6FF-F669-BAD87497F2E5}"/>
          </ac:picMkLst>
        </pc:picChg>
        <pc:cxnChg chg="add mod">
          <ac:chgData name="Klara Hübner" userId="7a457e581f0146c3" providerId="LiveId" clId="{19E1C738-33A7-444C-9FDE-63E1F0E12571}" dt="2022-09-19T13:32:48.888" v="3155" actId="1037"/>
          <ac:cxnSpMkLst>
            <pc:docMk/>
            <pc:sldMk cId="2642517003" sldId="307"/>
            <ac:cxnSpMk id="12" creationId="{CA71CA6C-B34A-14B0-570D-DFC15EF0DC3E}"/>
          </ac:cxnSpMkLst>
        </pc:cxnChg>
        <pc:cxnChg chg="add mod">
          <ac:chgData name="Klara Hübner" userId="7a457e581f0146c3" providerId="LiveId" clId="{19E1C738-33A7-444C-9FDE-63E1F0E12571}" dt="2022-09-19T13:32:52.027" v="3156" actId="1076"/>
          <ac:cxnSpMkLst>
            <pc:docMk/>
            <pc:sldMk cId="2642517003" sldId="307"/>
            <ac:cxnSpMk id="13" creationId="{9C810332-606D-EF10-AD6D-D106F6EA44C9}"/>
          </ac:cxnSpMkLst>
        </pc:cxnChg>
      </pc:sldChg>
      <pc:sldChg chg="add del">
        <pc:chgData name="Klara Hübner" userId="7a457e581f0146c3" providerId="LiveId" clId="{19E1C738-33A7-444C-9FDE-63E1F0E12571}" dt="2022-09-19T12:38:22.725" v="1869"/>
        <pc:sldMkLst>
          <pc:docMk/>
          <pc:sldMk cId="168109132" sldId="308"/>
        </pc:sldMkLst>
      </pc:sldChg>
      <pc:sldChg chg="addSp modSp add mod">
        <pc:chgData name="Klara Hübner" userId="7a457e581f0146c3" providerId="LiveId" clId="{19E1C738-33A7-444C-9FDE-63E1F0E12571}" dt="2022-09-19T13:19:32.589" v="2923" actId="14100"/>
        <pc:sldMkLst>
          <pc:docMk/>
          <pc:sldMk cId="3817886317" sldId="308"/>
        </pc:sldMkLst>
        <pc:spChg chg="add mod">
          <ac:chgData name="Klara Hübner" userId="7a457e581f0146c3" providerId="LiveId" clId="{19E1C738-33A7-444C-9FDE-63E1F0E12571}" dt="2022-09-19T13:05:42.228" v="2481" actId="20577"/>
          <ac:spMkLst>
            <pc:docMk/>
            <pc:sldMk cId="3817886317" sldId="308"/>
            <ac:spMk id="2" creationId="{73C59B93-92B5-B594-B95B-FE4BD677F7BC}"/>
          </ac:spMkLst>
        </pc:spChg>
        <pc:spChg chg="add mod">
          <ac:chgData name="Klara Hübner" userId="7a457e581f0146c3" providerId="LiveId" clId="{19E1C738-33A7-444C-9FDE-63E1F0E12571}" dt="2022-09-19T13:19:32.589" v="2923" actId="14100"/>
          <ac:spMkLst>
            <pc:docMk/>
            <pc:sldMk cId="3817886317" sldId="308"/>
            <ac:spMk id="3" creationId="{AC64C489-6EEF-C0E4-1ED5-9EA5AB0EFF16}"/>
          </ac:spMkLst>
        </pc:spChg>
      </pc:sldChg>
      <pc:sldChg chg="addSp delSp modSp add mod">
        <pc:chgData name="Klara Hübner" userId="7a457e581f0146c3" providerId="LiveId" clId="{19E1C738-33A7-444C-9FDE-63E1F0E12571}" dt="2022-09-19T13:26:00.518" v="3002" actId="207"/>
        <pc:sldMkLst>
          <pc:docMk/>
          <pc:sldMk cId="92728221" sldId="309"/>
        </pc:sldMkLst>
        <pc:spChg chg="add del mod">
          <ac:chgData name="Klara Hübner" userId="7a457e581f0146c3" providerId="LiveId" clId="{19E1C738-33A7-444C-9FDE-63E1F0E12571}" dt="2022-09-19T13:06:04.825" v="2486"/>
          <ac:spMkLst>
            <pc:docMk/>
            <pc:sldMk cId="92728221" sldId="309"/>
            <ac:spMk id="2" creationId="{E862C616-6B24-9087-C373-C84D3DF6B478}"/>
          </ac:spMkLst>
        </pc:spChg>
        <pc:spChg chg="add mod">
          <ac:chgData name="Klara Hübner" userId="7a457e581f0146c3" providerId="LiveId" clId="{19E1C738-33A7-444C-9FDE-63E1F0E12571}" dt="2022-09-19T13:19:38.466" v="2924"/>
          <ac:spMkLst>
            <pc:docMk/>
            <pc:sldMk cId="92728221" sldId="309"/>
            <ac:spMk id="3" creationId="{AC24603C-4EF0-4987-39DD-C96E4F99823F}"/>
          </ac:spMkLst>
        </pc:spChg>
        <pc:spChg chg="mod">
          <ac:chgData name="Klara Hübner" userId="7a457e581f0146c3" providerId="LiveId" clId="{19E1C738-33A7-444C-9FDE-63E1F0E12571}" dt="2022-09-19T13:24:43.741" v="2990" actId="207"/>
          <ac:spMkLst>
            <pc:docMk/>
            <pc:sldMk cId="92728221" sldId="309"/>
            <ac:spMk id="17" creationId="{1BC8C8FE-A955-A4CF-AB8E-386849CBA107}"/>
          </ac:spMkLst>
        </pc:spChg>
        <pc:spChg chg="mod">
          <ac:chgData name="Klara Hübner" userId="7a457e581f0146c3" providerId="LiveId" clId="{19E1C738-33A7-444C-9FDE-63E1F0E12571}" dt="2022-09-19T13:25:15.031" v="2996" actId="207"/>
          <ac:spMkLst>
            <pc:docMk/>
            <pc:sldMk cId="92728221" sldId="309"/>
            <ac:spMk id="22" creationId="{52F0320D-D255-411D-0789-CE4C6F234E32}"/>
          </ac:spMkLst>
        </pc:spChg>
        <pc:spChg chg="mod">
          <ac:chgData name="Klara Hübner" userId="7a457e581f0146c3" providerId="LiveId" clId="{19E1C738-33A7-444C-9FDE-63E1F0E12571}" dt="2022-09-19T13:24:25.799" v="2988" actId="207"/>
          <ac:spMkLst>
            <pc:docMk/>
            <pc:sldMk cId="92728221" sldId="309"/>
            <ac:spMk id="26" creationId="{1A44DA0E-3B48-50F6-241B-38546F3FFF22}"/>
          </ac:spMkLst>
        </pc:spChg>
        <pc:spChg chg="mod ord">
          <ac:chgData name="Klara Hübner" userId="7a457e581f0146c3" providerId="LiveId" clId="{19E1C738-33A7-444C-9FDE-63E1F0E12571}" dt="2022-09-19T13:25:41.714" v="2999" actId="166"/>
          <ac:spMkLst>
            <pc:docMk/>
            <pc:sldMk cId="92728221" sldId="309"/>
            <ac:spMk id="33" creationId="{B514B9F2-CD57-63B2-BD70-216C7352070E}"/>
          </ac:spMkLst>
        </pc:spChg>
        <pc:spChg chg="mod">
          <ac:chgData name="Klara Hübner" userId="7a457e581f0146c3" providerId="LiveId" clId="{19E1C738-33A7-444C-9FDE-63E1F0E12571}" dt="2022-09-19T13:23:36.064" v="2980" actId="207"/>
          <ac:spMkLst>
            <pc:docMk/>
            <pc:sldMk cId="92728221" sldId="309"/>
            <ac:spMk id="38" creationId="{69FBDEE3-5B71-F451-DF4F-C8CAC229EFEF}"/>
          </ac:spMkLst>
        </pc:spChg>
        <pc:spChg chg="mod">
          <ac:chgData name="Klara Hübner" userId="7a457e581f0146c3" providerId="LiveId" clId="{19E1C738-33A7-444C-9FDE-63E1F0E12571}" dt="2022-09-19T13:24:56.686" v="2994" actId="207"/>
          <ac:spMkLst>
            <pc:docMk/>
            <pc:sldMk cId="92728221" sldId="309"/>
            <ac:spMk id="59" creationId="{C1BAE830-A9BC-FF31-4732-AE4F681F4D5E}"/>
          </ac:spMkLst>
        </pc:spChg>
        <pc:spChg chg="mod">
          <ac:chgData name="Klara Hübner" userId="7a457e581f0146c3" providerId="LiveId" clId="{19E1C738-33A7-444C-9FDE-63E1F0E12571}" dt="2022-09-19T13:24:08.425" v="2984" actId="207"/>
          <ac:spMkLst>
            <pc:docMk/>
            <pc:sldMk cId="92728221" sldId="309"/>
            <ac:spMk id="69" creationId="{BE41EA74-B961-8B43-605A-8998F0078847}"/>
          </ac:spMkLst>
        </pc:spChg>
        <pc:spChg chg="mod">
          <ac:chgData name="Klara Hübner" userId="7a457e581f0146c3" providerId="LiveId" clId="{19E1C738-33A7-444C-9FDE-63E1F0E12571}" dt="2022-09-19T13:23:51.162" v="2982" actId="207"/>
          <ac:spMkLst>
            <pc:docMk/>
            <pc:sldMk cId="92728221" sldId="309"/>
            <ac:spMk id="70" creationId="{2B51C54D-98F0-E7DE-F63E-3F15C4EA3337}"/>
          </ac:spMkLst>
        </pc:spChg>
        <pc:spChg chg="mod">
          <ac:chgData name="Klara Hübner" userId="7a457e581f0146c3" providerId="LiveId" clId="{19E1C738-33A7-444C-9FDE-63E1F0E12571}" dt="2022-09-19T13:26:00.518" v="3002" actId="207"/>
          <ac:spMkLst>
            <pc:docMk/>
            <pc:sldMk cId="92728221" sldId="309"/>
            <ac:spMk id="100" creationId="{0E7AEE80-166F-5477-2987-0882E700695F}"/>
          </ac:spMkLst>
        </pc:spChg>
      </pc:sldChg>
      <pc:sldChg chg="addSp delSp modSp add mod ord modAnim">
        <pc:chgData name="Klara Hübner" userId="7a457e581f0146c3" providerId="LiveId" clId="{19E1C738-33A7-444C-9FDE-63E1F0E12571}" dt="2022-09-19T13:29:15.758" v="3074"/>
        <pc:sldMkLst>
          <pc:docMk/>
          <pc:sldMk cId="3787882783" sldId="310"/>
        </pc:sldMkLst>
        <pc:spChg chg="add del mod">
          <ac:chgData name="Klara Hübner" userId="7a457e581f0146c3" providerId="LiveId" clId="{19E1C738-33A7-444C-9FDE-63E1F0E12571}" dt="2022-09-19T13:29:05.471" v="3073" actId="478"/>
          <ac:spMkLst>
            <pc:docMk/>
            <pc:sldMk cId="3787882783" sldId="310"/>
            <ac:spMk id="2" creationId="{91DC24D6-4258-9C5B-7CD6-54608A859BA4}"/>
          </ac:spMkLst>
        </pc:spChg>
        <pc:spChg chg="add del mod">
          <ac:chgData name="Klara Hübner" userId="7a457e581f0146c3" providerId="LiveId" clId="{19E1C738-33A7-444C-9FDE-63E1F0E12571}" dt="2022-09-19T13:29:01.130" v="3071" actId="478"/>
          <ac:spMkLst>
            <pc:docMk/>
            <pc:sldMk cId="3787882783" sldId="310"/>
            <ac:spMk id="3" creationId="{C37A3F7D-62F2-D9DC-F57D-A3CC6D152BDA}"/>
          </ac:spMkLst>
        </pc:spChg>
        <pc:spChg chg="add del mod">
          <ac:chgData name="Klara Hübner" userId="7a457e581f0146c3" providerId="LiveId" clId="{19E1C738-33A7-444C-9FDE-63E1F0E12571}" dt="2022-09-19T13:29:01.130" v="3071" actId="478"/>
          <ac:spMkLst>
            <pc:docMk/>
            <pc:sldMk cId="3787882783" sldId="310"/>
            <ac:spMk id="4" creationId="{E9FA8DAA-AD7C-EC2E-CDF4-EB895C325190}"/>
          </ac:spMkLst>
        </pc:spChg>
        <pc:spChg chg="add del mod">
          <ac:chgData name="Klara Hübner" userId="7a457e581f0146c3" providerId="LiveId" clId="{19E1C738-33A7-444C-9FDE-63E1F0E12571}" dt="2022-09-19T13:29:01.130" v="3071" actId="478"/>
          <ac:spMkLst>
            <pc:docMk/>
            <pc:sldMk cId="3787882783" sldId="310"/>
            <ac:spMk id="5" creationId="{997E461F-928B-C6D6-9EFC-F1D7E70CB6DB}"/>
          </ac:spMkLst>
        </pc:spChg>
        <pc:spChg chg="add del mod ord">
          <ac:chgData name="Klara Hübner" userId="7a457e581f0146c3" providerId="LiveId" clId="{19E1C738-33A7-444C-9FDE-63E1F0E12571}" dt="2022-09-19T13:29:01.130" v="3071" actId="478"/>
          <ac:spMkLst>
            <pc:docMk/>
            <pc:sldMk cId="3787882783" sldId="310"/>
            <ac:spMk id="6" creationId="{D0EE0D3D-340C-52C9-BFF6-ACD0D3186451}"/>
          </ac:spMkLst>
        </pc:spChg>
        <pc:spChg chg="add del mod">
          <ac:chgData name="Klara Hübner" userId="7a457e581f0146c3" providerId="LiveId" clId="{19E1C738-33A7-444C-9FDE-63E1F0E12571}" dt="2022-09-19T13:29:01.130" v="3071" actId="478"/>
          <ac:spMkLst>
            <pc:docMk/>
            <pc:sldMk cId="3787882783" sldId="310"/>
            <ac:spMk id="7" creationId="{1B1010EE-266C-BADD-B67E-B0337065CEAC}"/>
          </ac:spMkLst>
        </pc:spChg>
        <pc:spChg chg="add del mod">
          <ac:chgData name="Klara Hübner" userId="7a457e581f0146c3" providerId="LiveId" clId="{19E1C738-33A7-444C-9FDE-63E1F0E12571}" dt="2022-09-19T13:29:01.130" v="3071" actId="478"/>
          <ac:spMkLst>
            <pc:docMk/>
            <pc:sldMk cId="3787882783" sldId="310"/>
            <ac:spMk id="8" creationId="{BE1D46C8-1C2C-124A-335A-7953F852FBBC}"/>
          </ac:spMkLst>
        </pc:spChg>
        <pc:spChg chg="add del mod">
          <ac:chgData name="Klara Hübner" userId="7a457e581f0146c3" providerId="LiveId" clId="{19E1C738-33A7-444C-9FDE-63E1F0E12571}" dt="2022-09-19T13:29:01.130" v="3071" actId="478"/>
          <ac:spMkLst>
            <pc:docMk/>
            <pc:sldMk cId="3787882783" sldId="310"/>
            <ac:spMk id="9" creationId="{BAA8CB7A-C924-5868-BF70-FE3388AF8E96}"/>
          </ac:spMkLst>
        </pc:spChg>
        <pc:spChg chg="mod">
          <ac:chgData name="Klara Hübner" userId="7a457e581f0146c3" providerId="LiveId" clId="{19E1C738-33A7-444C-9FDE-63E1F0E12571}" dt="2022-09-19T13:03:41.355" v="2381" actId="20577"/>
          <ac:spMkLst>
            <pc:docMk/>
            <pc:sldMk cId="3787882783" sldId="310"/>
            <ac:spMk id="10" creationId="{F85395C7-122F-101A-6643-C5D1B6A68E4B}"/>
          </ac:spMkLst>
        </pc:spChg>
        <pc:spChg chg="add del mod">
          <ac:chgData name="Klara Hübner" userId="7a457e581f0146c3" providerId="LiveId" clId="{19E1C738-33A7-444C-9FDE-63E1F0E12571}" dt="2022-09-19T13:29:01.130" v="3071" actId="478"/>
          <ac:spMkLst>
            <pc:docMk/>
            <pc:sldMk cId="3787882783" sldId="310"/>
            <ac:spMk id="11" creationId="{4C141449-9583-C746-68AF-F320DBFA6125}"/>
          </ac:spMkLst>
        </pc:spChg>
        <pc:spChg chg="add del mod">
          <ac:chgData name="Klara Hübner" userId="7a457e581f0146c3" providerId="LiveId" clId="{19E1C738-33A7-444C-9FDE-63E1F0E12571}" dt="2022-09-19T13:29:01.130" v="3071" actId="478"/>
          <ac:spMkLst>
            <pc:docMk/>
            <pc:sldMk cId="3787882783" sldId="310"/>
            <ac:spMk id="12" creationId="{0C834415-50B8-3D34-2F7E-F44BC0F37E7F}"/>
          </ac:spMkLst>
        </pc:spChg>
        <pc:spChg chg="add del mod">
          <ac:chgData name="Klara Hübner" userId="7a457e581f0146c3" providerId="LiveId" clId="{19E1C738-33A7-444C-9FDE-63E1F0E12571}" dt="2022-09-19T13:29:01.130" v="3071" actId="478"/>
          <ac:spMkLst>
            <pc:docMk/>
            <pc:sldMk cId="3787882783" sldId="310"/>
            <ac:spMk id="13" creationId="{CF5D924F-CF5C-17E1-8789-331B101DAAC9}"/>
          </ac:spMkLst>
        </pc:spChg>
        <pc:spChg chg="add mod">
          <ac:chgData name="Klara Hübner" userId="7a457e581f0146c3" providerId="LiveId" clId="{19E1C738-33A7-444C-9FDE-63E1F0E12571}" dt="2022-09-19T13:29:15.758" v="3074"/>
          <ac:spMkLst>
            <pc:docMk/>
            <pc:sldMk cId="3787882783" sldId="310"/>
            <ac:spMk id="42" creationId="{807440A9-F875-7002-C78F-DC4569632EDA}"/>
          </ac:spMkLst>
        </pc:spChg>
        <pc:spChg chg="del">
          <ac:chgData name="Klara Hübner" userId="7a457e581f0146c3" providerId="LiveId" clId="{19E1C738-33A7-444C-9FDE-63E1F0E12571}" dt="2022-09-19T13:29:01.130" v="3071" actId="478"/>
          <ac:spMkLst>
            <pc:docMk/>
            <pc:sldMk cId="3787882783" sldId="310"/>
            <ac:spMk id="109" creationId="{72A45E5D-BF95-39F2-253B-2D5197946097}"/>
          </ac:spMkLst>
        </pc:spChg>
        <pc:spChg chg="del">
          <ac:chgData name="Klara Hübner" userId="7a457e581f0146c3" providerId="LiveId" clId="{19E1C738-33A7-444C-9FDE-63E1F0E12571}" dt="2022-09-19T13:22:55.969" v="2977" actId="478"/>
          <ac:spMkLst>
            <pc:docMk/>
            <pc:sldMk cId="3787882783" sldId="310"/>
            <ac:spMk id="110" creationId="{9E8D51C1-3D1D-D391-8F6A-53395DF2FACD}"/>
          </ac:spMkLst>
        </pc:spChg>
        <pc:cxnChg chg="add del mod">
          <ac:chgData name="Klara Hübner" userId="7a457e581f0146c3" providerId="LiveId" clId="{19E1C738-33A7-444C-9FDE-63E1F0E12571}" dt="2022-09-19T13:29:01.130" v="3071" actId="478"/>
          <ac:cxnSpMkLst>
            <pc:docMk/>
            <pc:sldMk cId="3787882783" sldId="310"/>
            <ac:cxnSpMk id="15" creationId="{C9F5FB98-D92F-1B0B-CE82-F7EEE5F9EDA7}"/>
          </ac:cxnSpMkLst>
        </pc:cxnChg>
        <pc:cxnChg chg="add del mod">
          <ac:chgData name="Klara Hübner" userId="7a457e581f0146c3" providerId="LiveId" clId="{19E1C738-33A7-444C-9FDE-63E1F0E12571}" dt="2022-09-19T13:29:01.130" v="3071" actId="478"/>
          <ac:cxnSpMkLst>
            <pc:docMk/>
            <pc:sldMk cId="3787882783" sldId="310"/>
            <ac:cxnSpMk id="16" creationId="{FEC10F0C-9117-3B59-94C2-3D057BADFBD7}"/>
          </ac:cxnSpMkLst>
        </pc:cxnChg>
        <pc:cxnChg chg="add del mod">
          <ac:chgData name="Klara Hübner" userId="7a457e581f0146c3" providerId="LiveId" clId="{19E1C738-33A7-444C-9FDE-63E1F0E12571}" dt="2022-09-19T13:29:01.130" v="3071" actId="478"/>
          <ac:cxnSpMkLst>
            <pc:docMk/>
            <pc:sldMk cId="3787882783" sldId="310"/>
            <ac:cxnSpMk id="18" creationId="{8B3F4DCC-07FC-5DA5-C767-731330A69B8F}"/>
          </ac:cxnSpMkLst>
        </pc:cxnChg>
        <pc:cxnChg chg="add del mod">
          <ac:chgData name="Klara Hübner" userId="7a457e581f0146c3" providerId="LiveId" clId="{19E1C738-33A7-444C-9FDE-63E1F0E12571}" dt="2022-09-19T13:29:01.130" v="3071" actId="478"/>
          <ac:cxnSpMkLst>
            <pc:docMk/>
            <pc:sldMk cId="3787882783" sldId="310"/>
            <ac:cxnSpMk id="21" creationId="{62703A5D-F0D3-701F-1A43-D04AF5D96565}"/>
          </ac:cxnSpMkLst>
        </pc:cxnChg>
        <pc:cxnChg chg="add del mod">
          <ac:chgData name="Klara Hübner" userId="7a457e581f0146c3" providerId="LiveId" clId="{19E1C738-33A7-444C-9FDE-63E1F0E12571}" dt="2022-09-19T13:29:01.130" v="3071" actId="478"/>
          <ac:cxnSpMkLst>
            <pc:docMk/>
            <pc:sldMk cId="3787882783" sldId="310"/>
            <ac:cxnSpMk id="24" creationId="{BBD95407-4D61-00F3-D17A-78E31A53B8F7}"/>
          </ac:cxnSpMkLst>
        </pc:cxnChg>
        <pc:cxnChg chg="add del mod">
          <ac:chgData name="Klara Hübner" userId="7a457e581f0146c3" providerId="LiveId" clId="{19E1C738-33A7-444C-9FDE-63E1F0E12571}" dt="2022-09-19T13:29:01.130" v="3071" actId="478"/>
          <ac:cxnSpMkLst>
            <pc:docMk/>
            <pc:sldMk cId="3787882783" sldId="310"/>
            <ac:cxnSpMk id="28" creationId="{91F25A7F-B5BB-A2B8-E06F-5FB6B6B4C4CE}"/>
          </ac:cxnSpMkLst>
        </pc:cxnChg>
        <pc:cxnChg chg="add del mod">
          <ac:chgData name="Klara Hübner" userId="7a457e581f0146c3" providerId="LiveId" clId="{19E1C738-33A7-444C-9FDE-63E1F0E12571}" dt="2022-09-19T13:29:01.130" v="3071" actId="478"/>
          <ac:cxnSpMkLst>
            <pc:docMk/>
            <pc:sldMk cId="3787882783" sldId="310"/>
            <ac:cxnSpMk id="32" creationId="{DC052D5C-B9A3-5F8F-E01D-4CEE4F95F52A}"/>
          </ac:cxnSpMkLst>
        </pc:cxnChg>
        <pc:cxnChg chg="add del mod">
          <ac:chgData name="Klara Hübner" userId="7a457e581f0146c3" providerId="LiveId" clId="{19E1C738-33A7-444C-9FDE-63E1F0E12571}" dt="2022-09-19T13:29:01.130" v="3071" actId="478"/>
          <ac:cxnSpMkLst>
            <pc:docMk/>
            <pc:sldMk cId="3787882783" sldId="310"/>
            <ac:cxnSpMk id="34" creationId="{DB623E59-4094-EF1B-8301-47E9DC51DB0E}"/>
          </ac:cxnSpMkLst>
        </pc:cxnChg>
        <pc:cxnChg chg="add del mod">
          <ac:chgData name="Klara Hübner" userId="7a457e581f0146c3" providerId="LiveId" clId="{19E1C738-33A7-444C-9FDE-63E1F0E12571}" dt="2022-09-19T13:29:01.130" v="3071" actId="478"/>
          <ac:cxnSpMkLst>
            <pc:docMk/>
            <pc:sldMk cId="3787882783" sldId="310"/>
            <ac:cxnSpMk id="36" creationId="{7107B450-FA83-7370-F7BF-688E1B361037}"/>
          </ac:cxnSpMkLst>
        </pc:cxnChg>
        <pc:cxnChg chg="add del mod">
          <ac:chgData name="Klara Hübner" userId="7a457e581f0146c3" providerId="LiveId" clId="{19E1C738-33A7-444C-9FDE-63E1F0E12571}" dt="2022-09-19T13:29:01.130" v="3071" actId="478"/>
          <ac:cxnSpMkLst>
            <pc:docMk/>
            <pc:sldMk cId="3787882783" sldId="310"/>
            <ac:cxnSpMk id="39" creationId="{7D9E788A-AA2A-BBAA-F8EB-D2B3C10CC074}"/>
          </ac:cxnSpMkLst>
        </pc:cxnChg>
      </pc:sldChg>
      <pc:sldChg chg="modSp add mod">
        <pc:chgData name="Klara Hübner" userId="7a457e581f0146c3" providerId="LiveId" clId="{19E1C738-33A7-444C-9FDE-63E1F0E12571}" dt="2022-09-19T14:09:50.963" v="4054" actId="20577"/>
        <pc:sldMkLst>
          <pc:docMk/>
          <pc:sldMk cId="322170825" sldId="311"/>
        </pc:sldMkLst>
        <pc:spChg chg="mod">
          <ac:chgData name="Klara Hübner" userId="7a457e581f0146c3" providerId="LiveId" clId="{19E1C738-33A7-444C-9FDE-63E1F0E12571}" dt="2022-09-19T14:09:50.963" v="4054" actId="20577"/>
          <ac:spMkLst>
            <pc:docMk/>
            <pc:sldMk cId="322170825" sldId="311"/>
            <ac:spMk id="9" creationId="{BAA8CB7A-C924-5868-BF70-FE3388AF8E96}"/>
          </ac:spMkLst>
        </pc:spChg>
      </pc:sldChg>
      <pc:sldChg chg="modSp add mod">
        <pc:chgData name="Klara Hübner" userId="7a457e581f0146c3" providerId="LiveId" clId="{19E1C738-33A7-444C-9FDE-63E1F0E12571}" dt="2022-09-19T14:09:39.805" v="4040" actId="20577"/>
        <pc:sldMkLst>
          <pc:docMk/>
          <pc:sldMk cId="413059017" sldId="312"/>
        </pc:sldMkLst>
        <pc:spChg chg="mod">
          <ac:chgData name="Klara Hübner" userId="7a457e581f0146c3" providerId="LiveId" clId="{19E1C738-33A7-444C-9FDE-63E1F0E12571}" dt="2022-09-19T14:09:39.805" v="4040" actId="20577"/>
          <ac:spMkLst>
            <pc:docMk/>
            <pc:sldMk cId="413059017" sldId="312"/>
            <ac:spMk id="9" creationId="{BAA8CB7A-C924-5868-BF70-FE3388AF8E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dirty="0"/>
          </a:p>
        </p:txBody>
      </p:sp>
    </p:spTree>
    <p:extLst>
      <p:ext uri="{BB962C8B-B14F-4D97-AF65-F5344CB8AC3E}">
        <p14:creationId xmlns:p14="http://schemas.microsoft.com/office/powerpoint/2010/main" val="1040204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a:t>Kliknutím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24.jpeg"/><Relationship Id="rId12"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6.jpeg"/><Relationship Id="rId5" Type="http://schemas.openxmlformats.org/officeDocument/2006/relationships/image" Target="../media/image15.png"/><Relationship Id="rId10" Type="http://schemas.openxmlformats.org/officeDocument/2006/relationships/image" Target="../media/image14.jpg"/><Relationship Id="rId4" Type="http://schemas.openxmlformats.org/officeDocument/2006/relationships/image" Target="../media/image23.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a:xfrm>
            <a:off x="6858000" y="6248400"/>
            <a:ext cx="1833113" cy="457200"/>
          </a:xfrm>
        </p:spPr>
        <p:txBody>
          <a:bodyPr/>
          <a:lstStyle/>
          <a:p>
            <a:fld id="{EA4ADC9B-C3B1-4CB1-8B0D-14D528DA44A1}" type="slidenum">
              <a:rPr lang="cs-CZ" altLang="cs-CZ"/>
              <a:pPr/>
              <a:t>1</a:t>
            </a:fld>
            <a:endParaRPr lang="cs-CZ" altLang="cs-CZ" dirty="0"/>
          </a:p>
        </p:txBody>
      </p:sp>
      <p:sp>
        <p:nvSpPr>
          <p:cNvPr id="95234" name="Rectangle 2"/>
          <p:cNvSpPr>
            <a:spLocks noGrp="1" noChangeArrowheads="1"/>
          </p:cNvSpPr>
          <p:nvPr>
            <p:ph type="ctrTitle"/>
          </p:nvPr>
        </p:nvSpPr>
        <p:spPr>
          <a:xfrm>
            <a:off x="2518913" y="4986528"/>
            <a:ext cx="7518400" cy="3808104"/>
          </a:xfrm>
        </p:spPr>
        <p:txBody>
          <a:bodyPr/>
          <a:lstStyle/>
          <a:p>
            <a:r>
              <a:rPr lang="cs-CZ" altLang="cs-CZ" sz="3600" dirty="0">
                <a:solidFill>
                  <a:srgbClr val="C00000"/>
                </a:solidFill>
              </a:rPr>
              <a:t>Metodika XII.</a:t>
            </a:r>
            <a:br>
              <a:rPr lang="cs-CZ" altLang="cs-CZ" sz="3600" dirty="0">
                <a:solidFill>
                  <a:srgbClr val="C00000"/>
                </a:solidFill>
              </a:rPr>
            </a:br>
            <a:br>
              <a:rPr lang="cs-CZ" altLang="cs-CZ" sz="1000" dirty="0">
                <a:solidFill>
                  <a:srgbClr val="C00000"/>
                </a:solidFill>
              </a:rPr>
            </a:br>
            <a:r>
              <a:rPr lang="cs-CZ" altLang="cs-CZ" sz="2400" dirty="0">
                <a:solidFill>
                  <a:srgbClr val="002060"/>
                </a:solidFill>
              </a:rPr>
              <a:t>Středověká propaganda</a:t>
            </a:r>
            <a:br>
              <a:rPr lang="cs-CZ" altLang="cs-CZ" sz="2400" dirty="0">
                <a:solidFill>
                  <a:srgbClr val="002060"/>
                </a:solidFill>
              </a:rPr>
            </a:br>
            <a:r>
              <a:rPr lang="cs-CZ" altLang="cs-CZ" sz="1600" i="1" dirty="0">
                <a:solidFill>
                  <a:srgbClr val="002060"/>
                </a:solidFill>
              </a:rPr>
              <a:t>III. Různé tváře propagandy - Geneze pojmu</a:t>
            </a:r>
            <a:br>
              <a:rPr lang="cs-CZ" altLang="cs-CZ" sz="1600" i="1" dirty="0">
                <a:solidFill>
                  <a:srgbClr val="002060"/>
                </a:solidFill>
              </a:rPr>
            </a:br>
            <a:br>
              <a:rPr lang="cs-CZ" altLang="cs-CZ" sz="2400" dirty="0">
                <a:solidFill>
                  <a:srgbClr val="002060"/>
                </a:solidFill>
              </a:rPr>
            </a:br>
            <a:br>
              <a:rPr lang="cs-CZ" altLang="cs-CZ" sz="1000" dirty="0">
                <a:solidFill>
                  <a:srgbClr val="002060"/>
                </a:solidFill>
              </a:rPr>
            </a:br>
            <a:br>
              <a:rPr lang="cs-CZ" altLang="cs-CZ" sz="1400" dirty="0">
                <a:solidFill>
                  <a:srgbClr val="002060"/>
                </a:solidFill>
              </a:rPr>
            </a:br>
            <a:br>
              <a:rPr lang="cs-CZ" altLang="cs-CZ" sz="2400" dirty="0">
                <a:solidFill>
                  <a:srgbClr val="002060"/>
                </a:solidFill>
              </a:rPr>
            </a:br>
            <a:br>
              <a:rPr lang="cs-CZ" altLang="cs-CZ" sz="2400" dirty="0">
                <a:solidFill>
                  <a:srgbClr val="002060"/>
                </a:solidFill>
              </a:rPr>
            </a:br>
            <a:br>
              <a:rPr lang="cs-CZ" altLang="cs-CZ" sz="2400" dirty="0">
                <a:solidFill>
                  <a:srgbClr val="002060"/>
                </a:solidFill>
              </a:rPr>
            </a:br>
            <a:br>
              <a:rPr lang="cs-CZ" altLang="cs-CZ" sz="1600" dirty="0">
                <a:solidFill>
                  <a:srgbClr val="002060"/>
                </a:solidFill>
                <a:latin typeface="+mn-lt"/>
              </a:rPr>
            </a:br>
            <a:endParaRPr lang="en-GB" altLang="cs-CZ" sz="2800" dirty="0">
              <a:solidFill>
                <a:schemeClr val="tx2">
                  <a:lumMod val="50000"/>
                </a:schemeClr>
              </a:solidFill>
              <a:latin typeface="+mn-lt"/>
            </a:endParaRP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05" y="320040"/>
            <a:ext cx="3368621" cy="4666488"/>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255" y="1993392"/>
            <a:ext cx="2355281" cy="2837688"/>
          </a:xfrm>
          <a:prstGeom prst="rect">
            <a:avLst/>
          </a:prstGeom>
          <a:ln>
            <a:solidFill>
              <a:srgbClr val="C00000"/>
            </a:solidFill>
          </a:ln>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150" y="748656"/>
            <a:ext cx="2695726" cy="3338207"/>
          </a:xfrm>
          <a:prstGeom prst="rect">
            <a:avLst/>
          </a:prstGeom>
          <a:ln>
            <a:solidFill>
              <a:srgbClr val="FF000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6FF12016-6069-5FBC-8553-BD9CB3617BB0}"/>
              </a:ext>
            </a:extLst>
          </p:cNvPr>
          <p:cNvSpPr/>
          <p:nvPr/>
        </p:nvSpPr>
        <p:spPr bwMode="auto">
          <a:xfrm>
            <a:off x="901158" y="1838960"/>
            <a:ext cx="7132320" cy="3637280"/>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ahoma" pitchFamily="34" charset="0"/>
            </a:endParaRPr>
          </a:p>
        </p:txBody>
      </p:sp>
      <p:sp>
        <p:nvSpPr>
          <p:cNvPr id="4" name="Obdélník 3"/>
          <p:cNvSpPr/>
          <p:nvPr/>
        </p:nvSpPr>
        <p:spPr>
          <a:xfrm>
            <a:off x="2306472" y="223043"/>
            <a:ext cx="4572000" cy="1454244"/>
          </a:xfrm>
          <a:prstGeom prst="rect">
            <a:avLst/>
          </a:prstGeom>
        </p:spPr>
        <p:txBody>
          <a:bodyPr>
            <a:spAutoFit/>
          </a:bodyPr>
          <a:lstStyle/>
          <a:p>
            <a:pPr algn="ctr"/>
            <a:r>
              <a:rPr lang="cs-CZ" sz="1800" b="1" dirty="0">
                <a:solidFill>
                  <a:schemeClr val="tx2">
                    <a:lumMod val="75000"/>
                  </a:schemeClr>
                </a:solidFill>
                <a:latin typeface="+mj-lt"/>
              </a:rPr>
              <a:t>VI. </a:t>
            </a:r>
            <a:r>
              <a:rPr lang="de-CH" sz="1800" b="1" dirty="0" err="1">
                <a:solidFill>
                  <a:schemeClr val="tx2">
                    <a:lumMod val="75000"/>
                  </a:schemeClr>
                </a:solidFill>
                <a:latin typeface="+mj-lt"/>
              </a:rPr>
              <a:t>prvky</a:t>
            </a:r>
            <a:r>
              <a:rPr lang="cs-CZ" sz="1800" b="1" dirty="0">
                <a:solidFill>
                  <a:schemeClr val="tx2">
                    <a:lumMod val="75000"/>
                  </a:schemeClr>
                </a:solidFill>
                <a:latin typeface="+mj-lt"/>
              </a:rPr>
              <a:t> definice pro </a:t>
            </a:r>
            <a:r>
              <a:rPr lang="cs-CZ" sz="1800" b="1" dirty="0">
                <a:solidFill>
                  <a:schemeClr val="tx2">
                    <a:lumMod val="75000"/>
                  </a:schemeClr>
                </a:solidFill>
                <a:latin typeface="+mn-lt"/>
              </a:rPr>
              <a:t>předmoderní</a:t>
            </a:r>
            <a:r>
              <a:rPr lang="cs-CZ" sz="1800" b="1" dirty="0">
                <a:solidFill>
                  <a:schemeClr val="tx2">
                    <a:lumMod val="75000"/>
                  </a:schemeClr>
                </a:solidFill>
                <a:latin typeface="+mj-lt"/>
              </a:rPr>
              <a:t> propagandu</a:t>
            </a:r>
            <a:endParaRPr lang="de-CH" sz="1800" b="1" dirty="0">
              <a:solidFill>
                <a:schemeClr val="tx2">
                  <a:lumMod val="75000"/>
                </a:schemeClr>
              </a:solidFill>
              <a:latin typeface="+mj-lt"/>
            </a:endParaRPr>
          </a:p>
          <a:p>
            <a:pPr algn="ctr"/>
            <a:endParaRPr lang="de-CH" sz="1050" b="1" dirty="0">
              <a:solidFill>
                <a:schemeClr val="tx2">
                  <a:lumMod val="75000"/>
                </a:schemeClr>
              </a:solidFill>
              <a:latin typeface="+mj-lt"/>
            </a:endParaRPr>
          </a:p>
          <a:p>
            <a:pPr algn="ctr"/>
            <a:endParaRPr lang="de-CH" sz="1800" b="1" dirty="0">
              <a:solidFill>
                <a:schemeClr val="tx2">
                  <a:lumMod val="75000"/>
                </a:schemeClr>
              </a:solidFill>
              <a:latin typeface="+mj-lt"/>
            </a:endParaRPr>
          </a:p>
          <a:p>
            <a:pPr algn="ctr"/>
            <a:r>
              <a:rPr lang="de-CH" b="1" dirty="0">
                <a:solidFill>
                  <a:schemeClr val="tx2">
                    <a:lumMod val="75000"/>
                  </a:schemeClr>
                </a:solidFill>
                <a:latin typeface="+mj-lt"/>
              </a:rPr>
              <a:t>«</a:t>
            </a:r>
            <a:r>
              <a:rPr lang="de-CH" b="1" dirty="0" err="1">
                <a:solidFill>
                  <a:schemeClr val="tx2">
                    <a:lumMod val="75000"/>
                  </a:schemeClr>
                </a:solidFill>
                <a:latin typeface="+mj-lt"/>
              </a:rPr>
              <a:t>polopaticky</a:t>
            </a:r>
            <a:r>
              <a:rPr lang="de-CH" b="1" dirty="0">
                <a:solidFill>
                  <a:schemeClr val="tx2">
                    <a:lumMod val="75000"/>
                  </a:schemeClr>
                </a:solidFill>
                <a:latin typeface="+mj-lt"/>
              </a:rPr>
              <a:t>»</a:t>
            </a:r>
            <a:endParaRPr lang="cs-CZ" b="1" dirty="0">
              <a:solidFill>
                <a:schemeClr val="tx2">
                  <a:lumMod val="75000"/>
                </a:schemeClr>
              </a:solidFill>
              <a:latin typeface="+mj-lt"/>
            </a:endParaRPr>
          </a:p>
        </p:txBody>
      </p:sp>
      <p:sp>
        <p:nvSpPr>
          <p:cNvPr id="2" name="Ovál 11">
            <a:extLst>
              <a:ext uri="{FF2B5EF4-FFF2-40B4-BE49-F238E27FC236}">
                <a16:creationId xmlns:a16="http://schemas.microsoft.com/office/drawing/2014/main" id="{90079D86-9833-16D5-FCF2-0232B0B8E072}"/>
              </a:ext>
            </a:extLst>
          </p:cNvPr>
          <p:cNvSpPr/>
          <p:nvPr/>
        </p:nvSpPr>
        <p:spPr bwMode="auto">
          <a:xfrm>
            <a:off x="3124953" y="3057401"/>
            <a:ext cx="2578422" cy="743198"/>
          </a:xfrm>
          <a:prstGeom prst="ellips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cs-CZ" b="1" dirty="0">
                <a:solidFill>
                  <a:srgbClr val="FFFFCC"/>
                </a:solidFill>
                <a:latin typeface="+mj-lt"/>
              </a:rPr>
              <a:t>propaganda</a:t>
            </a:r>
            <a:endParaRPr kumimoji="0" lang="cs-CZ" b="1" i="0" u="none" strike="noStrike" cap="none" normalizeH="0" baseline="0" dirty="0">
              <a:ln>
                <a:noFill/>
              </a:ln>
              <a:solidFill>
                <a:srgbClr val="FFFFCC"/>
              </a:solidFill>
              <a:effectLst/>
              <a:latin typeface="+mj-lt"/>
            </a:endParaRPr>
          </a:p>
        </p:txBody>
      </p:sp>
      <p:sp>
        <p:nvSpPr>
          <p:cNvPr id="3" name="Ovál 30">
            <a:extLst>
              <a:ext uri="{FF2B5EF4-FFF2-40B4-BE49-F238E27FC236}">
                <a16:creationId xmlns:a16="http://schemas.microsoft.com/office/drawing/2014/main" id="{E250DDEE-0F8B-C378-A33F-D3446E23289F}"/>
              </a:ext>
            </a:extLst>
          </p:cNvPr>
          <p:cNvSpPr/>
          <p:nvPr/>
        </p:nvSpPr>
        <p:spPr bwMode="auto">
          <a:xfrm>
            <a:off x="1226049" y="3960368"/>
            <a:ext cx="2160846" cy="603504"/>
          </a:xfrm>
          <a:prstGeom prst="ellipse">
            <a:avLst/>
          </a:prstGeom>
          <a:solidFill>
            <a:srgbClr val="66003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cs-CZ" sz="1800" b="1" dirty="0">
                <a:solidFill>
                  <a:srgbClr val="FFFFCC"/>
                </a:solidFill>
                <a:latin typeface="+mj-lt"/>
              </a:rPr>
              <a:t>komunikace</a:t>
            </a:r>
            <a:endParaRPr kumimoji="0" lang="cs-CZ" sz="1800" b="1" i="0" u="none" strike="noStrike" cap="none" normalizeH="0" baseline="0" dirty="0">
              <a:ln>
                <a:noFill/>
              </a:ln>
              <a:solidFill>
                <a:srgbClr val="FFFFCC"/>
              </a:solidFill>
              <a:effectLst/>
              <a:latin typeface="+mj-lt"/>
            </a:endParaRPr>
          </a:p>
        </p:txBody>
      </p:sp>
      <p:sp>
        <p:nvSpPr>
          <p:cNvPr id="5" name="Ovál 30">
            <a:extLst>
              <a:ext uri="{FF2B5EF4-FFF2-40B4-BE49-F238E27FC236}">
                <a16:creationId xmlns:a16="http://schemas.microsoft.com/office/drawing/2014/main" id="{554B5D0D-3C87-B061-C006-2A043C8B62C4}"/>
              </a:ext>
            </a:extLst>
          </p:cNvPr>
          <p:cNvSpPr/>
          <p:nvPr/>
        </p:nvSpPr>
        <p:spPr bwMode="auto">
          <a:xfrm>
            <a:off x="3386895" y="2072261"/>
            <a:ext cx="2160846" cy="603504"/>
          </a:xfrm>
          <a:prstGeom prst="ellips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FFFFCC"/>
                </a:solidFill>
                <a:effectLst/>
                <a:latin typeface="+mj-lt"/>
              </a:rPr>
              <a:t>veřejnost</a:t>
            </a:r>
          </a:p>
        </p:txBody>
      </p:sp>
      <p:sp>
        <p:nvSpPr>
          <p:cNvPr id="6" name="Ovál 30">
            <a:extLst>
              <a:ext uri="{FF2B5EF4-FFF2-40B4-BE49-F238E27FC236}">
                <a16:creationId xmlns:a16="http://schemas.microsoft.com/office/drawing/2014/main" id="{69BE115F-F13A-0F02-AF27-DEF99940B1B6}"/>
              </a:ext>
            </a:extLst>
          </p:cNvPr>
          <p:cNvSpPr/>
          <p:nvPr/>
        </p:nvSpPr>
        <p:spPr bwMode="auto">
          <a:xfrm>
            <a:off x="5555699" y="3889248"/>
            <a:ext cx="2160846" cy="603504"/>
          </a:xfrm>
          <a:prstGeom prst="ellipse">
            <a:avLst/>
          </a:prstGeom>
          <a:solidFill>
            <a:srgbClr val="66003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cs-CZ" sz="1800" b="1" dirty="0">
                <a:solidFill>
                  <a:srgbClr val="FFFFCC"/>
                </a:solidFill>
                <a:latin typeface="+mj-lt"/>
              </a:rPr>
              <a:t>m</a:t>
            </a:r>
            <a:r>
              <a:rPr kumimoji="0" lang="de-CH" sz="1800" b="1" i="0" u="none" strike="noStrike" cap="none" normalizeH="0" baseline="0" dirty="0" err="1">
                <a:ln>
                  <a:noFill/>
                </a:ln>
                <a:solidFill>
                  <a:srgbClr val="FFFFCC"/>
                </a:solidFill>
                <a:effectLst/>
                <a:latin typeface="+mj-lt"/>
              </a:rPr>
              <a:t>edie</a:t>
            </a:r>
            <a:endParaRPr kumimoji="0" lang="cs-CZ" sz="1800" b="1" i="0" u="none" strike="noStrike" cap="none" normalizeH="0" baseline="0" dirty="0">
              <a:ln>
                <a:noFill/>
              </a:ln>
              <a:solidFill>
                <a:srgbClr val="FFFFCC"/>
              </a:solidFill>
              <a:effectLst/>
              <a:latin typeface="+mj-lt"/>
            </a:endParaRPr>
          </a:p>
        </p:txBody>
      </p:sp>
      <p:sp>
        <p:nvSpPr>
          <p:cNvPr id="7" name="Pfeil: nach unten 6">
            <a:extLst>
              <a:ext uri="{FF2B5EF4-FFF2-40B4-BE49-F238E27FC236}">
                <a16:creationId xmlns:a16="http://schemas.microsoft.com/office/drawing/2014/main" id="{84F2A496-C921-70FE-C9BE-9E7BA6C787CE}"/>
              </a:ext>
            </a:extLst>
          </p:cNvPr>
          <p:cNvSpPr/>
          <p:nvPr/>
        </p:nvSpPr>
        <p:spPr bwMode="auto">
          <a:xfrm rot="3538832">
            <a:off x="2554166" y="3311395"/>
            <a:ext cx="708152" cy="978408"/>
          </a:xfrm>
          <a:prstGeom prst="downArrow">
            <a:avLst>
              <a:gd name="adj1" fmla="val 41614"/>
              <a:gd name="adj2" fmla="val 50000"/>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ahoma" pitchFamily="34" charset="0"/>
            </a:endParaRPr>
          </a:p>
        </p:txBody>
      </p:sp>
      <p:sp>
        <p:nvSpPr>
          <p:cNvPr id="8" name="Pfeil: nach unten 7">
            <a:extLst>
              <a:ext uri="{FF2B5EF4-FFF2-40B4-BE49-F238E27FC236}">
                <a16:creationId xmlns:a16="http://schemas.microsoft.com/office/drawing/2014/main" id="{724A5EFD-DFFC-2CD0-5A25-508CDEA6D19E}"/>
              </a:ext>
            </a:extLst>
          </p:cNvPr>
          <p:cNvSpPr/>
          <p:nvPr/>
        </p:nvSpPr>
        <p:spPr bwMode="auto">
          <a:xfrm rot="17972716">
            <a:off x="5165391" y="3400044"/>
            <a:ext cx="708152" cy="978408"/>
          </a:xfrm>
          <a:prstGeom prst="downArrow">
            <a:avLst>
              <a:gd name="adj1" fmla="val 41614"/>
              <a:gd name="adj2" fmla="val 50000"/>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ahoma" pitchFamily="34" charset="0"/>
            </a:endParaRPr>
          </a:p>
        </p:txBody>
      </p:sp>
      <p:sp>
        <p:nvSpPr>
          <p:cNvPr id="9" name="Pfeil: nach unten 8">
            <a:extLst>
              <a:ext uri="{FF2B5EF4-FFF2-40B4-BE49-F238E27FC236}">
                <a16:creationId xmlns:a16="http://schemas.microsoft.com/office/drawing/2014/main" id="{F72DBD2F-523B-27DF-771C-E068F6F428B5}"/>
              </a:ext>
            </a:extLst>
          </p:cNvPr>
          <p:cNvSpPr/>
          <p:nvPr/>
        </p:nvSpPr>
        <p:spPr bwMode="auto">
          <a:xfrm rot="10800000">
            <a:off x="4113242" y="2520334"/>
            <a:ext cx="708152" cy="692499"/>
          </a:xfrm>
          <a:prstGeom prst="downArrow">
            <a:avLst>
              <a:gd name="adj1" fmla="val 41614"/>
              <a:gd name="adj2" fmla="val 50000"/>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dirty="0">
              <a:ln>
                <a:noFill/>
              </a:ln>
              <a:solidFill>
                <a:schemeClr val="tx1"/>
              </a:solidFill>
              <a:effectLst/>
              <a:latin typeface="Tahoma" pitchFamily="34" charset="0"/>
            </a:endParaRPr>
          </a:p>
        </p:txBody>
      </p:sp>
      <p:sp>
        <p:nvSpPr>
          <p:cNvPr id="12" name="Ovál 30">
            <a:extLst>
              <a:ext uri="{FF2B5EF4-FFF2-40B4-BE49-F238E27FC236}">
                <a16:creationId xmlns:a16="http://schemas.microsoft.com/office/drawing/2014/main" id="{5A5BE955-4D69-DE76-93A8-34D5A2D2FA26}"/>
              </a:ext>
            </a:extLst>
          </p:cNvPr>
          <p:cNvSpPr/>
          <p:nvPr/>
        </p:nvSpPr>
        <p:spPr bwMode="auto">
          <a:xfrm>
            <a:off x="3426975" y="4487101"/>
            <a:ext cx="2160846" cy="603504"/>
          </a:xfrm>
          <a:prstGeom prst="ellips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3600" b="1" i="0" u="none" strike="noStrike" cap="none" normalizeH="0" baseline="0" dirty="0">
                <a:ln>
                  <a:noFill/>
                </a:ln>
                <a:solidFill>
                  <a:srgbClr val="FFFFCC"/>
                </a:solidFill>
                <a:effectLst/>
                <a:latin typeface="+mj-lt"/>
              </a:rPr>
              <a:t>Kontext </a:t>
            </a:r>
            <a:endParaRPr kumimoji="0" lang="cs-CZ" sz="3600" b="1" i="0" u="none" strike="noStrike" cap="none" normalizeH="0" baseline="0" dirty="0">
              <a:ln>
                <a:noFill/>
              </a:ln>
              <a:solidFill>
                <a:srgbClr val="FFFFCC"/>
              </a:solidFill>
              <a:effectLst/>
              <a:latin typeface="+mj-lt"/>
            </a:endParaRPr>
          </a:p>
        </p:txBody>
      </p:sp>
    </p:spTree>
    <p:extLst>
      <p:ext uri="{BB962C8B-B14F-4D97-AF65-F5344CB8AC3E}">
        <p14:creationId xmlns:p14="http://schemas.microsoft.com/office/powerpoint/2010/main" val="117166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98453A60-FF8A-A13F-AA4E-2A2FC81A1B6C}"/>
              </a:ext>
            </a:extLst>
          </p:cNvPr>
          <p:cNvSpPr/>
          <p:nvPr/>
        </p:nvSpPr>
        <p:spPr bwMode="auto">
          <a:xfrm>
            <a:off x="6998056" y="2126166"/>
            <a:ext cx="2145944" cy="878573"/>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a:r>
              <a:rPr lang="cs-CZ" sz="1600" b="1" dirty="0">
                <a:latin typeface="+mn-lt"/>
              </a:rPr>
              <a:t>Karel Hrůza </a:t>
            </a:r>
            <a:r>
              <a:rPr lang="en-US" sz="1600" b="1" dirty="0">
                <a:latin typeface="+mn-lt"/>
              </a:rPr>
              <a:t>(</a:t>
            </a:r>
            <a:r>
              <a:rPr lang="cs-CZ" sz="1600" b="1" dirty="0">
                <a:latin typeface="+mn-lt"/>
              </a:rPr>
              <a:t>*</a:t>
            </a:r>
            <a:r>
              <a:rPr lang="en-US" sz="1600" b="1" dirty="0">
                <a:latin typeface="+mn-lt"/>
              </a:rPr>
              <a:t>1</a:t>
            </a:r>
            <a:r>
              <a:rPr lang="cs-CZ" sz="1600" b="1" dirty="0">
                <a:latin typeface="+mn-lt"/>
              </a:rPr>
              <a:t>961</a:t>
            </a:r>
            <a:r>
              <a:rPr lang="en-US" sz="1600" b="1" dirty="0">
                <a:latin typeface="+mn-lt"/>
              </a:rPr>
              <a:t> )</a:t>
            </a:r>
            <a:r>
              <a:rPr lang="cs-CZ" sz="1600" b="1" dirty="0">
                <a:latin typeface="+mn-lt"/>
              </a:rPr>
              <a:t> </a:t>
            </a:r>
          </a:p>
          <a:p>
            <a:pPr algn="r"/>
            <a:r>
              <a:rPr lang="cs-CZ" sz="1200" b="1" dirty="0">
                <a:latin typeface="+mn-lt"/>
              </a:rPr>
              <a:t>historik </a:t>
            </a:r>
          </a:p>
          <a:p>
            <a:pPr algn="r"/>
            <a:r>
              <a:rPr lang="cs-CZ" sz="1200" b="1" dirty="0">
                <a:latin typeface="+mn-lt"/>
              </a:rPr>
              <a:t>IMAFO (Vídeň)/ FF MU</a:t>
            </a:r>
          </a:p>
        </p:txBody>
      </p:sp>
      <p:sp>
        <p:nvSpPr>
          <p:cNvPr id="8" name="Obdélník 7">
            <a:extLst>
              <a:ext uri="{FF2B5EF4-FFF2-40B4-BE49-F238E27FC236}">
                <a16:creationId xmlns:a16="http://schemas.microsoft.com/office/drawing/2014/main" id="{DBD03055-6B10-C8D2-C4A2-1D425B6DFDD5}"/>
              </a:ext>
            </a:extLst>
          </p:cNvPr>
          <p:cNvSpPr/>
          <p:nvPr/>
        </p:nvSpPr>
        <p:spPr>
          <a:xfrm>
            <a:off x="534156" y="3122297"/>
            <a:ext cx="8271808" cy="1200329"/>
          </a:xfrm>
          <a:prstGeom prst="rect">
            <a:avLst/>
          </a:prstGeom>
          <a:solidFill>
            <a:schemeClr val="tx2">
              <a:lumMod val="20000"/>
              <a:lumOff val="80000"/>
            </a:schemeClr>
          </a:solidFill>
          <a:ln>
            <a:noFill/>
          </a:ln>
        </p:spPr>
        <p:txBody>
          <a:bodyPr wrap="square">
            <a:spAutoFit/>
          </a:bodyPr>
          <a:lstStyle/>
          <a:p>
            <a:r>
              <a:rPr lang="cs-CZ" sz="1800" b="1" i="1" dirty="0">
                <a:latin typeface="+mn-lt"/>
              </a:rPr>
              <a:t>„Propaganda je propojena s komunikací, publicitou a veřejným míněním v určitém kontextu. Historikovi se jeví v rámci dějin komunikace, tedy jako proces. Ten začíná okolnostmi vzniku obsahu, týká se transportu, distribuce a publika, a sahá až po druhý život propagandy v historiografií“ </a:t>
            </a:r>
          </a:p>
        </p:txBody>
      </p:sp>
      <p:pic>
        <p:nvPicPr>
          <p:cNvPr id="12" name="Obrázek 11">
            <a:extLst>
              <a:ext uri="{FF2B5EF4-FFF2-40B4-BE49-F238E27FC236}">
                <a16:creationId xmlns:a16="http://schemas.microsoft.com/office/drawing/2014/main" id="{FA00567B-1825-EC32-B086-A1C825C5E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662" y="-7798"/>
            <a:ext cx="1594338" cy="2125784"/>
          </a:xfrm>
          <a:prstGeom prst="rect">
            <a:avLst/>
          </a:prstGeom>
        </p:spPr>
      </p:pic>
      <p:sp>
        <p:nvSpPr>
          <p:cNvPr id="13" name="Obdélník 12">
            <a:extLst>
              <a:ext uri="{FF2B5EF4-FFF2-40B4-BE49-F238E27FC236}">
                <a16:creationId xmlns:a16="http://schemas.microsoft.com/office/drawing/2014/main" id="{CEDFC669-F6E5-2987-EB54-A55659B4B347}"/>
              </a:ext>
            </a:extLst>
          </p:cNvPr>
          <p:cNvSpPr/>
          <p:nvPr/>
        </p:nvSpPr>
        <p:spPr bwMode="auto">
          <a:xfrm>
            <a:off x="534156" y="4372866"/>
            <a:ext cx="8271808" cy="455103"/>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800" b="1" dirty="0">
                <a:solidFill>
                  <a:srgbClr val="FFFF00"/>
                </a:solidFill>
                <a:latin typeface="+mj-lt"/>
              </a:rPr>
              <a:t>Ne všechno, se dnes jeví jako propaganda, taky propagandou je!</a:t>
            </a:r>
          </a:p>
        </p:txBody>
      </p:sp>
      <p:sp>
        <p:nvSpPr>
          <p:cNvPr id="14" name="Obdélník 13">
            <a:extLst>
              <a:ext uri="{FF2B5EF4-FFF2-40B4-BE49-F238E27FC236}">
                <a16:creationId xmlns:a16="http://schemas.microsoft.com/office/drawing/2014/main" id="{3491111E-97E6-7CA7-5C7A-F5D96636C71B}"/>
              </a:ext>
            </a:extLst>
          </p:cNvPr>
          <p:cNvSpPr/>
          <p:nvPr/>
        </p:nvSpPr>
        <p:spPr bwMode="auto">
          <a:xfrm>
            <a:off x="534157" y="4867730"/>
            <a:ext cx="8271807" cy="1161674"/>
          </a:xfrm>
          <a:prstGeom prst="rect">
            <a:avLst/>
          </a:prstGeom>
          <a:solidFill>
            <a:srgbClr val="0000D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800" b="1" dirty="0">
                <a:solidFill>
                  <a:schemeClr val="bg1"/>
                </a:solidFill>
                <a:latin typeface="+mj-lt"/>
              </a:rPr>
              <a:t>Jedním z hlavních rysů propagandy je </a:t>
            </a:r>
            <a:r>
              <a:rPr lang="cs-CZ" sz="1800" b="1" u="sng" dirty="0" err="1">
                <a:solidFill>
                  <a:srgbClr val="FFFF00"/>
                </a:solidFill>
                <a:latin typeface="+mj-lt"/>
              </a:rPr>
              <a:t>persuasivita</a:t>
            </a:r>
            <a:r>
              <a:rPr lang="cs-CZ" sz="1800" b="1" u="sng" dirty="0">
                <a:solidFill>
                  <a:srgbClr val="FFFF00"/>
                </a:solidFill>
                <a:latin typeface="+mj-lt"/>
              </a:rPr>
              <a:t>:</a:t>
            </a:r>
          </a:p>
          <a:p>
            <a:r>
              <a:rPr lang="cs-CZ" sz="1800" b="1" dirty="0">
                <a:solidFill>
                  <a:schemeClr val="bg1"/>
                </a:solidFill>
                <a:latin typeface="+mj-lt"/>
              </a:rPr>
              <a:t> - způsob, jakým nás autor propagandy che přesvědčit o jeho</a:t>
            </a:r>
          </a:p>
          <a:p>
            <a:r>
              <a:rPr lang="cs-CZ" sz="1800" b="1" dirty="0">
                <a:solidFill>
                  <a:schemeClr val="bg1"/>
                </a:solidFill>
                <a:latin typeface="+mj-lt"/>
              </a:rPr>
              <a:t>   pravdě</a:t>
            </a:r>
          </a:p>
        </p:txBody>
      </p:sp>
      <p:sp>
        <p:nvSpPr>
          <p:cNvPr id="4" name="Obdélník 3"/>
          <p:cNvSpPr/>
          <p:nvPr/>
        </p:nvSpPr>
        <p:spPr>
          <a:xfrm>
            <a:off x="2306472" y="223043"/>
            <a:ext cx="4572000" cy="646331"/>
          </a:xfrm>
          <a:prstGeom prst="rect">
            <a:avLst/>
          </a:prstGeom>
        </p:spPr>
        <p:txBody>
          <a:bodyPr>
            <a:spAutoFit/>
          </a:bodyPr>
          <a:lstStyle/>
          <a:p>
            <a:pPr algn="ctr"/>
            <a:r>
              <a:rPr lang="cs-CZ" sz="1800" b="1" dirty="0">
                <a:solidFill>
                  <a:schemeClr val="tx2">
                    <a:lumMod val="75000"/>
                  </a:schemeClr>
                </a:solidFill>
                <a:latin typeface="+mj-lt"/>
              </a:rPr>
              <a:t>VI. Pracovní definice pro </a:t>
            </a:r>
            <a:r>
              <a:rPr lang="cs-CZ" sz="1800" b="1" dirty="0">
                <a:solidFill>
                  <a:schemeClr val="tx2">
                    <a:lumMod val="75000"/>
                  </a:schemeClr>
                </a:solidFill>
                <a:latin typeface="+mn-lt"/>
              </a:rPr>
              <a:t>předmoderní</a:t>
            </a:r>
            <a:r>
              <a:rPr lang="cs-CZ" sz="1800" b="1" dirty="0">
                <a:solidFill>
                  <a:schemeClr val="tx2">
                    <a:lumMod val="75000"/>
                  </a:schemeClr>
                </a:solidFill>
                <a:latin typeface="+mj-lt"/>
              </a:rPr>
              <a:t> propagandu</a:t>
            </a:r>
          </a:p>
        </p:txBody>
      </p:sp>
    </p:spTree>
    <p:extLst>
      <p:ext uri="{BB962C8B-B14F-4D97-AF65-F5344CB8AC3E}">
        <p14:creationId xmlns:p14="http://schemas.microsoft.com/office/powerpoint/2010/main" val="145727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ctrTitle"/>
          </p:nvPr>
        </p:nvSpPr>
        <p:spPr>
          <a:xfrm>
            <a:off x="443846" y="3614704"/>
            <a:ext cx="7518400" cy="559391"/>
          </a:xfrm>
        </p:spPr>
        <p:txBody>
          <a:bodyPr/>
          <a:lstStyle/>
          <a:p>
            <a:r>
              <a:rPr lang="cs-CZ" altLang="cs-CZ" dirty="0">
                <a:solidFill>
                  <a:srgbClr val="C00000"/>
                </a:solidFill>
              </a:rPr>
              <a:t>Úkoly 17.10.</a:t>
            </a:r>
            <a:endParaRPr lang="en-GB" altLang="cs-CZ" dirty="0">
              <a:solidFill>
                <a:srgbClr val="C00000"/>
              </a:solidFill>
            </a:endParaRPr>
          </a:p>
        </p:txBody>
      </p:sp>
      <p:sp>
        <p:nvSpPr>
          <p:cNvPr id="22" name="Obdélník 21"/>
          <p:cNvSpPr/>
          <p:nvPr/>
        </p:nvSpPr>
        <p:spPr bwMode="auto">
          <a:xfrm>
            <a:off x="443846" y="4303331"/>
            <a:ext cx="8417055" cy="1138681"/>
          </a:xfrm>
          <a:prstGeom prst="rect">
            <a:avLst/>
          </a:prstGeom>
          <a:solidFill>
            <a:srgbClr val="FF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indent="-342900">
              <a:buAutoNum type="arabicPeriod"/>
            </a:pPr>
            <a:r>
              <a:rPr lang="cs-CZ" sz="1800" b="1" dirty="0">
                <a:latin typeface="+mn-lt"/>
              </a:rPr>
              <a:t>Přečtěte si článek od Karla Hrůzy (‚</a:t>
            </a:r>
            <a:r>
              <a:rPr lang="cs-CZ" sz="1800" b="1" dirty="0" err="1">
                <a:latin typeface="+mn-lt"/>
              </a:rPr>
              <a:t>Einleitung</a:t>
            </a:r>
            <a:r>
              <a:rPr lang="cs-CZ" sz="1800" b="1" dirty="0">
                <a:latin typeface="+mn-lt"/>
              </a:rPr>
              <a:t>: </a:t>
            </a:r>
            <a:r>
              <a:rPr lang="cs-CZ" sz="1800" b="1" i="1" dirty="0">
                <a:latin typeface="+mn-lt"/>
              </a:rPr>
              <a:t>Propaganda, </a:t>
            </a:r>
          </a:p>
          <a:p>
            <a:r>
              <a:rPr lang="cs-CZ" sz="1800" b="1" i="1" dirty="0">
                <a:latin typeface="+mn-lt"/>
              </a:rPr>
              <a:t>     </a:t>
            </a:r>
            <a:r>
              <a:rPr lang="cs-CZ" sz="1800" b="1" i="1" dirty="0" err="1">
                <a:latin typeface="+mn-lt"/>
              </a:rPr>
              <a:t>Öffentlichkeit</a:t>
            </a:r>
            <a:r>
              <a:rPr lang="cs-CZ" sz="1800" b="1" i="1" dirty="0">
                <a:latin typeface="+mn-lt"/>
              </a:rPr>
              <a:t> </a:t>
            </a:r>
            <a:r>
              <a:rPr lang="cs-CZ" sz="1800" b="1" i="1" dirty="0" err="1">
                <a:latin typeface="+mn-lt"/>
              </a:rPr>
              <a:t>und</a:t>
            </a:r>
            <a:r>
              <a:rPr lang="cs-CZ" sz="1800" b="1" i="1" dirty="0">
                <a:latin typeface="+mn-lt"/>
              </a:rPr>
              <a:t> </a:t>
            </a:r>
            <a:r>
              <a:rPr lang="cs-CZ" sz="1800" b="1" i="1" dirty="0" err="1">
                <a:latin typeface="+mn-lt"/>
              </a:rPr>
              <a:t>Kommunikation</a:t>
            </a:r>
            <a:r>
              <a:rPr lang="cs-CZ" sz="1800" b="1" i="1" dirty="0">
                <a:latin typeface="+mn-lt"/>
              </a:rPr>
              <a:t> </a:t>
            </a:r>
            <a:r>
              <a:rPr lang="cs-CZ" sz="1800" b="1" i="1" dirty="0" err="1">
                <a:latin typeface="+mn-lt"/>
              </a:rPr>
              <a:t>im</a:t>
            </a:r>
            <a:r>
              <a:rPr lang="cs-CZ" sz="1800" b="1" i="1" dirty="0">
                <a:latin typeface="+mn-lt"/>
              </a:rPr>
              <a:t> </a:t>
            </a:r>
            <a:r>
              <a:rPr lang="cs-CZ" sz="1800" b="1" i="1" dirty="0" err="1">
                <a:latin typeface="+mn-lt"/>
              </a:rPr>
              <a:t>Mittelalter</a:t>
            </a:r>
            <a:r>
              <a:rPr lang="cs-CZ" sz="1800" b="1" i="1" dirty="0">
                <a:latin typeface="+mn-lt"/>
              </a:rPr>
              <a:t>‘, S. 9-25 </a:t>
            </a:r>
            <a:r>
              <a:rPr lang="cs-CZ" sz="1800" b="1" dirty="0">
                <a:latin typeface="+mn-lt"/>
              </a:rPr>
              <a:t>)</a:t>
            </a:r>
            <a:endParaRPr lang="cs-CZ" sz="1400" b="1" dirty="0">
              <a:latin typeface="+mn-lt"/>
            </a:endParaRPr>
          </a:p>
          <a:p>
            <a:pPr marL="285750" indent="-285750">
              <a:buFont typeface="Arial" panose="020B0604020202020204" pitchFamily="34" charset="0"/>
              <a:buChar char="•"/>
            </a:pPr>
            <a:r>
              <a:rPr lang="cs-CZ" sz="1400" b="1" dirty="0">
                <a:latin typeface="+mn-lt"/>
              </a:rPr>
              <a:t>Co je propaganda, co Komunikace, co veřejnost ve středověku?</a:t>
            </a:r>
          </a:p>
          <a:p>
            <a:pPr marL="285750" indent="-285750">
              <a:buFont typeface="Arial" panose="020B0604020202020204" pitchFamily="34" charset="0"/>
              <a:buChar char="•"/>
            </a:pPr>
            <a:r>
              <a:rPr lang="cs-CZ" sz="1400" b="1" dirty="0">
                <a:latin typeface="+mn-lt"/>
              </a:rPr>
              <a:t>Vyberte si jednu s těchto tří kategorií a prohlubte ji (</a:t>
            </a:r>
            <a:r>
              <a:rPr lang="cs-CZ" sz="1400" b="1" dirty="0" err="1">
                <a:latin typeface="+mn-lt"/>
              </a:rPr>
              <a:t>málá</a:t>
            </a:r>
            <a:r>
              <a:rPr lang="cs-CZ" sz="1400" b="1" dirty="0">
                <a:latin typeface="+mn-lt"/>
              </a:rPr>
              <a:t> rešerše), představte výsledek v plénu</a:t>
            </a:r>
          </a:p>
        </p:txBody>
      </p:sp>
      <p:pic>
        <p:nvPicPr>
          <p:cNvPr id="4" name="Obrázek 3"/>
          <p:cNvPicPr>
            <a:picLocks noChangeAspect="1"/>
          </p:cNvPicPr>
          <p:nvPr/>
        </p:nvPicPr>
        <p:blipFill>
          <a:blip r:embed="rId2"/>
          <a:stretch>
            <a:fillRect/>
          </a:stretch>
        </p:blipFill>
        <p:spPr>
          <a:xfrm>
            <a:off x="6090082" y="358066"/>
            <a:ext cx="2770819" cy="3686793"/>
          </a:xfrm>
          <a:prstGeom prst="rect">
            <a:avLst/>
          </a:prstGeom>
        </p:spPr>
      </p:pic>
      <p:sp>
        <p:nvSpPr>
          <p:cNvPr id="2" name="Obdélník 1">
            <a:extLst>
              <a:ext uri="{FF2B5EF4-FFF2-40B4-BE49-F238E27FC236}">
                <a16:creationId xmlns:a16="http://schemas.microsoft.com/office/drawing/2014/main" id="{DB408520-91EC-2A60-F525-383B39BC6C11}"/>
              </a:ext>
            </a:extLst>
          </p:cNvPr>
          <p:cNvSpPr/>
          <p:nvPr/>
        </p:nvSpPr>
        <p:spPr bwMode="auto">
          <a:xfrm>
            <a:off x="443846" y="5520591"/>
            <a:ext cx="8417055" cy="764800"/>
          </a:xfrm>
          <a:prstGeom prst="rect">
            <a:avLst/>
          </a:prstGeom>
          <a:solidFill>
            <a:schemeClr val="accent1">
              <a:lumMod val="40000"/>
              <a:lumOff val="60000"/>
            </a:schemeClr>
          </a:solidFill>
          <a:ln w="9525" cap="flat" cmpd="sng" algn="ctr">
            <a:solidFill>
              <a:schemeClr val="bg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indent="-342900">
              <a:buAutoNum type="arabicPeriod" startAt="2"/>
            </a:pPr>
            <a:r>
              <a:rPr lang="cs-CZ" sz="1600" b="1" dirty="0">
                <a:latin typeface="+mn-lt"/>
              </a:rPr>
              <a:t>Výzva Urbana II. ke křižácké výpravě (1095)  </a:t>
            </a:r>
          </a:p>
          <a:p>
            <a:pPr marL="285750" indent="-285750">
              <a:buFont typeface="Arial" panose="020B0604020202020204" pitchFamily="34" charset="0"/>
              <a:buChar char="•"/>
            </a:pPr>
            <a:r>
              <a:rPr lang="cs-CZ" sz="1400" b="1" dirty="0">
                <a:latin typeface="+mn-lt"/>
              </a:rPr>
              <a:t>které poznatky z Hrůzova textu se dají aplikovat na pramen (typ komunikace? Veřejnost?)? </a:t>
            </a:r>
          </a:p>
          <a:p>
            <a:pPr marL="285750" indent="-285750">
              <a:buFont typeface="Arial" panose="020B0604020202020204" pitchFamily="34" charset="0"/>
              <a:buChar char="•"/>
            </a:pPr>
            <a:r>
              <a:rPr lang="cs-CZ" sz="1400" b="1" dirty="0">
                <a:latin typeface="+mn-lt"/>
              </a:rPr>
              <a:t>Je to propaganda nebo ne?  </a:t>
            </a:r>
          </a:p>
        </p:txBody>
      </p:sp>
    </p:spTree>
    <p:extLst>
      <p:ext uri="{BB962C8B-B14F-4D97-AF65-F5344CB8AC3E}">
        <p14:creationId xmlns:p14="http://schemas.microsoft.com/office/powerpoint/2010/main" val="374498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ctrTitle"/>
          </p:nvPr>
        </p:nvSpPr>
        <p:spPr>
          <a:xfrm>
            <a:off x="578455" y="2812900"/>
            <a:ext cx="7518400" cy="559391"/>
          </a:xfrm>
        </p:spPr>
        <p:txBody>
          <a:bodyPr/>
          <a:lstStyle/>
          <a:p>
            <a:r>
              <a:rPr lang="cs-CZ" altLang="cs-CZ" dirty="0">
                <a:solidFill>
                  <a:srgbClr val="C00000"/>
                </a:solidFill>
              </a:rPr>
              <a:t>Úkoly 10.10.</a:t>
            </a:r>
            <a:endParaRPr lang="en-GB" altLang="cs-CZ" dirty="0">
              <a:solidFill>
                <a:srgbClr val="C00000"/>
              </a:solidFill>
            </a:endParaRPr>
          </a:p>
        </p:txBody>
      </p:sp>
      <p:sp>
        <p:nvSpPr>
          <p:cNvPr id="22" name="Obdélník 21"/>
          <p:cNvSpPr/>
          <p:nvPr/>
        </p:nvSpPr>
        <p:spPr bwMode="auto">
          <a:xfrm>
            <a:off x="338967" y="3560711"/>
            <a:ext cx="8658728" cy="2959832"/>
          </a:xfrm>
          <a:prstGeom prst="rect">
            <a:avLst/>
          </a:prstGeom>
          <a:solidFill>
            <a:srgbClr val="FF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indent="-342900">
              <a:buAutoNum type="arabicPeriod"/>
            </a:pPr>
            <a:r>
              <a:rPr lang="cs-CZ" sz="1800" b="1" dirty="0">
                <a:latin typeface="+mn-lt"/>
              </a:rPr>
              <a:t>Vytváření představ o propagandě, genese pojmu (články na vybrání: </a:t>
            </a:r>
          </a:p>
          <a:p>
            <a:r>
              <a:rPr lang="cs-CZ" sz="1800" b="1" i="1" dirty="0">
                <a:latin typeface="+mn-lt"/>
              </a:rPr>
              <a:t>     </a:t>
            </a:r>
            <a:r>
              <a:rPr lang="cs-CZ" sz="1800" b="1" i="1" dirty="0" err="1">
                <a:latin typeface="+mn-lt"/>
              </a:rPr>
              <a:t>Lippman</a:t>
            </a:r>
            <a:r>
              <a:rPr lang="cs-CZ" sz="1800" b="1" i="1" dirty="0">
                <a:latin typeface="+mn-lt"/>
              </a:rPr>
              <a:t>, public </a:t>
            </a:r>
            <a:r>
              <a:rPr lang="cs-CZ" sz="1800" b="1" i="1" dirty="0" err="1">
                <a:latin typeface="+mn-lt"/>
              </a:rPr>
              <a:t>opinion</a:t>
            </a:r>
            <a:r>
              <a:rPr lang="cs-CZ" sz="1800" b="1" i="1" dirty="0">
                <a:latin typeface="+mn-lt"/>
              </a:rPr>
              <a:t>, </a:t>
            </a:r>
            <a:r>
              <a:rPr lang="cs-CZ" sz="1800" b="1" i="1" dirty="0" err="1">
                <a:latin typeface="+mn-lt"/>
              </a:rPr>
              <a:t>Bernays</a:t>
            </a:r>
            <a:r>
              <a:rPr lang="cs-CZ" sz="1800" b="1" i="1" dirty="0">
                <a:latin typeface="+mn-lt"/>
              </a:rPr>
              <a:t>; </a:t>
            </a:r>
            <a:r>
              <a:rPr lang="cs-CZ" sz="1800" b="1" i="1" dirty="0" err="1">
                <a:latin typeface="+mn-lt"/>
              </a:rPr>
              <a:t>Manipulating</a:t>
            </a:r>
            <a:r>
              <a:rPr lang="cs-CZ" sz="1800" b="1" i="1" dirty="0">
                <a:latin typeface="+mn-lt"/>
              </a:rPr>
              <a:t> public </a:t>
            </a:r>
            <a:r>
              <a:rPr lang="cs-CZ" sz="1800" b="1" i="1" dirty="0" err="1">
                <a:latin typeface="+mn-lt"/>
              </a:rPr>
              <a:t>opinion</a:t>
            </a:r>
            <a:r>
              <a:rPr lang="cs-CZ" sz="1800" b="1" i="1" dirty="0">
                <a:latin typeface="+mn-lt"/>
              </a:rPr>
              <a:t>; </a:t>
            </a:r>
            <a:r>
              <a:rPr lang="cs-CZ" sz="1800" b="1" i="1" dirty="0" err="1">
                <a:latin typeface="+mn-lt"/>
              </a:rPr>
              <a:t>Guilday</a:t>
            </a:r>
            <a:r>
              <a:rPr lang="cs-CZ" sz="1800" b="1" i="1" dirty="0">
                <a:latin typeface="+mn-lt"/>
              </a:rPr>
              <a:t>, </a:t>
            </a:r>
          </a:p>
          <a:p>
            <a:r>
              <a:rPr lang="cs-CZ" sz="1800" b="1" i="1" dirty="0">
                <a:latin typeface="+mn-lt"/>
              </a:rPr>
              <a:t>    </a:t>
            </a:r>
            <a:r>
              <a:rPr lang="cs-CZ" sz="1800" b="1" i="1" dirty="0" err="1">
                <a:latin typeface="+mn-lt"/>
              </a:rPr>
              <a:t>Sacred</a:t>
            </a:r>
            <a:r>
              <a:rPr lang="cs-CZ" sz="1800" b="1" i="1" dirty="0">
                <a:latin typeface="+mn-lt"/>
              </a:rPr>
              <a:t> </a:t>
            </a:r>
            <a:r>
              <a:rPr lang="cs-CZ" sz="1800" b="1" i="1" dirty="0" err="1">
                <a:latin typeface="+mn-lt"/>
              </a:rPr>
              <a:t>Congragation</a:t>
            </a:r>
            <a:r>
              <a:rPr lang="cs-CZ" sz="1800" b="1" i="1" dirty="0">
                <a:latin typeface="+mn-lt"/>
              </a:rPr>
              <a:t>; </a:t>
            </a:r>
            <a:r>
              <a:rPr lang="cs-CZ" sz="1800" b="1" i="1" dirty="0" err="1">
                <a:latin typeface="+mn-lt"/>
              </a:rPr>
              <a:t>Laswell</a:t>
            </a:r>
            <a:r>
              <a:rPr lang="cs-CZ" sz="1800" b="1" i="1" dirty="0">
                <a:latin typeface="+mn-lt"/>
              </a:rPr>
              <a:t>, </a:t>
            </a:r>
            <a:r>
              <a:rPr lang="cs-CZ" sz="1800" b="1" i="1" dirty="0" err="1">
                <a:latin typeface="+mn-lt"/>
              </a:rPr>
              <a:t>Theory</a:t>
            </a:r>
            <a:r>
              <a:rPr lang="cs-CZ" sz="1800" b="1" i="1" dirty="0">
                <a:latin typeface="+mn-lt"/>
              </a:rPr>
              <a:t> </a:t>
            </a:r>
            <a:r>
              <a:rPr lang="cs-CZ" sz="1800" b="1" i="1" dirty="0" err="1">
                <a:latin typeface="+mn-lt"/>
              </a:rPr>
              <a:t>of</a:t>
            </a:r>
            <a:r>
              <a:rPr lang="cs-CZ" sz="1800" b="1" i="1" dirty="0">
                <a:latin typeface="+mn-lt"/>
              </a:rPr>
              <a:t> </a:t>
            </a:r>
            <a:r>
              <a:rPr lang="cs-CZ" sz="1800" b="1" i="1" dirty="0" err="1">
                <a:latin typeface="+mn-lt"/>
              </a:rPr>
              <a:t>politcal</a:t>
            </a:r>
            <a:r>
              <a:rPr lang="cs-CZ" sz="1800" b="1" i="1" dirty="0">
                <a:latin typeface="+mn-lt"/>
              </a:rPr>
              <a:t> propaganda; </a:t>
            </a:r>
            <a:r>
              <a:rPr lang="cs-CZ" sz="1800" b="1" i="1" dirty="0" err="1">
                <a:latin typeface="+mn-lt"/>
              </a:rPr>
              <a:t>Doob</a:t>
            </a:r>
            <a:r>
              <a:rPr lang="cs-CZ" sz="1800" b="1" i="1" dirty="0">
                <a:latin typeface="+mn-lt"/>
              </a:rPr>
              <a:t>, </a:t>
            </a:r>
          </a:p>
          <a:p>
            <a:r>
              <a:rPr lang="cs-CZ" sz="1800" b="1" i="1" dirty="0">
                <a:latin typeface="+mn-lt"/>
              </a:rPr>
              <a:t>     Psychology/Propaganda; </a:t>
            </a:r>
            <a:r>
              <a:rPr lang="cs-CZ" sz="1800" b="1" i="1" dirty="0" err="1">
                <a:latin typeface="+mn-lt"/>
              </a:rPr>
              <a:t>Postman</a:t>
            </a:r>
            <a:r>
              <a:rPr lang="cs-CZ" sz="1800" b="1" i="1" dirty="0">
                <a:latin typeface="+mn-lt"/>
              </a:rPr>
              <a:t>, Propaganda; </a:t>
            </a:r>
            <a:r>
              <a:rPr lang="cs-CZ" sz="1800" b="1" i="1" dirty="0" err="1">
                <a:latin typeface="+mn-lt"/>
              </a:rPr>
              <a:t>Paupie</a:t>
            </a:r>
            <a:r>
              <a:rPr lang="cs-CZ" sz="1800" b="1" i="1" dirty="0">
                <a:latin typeface="+mn-lt"/>
              </a:rPr>
              <a:t>, </a:t>
            </a:r>
            <a:r>
              <a:rPr lang="cs-CZ" sz="1800" b="1" i="1" dirty="0" err="1">
                <a:latin typeface="+mn-lt"/>
              </a:rPr>
              <a:t>Was</a:t>
            </a:r>
            <a:r>
              <a:rPr lang="cs-CZ" sz="1800" b="1" i="1" dirty="0">
                <a:latin typeface="+mn-lt"/>
              </a:rPr>
              <a:t> </a:t>
            </a:r>
            <a:r>
              <a:rPr lang="cs-CZ" sz="1800" b="1" i="1" dirty="0" err="1">
                <a:latin typeface="+mn-lt"/>
              </a:rPr>
              <a:t>versteht</a:t>
            </a:r>
            <a:r>
              <a:rPr lang="cs-CZ" sz="1800" b="1" i="1" dirty="0">
                <a:latin typeface="+mn-lt"/>
              </a:rPr>
              <a:t> </a:t>
            </a:r>
          </a:p>
          <a:p>
            <a:r>
              <a:rPr lang="cs-CZ" sz="1800" b="1" i="1" dirty="0">
                <a:latin typeface="+mn-lt"/>
              </a:rPr>
              <a:t>    man </a:t>
            </a:r>
            <a:r>
              <a:rPr lang="cs-CZ" sz="1800" b="1" i="1" dirty="0" err="1">
                <a:latin typeface="+mn-lt"/>
              </a:rPr>
              <a:t>unter</a:t>
            </a:r>
            <a:r>
              <a:rPr lang="cs-CZ" sz="1800" b="1" i="1" dirty="0">
                <a:latin typeface="+mn-lt"/>
              </a:rPr>
              <a:t> ‚</a:t>
            </a:r>
            <a:r>
              <a:rPr lang="cs-CZ" sz="1800" b="1" i="1" dirty="0" err="1">
                <a:latin typeface="+mn-lt"/>
              </a:rPr>
              <a:t>öffentlicher</a:t>
            </a:r>
            <a:r>
              <a:rPr lang="cs-CZ" sz="1800" b="1" i="1" dirty="0">
                <a:latin typeface="+mn-lt"/>
              </a:rPr>
              <a:t> </a:t>
            </a:r>
            <a:r>
              <a:rPr lang="cs-CZ" sz="1800" b="1" i="1" dirty="0" err="1">
                <a:latin typeface="+mn-lt"/>
              </a:rPr>
              <a:t>Meinung</a:t>
            </a:r>
            <a:r>
              <a:rPr lang="cs-CZ" sz="1800" b="1" i="1" dirty="0">
                <a:latin typeface="+mn-lt"/>
              </a:rPr>
              <a:t>?‘)</a:t>
            </a:r>
          </a:p>
          <a:p>
            <a:r>
              <a:rPr lang="cs-CZ" sz="1400" b="1" dirty="0">
                <a:latin typeface="+mn-lt"/>
              </a:rPr>
              <a:t>     </a:t>
            </a:r>
          </a:p>
          <a:p>
            <a:r>
              <a:rPr lang="cs-CZ" sz="1400" b="1" dirty="0">
                <a:latin typeface="+mn-lt"/>
              </a:rPr>
              <a:t>     - Vyberte si článek (napište mi který); kdo je autor? O čem píše? Kdy píše?</a:t>
            </a:r>
          </a:p>
          <a:p>
            <a:r>
              <a:rPr lang="cs-CZ" sz="1400" b="1" dirty="0">
                <a:latin typeface="+mn-lt"/>
              </a:rPr>
              <a:t>     - Představte nejdůležitější teze v plénu (5-10 min.)</a:t>
            </a:r>
          </a:p>
          <a:p>
            <a:r>
              <a:rPr lang="cs-CZ" sz="1400" b="1" dirty="0">
                <a:latin typeface="+mn-lt"/>
              </a:rPr>
              <a:t>     - Představte aspekt, který vás nejvíce zaujal – s čím na opak nesouhlasíte</a:t>
            </a:r>
          </a:p>
          <a:p>
            <a:r>
              <a:rPr lang="cs-CZ" sz="1400" b="1" dirty="0">
                <a:latin typeface="+mn-lt"/>
              </a:rPr>
              <a:t>     - Jak souvisí váš článek s všeobecnou tematikou ‚propagandy‘?</a:t>
            </a:r>
          </a:p>
          <a:p>
            <a:r>
              <a:rPr lang="cs-CZ" sz="1400" b="1" dirty="0">
                <a:latin typeface="+mn-lt"/>
              </a:rPr>
              <a:t>     - Na kterou dobu se vztahuje?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755" y="411674"/>
            <a:ext cx="5382940" cy="2960617"/>
          </a:xfrm>
          <a:prstGeom prst="rect">
            <a:avLst/>
          </a:prstGeom>
        </p:spPr>
      </p:pic>
    </p:spTree>
    <p:extLst>
      <p:ext uri="{BB962C8B-B14F-4D97-AF65-F5344CB8AC3E}">
        <p14:creationId xmlns:p14="http://schemas.microsoft.com/office/powerpoint/2010/main" val="7289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ctrTitle"/>
          </p:nvPr>
        </p:nvSpPr>
        <p:spPr>
          <a:xfrm>
            <a:off x="578455" y="2812900"/>
            <a:ext cx="7518400" cy="559391"/>
          </a:xfrm>
        </p:spPr>
        <p:txBody>
          <a:bodyPr/>
          <a:lstStyle/>
          <a:p>
            <a:r>
              <a:rPr lang="cs-CZ" altLang="cs-CZ" dirty="0">
                <a:solidFill>
                  <a:srgbClr val="C00000"/>
                </a:solidFill>
              </a:rPr>
              <a:t>Úkoly 10.10.</a:t>
            </a:r>
            <a:endParaRPr lang="en-GB" altLang="cs-CZ" dirty="0">
              <a:solidFill>
                <a:srgbClr val="C00000"/>
              </a:solidFill>
            </a:endParaRPr>
          </a:p>
        </p:txBody>
      </p:sp>
      <p:sp>
        <p:nvSpPr>
          <p:cNvPr id="22" name="Obdélník 21"/>
          <p:cNvSpPr/>
          <p:nvPr/>
        </p:nvSpPr>
        <p:spPr bwMode="auto">
          <a:xfrm>
            <a:off x="338967" y="3560711"/>
            <a:ext cx="8658728" cy="2959832"/>
          </a:xfrm>
          <a:prstGeom prst="rec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342900" indent="-342900">
              <a:buAutoNum type="arabicPeriod"/>
            </a:pPr>
            <a:r>
              <a:rPr lang="cs-CZ" sz="1800" b="1" dirty="0">
                <a:latin typeface="+mn-lt"/>
              </a:rPr>
              <a:t>Vytváření představ o propagandě, genese pojmu (články na vybrání: </a:t>
            </a:r>
          </a:p>
          <a:p>
            <a:r>
              <a:rPr lang="cs-CZ" sz="1800" b="1" i="1" dirty="0">
                <a:latin typeface="+mn-lt"/>
              </a:rPr>
              <a:t>     </a:t>
            </a:r>
            <a:r>
              <a:rPr lang="cs-CZ" sz="1800" b="1" i="1" dirty="0" err="1">
                <a:latin typeface="+mn-lt"/>
              </a:rPr>
              <a:t>Lippman</a:t>
            </a:r>
            <a:r>
              <a:rPr lang="cs-CZ" sz="1800" b="1" i="1" dirty="0">
                <a:latin typeface="+mn-lt"/>
              </a:rPr>
              <a:t>, public </a:t>
            </a:r>
            <a:r>
              <a:rPr lang="cs-CZ" sz="1800" b="1" i="1" dirty="0" err="1">
                <a:latin typeface="+mn-lt"/>
              </a:rPr>
              <a:t>opinion</a:t>
            </a:r>
            <a:r>
              <a:rPr lang="cs-CZ" sz="1800" b="1" i="1" dirty="0">
                <a:latin typeface="+mn-lt"/>
              </a:rPr>
              <a:t>, </a:t>
            </a:r>
            <a:r>
              <a:rPr lang="cs-CZ" sz="1800" b="1" i="1" dirty="0" err="1">
                <a:latin typeface="+mn-lt"/>
              </a:rPr>
              <a:t>Bernays</a:t>
            </a:r>
            <a:r>
              <a:rPr lang="cs-CZ" sz="1800" b="1" i="1" dirty="0">
                <a:latin typeface="+mn-lt"/>
              </a:rPr>
              <a:t>; </a:t>
            </a:r>
            <a:r>
              <a:rPr lang="cs-CZ" sz="1800" b="1" i="1" dirty="0" err="1">
                <a:latin typeface="+mn-lt"/>
              </a:rPr>
              <a:t>Manipulating</a:t>
            </a:r>
            <a:r>
              <a:rPr lang="cs-CZ" sz="1800" b="1" i="1" dirty="0">
                <a:latin typeface="+mn-lt"/>
              </a:rPr>
              <a:t> public </a:t>
            </a:r>
            <a:r>
              <a:rPr lang="cs-CZ" sz="1800" b="1" i="1" dirty="0" err="1">
                <a:latin typeface="+mn-lt"/>
              </a:rPr>
              <a:t>opinion</a:t>
            </a:r>
            <a:r>
              <a:rPr lang="cs-CZ" sz="1800" b="1" i="1" dirty="0">
                <a:latin typeface="+mn-lt"/>
              </a:rPr>
              <a:t>; </a:t>
            </a:r>
            <a:r>
              <a:rPr lang="cs-CZ" sz="1800" b="1" i="1" dirty="0" err="1">
                <a:latin typeface="+mn-lt"/>
              </a:rPr>
              <a:t>Guilday</a:t>
            </a:r>
            <a:r>
              <a:rPr lang="cs-CZ" sz="1800" b="1" i="1" dirty="0">
                <a:latin typeface="+mn-lt"/>
              </a:rPr>
              <a:t>, </a:t>
            </a:r>
          </a:p>
          <a:p>
            <a:r>
              <a:rPr lang="cs-CZ" sz="1800" b="1" i="1" dirty="0">
                <a:latin typeface="+mn-lt"/>
              </a:rPr>
              <a:t>    </a:t>
            </a:r>
            <a:r>
              <a:rPr lang="cs-CZ" sz="1800" b="1" i="1" dirty="0" err="1">
                <a:latin typeface="+mn-lt"/>
              </a:rPr>
              <a:t>Sacred</a:t>
            </a:r>
            <a:r>
              <a:rPr lang="cs-CZ" sz="1800" b="1" i="1" dirty="0">
                <a:latin typeface="+mn-lt"/>
              </a:rPr>
              <a:t> </a:t>
            </a:r>
            <a:r>
              <a:rPr lang="cs-CZ" sz="1800" b="1" i="1" dirty="0" err="1">
                <a:latin typeface="+mn-lt"/>
              </a:rPr>
              <a:t>Congragation</a:t>
            </a:r>
            <a:r>
              <a:rPr lang="cs-CZ" sz="1800" b="1" i="1" dirty="0">
                <a:latin typeface="+mn-lt"/>
              </a:rPr>
              <a:t>; </a:t>
            </a:r>
            <a:r>
              <a:rPr lang="cs-CZ" sz="1800" b="1" i="1" dirty="0" err="1">
                <a:latin typeface="+mn-lt"/>
              </a:rPr>
              <a:t>Laswell</a:t>
            </a:r>
            <a:r>
              <a:rPr lang="cs-CZ" sz="1800" b="1" i="1" dirty="0">
                <a:latin typeface="+mn-lt"/>
              </a:rPr>
              <a:t>, </a:t>
            </a:r>
            <a:r>
              <a:rPr lang="cs-CZ" sz="1800" b="1" i="1" dirty="0" err="1">
                <a:latin typeface="+mn-lt"/>
              </a:rPr>
              <a:t>Theory</a:t>
            </a:r>
            <a:r>
              <a:rPr lang="cs-CZ" sz="1800" b="1" i="1" dirty="0">
                <a:latin typeface="+mn-lt"/>
              </a:rPr>
              <a:t> </a:t>
            </a:r>
            <a:r>
              <a:rPr lang="cs-CZ" sz="1800" b="1" i="1" dirty="0" err="1">
                <a:latin typeface="+mn-lt"/>
              </a:rPr>
              <a:t>of</a:t>
            </a:r>
            <a:r>
              <a:rPr lang="cs-CZ" sz="1800" b="1" i="1" dirty="0">
                <a:latin typeface="+mn-lt"/>
              </a:rPr>
              <a:t> </a:t>
            </a:r>
            <a:r>
              <a:rPr lang="cs-CZ" sz="1800" b="1" i="1" dirty="0" err="1">
                <a:latin typeface="+mn-lt"/>
              </a:rPr>
              <a:t>politcal</a:t>
            </a:r>
            <a:r>
              <a:rPr lang="cs-CZ" sz="1800" b="1" i="1" dirty="0">
                <a:latin typeface="+mn-lt"/>
              </a:rPr>
              <a:t> propaganda; </a:t>
            </a:r>
            <a:r>
              <a:rPr lang="cs-CZ" sz="1800" b="1" i="1" dirty="0" err="1">
                <a:latin typeface="+mn-lt"/>
              </a:rPr>
              <a:t>Doob</a:t>
            </a:r>
            <a:r>
              <a:rPr lang="cs-CZ" sz="1800" b="1" i="1" dirty="0">
                <a:latin typeface="+mn-lt"/>
              </a:rPr>
              <a:t>, </a:t>
            </a:r>
          </a:p>
          <a:p>
            <a:r>
              <a:rPr lang="cs-CZ" sz="1800" b="1" i="1" dirty="0">
                <a:latin typeface="+mn-lt"/>
              </a:rPr>
              <a:t>     Psychology/Propaganda; </a:t>
            </a:r>
            <a:r>
              <a:rPr lang="cs-CZ" sz="1800" b="1" i="1" dirty="0" err="1">
                <a:latin typeface="+mn-lt"/>
              </a:rPr>
              <a:t>Postman</a:t>
            </a:r>
            <a:r>
              <a:rPr lang="cs-CZ" sz="1800" b="1" i="1" dirty="0">
                <a:latin typeface="+mn-lt"/>
              </a:rPr>
              <a:t>, Propaganda; </a:t>
            </a:r>
            <a:r>
              <a:rPr lang="cs-CZ" sz="1800" b="1" i="1" dirty="0" err="1">
                <a:latin typeface="+mn-lt"/>
              </a:rPr>
              <a:t>Paupie</a:t>
            </a:r>
            <a:r>
              <a:rPr lang="cs-CZ" sz="1800" b="1" i="1" dirty="0">
                <a:latin typeface="+mn-lt"/>
              </a:rPr>
              <a:t>, </a:t>
            </a:r>
            <a:r>
              <a:rPr lang="cs-CZ" sz="1800" b="1" i="1" dirty="0" err="1">
                <a:latin typeface="+mn-lt"/>
              </a:rPr>
              <a:t>Was</a:t>
            </a:r>
            <a:r>
              <a:rPr lang="cs-CZ" sz="1800" b="1" i="1" dirty="0">
                <a:latin typeface="+mn-lt"/>
              </a:rPr>
              <a:t> </a:t>
            </a:r>
            <a:r>
              <a:rPr lang="cs-CZ" sz="1800" b="1" i="1" dirty="0" err="1">
                <a:latin typeface="+mn-lt"/>
              </a:rPr>
              <a:t>versteht</a:t>
            </a:r>
            <a:r>
              <a:rPr lang="cs-CZ" sz="1800" b="1" i="1" dirty="0">
                <a:latin typeface="+mn-lt"/>
              </a:rPr>
              <a:t> </a:t>
            </a:r>
          </a:p>
          <a:p>
            <a:r>
              <a:rPr lang="cs-CZ" sz="1800" b="1" i="1" dirty="0">
                <a:latin typeface="+mn-lt"/>
              </a:rPr>
              <a:t>    man </a:t>
            </a:r>
            <a:r>
              <a:rPr lang="cs-CZ" sz="1800" b="1" i="1" dirty="0" err="1">
                <a:latin typeface="+mn-lt"/>
              </a:rPr>
              <a:t>unter</a:t>
            </a:r>
            <a:r>
              <a:rPr lang="cs-CZ" sz="1800" b="1" i="1" dirty="0">
                <a:latin typeface="+mn-lt"/>
              </a:rPr>
              <a:t> ‚</a:t>
            </a:r>
            <a:r>
              <a:rPr lang="cs-CZ" sz="1800" b="1" i="1" dirty="0" err="1">
                <a:latin typeface="+mn-lt"/>
              </a:rPr>
              <a:t>öffentlicher</a:t>
            </a:r>
            <a:r>
              <a:rPr lang="cs-CZ" sz="1800" b="1" i="1" dirty="0">
                <a:latin typeface="+mn-lt"/>
              </a:rPr>
              <a:t> </a:t>
            </a:r>
            <a:r>
              <a:rPr lang="cs-CZ" sz="1800" b="1" i="1" dirty="0" err="1">
                <a:latin typeface="+mn-lt"/>
              </a:rPr>
              <a:t>Meinung</a:t>
            </a:r>
            <a:r>
              <a:rPr lang="cs-CZ" sz="1800" b="1" i="1" dirty="0">
                <a:latin typeface="+mn-lt"/>
              </a:rPr>
              <a:t>?‘)</a:t>
            </a:r>
          </a:p>
          <a:p>
            <a:r>
              <a:rPr lang="cs-CZ" sz="1400" b="1" dirty="0">
                <a:latin typeface="+mn-lt"/>
              </a:rPr>
              <a:t>     </a:t>
            </a:r>
          </a:p>
          <a:p>
            <a:r>
              <a:rPr lang="cs-CZ" sz="1400" b="1" dirty="0">
                <a:latin typeface="+mn-lt"/>
              </a:rPr>
              <a:t>     - Vyberte si článek (napište mi který); kdo je autor? O čem píše? Kdy píše?</a:t>
            </a:r>
          </a:p>
          <a:p>
            <a:r>
              <a:rPr lang="cs-CZ" sz="1400" b="1" dirty="0">
                <a:latin typeface="+mn-lt"/>
              </a:rPr>
              <a:t>     - Představte nejdůležitější teze v plénu (5-10 min.)</a:t>
            </a:r>
          </a:p>
          <a:p>
            <a:r>
              <a:rPr lang="cs-CZ" sz="1400" b="1" dirty="0">
                <a:latin typeface="+mn-lt"/>
              </a:rPr>
              <a:t>     - Představte aspekt, který vás nejvíce zaujal – s čím na opak nesouhlasíte</a:t>
            </a:r>
          </a:p>
          <a:p>
            <a:r>
              <a:rPr lang="cs-CZ" sz="1400" b="1" dirty="0">
                <a:latin typeface="+mn-lt"/>
              </a:rPr>
              <a:t>     - Jak souvisí váš článek s všeobecnou tematikou ‚propagandy‘?</a:t>
            </a:r>
          </a:p>
          <a:p>
            <a:r>
              <a:rPr lang="cs-CZ" sz="1400" b="1" dirty="0">
                <a:latin typeface="+mn-lt"/>
              </a:rPr>
              <a:t>     - Na kterou dobu se vztahuje?</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755" y="411674"/>
            <a:ext cx="5382940" cy="2960617"/>
          </a:xfrm>
          <a:prstGeom prst="rect">
            <a:avLst/>
          </a:prstGeom>
        </p:spPr>
      </p:pic>
    </p:spTree>
    <p:extLst>
      <p:ext uri="{BB962C8B-B14F-4D97-AF65-F5344CB8AC3E}">
        <p14:creationId xmlns:p14="http://schemas.microsoft.com/office/powerpoint/2010/main" val="24700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2">
            <a:extLst>
              <a:ext uri="{FF2B5EF4-FFF2-40B4-BE49-F238E27FC236}">
                <a16:creationId xmlns:a16="http://schemas.microsoft.com/office/drawing/2014/main" id="{221E5A3D-D623-173B-84CF-40E4135F561F}"/>
              </a:ext>
            </a:extLst>
          </p:cNvPr>
          <p:cNvSpPr>
            <a:spLocks noGrp="1"/>
          </p:cNvSpPr>
          <p:nvPr>
            <p:ph type="sldNum" sz="quarter" idx="4294967295"/>
          </p:nvPr>
        </p:nvSpPr>
        <p:spPr>
          <a:xfrm>
            <a:off x="414000" y="6228000"/>
            <a:ext cx="252000" cy="252000"/>
          </a:xfrm>
          <a:prstGeom prst="rect">
            <a:avLst/>
          </a:prstGeom>
        </p:spPr>
        <p:txBody>
          <a:bodyPr/>
          <a:lstStyle/>
          <a:p>
            <a:fld id="{0970407D-EE58-4A0B-824B-1D3AE42DD9CF}" type="slidenum">
              <a:rPr lang="cs-CZ" altLang="cs-CZ" smtClean="0"/>
              <a:pPr/>
              <a:t>4</a:t>
            </a:fld>
            <a:endParaRPr lang="cs-CZ" altLang="cs-CZ" dirty="0"/>
          </a:p>
        </p:txBody>
      </p:sp>
      <p:sp>
        <p:nvSpPr>
          <p:cNvPr id="9" name="Obdélník 8">
            <a:extLst>
              <a:ext uri="{FF2B5EF4-FFF2-40B4-BE49-F238E27FC236}">
                <a16:creationId xmlns:a16="http://schemas.microsoft.com/office/drawing/2014/main" id="{3803D637-8833-5E81-1E8D-8EF329CC0ED9}"/>
              </a:ext>
            </a:extLst>
          </p:cNvPr>
          <p:cNvSpPr/>
          <p:nvPr/>
        </p:nvSpPr>
        <p:spPr bwMode="auto">
          <a:xfrm>
            <a:off x="3303778" y="672636"/>
            <a:ext cx="4020166" cy="653339"/>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la-Latn" sz="1600" b="1" i="1" dirty="0">
                <a:solidFill>
                  <a:schemeClr val="bg1"/>
                </a:solidFill>
                <a:latin typeface="+mn-lt"/>
              </a:rPr>
              <a:t>Sacra Congregatio de Propaganda Fide</a:t>
            </a:r>
            <a:r>
              <a:rPr lang="cs-CZ" sz="1600" b="1" i="1" dirty="0">
                <a:solidFill>
                  <a:schemeClr val="bg1"/>
                </a:solidFill>
                <a:latin typeface="+mn-lt"/>
              </a:rPr>
              <a:t>,</a:t>
            </a:r>
          </a:p>
          <a:p>
            <a:r>
              <a:rPr lang="cs-CZ" sz="1600" b="1" i="1" dirty="0">
                <a:solidFill>
                  <a:schemeClr val="bg1"/>
                </a:solidFill>
                <a:latin typeface="+mn-lt"/>
              </a:rPr>
              <a:t>Řím, 1622</a:t>
            </a:r>
            <a:endParaRPr lang="cs-CZ" sz="1600" b="1" dirty="0">
              <a:solidFill>
                <a:schemeClr val="bg1"/>
              </a:solidFill>
              <a:latin typeface="+mn-lt"/>
            </a:endParaRPr>
          </a:p>
          <a:p>
            <a:endParaRPr lang="cs-CZ" sz="1600" b="1" dirty="0">
              <a:solidFill>
                <a:srgbClr val="800000"/>
              </a:solidFill>
              <a:latin typeface="+mj-lt"/>
            </a:endParaRPr>
          </a:p>
        </p:txBody>
      </p:sp>
      <p:sp>
        <p:nvSpPr>
          <p:cNvPr id="10" name="Obdélník 9">
            <a:extLst>
              <a:ext uri="{FF2B5EF4-FFF2-40B4-BE49-F238E27FC236}">
                <a16:creationId xmlns:a16="http://schemas.microsoft.com/office/drawing/2014/main" id="{26B75C57-8C22-97B0-B263-3576AEA30E50}"/>
              </a:ext>
            </a:extLst>
          </p:cNvPr>
          <p:cNvSpPr/>
          <p:nvPr/>
        </p:nvSpPr>
        <p:spPr bwMode="auto">
          <a:xfrm>
            <a:off x="1150366" y="18536"/>
            <a:ext cx="4306824" cy="462772"/>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I. Vznik termínu ‚Propaganda‘ a nejstarší význam</a:t>
            </a:r>
            <a:endParaRPr lang="cs-CZ" sz="2000" b="1" dirty="0">
              <a:solidFill>
                <a:srgbClr val="3333CC"/>
              </a:solidFill>
              <a:latin typeface="+mn-lt"/>
            </a:endParaRPr>
          </a:p>
        </p:txBody>
      </p:sp>
      <p:pic>
        <p:nvPicPr>
          <p:cNvPr id="11" name="Obrázek 10">
            <a:extLst>
              <a:ext uri="{FF2B5EF4-FFF2-40B4-BE49-F238E27FC236}">
                <a16:creationId xmlns:a16="http://schemas.microsoft.com/office/drawing/2014/main" id="{CC2DE4B9-3DEE-6B7D-1A49-203B89ADCD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89" t="13584" r="16690" b="11573"/>
          <a:stretch/>
        </p:blipFill>
        <p:spPr>
          <a:xfrm>
            <a:off x="9144" y="3076079"/>
            <a:ext cx="3356034" cy="2764631"/>
          </a:xfrm>
          <a:prstGeom prst="rect">
            <a:avLst/>
          </a:prstGeom>
          <a:ln>
            <a:solidFill>
              <a:srgbClr val="3333CC"/>
            </a:solidFill>
          </a:ln>
        </p:spPr>
      </p:pic>
      <p:sp>
        <p:nvSpPr>
          <p:cNvPr id="12" name="Obdélník 11">
            <a:extLst>
              <a:ext uri="{FF2B5EF4-FFF2-40B4-BE49-F238E27FC236}">
                <a16:creationId xmlns:a16="http://schemas.microsoft.com/office/drawing/2014/main" id="{5587A0C3-D02C-CA28-4F70-84D23E599A7C}"/>
              </a:ext>
            </a:extLst>
          </p:cNvPr>
          <p:cNvSpPr/>
          <p:nvPr/>
        </p:nvSpPr>
        <p:spPr>
          <a:xfrm>
            <a:off x="219457" y="1230093"/>
            <a:ext cx="6702551" cy="1569660"/>
          </a:xfrm>
          <a:prstGeom prst="rect">
            <a:avLst/>
          </a:prstGeom>
        </p:spPr>
        <p:txBody>
          <a:bodyPr wrap="square">
            <a:spAutoFit/>
          </a:bodyPr>
          <a:lstStyle/>
          <a:p>
            <a:r>
              <a:rPr lang="en-US" sz="1600" b="1" dirty="0" err="1">
                <a:latin typeface="+mn-lt"/>
              </a:rPr>
              <a:t>Vatikánské</a:t>
            </a:r>
            <a:r>
              <a:rPr lang="en-US" sz="1600" b="1" dirty="0">
                <a:latin typeface="+mn-lt"/>
              </a:rPr>
              <a:t> “</a:t>
            </a:r>
            <a:r>
              <a:rPr lang="en-US" sz="1600" b="1" dirty="0" err="1">
                <a:latin typeface="+mn-lt"/>
              </a:rPr>
              <a:t>ministerstvo</a:t>
            </a:r>
            <a:r>
              <a:rPr lang="en-US" sz="1600" b="1" dirty="0">
                <a:latin typeface="+mn-lt"/>
              </a:rPr>
              <a:t>”</a:t>
            </a:r>
          </a:p>
          <a:p>
            <a:pPr marL="285750" indent="-285750">
              <a:buFont typeface="Arial" panose="020B0604020202020204" pitchFamily="34" charset="0"/>
              <a:buChar char="•"/>
            </a:pPr>
            <a:r>
              <a:rPr lang="en-US" sz="1600" b="1" dirty="0">
                <a:latin typeface="+mn-lt"/>
              </a:rPr>
              <a:t>Z</a:t>
            </a:r>
            <a:r>
              <a:rPr lang="cs-CZ" sz="1600" b="1" dirty="0" err="1">
                <a:latin typeface="+mn-lt"/>
              </a:rPr>
              <a:t>aložen</a:t>
            </a:r>
            <a:r>
              <a:rPr lang="en-US" sz="1600" b="1" dirty="0">
                <a:latin typeface="+mn-lt"/>
              </a:rPr>
              <a:t>o</a:t>
            </a:r>
            <a:r>
              <a:rPr lang="cs-CZ" sz="1600" b="1" dirty="0">
                <a:latin typeface="+mn-lt"/>
              </a:rPr>
              <a:t> papežem Řehořem XV. bulou </a:t>
            </a:r>
            <a:r>
              <a:rPr lang="cs-CZ" sz="1600" b="1" i="1" dirty="0" err="1">
                <a:latin typeface="+mn-lt"/>
              </a:rPr>
              <a:t>Inscrutabili</a:t>
            </a:r>
            <a:r>
              <a:rPr lang="cs-CZ" sz="1600" b="1" i="1" dirty="0">
                <a:latin typeface="+mn-lt"/>
              </a:rPr>
              <a:t> </a:t>
            </a:r>
            <a:r>
              <a:rPr lang="cs-CZ" sz="1600" b="1" i="1" dirty="0" err="1">
                <a:latin typeface="+mn-lt"/>
              </a:rPr>
              <a:t>Divinae</a:t>
            </a:r>
            <a:endParaRPr lang="en-US" sz="1600" b="1" dirty="0">
              <a:latin typeface="+mn-lt"/>
            </a:endParaRPr>
          </a:p>
          <a:p>
            <a:pPr marL="285750" indent="-285750">
              <a:buFont typeface="Arial" panose="020B0604020202020204" pitchFamily="34" charset="0"/>
              <a:buChar char="•"/>
            </a:pPr>
            <a:r>
              <a:rPr lang="en-US" sz="1600" b="1" dirty="0">
                <a:latin typeface="+mn-lt"/>
              </a:rPr>
              <a:t>P</a:t>
            </a:r>
            <a:r>
              <a:rPr lang="cs-CZ" sz="1600" b="1" dirty="0">
                <a:latin typeface="+mn-lt"/>
              </a:rPr>
              <a:t>odpor</a:t>
            </a:r>
            <a:r>
              <a:rPr lang="en-US" sz="1600" b="1" dirty="0">
                <a:latin typeface="+mn-lt"/>
              </a:rPr>
              <a:t>a</a:t>
            </a:r>
            <a:r>
              <a:rPr lang="cs-CZ" sz="1600" b="1" dirty="0">
                <a:latin typeface="+mn-lt"/>
              </a:rPr>
              <a:t> šíření katolicismu </a:t>
            </a:r>
            <a:r>
              <a:rPr lang="en-US" sz="1600" b="1" dirty="0">
                <a:latin typeface="+mn-lt"/>
              </a:rPr>
              <a:t>(</a:t>
            </a:r>
            <a:r>
              <a:rPr lang="en-US" sz="1600" b="1" dirty="0" err="1">
                <a:latin typeface="+mn-lt"/>
              </a:rPr>
              <a:t>misie</a:t>
            </a:r>
            <a:r>
              <a:rPr lang="en-US" sz="1600" b="1" dirty="0">
                <a:latin typeface="+mn-lt"/>
              </a:rPr>
              <a:t>)</a:t>
            </a:r>
          </a:p>
          <a:p>
            <a:pPr marL="285750" indent="-285750">
              <a:buFont typeface="Arial" panose="020B0604020202020204" pitchFamily="34" charset="0"/>
              <a:buChar char="•"/>
            </a:pPr>
            <a:r>
              <a:rPr lang="en-US" sz="1600" b="1" dirty="0">
                <a:latin typeface="+mn-lt"/>
              </a:rPr>
              <a:t>Ú</a:t>
            </a:r>
            <a:r>
              <a:rPr lang="cs-CZ" sz="1600" b="1" dirty="0" err="1">
                <a:latin typeface="+mn-lt"/>
              </a:rPr>
              <a:t>prava</a:t>
            </a:r>
            <a:r>
              <a:rPr lang="cs-CZ" sz="1600" b="1" dirty="0">
                <a:latin typeface="+mn-lt"/>
              </a:rPr>
              <a:t> </a:t>
            </a:r>
            <a:r>
              <a:rPr lang="cs-CZ" sz="1600" b="1" dirty="0" err="1">
                <a:latin typeface="+mn-lt"/>
              </a:rPr>
              <a:t>katolick</a:t>
            </a:r>
            <a:r>
              <a:rPr lang="en-US" sz="1600" b="1" dirty="0" err="1">
                <a:latin typeface="+mn-lt"/>
              </a:rPr>
              <a:t>ých</a:t>
            </a:r>
            <a:r>
              <a:rPr lang="cs-CZ" sz="1600" b="1" dirty="0">
                <a:latin typeface="+mn-lt"/>
              </a:rPr>
              <a:t> církevní</a:t>
            </a:r>
            <a:r>
              <a:rPr lang="en-US" sz="1600" b="1" dirty="0" err="1">
                <a:latin typeface="+mn-lt"/>
              </a:rPr>
              <a:t>ch</a:t>
            </a:r>
            <a:r>
              <a:rPr lang="cs-CZ" sz="1600" b="1" dirty="0">
                <a:latin typeface="+mn-lt"/>
              </a:rPr>
              <a:t> záležitosti v nekatolických zemích</a:t>
            </a:r>
          </a:p>
          <a:p>
            <a:pPr marL="285750" indent="-285750">
              <a:buFont typeface="Arial" panose="020B0604020202020204" pitchFamily="34" charset="0"/>
              <a:buChar char="•"/>
            </a:pPr>
            <a:r>
              <a:rPr lang="cs-CZ" sz="1600" b="1" dirty="0" err="1">
                <a:latin typeface="+mn-lt"/>
              </a:rPr>
              <a:t>Popaganda</a:t>
            </a:r>
            <a:r>
              <a:rPr lang="cs-CZ" sz="1600" b="1" dirty="0">
                <a:latin typeface="+mn-lt"/>
              </a:rPr>
              <a:t> = Instituce!</a:t>
            </a:r>
          </a:p>
        </p:txBody>
      </p:sp>
      <p:sp>
        <p:nvSpPr>
          <p:cNvPr id="13" name="Obdélník 12">
            <a:extLst>
              <a:ext uri="{FF2B5EF4-FFF2-40B4-BE49-F238E27FC236}">
                <a16:creationId xmlns:a16="http://schemas.microsoft.com/office/drawing/2014/main" id="{361CC097-5F81-C0A1-8DF1-79E016BE3096}"/>
              </a:ext>
            </a:extLst>
          </p:cNvPr>
          <p:cNvSpPr/>
          <p:nvPr/>
        </p:nvSpPr>
        <p:spPr>
          <a:xfrm>
            <a:off x="1150366" y="5967574"/>
            <a:ext cx="7834965" cy="369332"/>
          </a:xfrm>
          <a:prstGeom prst="rect">
            <a:avLst/>
          </a:prstGeom>
          <a:solidFill>
            <a:schemeClr val="tx2">
              <a:lumMod val="75000"/>
            </a:schemeClr>
          </a:solidFill>
        </p:spPr>
        <p:txBody>
          <a:bodyPr wrap="square">
            <a:spAutoFit/>
          </a:bodyPr>
          <a:lstStyle/>
          <a:p>
            <a:r>
              <a:rPr lang="cs-CZ" sz="1800" b="1" dirty="0">
                <a:solidFill>
                  <a:srgbClr val="FFFFCC"/>
                </a:solidFill>
                <a:latin typeface="+mn-lt"/>
              </a:rPr>
              <a:t>Cíl: </a:t>
            </a:r>
            <a:r>
              <a:rPr lang="en-US" sz="1800" b="1" dirty="0" err="1">
                <a:solidFill>
                  <a:srgbClr val="FFFFCC"/>
                </a:solidFill>
                <a:latin typeface="+mn-lt"/>
              </a:rPr>
              <a:t>Nenásilně</a:t>
            </a:r>
            <a:r>
              <a:rPr lang="en-US" sz="1800" b="1" dirty="0">
                <a:solidFill>
                  <a:srgbClr val="FFFFCC"/>
                </a:solidFill>
                <a:latin typeface="+mn-lt"/>
              </a:rPr>
              <a:t> </a:t>
            </a:r>
            <a:r>
              <a:rPr lang="cs-CZ" sz="1800" b="1" dirty="0">
                <a:solidFill>
                  <a:srgbClr val="FFFFCC"/>
                </a:solidFill>
                <a:latin typeface="+mn-lt"/>
              </a:rPr>
              <a:t>přesvědčit protějšek o správnosti katolické víry</a:t>
            </a:r>
            <a:endParaRPr lang="en-US" sz="1800" b="1" dirty="0">
              <a:solidFill>
                <a:srgbClr val="FFFFCC"/>
              </a:solidFill>
              <a:latin typeface="+mn-lt"/>
            </a:endParaRPr>
          </a:p>
        </p:txBody>
      </p:sp>
      <p:pic>
        <p:nvPicPr>
          <p:cNvPr id="14" name="Obrázek 13">
            <a:extLst>
              <a:ext uri="{FF2B5EF4-FFF2-40B4-BE49-F238E27FC236}">
                <a16:creationId xmlns:a16="http://schemas.microsoft.com/office/drawing/2014/main" id="{19841E00-249B-56DF-CF4B-CB25E56DD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876" y="141174"/>
            <a:ext cx="1452415" cy="1628520"/>
          </a:xfrm>
          <a:prstGeom prst="rect">
            <a:avLst/>
          </a:prstGeom>
        </p:spPr>
      </p:pic>
      <p:pic>
        <p:nvPicPr>
          <p:cNvPr id="15" name="Obrázek 14">
            <a:extLst>
              <a:ext uri="{FF2B5EF4-FFF2-40B4-BE49-F238E27FC236}">
                <a16:creationId xmlns:a16="http://schemas.microsoft.com/office/drawing/2014/main" id="{ECD2C3FC-01B7-2EE0-7BCE-2F4A44EF77D6}"/>
              </a:ext>
            </a:extLst>
          </p:cNvPr>
          <p:cNvPicPr>
            <a:picLocks noChangeAspect="1"/>
          </p:cNvPicPr>
          <p:nvPr/>
        </p:nvPicPr>
        <p:blipFill>
          <a:blip r:embed="rId4"/>
          <a:stretch>
            <a:fillRect/>
          </a:stretch>
        </p:blipFill>
        <p:spPr>
          <a:xfrm>
            <a:off x="6003184" y="2833199"/>
            <a:ext cx="3177815" cy="1638442"/>
          </a:xfrm>
          <a:prstGeom prst="rect">
            <a:avLst/>
          </a:prstGeom>
        </p:spPr>
      </p:pic>
      <p:pic>
        <p:nvPicPr>
          <p:cNvPr id="16" name="Obrázek 15">
            <a:extLst>
              <a:ext uri="{FF2B5EF4-FFF2-40B4-BE49-F238E27FC236}">
                <a16:creationId xmlns:a16="http://schemas.microsoft.com/office/drawing/2014/main" id="{7E93D3C0-E730-3C17-BD22-F6705176324D}"/>
              </a:ext>
            </a:extLst>
          </p:cNvPr>
          <p:cNvPicPr>
            <a:picLocks noChangeAspect="1"/>
          </p:cNvPicPr>
          <p:nvPr/>
        </p:nvPicPr>
        <p:blipFill>
          <a:blip r:embed="rId5"/>
          <a:stretch>
            <a:fillRect/>
          </a:stretch>
        </p:blipFill>
        <p:spPr>
          <a:xfrm>
            <a:off x="6089068" y="4621112"/>
            <a:ext cx="3034003" cy="832459"/>
          </a:xfrm>
          <a:prstGeom prst="rect">
            <a:avLst/>
          </a:prstGeom>
        </p:spPr>
      </p:pic>
      <p:pic>
        <p:nvPicPr>
          <p:cNvPr id="17" name="Obrázek 16">
            <a:extLst>
              <a:ext uri="{FF2B5EF4-FFF2-40B4-BE49-F238E27FC236}">
                <a16:creationId xmlns:a16="http://schemas.microsoft.com/office/drawing/2014/main" id="{825CDA70-A243-BE1E-2FAB-69D6E488932C}"/>
              </a:ext>
            </a:extLst>
          </p:cNvPr>
          <p:cNvPicPr>
            <a:picLocks noChangeAspect="1"/>
          </p:cNvPicPr>
          <p:nvPr/>
        </p:nvPicPr>
        <p:blipFill>
          <a:blip r:embed="rId6"/>
          <a:stretch>
            <a:fillRect/>
          </a:stretch>
        </p:blipFill>
        <p:spPr>
          <a:xfrm>
            <a:off x="5975752" y="2262245"/>
            <a:ext cx="3168248" cy="523905"/>
          </a:xfrm>
          <a:prstGeom prst="rect">
            <a:avLst/>
          </a:prstGeom>
        </p:spPr>
      </p:pic>
      <p:sp>
        <p:nvSpPr>
          <p:cNvPr id="18" name="Obdélník 17">
            <a:extLst>
              <a:ext uri="{FF2B5EF4-FFF2-40B4-BE49-F238E27FC236}">
                <a16:creationId xmlns:a16="http://schemas.microsoft.com/office/drawing/2014/main" id="{BAB5A8D4-825D-282C-5A10-860960B37FEE}"/>
              </a:ext>
            </a:extLst>
          </p:cNvPr>
          <p:cNvSpPr/>
          <p:nvPr/>
        </p:nvSpPr>
        <p:spPr>
          <a:xfrm>
            <a:off x="3390768" y="2554536"/>
            <a:ext cx="2535726" cy="3293209"/>
          </a:xfrm>
          <a:prstGeom prst="rect">
            <a:avLst/>
          </a:prstGeom>
          <a:solidFill>
            <a:srgbClr val="FFCCCC">
              <a:alpha val="29804"/>
            </a:srgbClr>
          </a:solidFill>
          <a:ln>
            <a:solidFill>
              <a:srgbClr val="3333CC"/>
            </a:solidFill>
          </a:ln>
        </p:spPr>
        <p:txBody>
          <a:bodyPr wrap="square">
            <a:spAutoFit/>
          </a:bodyPr>
          <a:lstStyle/>
          <a:p>
            <a:r>
              <a:rPr lang="cs-CZ" sz="1600" b="1" i="1" dirty="0">
                <a:latin typeface="+mn-lt"/>
              </a:rPr>
              <a:t>„Osoby, které přijaly katolické náboženství a přicházejí do Říma navštívit svatyně, stejně jako vyhnaní biskupové a další duchovní, jsou zde přijímáni a živeni“</a:t>
            </a:r>
          </a:p>
          <a:p>
            <a:endParaRPr lang="cs-CZ" sz="1600" b="1" i="1" dirty="0">
              <a:latin typeface="+mn-lt"/>
            </a:endParaRPr>
          </a:p>
          <a:p>
            <a:r>
              <a:rPr lang="cs-CZ" sz="1600" b="1" i="1" dirty="0">
                <a:latin typeface="+mn-lt"/>
              </a:rPr>
              <a:t>„Je zde také tiskárna, kde se tisknou breviáře, misály atd. a rozesílají se na všechna potřebná místa.</a:t>
            </a:r>
          </a:p>
        </p:txBody>
      </p:sp>
      <p:sp>
        <p:nvSpPr>
          <p:cNvPr id="19" name="Obdélník 18">
            <a:extLst>
              <a:ext uri="{FF2B5EF4-FFF2-40B4-BE49-F238E27FC236}">
                <a16:creationId xmlns:a16="http://schemas.microsoft.com/office/drawing/2014/main" id="{1563B9BD-1F1A-F904-68C8-A95982A38E35}"/>
              </a:ext>
            </a:extLst>
          </p:cNvPr>
          <p:cNvSpPr/>
          <p:nvPr/>
        </p:nvSpPr>
        <p:spPr bwMode="auto">
          <a:xfrm>
            <a:off x="5996681" y="3818302"/>
            <a:ext cx="3126390" cy="653339"/>
          </a:xfrm>
          <a:prstGeom prst="rect">
            <a:avLst/>
          </a:prstGeom>
          <a:solidFill>
            <a:srgbClr val="FF0000">
              <a:alpha val="3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cs-CZ" sz="1600" b="1" dirty="0">
              <a:solidFill>
                <a:srgbClr val="800000"/>
              </a:solidFill>
              <a:latin typeface="+mj-lt"/>
            </a:endParaRPr>
          </a:p>
          <a:p>
            <a:endParaRPr lang="cs-CZ" sz="1600" b="1" dirty="0">
              <a:solidFill>
                <a:srgbClr val="800000"/>
              </a:solidFill>
              <a:latin typeface="+mj-lt"/>
            </a:endParaRPr>
          </a:p>
        </p:txBody>
      </p:sp>
      <p:sp>
        <p:nvSpPr>
          <p:cNvPr id="20" name="Obdélník 19">
            <a:extLst>
              <a:ext uri="{FF2B5EF4-FFF2-40B4-BE49-F238E27FC236}">
                <a16:creationId xmlns:a16="http://schemas.microsoft.com/office/drawing/2014/main" id="{D140C7BF-327C-B211-9F32-C907F364185B}"/>
              </a:ext>
            </a:extLst>
          </p:cNvPr>
          <p:cNvSpPr/>
          <p:nvPr/>
        </p:nvSpPr>
        <p:spPr bwMode="auto">
          <a:xfrm>
            <a:off x="6054285" y="4809601"/>
            <a:ext cx="3089715" cy="653339"/>
          </a:xfrm>
          <a:prstGeom prst="rect">
            <a:avLst/>
          </a:prstGeom>
          <a:solidFill>
            <a:srgbClr val="FF0000">
              <a:alpha val="3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cs-CZ" sz="1600" b="1" dirty="0">
              <a:solidFill>
                <a:srgbClr val="800000"/>
              </a:solidFill>
              <a:latin typeface="+mj-lt"/>
            </a:endParaRPr>
          </a:p>
          <a:p>
            <a:endParaRPr lang="cs-CZ" sz="1600" b="1" dirty="0">
              <a:solidFill>
                <a:srgbClr val="800000"/>
              </a:solidFill>
              <a:latin typeface="+mj-lt"/>
            </a:endParaRPr>
          </a:p>
        </p:txBody>
      </p:sp>
    </p:spTree>
    <p:extLst>
      <p:ext uri="{BB962C8B-B14F-4D97-AF65-F5344CB8AC3E}">
        <p14:creationId xmlns:p14="http://schemas.microsoft.com/office/powerpoint/2010/main" val="137132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16A3C1E-3FA9-FAB5-B351-FB4CADC5F1F7}"/>
              </a:ext>
            </a:extLst>
          </p:cNvPr>
          <p:cNvSpPr/>
          <p:nvPr/>
        </p:nvSpPr>
        <p:spPr bwMode="auto">
          <a:xfrm>
            <a:off x="2038637" y="83079"/>
            <a:ext cx="4558251" cy="42898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II. Propaganda v 18. a 19. století</a:t>
            </a:r>
            <a:endParaRPr lang="cs-CZ" sz="2000" b="1" dirty="0">
              <a:solidFill>
                <a:srgbClr val="3333CC"/>
              </a:solidFill>
              <a:latin typeface="+mn-lt"/>
            </a:endParaRPr>
          </a:p>
        </p:txBody>
      </p:sp>
      <p:pic>
        <p:nvPicPr>
          <p:cNvPr id="2" name="Obrázek 1"/>
          <p:cNvPicPr>
            <a:picLocks noChangeAspect="1"/>
          </p:cNvPicPr>
          <p:nvPr/>
        </p:nvPicPr>
        <p:blipFill>
          <a:blip r:embed="rId2"/>
          <a:stretch>
            <a:fillRect/>
          </a:stretch>
        </p:blipFill>
        <p:spPr>
          <a:xfrm>
            <a:off x="-3249" y="1407633"/>
            <a:ext cx="3357707" cy="2617290"/>
          </a:xfrm>
          <a:prstGeom prst="rect">
            <a:avLst/>
          </a:prstGeom>
        </p:spPr>
      </p:pic>
      <p:sp>
        <p:nvSpPr>
          <p:cNvPr id="4" name="Obdélník 3">
            <a:extLst>
              <a:ext uri="{FF2B5EF4-FFF2-40B4-BE49-F238E27FC236}">
                <a16:creationId xmlns:a16="http://schemas.microsoft.com/office/drawing/2014/main" id="{3803D637-8833-5E81-1E8D-8EF329CC0ED9}"/>
              </a:ext>
            </a:extLst>
          </p:cNvPr>
          <p:cNvSpPr/>
          <p:nvPr/>
        </p:nvSpPr>
        <p:spPr bwMode="auto">
          <a:xfrm>
            <a:off x="2100209" y="594482"/>
            <a:ext cx="4020166" cy="653339"/>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la-Latn" sz="1600" b="1" i="1" dirty="0">
                <a:solidFill>
                  <a:schemeClr val="bg1"/>
                </a:solidFill>
                <a:latin typeface="+mn-lt"/>
              </a:rPr>
              <a:t>Sacra Congregatio de Propaganda Fide</a:t>
            </a:r>
            <a:r>
              <a:rPr lang="cs-CZ" sz="1600" b="1" i="1" dirty="0">
                <a:solidFill>
                  <a:schemeClr val="bg1"/>
                </a:solidFill>
                <a:latin typeface="+mn-lt"/>
              </a:rPr>
              <a:t>,</a:t>
            </a:r>
          </a:p>
          <a:p>
            <a:r>
              <a:rPr lang="cs-CZ" sz="1600" b="1" i="1" dirty="0">
                <a:solidFill>
                  <a:schemeClr val="bg1"/>
                </a:solidFill>
                <a:latin typeface="+mn-lt"/>
              </a:rPr>
              <a:t>Řím, 1622</a:t>
            </a:r>
            <a:endParaRPr lang="cs-CZ" sz="1600" b="1" dirty="0">
              <a:solidFill>
                <a:schemeClr val="bg1"/>
              </a:solidFill>
              <a:latin typeface="+mn-lt"/>
            </a:endParaRPr>
          </a:p>
          <a:p>
            <a:endParaRPr lang="cs-CZ" sz="1600" b="1" dirty="0">
              <a:solidFill>
                <a:srgbClr val="800000"/>
              </a:solidFill>
              <a:latin typeface="+mj-lt"/>
            </a:endParaRPr>
          </a:p>
        </p:txBody>
      </p:sp>
      <p:sp>
        <p:nvSpPr>
          <p:cNvPr id="3" name="Šipka doprava 2"/>
          <p:cNvSpPr/>
          <p:nvPr/>
        </p:nvSpPr>
        <p:spPr bwMode="auto">
          <a:xfrm>
            <a:off x="6069463" y="777834"/>
            <a:ext cx="1300446" cy="469987"/>
          </a:xfrm>
          <a:prstGeom prst="rightArrow">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Obdélník 5">
            <a:extLst>
              <a:ext uri="{FF2B5EF4-FFF2-40B4-BE49-F238E27FC236}">
                <a16:creationId xmlns:a16="http://schemas.microsoft.com/office/drawing/2014/main" id="{BAB5A8D4-825D-282C-5A10-860960B37FEE}"/>
              </a:ext>
            </a:extLst>
          </p:cNvPr>
          <p:cNvSpPr/>
          <p:nvPr/>
        </p:nvSpPr>
        <p:spPr>
          <a:xfrm>
            <a:off x="7369909" y="367066"/>
            <a:ext cx="1548555" cy="954107"/>
          </a:xfrm>
          <a:prstGeom prst="rect">
            <a:avLst/>
          </a:prstGeom>
          <a:solidFill>
            <a:srgbClr val="7030A0">
              <a:alpha val="29804"/>
            </a:srgbClr>
          </a:solidFill>
          <a:ln>
            <a:solidFill>
              <a:srgbClr val="3333CC"/>
            </a:solidFill>
          </a:ln>
        </p:spPr>
        <p:txBody>
          <a:bodyPr wrap="square">
            <a:spAutoFit/>
          </a:bodyPr>
          <a:lstStyle/>
          <a:p>
            <a:r>
              <a:rPr lang="cs-CZ" sz="1400" b="1" dirty="0">
                <a:solidFill>
                  <a:srgbClr val="FF0000"/>
                </a:solidFill>
                <a:latin typeface="+mn-lt"/>
              </a:rPr>
              <a:t>Propaganda = ryze církevní</a:t>
            </a:r>
          </a:p>
          <a:p>
            <a:r>
              <a:rPr lang="cs-CZ" sz="1400" b="1" dirty="0">
                <a:solidFill>
                  <a:srgbClr val="FF0000"/>
                </a:solidFill>
                <a:latin typeface="+mn-lt"/>
              </a:rPr>
              <a:t>záležitost </a:t>
            </a:r>
            <a:r>
              <a:rPr lang="cs-CZ" sz="1400" b="1" dirty="0">
                <a:latin typeface="+mn-lt"/>
              </a:rPr>
              <a:t>(nástroj)</a:t>
            </a:r>
          </a:p>
        </p:txBody>
      </p:sp>
      <p:sp>
        <p:nvSpPr>
          <p:cNvPr id="7" name="Obdélník 6">
            <a:extLst>
              <a:ext uri="{FF2B5EF4-FFF2-40B4-BE49-F238E27FC236}">
                <a16:creationId xmlns:a16="http://schemas.microsoft.com/office/drawing/2014/main" id="{BAB5A8D4-825D-282C-5A10-860960B37FEE}"/>
              </a:ext>
            </a:extLst>
          </p:cNvPr>
          <p:cNvSpPr/>
          <p:nvPr/>
        </p:nvSpPr>
        <p:spPr>
          <a:xfrm>
            <a:off x="3344236" y="1404549"/>
            <a:ext cx="5552277" cy="2769989"/>
          </a:xfrm>
          <a:prstGeom prst="rect">
            <a:avLst/>
          </a:prstGeom>
          <a:solidFill>
            <a:schemeClr val="tx2">
              <a:lumMod val="60000"/>
              <a:lumOff val="40000"/>
              <a:alpha val="29804"/>
            </a:schemeClr>
          </a:solidFill>
          <a:ln>
            <a:solidFill>
              <a:srgbClr val="3333CC"/>
            </a:solidFill>
          </a:ln>
        </p:spPr>
        <p:txBody>
          <a:bodyPr wrap="square">
            <a:spAutoFit/>
          </a:bodyPr>
          <a:lstStyle/>
          <a:p>
            <a:r>
              <a:rPr lang="cs-CZ" sz="1400" b="1" dirty="0">
                <a:latin typeface="+mn-lt"/>
              </a:rPr>
              <a:t>Propaganda = politický nástroj</a:t>
            </a:r>
          </a:p>
          <a:p>
            <a:r>
              <a:rPr lang="cs-CZ" sz="1400" b="1" dirty="0">
                <a:solidFill>
                  <a:srgbClr val="FF0000"/>
                </a:solidFill>
                <a:latin typeface="+mn-lt"/>
              </a:rPr>
              <a:t>„</a:t>
            </a:r>
            <a:r>
              <a:rPr lang="cs-CZ" sz="1400" b="1" dirty="0" err="1">
                <a:solidFill>
                  <a:srgbClr val="FF0000"/>
                </a:solidFill>
                <a:latin typeface="+mn-lt"/>
              </a:rPr>
              <a:t>Propager</a:t>
            </a:r>
            <a:r>
              <a:rPr lang="cs-CZ" sz="1400" b="1" dirty="0">
                <a:solidFill>
                  <a:srgbClr val="FF0000"/>
                </a:solidFill>
                <a:latin typeface="+mn-lt"/>
              </a:rPr>
              <a:t> les </a:t>
            </a:r>
            <a:r>
              <a:rPr lang="cs-CZ" sz="1400" b="1" dirty="0" err="1">
                <a:solidFill>
                  <a:srgbClr val="FF0000"/>
                </a:solidFill>
                <a:latin typeface="+mn-lt"/>
              </a:rPr>
              <a:t>principles</a:t>
            </a:r>
            <a:r>
              <a:rPr lang="cs-CZ" sz="1400" b="1" dirty="0">
                <a:solidFill>
                  <a:srgbClr val="FF0000"/>
                </a:solidFill>
                <a:latin typeface="+mn-lt"/>
              </a:rPr>
              <a:t> de la </a:t>
            </a:r>
            <a:r>
              <a:rPr lang="cs-CZ" sz="1400" b="1" dirty="0" err="1">
                <a:solidFill>
                  <a:srgbClr val="FF0000"/>
                </a:solidFill>
                <a:latin typeface="+mn-lt"/>
              </a:rPr>
              <a:t>vrai</a:t>
            </a:r>
            <a:r>
              <a:rPr lang="cs-CZ" sz="1400" b="1" dirty="0">
                <a:solidFill>
                  <a:srgbClr val="FF0000"/>
                </a:solidFill>
                <a:latin typeface="+mn-lt"/>
              </a:rPr>
              <a:t> </a:t>
            </a:r>
            <a:r>
              <a:rPr lang="cs-CZ" sz="1400" b="1" dirty="0" err="1">
                <a:solidFill>
                  <a:srgbClr val="FF0000"/>
                </a:solidFill>
                <a:latin typeface="+mn-lt"/>
              </a:rPr>
              <a:t>liberté</a:t>
            </a:r>
            <a:r>
              <a:rPr lang="cs-CZ" sz="1400" b="1" dirty="0">
                <a:solidFill>
                  <a:srgbClr val="FF0000"/>
                </a:solidFill>
                <a:latin typeface="+mn-lt"/>
              </a:rPr>
              <a:t>“</a:t>
            </a:r>
          </a:p>
          <a:p>
            <a:r>
              <a:rPr lang="cs-CZ" sz="1400" b="1" dirty="0">
                <a:latin typeface="+mn-lt"/>
              </a:rPr>
              <a:t>Revolucionáři se vidí jako </a:t>
            </a:r>
            <a:r>
              <a:rPr lang="cs-CZ" sz="1400" b="1" dirty="0">
                <a:solidFill>
                  <a:schemeClr val="bg2"/>
                </a:solidFill>
                <a:latin typeface="+mn-lt"/>
              </a:rPr>
              <a:t>misionáři (</a:t>
            </a:r>
            <a:r>
              <a:rPr lang="cs-CZ" sz="1400" i="1" dirty="0" err="1">
                <a:solidFill>
                  <a:schemeClr val="bg2"/>
                </a:solidFill>
                <a:latin typeface="+mn-lt"/>
              </a:rPr>
              <a:t>missionaires</a:t>
            </a:r>
            <a:r>
              <a:rPr lang="cs-CZ" sz="1400" b="1" dirty="0">
                <a:solidFill>
                  <a:schemeClr val="bg2"/>
                </a:solidFill>
                <a:latin typeface="+mn-lt"/>
              </a:rPr>
              <a:t>)</a:t>
            </a:r>
            <a:r>
              <a:rPr lang="cs-CZ" sz="1400" b="1" dirty="0">
                <a:latin typeface="+mn-lt"/>
              </a:rPr>
              <a:t>, </a:t>
            </a:r>
            <a:r>
              <a:rPr lang="cs-CZ" sz="1400" b="1" dirty="0">
                <a:solidFill>
                  <a:schemeClr val="bg2"/>
                </a:solidFill>
                <a:latin typeface="+mn-lt"/>
              </a:rPr>
              <a:t>apoštolové (</a:t>
            </a:r>
            <a:r>
              <a:rPr lang="cs-CZ" sz="1400" i="1" dirty="0" err="1">
                <a:solidFill>
                  <a:schemeClr val="bg2"/>
                </a:solidFill>
                <a:latin typeface="+mn-lt"/>
              </a:rPr>
              <a:t>apotres</a:t>
            </a:r>
            <a:r>
              <a:rPr lang="cs-CZ" sz="1400" b="1" dirty="0">
                <a:solidFill>
                  <a:schemeClr val="bg2"/>
                </a:solidFill>
                <a:latin typeface="+mn-lt"/>
              </a:rPr>
              <a:t>) </a:t>
            </a:r>
            <a:r>
              <a:rPr lang="cs-CZ" sz="1400" b="1" dirty="0">
                <a:latin typeface="+mn-lt"/>
              </a:rPr>
              <a:t>nového politického kréda (</a:t>
            </a:r>
            <a:r>
              <a:rPr lang="cs-CZ" sz="1400" i="1" dirty="0" err="1">
                <a:latin typeface="+mn-lt"/>
              </a:rPr>
              <a:t>crédo</a:t>
            </a:r>
            <a:r>
              <a:rPr lang="cs-CZ" sz="1400" b="1" dirty="0">
                <a:latin typeface="+mn-lt"/>
              </a:rPr>
              <a:t>)</a:t>
            </a:r>
          </a:p>
          <a:p>
            <a:endParaRPr lang="cs-CZ" sz="1400" b="1" i="1" dirty="0">
              <a:latin typeface="+mn-lt"/>
            </a:endParaRPr>
          </a:p>
          <a:p>
            <a:r>
              <a:rPr lang="cs-CZ" sz="1400" b="1" i="1" dirty="0">
                <a:latin typeface="+mn-lt"/>
              </a:rPr>
              <a:t>„při šíření vlastenectví, tedy filantropie, tohoto nového náboženství, které se chystá dobýt vesmír, se zdá, že klub nebo církev jakobínů je povolána ke stejnému prvenství jako římská církev při šíření křesťanství“ </a:t>
            </a:r>
            <a:r>
              <a:rPr lang="cs-CZ" sz="1000" b="1" i="1" dirty="0">
                <a:latin typeface="+mn-lt"/>
              </a:rPr>
              <a:t>(Camille </a:t>
            </a:r>
            <a:r>
              <a:rPr lang="cs-CZ" sz="1000" b="1" i="1" dirty="0" err="1">
                <a:latin typeface="+mn-lt"/>
              </a:rPr>
              <a:t>Desmoulins</a:t>
            </a:r>
            <a:r>
              <a:rPr lang="cs-CZ" sz="1000" b="1" i="1" dirty="0">
                <a:latin typeface="+mn-lt"/>
              </a:rPr>
              <a:t> před klubem Jakobínů, 1791)</a:t>
            </a:r>
          </a:p>
          <a:p>
            <a:endParaRPr lang="cs-CZ" sz="1000" b="1" i="1" dirty="0">
              <a:latin typeface="+mn-lt"/>
            </a:endParaRPr>
          </a:p>
          <a:p>
            <a:r>
              <a:rPr lang="cs-CZ" sz="1400" b="1" dirty="0">
                <a:solidFill>
                  <a:srgbClr val="FF0000"/>
                </a:solidFill>
                <a:latin typeface="+mn-lt"/>
              </a:rPr>
              <a:t>= Vznik ‚klubu propagandy‘ (societa, která údajně měla propagovat demokratické zásady na evropské </a:t>
            </a:r>
            <a:r>
              <a:rPr lang="cs-CZ" sz="1400" b="1" dirty="0" err="1">
                <a:solidFill>
                  <a:srgbClr val="FF0000"/>
                </a:solidFill>
                <a:latin typeface="+mn-lt"/>
              </a:rPr>
              <a:t>urovni</a:t>
            </a:r>
            <a:r>
              <a:rPr lang="cs-CZ" sz="1400" b="1" dirty="0">
                <a:solidFill>
                  <a:srgbClr val="FF0000"/>
                </a:solidFill>
                <a:latin typeface="+mn-lt"/>
              </a:rPr>
              <a:t>)</a:t>
            </a:r>
          </a:p>
        </p:txBody>
      </p:sp>
      <p:sp>
        <p:nvSpPr>
          <p:cNvPr id="8" name="Obdélník 7">
            <a:extLst>
              <a:ext uri="{FF2B5EF4-FFF2-40B4-BE49-F238E27FC236}">
                <a16:creationId xmlns:a16="http://schemas.microsoft.com/office/drawing/2014/main" id="{3803D637-8833-5E81-1E8D-8EF329CC0ED9}"/>
              </a:ext>
            </a:extLst>
          </p:cNvPr>
          <p:cNvSpPr/>
          <p:nvPr/>
        </p:nvSpPr>
        <p:spPr bwMode="auto">
          <a:xfrm>
            <a:off x="0" y="1116595"/>
            <a:ext cx="1656862" cy="582077"/>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chemeClr val="bg1"/>
                </a:solidFill>
                <a:latin typeface="+mn-lt"/>
              </a:rPr>
              <a:t>Francouzská</a:t>
            </a:r>
          </a:p>
          <a:p>
            <a:r>
              <a:rPr lang="cs-CZ" sz="1600" b="1" i="1" dirty="0">
                <a:solidFill>
                  <a:schemeClr val="bg1"/>
                </a:solidFill>
                <a:latin typeface="+mn-lt"/>
              </a:rPr>
              <a:t>revoluce (1789)</a:t>
            </a:r>
            <a:endParaRPr lang="cs-CZ" sz="1600" b="1" dirty="0">
              <a:solidFill>
                <a:schemeClr val="bg1"/>
              </a:solidFill>
              <a:latin typeface="+mn-lt"/>
            </a:endParaRPr>
          </a:p>
          <a:p>
            <a:r>
              <a:rPr lang="cs-CZ" sz="1600" b="1" dirty="0">
                <a:solidFill>
                  <a:srgbClr val="800000"/>
                </a:solidFill>
                <a:latin typeface="+mj-lt"/>
              </a:rPr>
              <a:t>c</a:t>
            </a:r>
          </a:p>
        </p:txBody>
      </p:sp>
      <p:sp>
        <p:nvSpPr>
          <p:cNvPr id="10" name="Obdélník 9">
            <a:extLst>
              <a:ext uri="{FF2B5EF4-FFF2-40B4-BE49-F238E27FC236}">
                <a16:creationId xmlns:a16="http://schemas.microsoft.com/office/drawing/2014/main" id="{3803D637-8833-5E81-1E8D-8EF329CC0ED9}"/>
              </a:ext>
            </a:extLst>
          </p:cNvPr>
          <p:cNvSpPr/>
          <p:nvPr/>
        </p:nvSpPr>
        <p:spPr bwMode="auto">
          <a:xfrm>
            <a:off x="-3249" y="3990972"/>
            <a:ext cx="3357707" cy="422031"/>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chemeClr val="bg1"/>
                </a:solidFill>
                <a:latin typeface="+mn-lt"/>
              </a:rPr>
              <a:t>Propaganda do roku 1848</a:t>
            </a:r>
            <a:endParaRPr lang="cs-CZ" sz="1600" b="1" dirty="0">
              <a:solidFill>
                <a:schemeClr val="bg1"/>
              </a:solidFill>
              <a:latin typeface="+mn-lt"/>
            </a:endParaRPr>
          </a:p>
        </p:txBody>
      </p:sp>
      <p:sp>
        <p:nvSpPr>
          <p:cNvPr id="12" name="Obdélník 11">
            <a:extLst>
              <a:ext uri="{FF2B5EF4-FFF2-40B4-BE49-F238E27FC236}">
                <a16:creationId xmlns:a16="http://schemas.microsoft.com/office/drawing/2014/main" id="{BAB5A8D4-825D-282C-5A10-860960B37FEE}"/>
              </a:ext>
            </a:extLst>
          </p:cNvPr>
          <p:cNvSpPr/>
          <p:nvPr/>
        </p:nvSpPr>
        <p:spPr>
          <a:xfrm>
            <a:off x="0" y="4382038"/>
            <a:ext cx="9144000" cy="954107"/>
          </a:xfrm>
          <a:prstGeom prst="rect">
            <a:avLst/>
          </a:prstGeom>
          <a:solidFill>
            <a:srgbClr val="00B0F0">
              <a:alpha val="29804"/>
            </a:srgbClr>
          </a:solidFill>
          <a:ln>
            <a:solidFill>
              <a:srgbClr val="3333CC"/>
            </a:solidFill>
          </a:ln>
        </p:spPr>
        <p:txBody>
          <a:bodyPr wrap="square">
            <a:spAutoFit/>
          </a:bodyPr>
          <a:lstStyle/>
          <a:p>
            <a:r>
              <a:rPr lang="cs-CZ" sz="1400" b="1" dirty="0">
                <a:solidFill>
                  <a:srgbClr val="C00000"/>
                </a:solidFill>
                <a:latin typeface="+mn-lt"/>
              </a:rPr>
              <a:t>Do roku 1830: </a:t>
            </a:r>
            <a:r>
              <a:rPr lang="cs-CZ" sz="1400" b="1" dirty="0">
                <a:solidFill>
                  <a:srgbClr val="FF0000"/>
                </a:solidFill>
                <a:latin typeface="+mn-lt"/>
              </a:rPr>
              <a:t>Propaganda = Instituce francouzské revoluce, která v současnosti neexistuje </a:t>
            </a:r>
            <a:r>
              <a:rPr lang="cs-CZ" sz="1400" b="1" dirty="0">
                <a:latin typeface="+mn-lt"/>
              </a:rPr>
              <a:t>(po eliminaci Jakobínského vlivu v Napoleonské době, období restaurace) </a:t>
            </a:r>
          </a:p>
          <a:p>
            <a:r>
              <a:rPr lang="cs-CZ" sz="1400" b="1" dirty="0">
                <a:latin typeface="+mn-lt"/>
              </a:rPr>
              <a:t>Červencová revoluce 1830 (Německo, Polsko, Švýcarsko, Belgie, Italie) byla pravděpodobně  koordinována/propojena s z nějakého tajného klubu propagandy z Francie</a:t>
            </a:r>
          </a:p>
        </p:txBody>
      </p:sp>
      <p:sp>
        <p:nvSpPr>
          <p:cNvPr id="13" name="Obdélník 12">
            <a:extLst>
              <a:ext uri="{FF2B5EF4-FFF2-40B4-BE49-F238E27FC236}">
                <a16:creationId xmlns:a16="http://schemas.microsoft.com/office/drawing/2014/main" id="{BAB5A8D4-825D-282C-5A10-860960B37FEE}"/>
              </a:ext>
            </a:extLst>
          </p:cNvPr>
          <p:cNvSpPr/>
          <p:nvPr/>
        </p:nvSpPr>
        <p:spPr>
          <a:xfrm>
            <a:off x="-3249" y="5401872"/>
            <a:ext cx="9144001" cy="1446550"/>
          </a:xfrm>
          <a:prstGeom prst="rect">
            <a:avLst/>
          </a:prstGeom>
          <a:solidFill>
            <a:srgbClr val="00B0F0"/>
          </a:solidFill>
          <a:ln>
            <a:solidFill>
              <a:srgbClr val="3333CC"/>
            </a:solidFill>
          </a:ln>
        </p:spPr>
        <p:txBody>
          <a:bodyPr wrap="square">
            <a:spAutoFit/>
          </a:bodyPr>
          <a:lstStyle/>
          <a:p>
            <a:r>
              <a:rPr lang="cs-CZ" sz="1400" b="1" dirty="0">
                <a:solidFill>
                  <a:srgbClr val="FF0000"/>
                </a:solidFill>
                <a:latin typeface="+mn-lt"/>
              </a:rPr>
              <a:t>Po roce 1830: </a:t>
            </a:r>
            <a:r>
              <a:rPr lang="cs-CZ" sz="1400" b="1" dirty="0">
                <a:solidFill>
                  <a:srgbClr val="C00000"/>
                </a:solidFill>
                <a:latin typeface="+mn-lt"/>
              </a:rPr>
              <a:t>Propaganda = pozitivně konotovaný termín pro výhody demokratických státních struktur </a:t>
            </a:r>
            <a:r>
              <a:rPr lang="cs-CZ" sz="1400" b="1" dirty="0">
                <a:solidFill>
                  <a:schemeClr val="bg2"/>
                </a:solidFill>
                <a:latin typeface="+mn-lt"/>
              </a:rPr>
              <a:t>(Francie); založení různých ‚asociací demokratické propagandy‘, na které konzervativní </a:t>
            </a:r>
            <a:r>
              <a:rPr lang="cs-CZ" sz="1400" b="1" dirty="0" err="1">
                <a:solidFill>
                  <a:schemeClr val="bg2"/>
                </a:solidFill>
                <a:latin typeface="+mn-lt"/>
              </a:rPr>
              <a:t>zastáncí</a:t>
            </a:r>
            <a:r>
              <a:rPr lang="cs-CZ" sz="1400" b="1" dirty="0">
                <a:solidFill>
                  <a:schemeClr val="bg2"/>
                </a:solidFill>
                <a:latin typeface="+mn-lt"/>
              </a:rPr>
              <a:t> stavovské společnosti reagují nevraživě: </a:t>
            </a:r>
          </a:p>
          <a:p>
            <a:endParaRPr lang="cs-CZ" sz="800" b="1" dirty="0">
              <a:solidFill>
                <a:schemeClr val="bg2"/>
              </a:solidFill>
              <a:latin typeface="+mn-lt"/>
            </a:endParaRPr>
          </a:p>
          <a:p>
            <a:r>
              <a:rPr lang="cs-CZ" sz="1400" b="1" i="1" dirty="0">
                <a:solidFill>
                  <a:schemeClr val="bg2"/>
                </a:solidFill>
                <a:latin typeface="+mn-lt"/>
              </a:rPr>
              <a:t>„myšlenku propagandy mnozí šíří nejen z opravdového strachu, ale záměrně, aby zaseli semínka nedůvěry mezi knížaty a národy a pak jim pod konkrétní záminkou nastolení klidu připravili dobrou úrodu“</a:t>
            </a:r>
          </a:p>
          <a:p>
            <a:r>
              <a:rPr lang="cs-CZ" sz="1000" b="1" dirty="0">
                <a:solidFill>
                  <a:schemeClr val="bg2"/>
                </a:solidFill>
                <a:latin typeface="+mn-lt"/>
              </a:rPr>
              <a:t>(leták z bavorských krajských voleb, 1832)</a:t>
            </a:r>
          </a:p>
        </p:txBody>
      </p:sp>
    </p:spTree>
    <p:extLst>
      <p:ext uri="{BB962C8B-B14F-4D97-AF65-F5344CB8AC3E}">
        <p14:creationId xmlns:p14="http://schemas.microsoft.com/office/powerpoint/2010/main" val="241353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16A3C1E-3FA9-FAB5-B351-FB4CADC5F1F7}"/>
              </a:ext>
            </a:extLst>
          </p:cNvPr>
          <p:cNvSpPr/>
          <p:nvPr/>
        </p:nvSpPr>
        <p:spPr bwMode="auto">
          <a:xfrm>
            <a:off x="2038637" y="83079"/>
            <a:ext cx="4558251" cy="42898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II. Propaganda v 18. a 19. století</a:t>
            </a:r>
            <a:endParaRPr lang="cs-CZ" sz="2000" b="1" dirty="0">
              <a:solidFill>
                <a:srgbClr val="3333CC"/>
              </a:solidFill>
              <a:latin typeface="+mn-lt"/>
            </a:endParaRPr>
          </a:p>
        </p:txBody>
      </p:sp>
      <p:sp>
        <p:nvSpPr>
          <p:cNvPr id="10" name="Obdélník 9">
            <a:extLst>
              <a:ext uri="{FF2B5EF4-FFF2-40B4-BE49-F238E27FC236}">
                <a16:creationId xmlns:a16="http://schemas.microsoft.com/office/drawing/2014/main" id="{3803D637-8833-5E81-1E8D-8EF329CC0ED9}"/>
              </a:ext>
            </a:extLst>
          </p:cNvPr>
          <p:cNvSpPr/>
          <p:nvPr/>
        </p:nvSpPr>
        <p:spPr bwMode="auto">
          <a:xfrm>
            <a:off x="1030393" y="732484"/>
            <a:ext cx="3357707" cy="422031"/>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chemeClr val="bg1"/>
                </a:solidFill>
                <a:latin typeface="+mn-lt"/>
              </a:rPr>
              <a:t>Propaganda do roka 1848</a:t>
            </a:r>
            <a:endParaRPr lang="cs-CZ" sz="1600" b="1" dirty="0">
              <a:solidFill>
                <a:schemeClr val="bg1"/>
              </a:solidFill>
              <a:latin typeface="+mn-lt"/>
            </a:endParaRPr>
          </a:p>
        </p:txBody>
      </p:sp>
      <p:sp>
        <p:nvSpPr>
          <p:cNvPr id="12" name="Obdélník 11">
            <a:extLst>
              <a:ext uri="{FF2B5EF4-FFF2-40B4-BE49-F238E27FC236}">
                <a16:creationId xmlns:a16="http://schemas.microsoft.com/office/drawing/2014/main" id="{BAB5A8D4-825D-282C-5A10-860960B37FEE}"/>
              </a:ext>
            </a:extLst>
          </p:cNvPr>
          <p:cNvSpPr/>
          <p:nvPr/>
        </p:nvSpPr>
        <p:spPr>
          <a:xfrm>
            <a:off x="-3250" y="1116105"/>
            <a:ext cx="9144001" cy="1323439"/>
          </a:xfrm>
          <a:prstGeom prst="rect">
            <a:avLst/>
          </a:prstGeom>
          <a:solidFill>
            <a:srgbClr val="00B0F0">
              <a:alpha val="29804"/>
            </a:srgbClr>
          </a:solidFill>
          <a:ln>
            <a:solidFill>
              <a:srgbClr val="3333CC"/>
            </a:solidFill>
          </a:ln>
        </p:spPr>
        <p:txBody>
          <a:bodyPr wrap="square">
            <a:spAutoFit/>
          </a:bodyPr>
          <a:lstStyle/>
          <a:p>
            <a:r>
              <a:rPr lang="cs-CZ" sz="1400" b="1" dirty="0">
                <a:solidFill>
                  <a:srgbClr val="C00000"/>
                </a:solidFill>
                <a:latin typeface="+mn-lt"/>
              </a:rPr>
              <a:t>Propaganda = Termín propaganda se začal používat k popisu širokého dopadu revolučních představ v politické sféře, </a:t>
            </a:r>
            <a:r>
              <a:rPr lang="cs-CZ" sz="1400" b="1" dirty="0">
                <a:solidFill>
                  <a:schemeClr val="bg2"/>
                </a:solidFill>
                <a:latin typeface="+mn-lt"/>
              </a:rPr>
              <a:t>tedy hlavně </a:t>
            </a:r>
            <a:r>
              <a:rPr lang="cs-CZ" sz="1400" b="1" dirty="0">
                <a:solidFill>
                  <a:srgbClr val="FF0000"/>
                </a:solidFill>
                <a:latin typeface="+mn-lt"/>
              </a:rPr>
              <a:t>komunistická propaganda (návod k revoluci)</a:t>
            </a:r>
          </a:p>
          <a:p>
            <a:endParaRPr lang="cs-CZ" sz="1100" b="1" dirty="0">
              <a:solidFill>
                <a:schemeClr val="bg2"/>
              </a:solidFill>
              <a:latin typeface="+mn-lt"/>
            </a:endParaRPr>
          </a:p>
          <a:p>
            <a:r>
              <a:rPr lang="cs-CZ" sz="1400" b="1" i="1" dirty="0">
                <a:solidFill>
                  <a:schemeClr val="bg2"/>
                </a:solidFill>
                <a:latin typeface="+mn-lt"/>
              </a:rPr>
              <a:t>„Ale tato propaganda není tou, kterou řídí neviditelná ruka v Paříži, uložená a udržovaná pro případ nouze. Je to spíše propaganda pravdy, zatuchlá, přesvědčivá jako systém absolutismu tváří v tvář bídě národů.“</a:t>
            </a:r>
          </a:p>
          <a:p>
            <a:r>
              <a:rPr lang="cs-CZ" sz="1000" b="1" dirty="0">
                <a:solidFill>
                  <a:schemeClr val="bg2"/>
                </a:solidFill>
                <a:latin typeface="+mn-lt"/>
              </a:rPr>
              <a:t>(Ernst </a:t>
            </a:r>
            <a:r>
              <a:rPr lang="cs-CZ" sz="1000" b="1" dirty="0" err="1">
                <a:solidFill>
                  <a:schemeClr val="bg2"/>
                </a:solidFill>
                <a:latin typeface="+mn-lt"/>
              </a:rPr>
              <a:t>Schüler</a:t>
            </a:r>
            <a:r>
              <a:rPr lang="cs-CZ" sz="1000" b="1" dirty="0">
                <a:solidFill>
                  <a:schemeClr val="bg2"/>
                </a:solidFill>
                <a:latin typeface="+mn-lt"/>
              </a:rPr>
              <a:t>, Švýcarsko, 1837)</a:t>
            </a:r>
          </a:p>
        </p:txBody>
      </p:sp>
      <p:sp>
        <p:nvSpPr>
          <p:cNvPr id="13" name="Obdélník 12">
            <a:extLst>
              <a:ext uri="{FF2B5EF4-FFF2-40B4-BE49-F238E27FC236}">
                <a16:creationId xmlns:a16="http://schemas.microsoft.com/office/drawing/2014/main" id="{BAB5A8D4-825D-282C-5A10-860960B37FEE}"/>
              </a:ext>
            </a:extLst>
          </p:cNvPr>
          <p:cNvSpPr/>
          <p:nvPr/>
        </p:nvSpPr>
        <p:spPr>
          <a:xfrm>
            <a:off x="22174" y="2537332"/>
            <a:ext cx="9118577" cy="954107"/>
          </a:xfrm>
          <a:prstGeom prst="rect">
            <a:avLst/>
          </a:prstGeom>
          <a:solidFill>
            <a:srgbClr val="00B0F0"/>
          </a:solidFill>
          <a:ln>
            <a:solidFill>
              <a:srgbClr val="3333CC"/>
            </a:solidFill>
          </a:ln>
        </p:spPr>
        <p:txBody>
          <a:bodyPr wrap="square">
            <a:spAutoFit/>
          </a:bodyPr>
          <a:lstStyle/>
          <a:p>
            <a:r>
              <a:rPr lang="cs-CZ" sz="1400" b="1" dirty="0">
                <a:solidFill>
                  <a:srgbClr val="C00000"/>
                </a:solidFill>
                <a:latin typeface="+mn-lt"/>
              </a:rPr>
              <a:t>Propaganda = termín již není spojen pouze s revoluční proměnou společnosti; začíná se podobat dnešnímu významu, tedy přesvědčování o pravdě jisté politické strany, </a:t>
            </a:r>
            <a:r>
              <a:rPr lang="cs-CZ" sz="1400" b="1" dirty="0">
                <a:solidFill>
                  <a:schemeClr val="bg2"/>
                </a:solidFill>
                <a:latin typeface="+mn-lt"/>
              </a:rPr>
              <a:t>osvojí si ho i konzervativci</a:t>
            </a:r>
          </a:p>
          <a:p>
            <a:endParaRPr lang="cs-CZ" sz="1400" b="1" dirty="0">
              <a:solidFill>
                <a:schemeClr val="bg2"/>
              </a:solidFill>
              <a:latin typeface="+mn-lt"/>
            </a:endParaRPr>
          </a:p>
          <a:p>
            <a:r>
              <a:rPr lang="cs-CZ" sz="1400" b="1" i="1" dirty="0">
                <a:solidFill>
                  <a:schemeClr val="bg2"/>
                </a:solidFill>
                <a:latin typeface="+mn-lt"/>
              </a:rPr>
              <a:t>„Demokraté nejsou jediní, kteří si osvojili právo dělat propagandu pro své přesvědčení“  </a:t>
            </a:r>
          </a:p>
        </p:txBody>
      </p:sp>
      <p:sp>
        <p:nvSpPr>
          <p:cNvPr id="14" name="Obdélník 13">
            <a:extLst>
              <a:ext uri="{FF2B5EF4-FFF2-40B4-BE49-F238E27FC236}">
                <a16:creationId xmlns:a16="http://schemas.microsoft.com/office/drawing/2014/main" id="{3803D637-8833-5E81-1E8D-8EF329CC0ED9}"/>
              </a:ext>
            </a:extLst>
          </p:cNvPr>
          <p:cNvSpPr/>
          <p:nvPr/>
        </p:nvSpPr>
        <p:spPr bwMode="auto">
          <a:xfrm>
            <a:off x="2409809" y="2175078"/>
            <a:ext cx="3357707" cy="422031"/>
          </a:xfrm>
          <a:prstGeom prst="rect">
            <a:avLst/>
          </a:prstGeom>
          <a:solidFill>
            <a:schemeClr val="tx2">
              <a:lumMod val="5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chemeClr val="bg1"/>
                </a:solidFill>
                <a:latin typeface="+mn-lt"/>
              </a:rPr>
              <a:t>Proměny roku 1848</a:t>
            </a:r>
            <a:endParaRPr lang="cs-CZ" sz="1600" b="1" dirty="0">
              <a:solidFill>
                <a:schemeClr val="bg1"/>
              </a:solidFill>
              <a:latin typeface="+mn-lt"/>
            </a:endParaRPr>
          </a:p>
        </p:txBody>
      </p:sp>
      <p:sp>
        <p:nvSpPr>
          <p:cNvPr id="17" name="Obdélník 16">
            <a:extLst>
              <a:ext uri="{FF2B5EF4-FFF2-40B4-BE49-F238E27FC236}">
                <a16:creationId xmlns:a16="http://schemas.microsoft.com/office/drawing/2014/main" id="{3803D637-8833-5E81-1E8D-8EF329CC0ED9}"/>
              </a:ext>
            </a:extLst>
          </p:cNvPr>
          <p:cNvSpPr/>
          <p:nvPr/>
        </p:nvSpPr>
        <p:spPr bwMode="auto">
          <a:xfrm>
            <a:off x="214999" y="4595468"/>
            <a:ext cx="2809556" cy="1774069"/>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rgbClr val="FFFF00"/>
                </a:solidFill>
                <a:latin typeface="+mn-lt"/>
              </a:rPr>
              <a:t>Anarchistická ‚propaganda‘</a:t>
            </a:r>
          </a:p>
          <a:p>
            <a:r>
              <a:rPr lang="cs-CZ" sz="1100" b="1" i="1" dirty="0">
                <a:solidFill>
                  <a:srgbClr val="FFFF00"/>
                </a:solidFill>
                <a:latin typeface="+mn-lt"/>
              </a:rPr>
              <a:t>(1851)</a:t>
            </a:r>
          </a:p>
          <a:p>
            <a:endParaRPr lang="cs-CZ" sz="1100" b="1" i="1" dirty="0">
              <a:solidFill>
                <a:schemeClr val="bg1"/>
              </a:solidFill>
              <a:latin typeface="+mn-lt"/>
            </a:endParaRPr>
          </a:p>
          <a:p>
            <a:r>
              <a:rPr lang="cs-CZ" sz="1600" b="1" i="1" dirty="0">
                <a:solidFill>
                  <a:schemeClr val="bg1"/>
                </a:solidFill>
                <a:latin typeface="+mn-lt"/>
              </a:rPr>
              <a:t>Propaganda činu = </a:t>
            </a:r>
          </a:p>
          <a:p>
            <a:r>
              <a:rPr lang="cs-CZ" sz="1600" b="1" i="1" dirty="0">
                <a:solidFill>
                  <a:schemeClr val="bg1"/>
                </a:solidFill>
                <a:latin typeface="+mn-lt"/>
              </a:rPr>
              <a:t>slovem a bajonetem</a:t>
            </a:r>
          </a:p>
          <a:p>
            <a:r>
              <a:rPr lang="cs-CZ" sz="1400" b="1" i="1" dirty="0">
                <a:solidFill>
                  <a:schemeClr val="bg1"/>
                </a:solidFill>
                <a:latin typeface="+mn-lt"/>
              </a:rPr>
              <a:t>Vznik představy agitačního</a:t>
            </a:r>
          </a:p>
          <a:p>
            <a:r>
              <a:rPr lang="cs-CZ" sz="1400" b="1" i="1" dirty="0">
                <a:solidFill>
                  <a:schemeClr val="bg1"/>
                </a:solidFill>
                <a:latin typeface="+mn-lt"/>
              </a:rPr>
              <a:t> </a:t>
            </a:r>
            <a:r>
              <a:rPr lang="cs-CZ" sz="1400" b="1" i="1" dirty="0" err="1">
                <a:solidFill>
                  <a:schemeClr val="bg1"/>
                </a:solidFill>
                <a:latin typeface="+mn-lt"/>
              </a:rPr>
              <a:t>materálu</a:t>
            </a:r>
            <a:r>
              <a:rPr lang="cs-CZ" sz="1400" b="1" i="1" dirty="0">
                <a:solidFill>
                  <a:schemeClr val="bg1"/>
                </a:solidFill>
                <a:latin typeface="+mn-lt"/>
              </a:rPr>
              <a:t> </a:t>
            </a:r>
            <a:endParaRPr lang="cs-CZ" sz="1400" b="1" dirty="0">
              <a:solidFill>
                <a:schemeClr val="bg1"/>
              </a:solidFill>
              <a:latin typeface="+mn-lt"/>
            </a:endParaRPr>
          </a:p>
        </p:txBody>
      </p:sp>
      <p:sp>
        <p:nvSpPr>
          <p:cNvPr id="18" name="Obdélník 17">
            <a:extLst>
              <a:ext uri="{FF2B5EF4-FFF2-40B4-BE49-F238E27FC236}">
                <a16:creationId xmlns:a16="http://schemas.microsoft.com/office/drawing/2014/main" id="{3803D637-8833-5E81-1E8D-8EF329CC0ED9}"/>
              </a:ext>
            </a:extLst>
          </p:cNvPr>
          <p:cNvSpPr/>
          <p:nvPr/>
        </p:nvSpPr>
        <p:spPr bwMode="auto">
          <a:xfrm>
            <a:off x="3018318" y="4306980"/>
            <a:ext cx="2809556" cy="1774069"/>
          </a:xfrm>
          <a:prstGeom prst="rect">
            <a:avLst/>
          </a:prstGeom>
          <a:solidFill>
            <a:srgbClr val="FF66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rgbClr val="FFFF00"/>
                </a:solidFill>
                <a:latin typeface="+mn-lt"/>
              </a:rPr>
              <a:t>Sociální demokracie:</a:t>
            </a:r>
          </a:p>
          <a:p>
            <a:r>
              <a:rPr lang="cs-CZ" sz="1600" b="1" i="1" dirty="0">
                <a:solidFill>
                  <a:srgbClr val="FFFF00"/>
                </a:solidFill>
                <a:latin typeface="+mn-lt"/>
              </a:rPr>
              <a:t>Agitace, ne propaganda</a:t>
            </a:r>
          </a:p>
          <a:p>
            <a:r>
              <a:rPr lang="cs-CZ" sz="1100" b="1" i="1" dirty="0">
                <a:solidFill>
                  <a:srgbClr val="FFFF00"/>
                </a:solidFill>
                <a:latin typeface="+mn-lt"/>
              </a:rPr>
              <a:t>(1872)</a:t>
            </a:r>
          </a:p>
          <a:p>
            <a:endParaRPr lang="cs-CZ" sz="1100" b="1" i="1" dirty="0">
              <a:solidFill>
                <a:schemeClr val="bg1"/>
              </a:solidFill>
              <a:latin typeface="+mn-lt"/>
            </a:endParaRPr>
          </a:p>
          <a:p>
            <a:r>
              <a:rPr lang="cs-CZ" sz="1600" b="1" i="1" dirty="0">
                <a:solidFill>
                  <a:schemeClr val="bg1"/>
                </a:solidFill>
                <a:latin typeface="+mn-lt"/>
              </a:rPr>
              <a:t>Propaganda = </a:t>
            </a:r>
            <a:r>
              <a:rPr lang="cs-CZ" sz="1600" b="1" i="1" dirty="0" err="1">
                <a:solidFill>
                  <a:schemeClr val="bg1"/>
                </a:solidFill>
                <a:latin typeface="+mn-lt"/>
              </a:rPr>
              <a:t>přesvědšení</a:t>
            </a:r>
            <a:r>
              <a:rPr lang="cs-CZ" sz="1600" b="1" i="1" dirty="0">
                <a:solidFill>
                  <a:schemeClr val="bg1"/>
                </a:solidFill>
                <a:latin typeface="+mn-lt"/>
              </a:rPr>
              <a:t> </a:t>
            </a:r>
          </a:p>
          <a:p>
            <a:r>
              <a:rPr lang="cs-CZ" sz="1600" b="1" i="1" dirty="0">
                <a:solidFill>
                  <a:schemeClr val="bg1"/>
                </a:solidFill>
                <a:latin typeface="+mn-lt"/>
              </a:rPr>
              <a:t>široké veřejnosti s pomocí</a:t>
            </a:r>
          </a:p>
          <a:p>
            <a:r>
              <a:rPr lang="cs-CZ" sz="1600" b="1" i="1" dirty="0">
                <a:solidFill>
                  <a:schemeClr val="bg1"/>
                </a:solidFill>
                <a:latin typeface="+mn-lt"/>
              </a:rPr>
              <a:t>agitace </a:t>
            </a:r>
          </a:p>
        </p:txBody>
      </p:sp>
      <p:sp>
        <p:nvSpPr>
          <p:cNvPr id="20" name="Šipka doprava 19"/>
          <p:cNvSpPr/>
          <p:nvPr/>
        </p:nvSpPr>
        <p:spPr bwMode="auto">
          <a:xfrm rot="9595718">
            <a:off x="1042180" y="4033941"/>
            <a:ext cx="1733733" cy="49234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1" name="Šipka doprava 20"/>
          <p:cNvSpPr/>
          <p:nvPr/>
        </p:nvSpPr>
        <p:spPr bwMode="auto">
          <a:xfrm rot="5400000">
            <a:off x="3734894" y="3897746"/>
            <a:ext cx="558810" cy="49234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2" name="Obdélník 21">
            <a:extLst>
              <a:ext uri="{FF2B5EF4-FFF2-40B4-BE49-F238E27FC236}">
                <a16:creationId xmlns:a16="http://schemas.microsoft.com/office/drawing/2014/main" id="{3803D637-8833-5E81-1E8D-8EF329CC0ED9}"/>
              </a:ext>
            </a:extLst>
          </p:cNvPr>
          <p:cNvSpPr/>
          <p:nvPr/>
        </p:nvSpPr>
        <p:spPr bwMode="auto">
          <a:xfrm>
            <a:off x="5821329" y="3497612"/>
            <a:ext cx="3319422" cy="777608"/>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rgbClr val="FFFF00"/>
                </a:solidFill>
                <a:latin typeface="+mn-lt"/>
              </a:rPr>
              <a:t>Leninismus:</a:t>
            </a:r>
          </a:p>
          <a:p>
            <a:r>
              <a:rPr lang="cs-CZ" sz="1600" b="1" i="1" dirty="0">
                <a:solidFill>
                  <a:srgbClr val="FFFF00"/>
                </a:solidFill>
                <a:latin typeface="+mn-lt"/>
              </a:rPr>
              <a:t>Agitace doplňuje propagandu</a:t>
            </a:r>
          </a:p>
          <a:p>
            <a:r>
              <a:rPr lang="cs-CZ" sz="1100" b="1" i="1" dirty="0">
                <a:solidFill>
                  <a:srgbClr val="FFFF00"/>
                </a:solidFill>
                <a:latin typeface="+mn-lt"/>
              </a:rPr>
              <a:t>(1906)</a:t>
            </a:r>
          </a:p>
          <a:p>
            <a:endParaRPr lang="cs-CZ" sz="1100" b="1" i="1" dirty="0">
              <a:solidFill>
                <a:schemeClr val="bg1"/>
              </a:solidFill>
              <a:latin typeface="+mn-lt"/>
            </a:endParaRPr>
          </a:p>
        </p:txBody>
      </p:sp>
      <p:sp>
        <p:nvSpPr>
          <p:cNvPr id="5" name="Šipka doprava 4"/>
          <p:cNvSpPr/>
          <p:nvPr/>
        </p:nvSpPr>
        <p:spPr bwMode="auto">
          <a:xfrm>
            <a:off x="4994650" y="3607898"/>
            <a:ext cx="890620" cy="49234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4" name="Obdélník 23">
            <a:extLst>
              <a:ext uri="{FF2B5EF4-FFF2-40B4-BE49-F238E27FC236}">
                <a16:creationId xmlns:a16="http://schemas.microsoft.com/office/drawing/2014/main" id="{BAB5A8D4-825D-282C-5A10-860960B37FEE}"/>
              </a:ext>
            </a:extLst>
          </p:cNvPr>
          <p:cNvSpPr/>
          <p:nvPr/>
        </p:nvSpPr>
        <p:spPr>
          <a:xfrm>
            <a:off x="5821329" y="4216704"/>
            <a:ext cx="3322671" cy="2677656"/>
          </a:xfrm>
          <a:prstGeom prst="rect">
            <a:avLst/>
          </a:prstGeom>
          <a:solidFill>
            <a:schemeClr val="bg1"/>
          </a:solidFill>
          <a:ln>
            <a:solidFill>
              <a:srgbClr val="FF5050"/>
            </a:solidFill>
          </a:ln>
        </p:spPr>
        <p:txBody>
          <a:bodyPr wrap="square">
            <a:spAutoFit/>
          </a:bodyPr>
          <a:lstStyle/>
          <a:p>
            <a:r>
              <a:rPr lang="cs-CZ" sz="1400" b="1" i="1" dirty="0">
                <a:solidFill>
                  <a:schemeClr val="bg2"/>
                </a:solidFill>
                <a:latin typeface="+mn-lt"/>
              </a:rPr>
              <a:t>„propagandista je zprostředkovatelem mnoha myšlenek, a to tak mnoha, že jen velmi málo lidí okamžitě přijme všechny tyto myšlenky jako celek. Naproti tomu agitátor, který hovoří o téže otázce, si vybere příklad, který je všem jeho posluchačům nejznámější a nejzjevnější, a na základě této všem známé skutečnosti zaměří veškeré své úsilí na předání myšlenky "masám“</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969" y="3043585"/>
            <a:ext cx="778782" cy="778782"/>
          </a:xfrm>
          <a:prstGeom prst="rect">
            <a:avLst/>
          </a:prstGeom>
        </p:spPr>
      </p:pic>
      <p:sp>
        <p:nvSpPr>
          <p:cNvPr id="16" name="Obdélník 15">
            <a:extLst>
              <a:ext uri="{FF2B5EF4-FFF2-40B4-BE49-F238E27FC236}">
                <a16:creationId xmlns:a16="http://schemas.microsoft.com/office/drawing/2014/main" id="{3803D637-8833-5E81-1E8D-8EF329CC0ED9}"/>
              </a:ext>
            </a:extLst>
          </p:cNvPr>
          <p:cNvSpPr/>
          <p:nvPr/>
        </p:nvSpPr>
        <p:spPr bwMode="auto">
          <a:xfrm>
            <a:off x="2648330" y="3566132"/>
            <a:ext cx="2462931" cy="422031"/>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600" b="1" i="1" dirty="0">
                <a:solidFill>
                  <a:schemeClr val="bg1"/>
                </a:solidFill>
                <a:latin typeface="+mn-lt"/>
              </a:rPr>
              <a:t>Vznik různých proudů</a:t>
            </a:r>
            <a:endParaRPr lang="cs-CZ" sz="1600" b="1" dirty="0">
              <a:solidFill>
                <a:schemeClr val="bg1"/>
              </a:solidFill>
              <a:latin typeface="+mn-lt"/>
            </a:endParaRPr>
          </a:p>
        </p:txBody>
      </p:sp>
    </p:spTree>
    <p:extLst>
      <p:ext uri="{BB962C8B-B14F-4D97-AF65-F5344CB8AC3E}">
        <p14:creationId xmlns:p14="http://schemas.microsoft.com/office/powerpoint/2010/main" val="1008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5"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ástupný symbol pro číslo snímku 2">
            <a:extLst>
              <a:ext uri="{FF2B5EF4-FFF2-40B4-BE49-F238E27FC236}">
                <a16:creationId xmlns:a16="http://schemas.microsoft.com/office/drawing/2014/main" id="{652A10FE-375F-0444-6DF3-062901788668}"/>
              </a:ext>
            </a:extLst>
          </p:cNvPr>
          <p:cNvSpPr>
            <a:spLocks noGrp="1"/>
          </p:cNvSpPr>
          <p:nvPr>
            <p:ph type="sldNum" sz="quarter" idx="4294967295"/>
          </p:nvPr>
        </p:nvSpPr>
        <p:spPr>
          <a:xfrm>
            <a:off x="414000" y="6228000"/>
            <a:ext cx="252000" cy="252000"/>
          </a:xfrm>
          <a:prstGeom prst="rect">
            <a:avLst/>
          </a:prstGeom>
        </p:spPr>
        <p:txBody>
          <a:bodyPr/>
          <a:lstStyle/>
          <a:p>
            <a:fld id="{0970407D-EE58-4A0B-824B-1D3AE42DD9CF}" type="slidenum">
              <a:rPr lang="cs-CZ" altLang="cs-CZ" smtClean="0"/>
              <a:pPr/>
              <a:t>7</a:t>
            </a:fld>
            <a:endParaRPr lang="cs-CZ" altLang="cs-CZ" dirty="0"/>
          </a:p>
        </p:txBody>
      </p:sp>
      <p:sp>
        <p:nvSpPr>
          <p:cNvPr id="24" name="Obdélník 23">
            <a:extLst>
              <a:ext uri="{FF2B5EF4-FFF2-40B4-BE49-F238E27FC236}">
                <a16:creationId xmlns:a16="http://schemas.microsoft.com/office/drawing/2014/main" id="{016A3C1E-3FA9-FAB5-B351-FB4CADC5F1F7}"/>
              </a:ext>
            </a:extLst>
          </p:cNvPr>
          <p:cNvSpPr/>
          <p:nvPr/>
        </p:nvSpPr>
        <p:spPr bwMode="auto">
          <a:xfrm>
            <a:off x="2028350" y="28215"/>
            <a:ext cx="5431535" cy="667797"/>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III. Proměna termínu ve </a:t>
            </a:r>
          </a:p>
          <a:p>
            <a:r>
              <a:rPr lang="cs-CZ" altLang="cs-CZ" sz="2000" b="1" dirty="0">
                <a:solidFill>
                  <a:srgbClr val="3333CC"/>
                </a:solidFill>
                <a:latin typeface="+mn-lt"/>
              </a:rPr>
              <a:t>20. století</a:t>
            </a:r>
            <a:endParaRPr lang="cs-CZ" sz="2000" b="1" dirty="0">
              <a:solidFill>
                <a:srgbClr val="3333CC"/>
              </a:solidFill>
              <a:latin typeface="+mn-lt"/>
            </a:endParaRPr>
          </a:p>
        </p:txBody>
      </p:sp>
      <p:sp>
        <p:nvSpPr>
          <p:cNvPr id="25" name="Rectangle 16">
            <a:extLst>
              <a:ext uri="{FF2B5EF4-FFF2-40B4-BE49-F238E27FC236}">
                <a16:creationId xmlns:a16="http://schemas.microsoft.com/office/drawing/2014/main" id="{3E4EA934-8896-A7AD-2B7C-FE8A813B569B}"/>
              </a:ext>
            </a:extLst>
          </p:cNvPr>
          <p:cNvSpPr txBox="1">
            <a:spLocks noChangeArrowheads="1"/>
          </p:cNvSpPr>
          <p:nvPr/>
        </p:nvSpPr>
        <p:spPr bwMode="auto">
          <a:xfrm>
            <a:off x="6858000" y="6248400"/>
            <a:ext cx="183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EA4ADC9B-C3B1-4CB1-8B0D-14D528DA44A1}" type="slidenum">
              <a:rPr lang="cs-CZ" altLang="cs-CZ" smtClean="0">
                <a:latin typeface="+mn-lt"/>
              </a:rPr>
              <a:pPr/>
              <a:t>7</a:t>
            </a:fld>
            <a:endParaRPr lang="cs-CZ" altLang="cs-CZ" dirty="0">
              <a:latin typeface="+mn-lt"/>
            </a:endParaRPr>
          </a:p>
        </p:txBody>
      </p:sp>
      <p:sp>
        <p:nvSpPr>
          <p:cNvPr id="26" name="Obdélník 25">
            <a:extLst>
              <a:ext uri="{FF2B5EF4-FFF2-40B4-BE49-F238E27FC236}">
                <a16:creationId xmlns:a16="http://schemas.microsoft.com/office/drawing/2014/main" id="{C2361859-F416-E789-E5B0-0A225A2184C3}"/>
              </a:ext>
            </a:extLst>
          </p:cNvPr>
          <p:cNvSpPr/>
          <p:nvPr/>
        </p:nvSpPr>
        <p:spPr>
          <a:xfrm>
            <a:off x="1772848" y="2399393"/>
            <a:ext cx="4581820" cy="2031325"/>
          </a:xfrm>
          <a:prstGeom prst="rect">
            <a:avLst/>
          </a:prstGeom>
          <a:solidFill>
            <a:srgbClr val="FFFF99"/>
          </a:solidFill>
        </p:spPr>
        <p:txBody>
          <a:bodyPr wrap="square">
            <a:spAutoFit/>
          </a:bodyPr>
          <a:lstStyle/>
          <a:p>
            <a:r>
              <a:rPr lang="cs-CZ" sz="1800" b="1" i="1" dirty="0">
                <a:latin typeface="+mn-lt"/>
              </a:rPr>
              <a:t>„Propagandu provádějí </a:t>
            </a:r>
            <a:r>
              <a:rPr lang="cs-CZ" sz="1800" b="1" i="1" dirty="0">
                <a:solidFill>
                  <a:srgbClr val="FF0000"/>
                </a:solidFill>
                <a:latin typeface="+mn-lt"/>
              </a:rPr>
              <a:t>zájmové skupiny a j</a:t>
            </a:r>
            <a:r>
              <a:rPr lang="en-US" sz="1800" b="1" i="1" dirty="0">
                <a:solidFill>
                  <a:srgbClr val="FF0000"/>
                </a:solidFill>
                <a:latin typeface="+mn-lt"/>
              </a:rPr>
              <a:t>e</a:t>
            </a:r>
            <a:r>
              <a:rPr lang="cs-CZ" sz="1800" b="1" i="1" dirty="0" err="1">
                <a:solidFill>
                  <a:srgbClr val="FF0000"/>
                </a:solidFill>
                <a:latin typeface="+mn-lt"/>
              </a:rPr>
              <a:t>dnotlivci</a:t>
            </a:r>
            <a:r>
              <a:rPr lang="cs-CZ" sz="1800" b="1" i="1" dirty="0">
                <a:latin typeface="+mn-lt"/>
              </a:rPr>
              <a:t>. Jejich cílem je ovlivnit názory nebo jednání jiných jednotlivců nebo skupin za pomoci </a:t>
            </a:r>
            <a:r>
              <a:rPr lang="cs-CZ" sz="1800" b="1" i="1" dirty="0">
                <a:solidFill>
                  <a:srgbClr val="FF0000"/>
                </a:solidFill>
                <a:latin typeface="+mn-lt"/>
              </a:rPr>
              <a:t>psychologické manipulace</a:t>
            </a:r>
            <a:r>
              <a:rPr lang="cs-CZ" sz="1800" b="1" i="1" dirty="0">
                <a:latin typeface="+mn-lt"/>
              </a:rPr>
              <a:t>. Většina z nich má jasně vymezené společensko-politické cíle“</a:t>
            </a:r>
          </a:p>
        </p:txBody>
      </p:sp>
      <p:sp>
        <p:nvSpPr>
          <p:cNvPr id="27" name="Obdélník 26">
            <a:extLst>
              <a:ext uri="{FF2B5EF4-FFF2-40B4-BE49-F238E27FC236}">
                <a16:creationId xmlns:a16="http://schemas.microsoft.com/office/drawing/2014/main" id="{5E46BE69-9FED-07C2-FA62-716BF8450E2D}"/>
              </a:ext>
            </a:extLst>
          </p:cNvPr>
          <p:cNvSpPr/>
          <p:nvPr/>
        </p:nvSpPr>
        <p:spPr bwMode="auto">
          <a:xfrm>
            <a:off x="0" y="2066094"/>
            <a:ext cx="4839850" cy="546493"/>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1800" b="1" dirty="0">
                <a:solidFill>
                  <a:srgbClr val="002060"/>
                </a:solidFill>
                <a:latin typeface="+mn-lt"/>
              </a:rPr>
              <a:t>Harold D</a:t>
            </a:r>
            <a:r>
              <a:rPr lang="cs-CZ" sz="1800" b="1" dirty="0">
                <a:solidFill>
                  <a:srgbClr val="002060"/>
                </a:solidFill>
                <a:latin typeface="+mn-lt"/>
              </a:rPr>
              <a:t>.</a:t>
            </a:r>
            <a:r>
              <a:rPr lang="en-US" sz="1800" b="1" dirty="0">
                <a:solidFill>
                  <a:srgbClr val="002060"/>
                </a:solidFill>
                <a:latin typeface="+mn-lt"/>
              </a:rPr>
              <a:t> </a:t>
            </a:r>
            <a:r>
              <a:rPr lang="en-US" sz="1800" b="1" dirty="0" err="1">
                <a:solidFill>
                  <a:srgbClr val="002060"/>
                </a:solidFill>
                <a:latin typeface="+mn-lt"/>
              </a:rPr>
              <a:t>Lasswell</a:t>
            </a:r>
            <a:r>
              <a:rPr lang="en-US" sz="1800" b="1" dirty="0">
                <a:solidFill>
                  <a:srgbClr val="002060"/>
                </a:solidFill>
                <a:latin typeface="+mn-lt"/>
              </a:rPr>
              <a:t> (1902–1978)</a:t>
            </a:r>
            <a:endParaRPr lang="cs-CZ" sz="1800" b="1" dirty="0">
              <a:solidFill>
                <a:srgbClr val="002060"/>
              </a:solidFill>
              <a:latin typeface="+mn-lt"/>
            </a:endParaRPr>
          </a:p>
          <a:p>
            <a:r>
              <a:rPr lang="cs-CZ" sz="1800" b="1" dirty="0">
                <a:latin typeface="+mn-lt"/>
              </a:rPr>
              <a:t> </a:t>
            </a:r>
            <a:r>
              <a:rPr lang="cs-CZ" sz="1400" b="1" dirty="0" err="1">
                <a:latin typeface="+mn-lt"/>
              </a:rPr>
              <a:t>Yale</a:t>
            </a:r>
            <a:r>
              <a:rPr lang="cs-CZ" sz="1400" b="1" dirty="0">
                <a:latin typeface="+mn-lt"/>
              </a:rPr>
              <a:t> University</a:t>
            </a:r>
          </a:p>
        </p:txBody>
      </p:sp>
      <p:pic>
        <p:nvPicPr>
          <p:cNvPr id="28" name="Obrázek 27">
            <a:extLst>
              <a:ext uri="{FF2B5EF4-FFF2-40B4-BE49-F238E27FC236}">
                <a16:creationId xmlns:a16="http://schemas.microsoft.com/office/drawing/2014/main" id="{A7E43BAD-9348-1541-08FB-7DEAEAC06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7" y="2811436"/>
            <a:ext cx="1738700" cy="2062960"/>
          </a:xfrm>
          <a:prstGeom prst="rect">
            <a:avLst/>
          </a:prstGeom>
        </p:spPr>
      </p:pic>
      <p:sp>
        <p:nvSpPr>
          <p:cNvPr id="30" name="Obdélník 29">
            <a:extLst>
              <a:ext uri="{FF2B5EF4-FFF2-40B4-BE49-F238E27FC236}">
                <a16:creationId xmlns:a16="http://schemas.microsoft.com/office/drawing/2014/main" id="{25A3128A-92B6-4561-3B28-1B385CA11971}"/>
              </a:ext>
            </a:extLst>
          </p:cNvPr>
          <p:cNvSpPr/>
          <p:nvPr/>
        </p:nvSpPr>
        <p:spPr bwMode="auto">
          <a:xfrm>
            <a:off x="2747804" y="1074359"/>
            <a:ext cx="2370925" cy="952951"/>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a:r>
              <a:rPr lang="cs-CZ" sz="1800" b="1" dirty="0">
                <a:solidFill>
                  <a:srgbClr val="002060"/>
                </a:solidFill>
                <a:latin typeface="+mn-lt"/>
              </a:rPr>
              <a:t>Edward </a:t>
            </a:r>
            <a:r>
              <a:rPr lang="cs-CZ" sz="1800" b="1" dirty="0" err="1">
                <a:solidFill>
                  <a:srgbClr val="002060"/>
                </a:solidFill>
                <a:latin typeface="+mn-lt"/>
              </a:rPr>
              <a:t>Bernays</a:t>
            </a:r>
            <a:r>
              <a:rPr lang="cs-CZ" sz="1800" b="1" dirty="0">
                <a:solidFill>
                  <a:srgbClr val="002060"/>
                </a:solidFill>
                <a:latin typeface="+mn-lt"/>
              </a:rPr>
              <a:t> </a:t>
            </a:r>
            <a:r>
              <a:rPr lang="en-US" sz="1800" b="1" dirty="0">
                <a:solidFill>
                  <a:srgbClr val="002060"/>
                </a:solidFill>
                <a:latin typeface="+mn-lt"/>
              </a:rPr>
              <a:t>(1</a:t>
            </a:r>
            <a:r>
              <a:rPr lang="cs-CZ" sz="1800" b="1" dirty="0">
                <a:solidFill>
                  <a:srgbClr val="002060"/>
                </a:solidFill>
                <a:latin typeface="+mn-lt"/>
              </a:rPr>
              <a:t>891</a:t>
            </a:r>
            <a:r>
              <a:rPr lang="en-US" sz="1800" b="1" dirty="0">
                <a:solidFill>
                  <a:srgbClr val="002060"/>
                </a:solidFill>
                <a:latin typeface="+mn-lt"/>
              </a:rPr>
              <a:t>–19</a:t>
            </a:r>
            <a:r>
              <a:rPr lang="cs-CZ" sz="1800" b="1" dirty="0">
                <a:solidFill>
                  <a:srgbClr val="002060"/>
                </a:solidFill>
                <a:latin typeface="+mn-lt"/>
              </a:rPr>
              <a:t>95</a:t>
            </a:r>
            <a:r>
              <a:rPr lang="en-US" sz="1800" b="1" dirty="0">
                <a:solidFill>
                  <a:srgbClr val="002060"/>
                </a:solidFill>
                <a:latin typeface="+mn-lt"/>
              </a:rPr>
              <a:t>)</a:t>
            </a:r>
            <a:endParaRPr lang="cs-CZ" sz="1800" b="1" dirty="0">
              <a:solidFill>
                <a:srgbClr val="002060"/>
              </a:solidFill>
              <a:latin typeface="+mn-lt"/>
            </a:endParaRPr>
          </a:p>
          <a:p>
            <a:pPr algn="r"/>
            <a:r>
              <a:rPr lang="cs-CZ" sz="1400" b="1" dirty="0">
                <a:latin typeface="+mn-lt"/>
              </a:rPr>
              <a:t>Publicista, ‚otec‘ moderního PR</a:t>
            </a:r>
          </a:p>
          <a:p>
            <a:pPr algn="r"/>
            <a:r>
              <a:rPr lang="cs-CZ" sz="1400" b="1" dirty="0">
                <a:latin typeface="+mn-lt"/>
              </a:rPr>
              <a:t>Vynalezl profesi ‚spin doktora‘</a:t>
            </a:r>
          </a:p>
          <a:p>
            <a:endParaRPr lang="cs-CZ" sz="1200" b="1" dirty="0">
              <a:latin typeface="+mn-lt"/>
            </a:endParaRPr>
          </a:p>
        </p:txBody>
      </p:sp>
      <p:sp>
        <p:nvSpPr>
          <p:cNvPr id="31" name="Obdélník 30">
            <a:extLst>
              <a:ext uri="{FF2B5EF4-FFF2-40B4-BE49-F238E27FC236}">
                <a16:creationId xmlns:a16="http://schemas.microsoft.com/office/drawing/2014/main" id="{16DF8438-E337-E3D7-B64B-3DC7E26C653D}"/>
              </a:ext>
            </a:extLst>
          </p:cNvPr>
          <p:cNvSpPr/>
          <p:nvPr/>
        </p:nvSpPr>
        <p:spPr>
          <a:xfrm>
            <a:off x="3349452" y="5288340"/>
            <a:ext cx="5792293" cy="1569660"/>
          </a:xfrm>
          <a:prstGeom prst="rect">
            <a:avLst/>
          </a:prstGeom>
          <a:solidFill>
            <a:srgbClr val="FFFFCC"/>
          </a:solidFill>
        </p:spPr>
        <p:txBody>
          <a:bodyPr wrap="square">
            <a:spAutoFit/>
          </a:bodyPr>
          <a:lstStyle/>
          <a:p>
            <a:r>
              <a:rPr lang="cs-CZ" sz="1600" b="1" i="1" dirty="0">
                <a:latin typeface="+mn-lt"/>
              </a:rPr>
              <a:t> "Cílem moderní propagandy již není měnit pouze myšlenky, ale </a:t>
            </a:r>
            <a:r>
              <a:rPr lang="cs-CZ" sz="1600" b="1" i="1" dirty="0">
                <a:solidFill>
                  <a:srgbClr val="FF0000"/>
                </a:solidFill>
                <a:latin typeface="+mn-lt"/>
              </a:rPr>
              <a:t>vyvolat jednání</a:t>
            </a:r>
            <a:r>
              <a:rPr lang="cs-CZ" sz="1600" b="1" i="1" dirty="0">
                <a:latin typeface="+mn-lt"/>
              </a:rPr>
              <a:t>. Doktrína sice zůstává důležitá; důležitější je ale </a:t>
            </a:r>
            <a:r>
              <a:rPr lang="cs-CZ" sz="1600" b="1" i="1" dirty="0">
                <a:solidFill>
                  <a:srgbClr val="FF0000"/>
                </a:solidFill>
                <a:latin typeface="+mn-lt"/>
              </a:rPr>
              <a:t>element iracionality</a:t>
            </a:r>
            <a:r>
              <a:rPr lang="cs-CZ" sz="1600" b="1" i="1" dirty="0">
                <a:latin typeface="+mn-lt"/>
              </a:rPr>
              <a:t>. Nejde totiž o to, změnit něčí názor, ale </a:t>
            </a:r>
            <a:r>
              <a:rPr lang="cs-CZ" sz="1600" b="1" i="1" dirty="0">
                <a:solidFill>
                  <a:srgbClr val="FF0000"/>
                </a:solidFill>
                <a:latin typeface="+mn-lt"/>
              </a:rPr>
              <a:t>vyburcovat aktéra k emocionálnímu jednání</a:t>
            </a:r>
            <a:r>
              <a:rPr lang="cs-CZ" sz="1600" b="1" i="1" dirty="0">
                <a:latin typeface="+mn-lt"/>
              </a:rPr>
              <a:t> a vést ho skrze emoce k mytické víře v dobro vlastního jednání "</a:t>
            </a:r>
          </a:p>
        </p:txBody>
      </p:sp>
      <p:pic>
        <p:nvPicPr>
          <p:cNvPr id="32" name="Obrázek 31">
            <a:extLst>
              <a:ext uri="{FF2B5EF4-FFF2-40B4-BE49-F238E27FC236}">
                <a16:creationId xmlns:a16="http://schemas.microsoft.com/office/drawing/2014/main" id="{4EA7F6D8-6A3D-FA97-F520-CDEB60DC4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469" y="4550823"/>
            <a:ext cx="1512857" cy="2238678"/>
          </a:xfrm>
          <a:prstGeom prst="rect">
            <a:avLst/>
          </a:prstGeom>
        </p:spPr>
      </p:pic>
      <p:sp>
        <p:nvSpPr>
          <p:cNvPr id="34" name="Obdélník 33">
            <a:extLst>
              <a:ext uri="{FF2B5EF4-FFF2-40B4-BE49-F238E27FC236}">
                <a16:creationId xmlns:a16="http://schemas.microsoft.com/office/drawing/2014/main" id="{DFDFB9A5-B0F1-4472-60E1-101488889D79}"/>
              </a:ext>
            </a:extLst>
          </p:cNvPr>
          <p:cNvSpPr/>
          <p:nvPr/>
        </p:nvSpPr>
        <p:spPr>
          <a:xfrm>
            <a:off x="1606943" y="2391273"/>
            <a:ext cx="2299757" cy="1877437"/>
          </a:xfrm>
          <a:prstGeom prst="rect">
            <a:avLst/>
          </a:prstGeom>
          <a:solidFill>
            <a:srgbClr val="00B0F0"/>
          </a:solidFill>
        </p:spPr>
        <p:txBody>
          <a:bodyPr wrap="square">
            <a:spAutoFit/>
          </a:bodyPr>
          <a:lstStyle/>
          <a:p>
            <a:r>
              <a:rPr lang="cs-CZ" sz="1800" b="1" dirty="0">
                <a:solidFill>
                  <a:schemeClr val="bg1"/>
                </a:solidFill>
                <a:latin typeface="+mn-lt"/>
              </a:rPr>
              <a:t>Propaganda je negativní!</a:t>
            </a:r>
          </a:p>
          <a:p>
            <a:r>
              <a:rPr lang="cs-CZ" sz="1600" b="1" dirty="0">
                <a:solidFill>
                  <a:schemeClr val="bg1"/>
                </a:solidFill>
                <a:latin typeface="+mn-lt"/>
              </a:rPr>
              <a:t>Manipuluje lidi a může vést k totalitarismu</a:t>
            </a:r>
          </a:p>
          <a:p>
            <a:r>
              <a:rPr lang="cs-CZ" sz="1600" b="1" dirty="0">
                <a:solidFill>
                  <a:schemeClr val="bg1"/>
                </a:solidFill>
                <a:latin typeface="+mn-lt"/>
              </a:rPr>
              <a:t>(zkušenost druhé světové války)</a:t>
            </a:r>
          </a:p>
        </p:txBody>
      </p:sp>
      <p:sp>
        <p:nvSpPr>
          <p:cNvPr id="21" name="Obdélník 20">
            <a:extLst>
              <a:ext uri="{FF2B5EF4-FFF2-40B4-BE49-F238E27FC236}">
                <a16:creationId xmlns:a16="http://schemas.microsoft.com/office/drawing/2014/main" id="{F39732F0-8B13-663E-CD9F-6B31538AD0B9}"/>
              </a:ext>
            </a:extLst>
          </p:cNvPr>
          <p:cNvSpPr/>
          <p:nvPr/>
        </p:nvSpPr>
        <p:spPr bwMode="auto">
          <a:xfrm>
            <a:off x="3279768" y="4383054"/>
            <a:ext cx="4839850" cy="952951"/>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2000" b="1" dirty="0">
                <a:solidFill>
                  <a:srgbClr val="002060"/>
                </a:solidFill>
                <a:latin typeface="+mn-lt"/>
              </a:rPr>
              <a:t>Jacques </a:t>
            </a:r>
            <a:r>
              <a:rPr lang="cs-CZ" sz="2000" b="1" dirty="0" err="1">
                <a:solidFill>
                  <a:srgbClr val="002060"/>
                </a:solidFill>
                <a:latin typeface="+mn-lt"/>
              </a:rPr>
              <a:t>Elull</a:t>
            </a:r>
            <a:r>
              <a:rPr lang="cs-CZ" sz="2000" b="1" dirty="0">
                <a:solidFill>
                  <a:srgbClr val="002060"/>
                </a:solidFill>
                <a:latin typeface="+mn-lt"/>
              </a:rPr>
              <a:t> </a:t>
            </a:r>
            <a:r>
              <a:rPr lang="en-US" sz="2000" b="1" dirty="0">
                <a:solidFill>
                  <a:srgbClr val="002060"/>
                </a:solidFill>
                <a:latin typeface="+mn-lt"/>
              </a:rPr>
              <a:t>(1</a:t>
            </a:r>
            <a:r>
              <a:rPr lang="cs-CZ" sz="2000" b="1" dirty="0">
                <a:solidFill>
                  <a:srgbClr val="002060"/>
                </a:solidFill>
                <a:latin typeface="+mn-lt"/>
              </a:rPr>
              <a:t>912</a:t>
            </a:r>
            <a:r>
              <a:rPr lang="en-US" sz="2000" b="1" dirty="0">
                <a:solidFill>
                  <a:srgbClr val="002060"/>
                </a:solidFill>
                <a:latin typeface="+mn-lt"/>
              </a:rPr>
              <a:t>–19</a:t>
            </a:r>
            <a:r>
              <a:rPr lang="cs-CZ" sz="2000" b="1" dirty="0">
                <a:solidFill>
                  <a:srgbClr val="002060"/>
                </a:solidFill>
                <a:latin typeface="+mn-lt"/>
              </a:rPr>
              <a:t>94</a:t>
            </a:r>
            <a:r>
              <a:rPr lang="en-US" sz="2000" b="1" dirty="0">
                <a:solidFill>
                  <a:srgbClr val="002060"/>
                </a:solidFill>
                <a:latin typeface="+mn-lt"/>
              </a:rPr>
              <a:t>)</a:t>
            </a:r>
            <a:endParaRPr lang="cs-CZ" sz="2000" b="1" dirty="0">
              <a:solidFill>
                <a:srgbClr val="002060"/>
              </a:solidFill>
              <a:latin typeface="+mn-lt"/>
            </a:endParaRPr>
          </a:p>
          <a:p>
            <a:r>
              <a:rPr lang="en-US" sz="1400" b="1" dirty="0">
                <a:latin typeface="+mn-lt"/>
              </a:rPr>
              <a:t>S</a:t>
            </a:r>
            <a:r>
              <a:rPr lang="cs-CZ" sz="1400" b="1" dirty="0" err="1">
                <a:latin typeface="+mn-lt"/>
              </a:rPr>
              <a:t>ociolog</a:t>
            </a:r>
            <a:r>
              <a:rPr lang="cs-CZ" sz="1400" b="1" dirty="0">
                <a:latin typeface="+mn-lt"/>
              </a:rPr>
              <a:t>, historik</a:t>
            </a:r>
          </a:p>
          <a:p>
            <a:r>
              <a:rPr lang="cs-CZ" sz="1400" b="1" dirty="0" err="1">
                <a:latin typeface="+mn-lt"/>
              </a:rPr>
              <a:t>Propagandes</a:t>
            </a:r>
            <a:r>
              <a:rPr lang="cs-CZ" sz="1400" b="1" dirty="0">
                <a:latin typeface="+mn-lt"/>
              </a:rPr>
              <a:t> (1965)</a:t>
            </a:r>
          </a:p>
        </p:txBody>
      </p:sp>
      <p:sp>
        <p:nvSpPr>
          <p:cNvPr id="35" name="Obdélník 34">
            <a:extLst>
              <a:ext uri="{FF2B5EF4-FFF2-40B4-BE49-F238E27FC236}">
                <a16:creationId xmlns:a16="http://schemas.microsoft.com/office/drawing/2014/main" id="{7D604E06-9CC5-37AB-85B2-E5185E777472}"/>
              </a:ext>
            </a:extLst>
          </p:cNvPr>
          <p:cNvSpPr/>
          <p:nvPr/>
        </p:nvSpPr>
        <p:spPr>
          <a:xfrm>
            <a:off x="3349452" y="5169734"/>
            <a:ext cx="2789332" cy="1384995"/>
          </a:xfrm>
          <a:prstGeom prst="rect">
            <a:avLst/>
          </a:prstGeom>
          <a:solidFill>
            <a:srgbClr val="3333CC"/>
          </a:solidFill>
        </p:spPr>
        <p:txBody>
          <a:bodyPr wrap="square">
            <a:spAutoFit/>
          </a:bodyPr>
          <a:lstStyle/>
          <a:p>
            <a:r>
              <a:rPr lang="cs-CZ" sz="1800" b="1" dirty="0">
                <a:solidFill>
                  <a:schemeClr val="bg1"/>
                </a:solidFill>
                <a:latin typeface="+mn-lt"/>
              </a:rPr>
              <a:t>Propaganda </a:t>
            </a:r>
            <a:r>
              <a:rPr lang="en-US" sz="1800" b="1" dirty="0" err="1">
                <a:solidFill>
                  <a:schemeClr val="bg1"/>
                </a:solidFill>
                <a:latin typeface="+mn-lt"/>
              </a:rPr>
              <a:t>cílí</a:t>
            </a:r>
            <a:r>
              <a:rPr lang="en-US" sz="1800" b="1" dirty="0">
                <a:solidFill>
                  <a:schemeClr val="bg1"/>
                </a:solidFill>
                <a:latin typeface="+mn-lt"/>
              </a:rPr>
              <a:t> </a:t>
            </a:r>
            <a:r>
              <a:rPr lang="en-US" sz="1800" b="1" dirty="0" err="1">
                <a:solidFill>
                  <a:schemeClr val="bg1"/>
                </a:solidFill>
                <a:latin typeface="+mn-lt"/>
              </a:rPr>
              <a:t>na</a:t>
            </a:r>
            <a:r>
              <a:rPr lang="cs-CZ" sz="1800" b="1" dirty="0">
                <a:solidFill>
                  <a:schemeClr val="bg1"/>
                </a:solidFill>
                <a:latin typeface="+mn-lt"/>
              </a:rPr>
              <a:t> </a:t>
            </a:r>
            <a:r>
              <a:rPr lang="cs-CZ" sz="1800" b="1" dirty="0" err="1">
                <a:solidFill>
                  <a:schemeClr val="bg1"/>
                </a:solidFill>
                <a:latin typeface="+mn-lt"/>
              </a:rPr>
              <a:t>iracionáln</a:t>
            </a:r>
            <a:r>
              <a:rPr lang="en-US" sz="1800" b="1" dirty="0">
                <a:solidFill>
                  <a:schemeClr val="bg1"/>
                </a:solidFill>
                <a:latin typeface="+mn-lt"/>
              </a:rPr>
              <a:t>o</a:t>
            </a:r>
            <a:r>
              <a:rPr lang="cs-CZ" sz="1800" b="1" dirty="0">
                <a:solidFill>
                  <a:schemeClr val="bg1"/>
                </a:solidFill>
                <a:latin typeface="+mn-lt"/>
              </a:rPr>
              <a:t>!</a:t>
            </a:r>
          </a:p>
          <a:p>
            <a:r>
              <a:rPr lang="cs-CZ" sz="1600" b="1" dirty="0">
                <a:solidFill>
                  <a:schemeClr val="bg1"/>
                </a:solidFill>
                <a:latin typeface="+mn-lt"/>
              </a:rPr>
              <a:t>Svádí lidi k bezhlavému jednání</a:t>
            </a:r>
          </a:p>
          <a:p>
            <a:r>
              <a:rPr lang="cs-CZ" sz="1600" b="1" dirty="0">
                <a:solidFill>
                  <a:schemeClr val="bg1"/>
                </a:solidFill>
                <a:latin typeface="+mn-lt"/>
              </a:rPr>
              <a:t>(zkušenost 60</a:t>
            </a:r>
            <a:r>
              <a:rPr lang="en-US" sz="1600" b="1" dirty="0">
                <a:solidFill>
                  <a:schemeClr val="bg1"/>
                </a:solidFill>
                <a:latin typeface="+mn-lt"/>
              </a:rPr>
              <a:t>.</a:t>
            </a:r>
            <a:r>
              <a:rPr lang="cs-CZ" sz="1600" b="1" dirty="0">
                <a:solidFill>
                  <a:schemeClr val="bg1"/>
                </a:solidFill>
                <a:latin typeface="+mn-lt"/>
              </a:rPr>
              <a:t> let)</a:t>
            </a:r>
          </a:p>
        </p:txBody>
      </p:sp>
      <p:sp>
        <p:nvSpPr>
          <p:cNvPr id="29" name="Obdélník 28">
            <a:extLst>
              <a:ext uri="{FF2B5EF4-FFF2-40B4-BE49-F238E27FC236}">
                <a16:creationId xmlns:a16="http://schemas.microsoft.com/office/drawing/2014/main" id="{6CE81BC6-5A6A-7339-6B8F-7ACBC034F323}"/>
              </a:ext>
            </a:extLst>
          </p:cNvPr>
          <p:cNvSpPr/>
          <p:nvPr/>
        </p:nvSpPr>
        <p:spPr>
          <a:xfrm>
            <a:off x="6530635" y="6005"/>
            <a:ext cx="2606402" cy="4770537"/>
          </a:xfrm>
          <a:prstGeom prst="rect">
            <a:avLst/>
          </a:prstGeom>
          <a:solidFill>
            <a:srgbClr val="FFFF99"/>
          </a:solidFill>
        </p:spPr>
        <p:txBody>
          <a:bodyPr wrap="square">
            <a:spAutoFit/>
          </a:bodyPr>
          <a:lstStyle/>
          <a:p>
            <a:r>
              <a:rPr lang="en-US" sz="1600" b="1" i="1" dirty="0">
                <a:latin typeface="+mn-lt"/>
              </a:rPr>
              <a:t>"</a:t>
            </a:r>
            <a:r>
              <a:rPr lang="en-US" sz="1600" b="1" i="1" dirty="0">
                <a:solidFill>
                  <a:srgbClr val="FF0000"/>
                </a:solidFill>
                <a:latin typeface="+mn-lt"/>
              </a:rPr>
              <a:t>The conscious and intelligent manipulation </a:t>
            </a:r>
            <a:r>
              <a:rPr lang="en-US" sz="1600" b="1" i="1" dirty="0">
                <a:latin typeface="+mn-lt"/>
              </a:rPr>
              <a:t>of the organized habits and opinions of the masses is an </a:t>
            </a:r>
            <a:r>
              <a:rPr lang="en-US" sz="1600" b="1" i="1" dirty="0">
                <a:solidFill>
                  <a:srgbClr val="FF0000"/>
                </a:solidFill>
                <a:latin typeface="+mn-lt"/>
              </a:rPr>
              <a:t>important element in a democratic society</a:t>
            </a:r>
            <a:r>
              <a:rPr lang="en-US" sz="1600" b="1" i="1" dirty="0">
                <a:latin typeface="+mn-lt"/>
              </a:rPr>
              <a:t>. Those who manipulate this unseen mechanism of society constitute </a:t>
            </a:r>
            <a:r>
              <a:rPr lang="en-US" sz="1600" b="1" i="1" dirty="0">
                <a:solidFill>
                  <a:srgbClr val="FF0000"/>
                </a:solidFill>
                <a:latin typeface="+mn-lt"/>
              </a:rPr>
              <a:t>an invisible government </a:t>
            </a:r>
            <a:r>
              <a:rPr lang="en-US" sz="1600" b="1" i="1" dirty="0">
                <a:latin typeface="+mn-lt"/>
              </a:rPr>
              <a:t>which is the </a:t>
            </a:r>
            <a:r>
              <a:rPr lang="en-US" sz="1600" b="1" i="1" dirty="0">
                <a:solidFill>
                  <a:srgbClr val="FF0000"/>
                </a:solidFill>
                <a:latin typeface="+mn-lt"/>
              </a:rPr>
              <a:t>true ruling power </a:t>
            </a:r>
            <a:r>
              <a:rPr lang="en-US" sz="1600" b="1" i="1" dirty="0">
                <a:latin typeface="+mn-lt"/>
              </a:rPr>
              <a:t>of our country. We are governed, our minds are molded, our tastes formed, our ideas suggested, largely by men we have never heard of."</a:t>
            </a:r>
            <a:endParaRPr lang="cs-CZ" sz="1600" b="1" i="1" dirty="0">
              <a:latin typeface="+mn-lt"/>
            </a:endParaRPr>
          </a:p>
        </p:txBody>
      </p:sp>
      <p:sp>
        <p:nvSpPr>
          <p:cNvPr id="33" name="Obdélník 32">
            <a:extLst>
              <a:ext uri="{FF2B5EF4-FFF2-40B4-BE49-F238E27FC236}">
                <a16:creationId xmlns:a16="http://schemas.microsoft.com/office/drawing/2014/main" id="{35307CF2-FFD7-86FC-69CC-1CE2D8AC0B5D}"/>
              </a:ext>
            </a:extLst>
          </p:cNvPr>
          <p:cNvSpPr/>
          <p:nvPr/>
        </p:nvSpPr>
        <p:spPr>
          <a:xfrm>
            <a:off x="6542667" y="-1"/>
            <a:ext cx="2594369" cy="2399393"/>
          </a:xfrm>
          <a:prstGeom prst="rect">
            <a:avLst/>
          </a:prstGeom>
          <a:solidFill>
            <a:srgbClr val="FF0000"/>
          </a:solidFill>
        </p:spPr>
        <p:txBody>
          <a:bodyPr wrap="square">
            <a:spAutoFit/>
          </a:bodyPr>
          <a:lstStyle/>
          <a:p>
            <a:r>
              <a:rPr lang="cs-CZ" sz="1800" b="1" dirty="0">
                <a:solidFill>
                  <a:schemeClr val="bg1"/>
                </a:solidFill>
                <a:latin typeface="+mn-lt"/>
              </a:rPr>
              <a:t>Propaganda je pozitivní!</a:t>
            </a:r>
          </a:p>
          <a:p>
            <a:r>
              <a:rPr lang="cs-CZ" sz="1600" b="1" dirty="0">
                <a:solidFill>
                  <a:schemeClr val="bg1"/>
                </a:solidFill>
                <a:latin typeface="+mn-lt"/>
              </a:rPr>
              <a:t>Očkovací kampaně (zde: očkování proti neštovicím, USA, ca. 1910) přinášejí zdravotní prospěch pro všechny a posilují tak demokratické struktury</a:t>
            </a:r>
          </a:p>
        </p:txBody>
      </p:sp>
      <p:pic>
        <p:nvPicPr>
          <p:cNvPr id="36" name="Obrázek 35">
            <a:extLst>
              <a:ext uri="{FF2B5EF4-FFF2-40B4-BE49-F238E27FC236}">
                <a16:creationId xmlns:a16="http://schemas.microsoft.com/office/drawing/2014/main" id="{3AD75622-2C3E-AF6D-17C2-70A12A603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484" y="28215"/>
            <a:ext cx="1391182" cy="1736388"/>
          </a:xfrm>
          <a:prstGeom prst="rect">
            <a:avLst/>
          </a:prstGeom>
        </p:spPr>
      </p:pic>
    </p:spTree>
    <p:extLst>
      <p:ext uri="{BB962C8B-B14F-4D97-AF65-F5344CB8AC3E}">
        <p14:creationId xmlns:p14="http://schemas.microsoft.com/office/powerpoint/2010/main" val="40835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délník 23">
            <a:extLst>
              <a:ext uri="{FF2B5EF4-FFF2-40B4-BE49-F238E27FC236}">
                <a16:creationId xmlns:a16="http://schemas.microsoft.com/office/drawing/2014/main" id="{016A3C1E-3FA9-FAB5-B351-FB4CADC5F1F7}"/>
              </a:ext>
            </a:extLst>
          </p:cNvPr>
          <p:cNvSpPr/>
          <p:nvPr/>
        </p:nvSpPr>
        <p:spPr bwMode="auto">
          <a:xfrm>
            <a:off x="1947190" y="108368"/>
            <a:ext cx="5431535" cy="667797"/>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IV. Další vlivy:</a:t>
            </a:r>
            <a:endParaRPr lang="cs-CZ" sz="2000" b="1" dirty="0">
              <a:solidFill>
                <a:srgbClr val="3333CC"/>
              </a:solidFill>
              <a:latin typeface="+mn-lt"/>
            </a:endParaRPr>
          </a:p>
        </p:txBody>
      </p:sp>
      <p:sp>
        <p:nvSpPr>
          <p:cNvPr id="3" name="Obdélník 2"/>
          <p:cNvSpPr/>
          <p:nvPr/>
        </p:nvSpPr>
        <p:spPr>
          <a:xfrm>
            <a:off x="260358" y="3345294"/>
            <a:ext cx="1505920" cy="1508105"/>
          </a:xfrm>
          <a:prstGeom prst="rect">
            <a:avLst/>
          </a:prstGeom>
        </p:spPr>
        <p:txBody>
          <a:bodyPr wrap="square">
            <a:spAutoFit/>
          </a:bodyPr>
          <a:lstStyle/>
          <a:p>
            <a:endParaRPr lang="cs-CZ" sz="1200" b="1" dirty="0">
              <a:latin typeface="+mn-lt"/>
            </a:endParaRPr>
          </a:p>
          <a:p>
            <a:r>
              <a:rPr lang="cs-CZ" sz="1400" b="1" dirty="0">
                <a:latin typeface="+mn-lt"/>
              </a:rPr>
              <a:t>Umberto </a:t>
            </a:r>
            <a:r>
              <a:rPr lang="cs-CZ" sz="1400" b="1" dirty="0" err="1">
                <a:latin typeface="+mn-lt"/>
              </a:rPr>
              <a:t>Eco</a:t>
            </a:r>
            <a:endParaRPr lang="cs-CZ" sz="1400" b="1" dirty="0">
              <a:latin typeface="+mn-lt"/>
            </a:endParaRPr>
          </a:p>
          <a:p>
            <a:endParaRPr lang="cs-CZ" sz="1400" b="1" dirty="0">
              <a:latin typeface="+mn-lt"/>
            </a:endParaRPr>
          </a:p>
          <a:p>
            <a:r>
              <a:rPr lang="cs-CZ" sz="1400" b="1" dirty="0" err="1">
                <a:latin typeface="+mn-lt"/>
              </a:rPr>
              <a:t>Ferdiand</a:t>
            </a:r>
            <a:r>
              <a:rPr lang="cs-CZ" sz="1400" b="1" dirty="0">
                <a:latin typeface="+mn-lt"/>
              </a:rPr>
              <a:t> </a:t>
            </a:r>
            <a:r>
              <a:rPr lang="cs-CZ" sz="1400" b="1" dirty="0" err="1">
                <a:latin typeface="+mn-lt"/>
              </a:rPr>
              <a:t>Saussure</a:t>
            </a:r>
            <a:endParaRPr lang="cs-CZ" sz="1400" b="1" dirty="0">
              <a:latin typeface="+mn-lt"/>
            </a:endParaRPr>
          </a:p>
          <a:p>
            <a:r>
              <a:rPr lang="cs-CZ" sz="1400" b="1" dirty="0">
                <a:latin typeface="+mn-lt"/>
              </a:rPr>
              <a:t>C.S. </a:t>
            </a:r>
            <a:r>
              <a:rPr lang="cs-CZ" sz="1400" b="1" dirty="0" err="1">
                <a:latin typeface="+mn-lt"/>
              </a:rPr>
              <a:t>Peirce</a:t>
            </a:r>
            <a:endParaRPr lang="cs-CZ" sz="1400" b="1" dirty="0">
              <a:latin typeface="+mn-lt"/>
            </a:endParaRPr>
          </a:p>
          <a:p>
            <a:endParaRPr lang="cs-CZ" sz="1000" dirty="0">
              <a:latin typeface="+mj-lt"/>
            </a:endParaRPr>
          </a:p>
        </p:txBody>
      </p:sp>
      <p:pic>
        <p:nvPicPr>
          <p:cNvPr id="4" name="Obrázek 3">
            <a:extLst>
              <a:ext uri="{FF2B5EF4-FFF2-40B4-BE49-F238E27FC236}">
                <a16:creationId xmlns:a16="http://schemas.microsoft.com/office/drawing/2014/main" id="{FA31A64A-B209-BC9E-EF5E-14917AA6AC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053"/>
          <a:stretch/>
        </p:blipFill>
        <p:spPr>
          <a:xfrm>
            <a:off x="260358" y="1184437"/>
            <a:ext cx="1841144" cy="2332796"/>
          </a:xfrm>
          <a:prstGeom prst="rect">
            <a:avLst/>
          </a:prstGeom>
        </p:spPr>
      </p:pic>
      <p:sp>
        <p:nvSpPr>
          <p:cNvPr id="2" name="Obdélník 1"/>
          <p:cNvSpPr/>
          <p:nvPr/>
        </p:nvSpPr>
        <p:spPr>
          <a:xfrm>
            <a:off x="2190033" y="1104340"/>
            <a:ext cx="2538275" cy="2616101"/>
          </a:xfrm>
          <a:prstGeom prst="rect">
            <a:avLst/>
          </a:prstGeom>
          <a:solidFill>
            <a:srgbClr val="FFFF00"/>
          </a:solidFill>
        </p:spPr>
        <p:txBody>
          <a:bodyPr wrap="square">
            <a:spAutoFit/>
          </a:bodyPr>
          <a:lstStyle/>
          <a:p>
            <a:r>
              <a:rPr lang="cs-CZ" sz="1600" b="1" dirty="0" err="1">
                <a:solidFill>
                  <a:srgbClr val="FF0000"/>
                </a:solidFill>
                <a:latin typeface="+mn-lt"/>
              </a:rPr>
              <a:t>Semiotika</a:t>
            </a:r>
            <a:r>
              <a:rPr lang="cs-CZ" sz="1600" b="1" dirty="0">
                <a:solidFill>
                  <a:srgbClr val="FF0000"/>
                </a:solidFill>
                <a:latin typeface="+mn-lt"/>
              </a:rPr>
              <a:t>: Nauka o znakových systémech a jejím výkladu</a:t>
            </a:r>
          </a:p>
          <a:p>
            <a:endParaRPr lang="cs-CZ" sz="1600" b="1" dirty="0">
              <a:latin typeface="+mn-lt"/>
            </a:endParaRPr>
          </a:p>
          <a:p>
            <a:r>
              <a:rPr lang="cs-CZ" sz="1600" i="1" dirty="0">
                <a:latin typeface="+mn-lt"/>
              </a:rPr>
              <a:t>„Uctívat kyvadlo tam, kde zrovna je, totiž nestačí, je třeba rozhodovat se pokaždé znova, hledat lepší a lepší bod“ </a:t>
            </a:r>
          </a:p>
          <a:p>
            <a:endParaRPr lang="cs-CZ" sz="800" i="1" dirty="0">
              <a:latin typeface="+mn-lt"/>
            </a:endParaRPr>
          </a:p>
          <a:p>
            <a:r>
              <a:rPr lang="cs-CZ" sz="1200" dirty="0">
                <a:latin typeface="+mn-lt"/>
              </a:rPr>
              <a:t>(</a:t>
            </a:r>
            <a:r>
              <a:rPr lang="cs-CZ" sz="1200" dirty="0" err="1">
                <a:latin typeface="+mn-lt"/>
              </a:rPr>
              <a:t>Foucaultovo</a:t>
            </a:r>
            <a:r>
              <a:rPr lang="cs-CZ" sz="1200" dirty="0">
                <a:latin typeface="+mn-lt"/>
              </a:rPr>
              <a:t> </a:t>
            </a:r>
            <a:r>
              <a:rPr lang="cs-CZ" sz="1200" dirty="0" err="1">
                <a:latin typeface="+mn-lt"/>
              </a:rPr>
              <a:t>kývadlo</a:t>
            </a:r>
            <a:r>
              <a:rPr lang="cs-CZ" sz="1200" dirty="0">
                <a:latin typeface="+mn-lt"/>
              </a:rPr>
              <a:t>, 1988)</a:t>
            </a:r>
            <a:endParaRPr lang="cs-CZ" sz="1200" b="1" dirty="0">
              <a:latin typeface="+mn-lt"/>
            </a:endParaRPr>
          </a:p>
        </p:txBody>
      </p:sp>
      <p:pic>
        <p:nvPicPr>
          <p:cNvPr id="6" name="Obrázek 5">
            <a:extLst>
              <a:ext uri="{FF2B5EF4-FFF2-40B4-BE49-F238E27FC236}">
                <a16:creationId xmlns:a16="http://schemas.microsoft.com/office/drawing/2014/main" id="{AAEAAE52-ABC0-8B44-C124-8669617EA632}"/>
              </a:ext>
            </a:extLst>
          </p:cNvPr>
          <p:cNvPicPr>
            <a:picLocks noChangeAspect="1"/>
          </p:cNvPicPr>
          <p:nvPr/>
        </p:nvPicPr>
        <p:blipFill rotWithShape="1">
          <a:blip r:embed="rId3"/>
          <a:srcRect t="10823"/>
          <a:stretch/>
        </p:blipFill>
        <p:spPr>
          <a:xfrm>
            <a:off x="1766277" y="4083286"/>
            <a:ext cx="2190615" cy="2774714"/>
          </a:xfrm>
          <a:prstGeom prst="rect">
            <a:avLst/>
          </a:prstGeom>
        </p:spPr>
      </p:pic>
      <p:sp>
        <p:nvSpPr>
          <p:cNvPr id="7" name="Obdélník 6"/>
          <p:cNvSpPr/>
          <p:nvPr/>
        </p:nvSpPr>
        <p:spPr>
          <a:xfrm>
            <a:off x="4062542" y="4098574"/>
            <a:ext cx="1929675" cy="1415772"/>
          </a:xfrm>
          <a:prstGeom prst="rect">
            <a:avLst/>
          </a:prstGeom>
        </p:spPr>
        <p:txBody>
          <a:bodyPr wrap="square">
            <a:spAutoFit/>
          </a:bodyPr>
          <a:lstStyle/>
          <a:p>
            <a:endParaRPr lang="cs-CZ" sz="1200" b="1" dirty="0">
              <a:latin typeface="+mn-lt"/>
            </a:endParaRPr>
          </a:p>
          <a:p>
            <a:r>
              <a:rPr lang="cs-CZ" sz="1400" b="1" dirty="0">
                <a:latin typeface="+mj-lt"/>
              </a:rPr>
              <a:t>Michel </a:t>
            </a:r>
            <a:r>
              <a:rPr lang="cs-CZ" sz="1400" b="1" dirty="0" err="1">
                <a:latin typeface="+mj-lt"/>
              </a:rPr>
              <a:t>Foucault</a:t>
            </a:r>
            <a:endParaRPr lang="cs-CZ" sz="1400" b="1" dirty="0">
              <a:latin typeface="+mj-lt"/>
            </a:endParaRPr>
          </a:p>
          <a:p>
            <a:endParaRPr lang="cs-CZ" sz="800" dirty="0">
              <a:latin typeface="+mj-lt"/>
            </a:endParaRPr>
          </a:p>
          <a:p>
            <a:r>
              <a:rPr lang="cs-CZ" sz="1400" dirty="0">
                <a:latin typeface="+mj-lt"/>
              </a:rPr>
              <a:t>Psycholog, sociolog, historik, filozof</a:t>
            </a:r>
          </a:p>
          <a:p>
            <a:endParaRPr lang="cs-CZ" sz="1400" b="1" dirty="0">
              <a:latin typeface="+mn-lt"/>
            </a:endParaRPr>
          </a:p>
          <a:p>
            <a:endParaRPr lang="cs-CZ" sz="1000" dirty="0">
              <a:latin typeface="+mj-lt"/>
            </a:endParaRPr>
          </a:p>
        </p:txBody>
      </p:sp>
      <p:sp>
        <p:nvSpPr>
          <p:cNvPr id="5" name="Obdélník 4"/>
          <p:cNvSpPr/>
          <p:nvPr/>
        </p:nvSpPr>
        <p:spPr>
          <a:xfrm>
            <a:off x="4153876" y="5299675"/>
            <a:ext cx="4763478" cy="1323439"/>
          </a:xfrm>
          <a:prstGeom prst="rect">
            <a:avLst/>
          </a:prstGeom>
          <a:solidFill>
            <a:srgbClr val="FFFFCC"/>
          </a:solidFill>
        </p:spPr>
        <p:txBody>
          <a:bodyPr wrap="square">
            <a:spAutoFit/>
          </a:bodyPr>
          <a:lstStyle/>
          <a:p>
            <a:pPr marL="285750" indent="-285750">
              <a:buFont typeface="Arial" panose="020B0604020202020204" pitchFamily="34" charset="0"/>
              <a:buChar char="•"/>
            </a:pPr>
            <a:r>
              <a:rPr lang="cs-CZ" sz="1600" b="1" dirty="0">
                <a:solidFill>
                  <a:srgbClr val="FF0000"/>
                </a:solidFill>
                <a:latin typeface="+mj-lt"/>
              </a:rPr>
              <a:t>Diskurz: Výklad o určitém tématu, specifický pro jisté období</a:t>
            </a:r>
          </a:p>
          <a:p>
            <a:pPr marL="285750" indent="-285750">
              <a:buFont typeface="Arial" panose="020B0604020202020204" pitchFamily="34" charset="0"/>
              <a:buChar char="•"/>
            </a:pPr>
            <a:r>
              <a:rPr lang="cs-CZ" sz="1600" dirty="0">
                <a:solidFill>
                  <a:schemeClr val="bg2"/>
                </a:solidFill>
                <a:latin typeface="+mj-lt"/>
              </a:rPr>
              <a:t>vyznačuje se specifickým jazykem v určité </a:t>
            </a:r>
            <a:r>
              <a:rPr lang="en-US" sz="1600" dirty="0">
                <a:solidFill>
                  <a:schemeClr val="bg2"/>
                </a:solidFill>
                <a:latin typeface="+mj-lt"/>
              </a:rPr>
              <a:t>oblast </a:t>
            </a:r>
            <a:r>
              <a:rPr lang="en-US" sz="1600" dirty="0" err="1">
                <a:solidFill>
                  <a:schemeClr val="bg2"/>
                </a:solidFill>
                <a:latin typeface="+mj-lt"/>
              </a:rPr>
              <a:t>myšlení</a:t>
            </a:r>
            <a:endParaRPr lang="cs-CZ" sz="1600" dirty="0">
              <a:solidFill>
                <a:schemeClr val="bg2"/>
              </a:solidFill>
              <a:latin typeface="+mj-lt"/>
            </a:endParaRPr>
          </a:p>
          <a:p>
            <a:pPr marL="285750" indent="-285750">
              <a:buFont typeface="Arial" panose="020B0604020202020204" pitchFamily="34" charset="0"/>
              <a:buChar char="•"/>
            </a:pPr>
            <a:r>
              <a:rPr lang="en-US" sz="1600" dirty="0">
                <a:solidFill>
                  <a:schemeClr val="bg2"/>
                </a:solidFill>
                <a:latin typeface="+mj-lt"/>
              </a:rPr>
              <a:t>N</a:t>
            </a:r>
            <a:r>
              <a:rPr lang="cs-CZ" sz="1600" dirty="0" err="1">
                <a:solidFill>
                  <a:schemeClr val="bg2"/>
                </a:solidFill>
                <a:latin typeface="+mj-lt"/>
              </a:rPr>
              <a:t>ástroj</a:t>
            </a:r>
            <a:r>
              <a:rPr lang="cs-CZ" sz="1600" dirty="0">
                <a:solidFill>
                  <a:schemeClr val="bg2"/>
                </a:solidFill>
                <a:latin typeface="+mj-lt"/>
              </a:rPr>
              <a:t> a výraz mocenských vztahů</a:t>
            </a:r>
          </a:p>
        </p:txBody>
      </p:sp>
      <p:sp>
        <p:nvSpPr>
          <p:cNvPr id="8" name="Obdélník 7"/>
          <p:cNvSpPr/>
          <p:nvPr/>
        </p:nvSpPr>
        <p:spPr>
          <a:xfrm>
            <a:off x="4751919" y="178630"/>
            <a:ext cx="2804299" cy="3847207"/>
          </a:xfrm>
          <a:prstGeom prst="rect">
            <a:avLst/>
          </a:prstGeom>
          <a:solidFill>
            <a:srgbClr val="FFC000"/>
          </a:solidFill>
        </p:spPr>
        <p:txBody>
          <a:bodyPr wrap="square">
            <a:spAutoFit/>
          </a:bodyPr>
          <a:lstStyle/>
          <a:p>
            <a:r>
              <a:rPr lang="cs-CZ" sz="1600" b="1" dirty="0">
                <a:solidFill>
                  <a:srgbClr val="FF0000"/>
                </a:solidFill>
                <a:latin typeface="+mn-lt"/>
              </a:rPr>
              <a:t>Matematická komunikační teorie:</a:t>
            </a:r>
          </a:p>
          <a:p>
            <a:endParaRPr lang="cs-CZ" sz="1600" dirty="0">
              <a:latin typeface="+mn-lt"/>
            </a:endParaRPr>
          </a:p>
          <a:p>
            <a:pPr marL="285750" indent="-285750">
              <a:buFont typeface="Arial" panose="020B0604020202020204" pitchFamily="34" charset="0"/>
              <a:buChar char="•"/>
            </a:pPr>
            <a:r>
              <a:rPr lang="cs-CZ" sz="1400" dirty="0">
                <a:latin typeface="+mn-lt"/>
              </a:rPr>
              <a:t>Informační obsah zprávy je logaritmická veličina, která udává, kolik informací bylo </a:t>
            </a:r>
          </a:p>
          <a:p>
            <a:r>
              <a:rPr lang="cs-CZ" sz="1400" dirty="0">
                <a:latin typeface="+mn-lt"/>
              </a:rPr>
              <a:t>      v dané zprávě přeneseno.</a:t>
            </a:r>
          </a:p>
          <a:p>
            <a:endParaRPr lang="cs-CZ" sz="1400" dirty="0">
              <a:latin typeface="+mn-lt"/>
            </a:endParaRPr>
          </a:p>
          <a:p>
            <a:pPr marL="285750" indent="-285750">
              <a:buFont typeface="Arial" panose="020B0604020202020204" pitchFamily="34" charset="0"/>
              <a:buChar char="•"/>
            </a:pPr>
            <a:r>
              <a:rPr lang="cs-CZ" sz="1400" b="1" dirty="0">
                <a:latin typeface="+mn-lt"/>
              </a:rPr>
              <a:t>Šifrovací systémy</a:t>
            </a:r>
            <a:r>
              <a:rPr lang="cs-CZ" sz="1400" dirty="0">
                <a:latin typeface="+mn-lt"/>
              </a:rPr>
              <a:t>: Jak přenést zprávu tak aby ji nepřítel nepoznal, ačkoli jejich existence není utajena a předpokládá se, že nepřítel má k dispozici jakoukoli speciální technologii k zachycení a zaznamenání vysílaného signálu.</a:t>
            </a:r>
          </a:p>
        </p:txBody>
      </p:sp>
      <p:pic>
        <p:nvPicPr>
          <p:cNvPr id="10" name="Obrázek 9">
            <a:extLst>
              <a:ext uri="{FF2B5EF4-FFF2-40B4-BE49-F238E27FC236}">
                <a16:creationId xmlns:a16="http://schemas.microsoft.com/office/drawing/2014/main" id="{A90AB0DA-B134-30E0-739C-BBE98F7CD278}"/>
              </a:ext>
            </a:extLst>
          </p:cNvPr>
          <p:cNvPicPr>
            <a:picLocks noChangeAspect="1"/>
          </p:cNvPicPr>
          <p:nvPr/>
        </p:nvPicPr>
        <p:blipFill>
          <a:blip r:embed="rId4"/>
          <a:stretch>
            <a:fillRect/>
          </a:stretch>
        </p:blipFill>
        <p:spPr>
          <a:xfrm>
            <a:off x="7293407" y="545814"/>
            <a:ext cx="1850593" cy="1891555"/>
          </a:xfrm>
          <a:prstGeom prst="rect">
            <a:avLst/>
          </a:prstGeom>
        </p:spPr>
      </p:pic>
      <p:sp>
        <p:nvSpPr>
          <p:cNvPr id="9" name="Obdélník 8"/>
          <p:cNvSpPr/>
          <p:nvPr/>
        </p:nvSpPr>
        <p:spPr>
          <a:xfrm>
            <a:off x="7579829" y="2440015"/>
            <a:ext cx="1010213" cy="984885"/>
          </a:xfrm>
          <a:prstGeom prst="rect">
            <a:avLst/>
          </a:prstGeom>
        </p:spPr>
        <p:txBody>
          <a:bodyPr wrap="none">
            <a:spAutoFit/>
          </a:bodyPr>
          <a:lstStyle/>
          <a:p>
            <a:r>
              <a:rPr lang="cs-CZ" sz="1400" b="1" dirty="0">
                <a:latin typeface="+mj-lt"/>
              </a:rPr>
              <a:t>Claude </a:t>
            </a:r>
          </a:p>
          <a:p>
            <a:r>
              <a:rPr lang="cs-CZ" sz="1400" b="1" dirty="0">
                <a:latin typeface="+mj-lt"/>
              </a:rPr>
              <a:t>Shannon</a:t>
            </a:r>
          </a:p>
          <a:p>
            <a:endParaRPr lang="cs-CZ" sz="1400" b="1" dirty="0">
              <a:latin typeface="+mj-lt"/>
            </a:endParaRPr>
          </a:p>
          <a:p>
            <a:r>
              <a:rPr lang="cs-CZ" sz="1400" dirty="0">
                <a:latin typeface="+mj-lt"/>
              </a:rPr>
              <a:t>matematik</a:t>
            </a:r>
          </a:p>
        </p:txBody>
      </p:sp>
    </p:spTree>
    <p:extLst>
      <p:ext uri="{BB962C8B-B14F-4D97-AF65-F5344CB8AC3E}">
        <p14:creationId xmlns:p14="http://schemas.microsoft.com/office/powerpoint/2010/main" val="43155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Gerade Verbindung 12"/>
          <p:cNvCxnSpPr/>
          <p:nvPr/>
        </p:nvCxnSpPr>
        <p:spPr>
          <a:xfrm flipH="1">
            <a:off x="8285050" y="3675103"/>
            <a:ext cx="9715" cy="5635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Gerade Verbindung 12"/>
          <p:cNvCxnSpPr/>
          <p:nvPr/>
        </p:nvCxnSpPr>
        <p:spPr>
          <a:xfrm>
            <a:off x="5627308" y="3052043"/>
            <a:ext cx="14643" cy="10617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Gerade Verbindung 3"/>
          <p:cNvCxnSpPr/>
          <p:nvPr/>
        </p:nvCxnSpPr>
        <p:spPr>
          <a:xfrm>
            <a:off x="292180" y="3866176"/>
            <a:ext cx="8586310" cy="5452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12"/>
          <p:cNvCxnSpPr/>
          <p:nvPr/>
        </p:nvCxnSpPr>
        <p:spPr>
          <a:xfrm>
            <a:off x="3888750" y="3627577"/>
            <a:ext cx="0" cy="495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feld 11"/>
          <p:cNvSpPr txBox="1"/>
          <p:nvPr/>
        </p:nvSpPr>
        <p:spPr>
          <a:xfrm>
            <a:off x="3520217" y="4110250"/>
            <a:ext cx="673100" cy="338554"/>
          </a:xfrm>
          <a:prstGeom prst="rect">
            <a:avLst/>
          </a:prstGeom>
          <a:noFill/>
        </p:spPr>
        <p:txBody>
          <a:bodyPr wrap="square" rtlCol="0">
            <a:spAutoFit/>
          </a:bodyPr>
          <a:lstStyle/>
          <a:p>
            <a:r>
              <a:rPr lang="cs-CZ" sz="1600" b="1" dirty="0">
                <a:solidFill>
                  <a:srgbClr val="C00000"/>
                </a:solidFill>
                <a:latin typeface="+mn-lt"/>
              </a:rPr>
              <a:t>1900</a:t>
            </a:r>
            <a:endParaRPr lang="de-DE" sz="1600" b="1" dirty="0">
              <a:solidFill>
                <a:srgbClr val="C00000"/>
              </a:solidFill>
              <a:latin typeface="+mn-lt"/>
            </a:endParaRPr>
          </a:p>
        </p:txBody>
      </p:sp>
      <p:cxnSp>
        <p:nvCxnSpPr>
          <p:cNvPr id="9" name="Gerade Verbindung 12"/>
          <p:cNvCxnSpPr/>
          <p:nvPr/>
        </p:nvCxnSpPr>
        <p:spPr>
          <a:xfrm>
            <a:off x="6586601" y="2783264"/>
            <a:ext cx="10287" cy="135795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feld 11"/>
          <p:cNvSpPr txBox="1"/>
          <p:nvPr/>
        </p:nvSpPr>
        <p:spPr>
          <a:xfrm>
            <a:off x="6260338" y="4166115"/>
            <a:ext cx="673100" cy="338554"/>
          </a:xfrm>
          <a:prstGeom prst="rect">
            <a:avLst/>
          </a:prstGeom>
          <a:noFill/>
        </p:spPr>
        <p:txBody>
          <a:bodyPr wrap="square" rtlCol="0">
            <a:spAutoFit/>
          </a:bodyPr>
          <a:lstStyle/>
          <a:p>
            <a:r>
              <a:rPr lang="cs-CZ" sz="1600" b="1" dirty="0">
                <a:solidFill>
                  <a:srgbClr val="C00000"/>
                </a:solidFill>
                <a:latin typeface="+mn-lt"/>
              </a:rPr>
              <a:t>1960</a:t>
            </a:r>
            <a:endParaRPr lang="de-DE" sz="1600" b="1" dirty="0">
              <a:solidFill>
                <a:srgbClr val="C00000"/>
              </a:solidFill>
              <a:latin typeface="+mn-lt"/>
            </a:endParaRP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691" y="1669192"/>
            <a:ext cx="934505" cy="1382851"/>
          </a:xfrm>
          <a:prstGeom prst="rect">
            <a:avLst/>
          </a:prstGeom>
        </p:spPr>
      </p:pic>
      <p:sp>
        <p:nvSpPr>
          <p:cNvPr id="13" name="Obdélník 12"/>
          <p:cNvSpPr/>
          <p:nvPr/>
        </p:nvSpPr>
        <p:spPr>
          <a:xfrm>
            <a:off x="6260338" y="757480"/>
            <a:ext cx="1188964" cy="1015663"/>
          </a:xfrm>
          <a:prstGeom prst="rect">
            <a:avLst/>
          </a:prstGeom>
        </p:spPr>
        <p:txBody>
          <a:bodyPr wrap="square">
            <a:spAutoFit/>
          </a:bodyPr>
          <a:lstStyle/>
          <a:p>
            <a:endParaRPr lang="cs-CZ" sz="1000" b="1" dirty="0">
              <a:latin typeface="+mj-lt"/>
            </a:endParaRPr>
          </a:p>
          <a:p>
            <a:r>
              <a:rPr lang="cs-CZ" sz="1000" b="1" dirty="0">
                <a:latin typeface="+mj-lt"/>
              </a:rPr>
              <a:t>Jacques </a:t>
            </a:r>
            <a:r>
              <a:rPr lang="cs-CZ" sz="1000" b="1" dirty="0" err="1">
                <a:latin typeface="+mj-lt"/>
              </a:rPr>
              <a:t>Elull</a:t>
            </a:r>
            <a:endParaRPr lang="cs-CZ" sz="1000" b="1" dirty="0">
              <a:latin typeface="+mj-lt"/>
            </a:endParaRPr>
          </a:p>
          <a:p>
            <a:endParaRPr lang="cs-CZ" sz="1000" b="1" dirty="0">
              <a:latin typeface="+mj-lt"/>
            </a:endParaRPr>
          </a:p>
          <a:p>
            <a:r>
              <a:rPr lang="cs-CZ" sz="1000" b="1" dirty="0">
                <a:latin typeface="+mj-lt"/>
              </a:rPr>
              <a:t>‚</a:t>
            </a:r>
            <a:r>
              <a:rPr lang="cs-CZ" sz="1000" b="1" dirty="0" err="1">
                <a:latin typeface="+mj-lt"/>
              </a:rPr>
              <a:t>Propagandes</a:t>
            </a:r>
            <a:r>
              <a:rPr lang="cs-CZ" sz="1000" b="1" dirty="0">
                <a:latin typeface="+mj-lt"/>
              </a:rPr>
              <a:t>‘</a:t>
            </a:r>
          </a:p>
          <a:p>
            <a:r>
              <a:rPr lang="cs-CZ" sz="1000" b="1" dirty="0">
                <a:latin typeface="+mj-lt"/>
              </a:rPr>
              <a:t>1965</a:t>
            </a:r>
          </a:p>
          <a:p>
            <a:endParaRPr lang="cs-CZ" sz="1000" dirty="0">
              <a:latin typeface="+mj-lt"/>
            </a:endParaRPr>
          </a:p>
        </p:txBody>
      </p:sp>
      <p:sp>
        <p:nvSpPr>
          <p:cNvPr id="15" name="Obdélník 14">
            <a:extLst>
              <a:ext uri="{FF2B5EF4-FFF2-40B4-BE49-F238E27FC236}">
                <a16:creationId xmlns:a16="http://schemas.microsoft.com/office/drawing/2014/main" id="{016A3C1E-3FA9-FAB5-B351-FB4CADC5F1F7}"/>
              </a:ext>
            </a:extLst>
          </p:cNvPr>
          <p:cNvSpPr/>
          <p:nvPr/>
        </p:nvSpPr>
        <p:spPr bwMode="auto">
          <a:xfrm>
            <a:off x="2038637" y="83079"/>
            <a:ext cx="5034286" cy="428985"/>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altLang="cs-CZ" sz="2000" b="1" dirty="0">
                <a:solidFill>
                  <a:srgbClr val="3333CC"/>
                </a:solidFill>
                <a:latin typeface="+mn-lt"/>
              </a:rPr>
              <a:t>V. Diskurz o ‚propagandě‘ na časové ose</a:t>
            </a:r>
            <a:endParaRPr lang="cs-CZ" sz="2000" b="1" dirty="0">
              <a:solidFill>
                <a:srgbClr val="3333CC"/>
              </a:solidFill>
              <a:latin typeface="+mn-lt"/>
            </a:endParaRPr>
          </a:p>
        </p:txBody>
      </p:sp>
      <p:cxnSp>
        <p:nvCxnSpPr>
          <p:cNvPr id="16" name="Gerade Verbindung 12"/>
          <p:cNvCxnSpPr/>
          <p:nvPr/>
        </p:nvCxnSpPr>
        <p:spPr>
          <a:xfrm>
            <a:off x="540639" y="3670815"/>
            <a:ext cx="0" cy="495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 name="Textfeld 11"/>
          <p:cNvSpPr txBox="1"/>
          <p:nvPr/>
        </p:nvSpPr>
        <p:spPr>
          <a:xfrm>
            <a:off x="292180" y="4166115"/>
            <a:ext cx="673100" cy="338554"/>
          </a:xfrm>
          <a:prstGeom prst="rect">
            <a:avLst/>
          </a:prstGeom>
          <a:noFill/>
        </p:spPr>
        <p:txBody>
          <a:bodyPr wrap="square" rtlCol="0">
            <a:spAutoFit/>
          </a:bodyPr>
          <a:lstStyle/>
          <a:p>
            <a:r>
              <a:rPr lang="cs-CZ" sz="1600" b="1" dirty="0">
                <a:solidFill>
                  <a:srgbClr val="C00000"/>
                </a:solidFill>
                <a:latin typeface="+mn-lt"/>
              </a:rPr>
              <a:t>1622</a:t>
            </a:r>
            <a:endParaRPr lang="de-DE" sz="1600" b="1" dirty="0">
              <a:solidFill>
                <a:srgbClr val="C00000"/>
              </a:solidFill>
              <a:latin typeface="+mn-lt"/>
            </a:endParaRPr>
          </a:p>
        </p:txBody>
      </p:sp>
      <p:pic>
        <p:nvPicPr>
          <p:cNvPr id="18" name="Obrázek 17">
            <a:extLst>
              <a:ext uri="{FF2B5EF4-FFF2-40B4-BE49-F238E27FC236}">
                <a16:creationId xmlns:a16="http://schemas.microsoft.com/office/drawing/2014/main" id="{19841E00-249B-56DF-CF4B-CB25E56DD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14" y="2748038"/>
            <a:ext cx="754649" cy="846150"/>
          </a:xfrm>
          <a:prstGeom prst="rect">
            <a:avLst/>
          </a:prstGeom>
        </p:spPr>
      </p:pic>
      <p:sp>
        <p:nvSpPr>
          <p:cNvPr id="10" name="Obdélník 9"/>
          <p:cNvSpPr/>
          <p:nvPr/>
        </p:nvSpPr>
        <p:spPr>
          <a:xfrm>
            <a:off x="45546" y="1444832"/>
            <a:ext cx="1047196" cy="1323439"/>
          </a:xfrm>
          <a:prstGeom prst="rect">
            <a:avLst/>
          </a:prstGeom>
        </p:spPr>
        <p:txBody>
          <a:bodyPr wrap="square">
            <a:spAutoFit/>
          </a:bodyPr>
          <a:lstStyle/>
          <a:p>
            <a:r>
              <a:rPr lang="la-Latn" sz="1000" b="1" dirty="0">
                <a:latin typeface="+mn-lt"/>
              </a:rPr>
              <a:t>Sacra Congregatio de Propaganda Fide</a:t>
            </a:r>
            <a:r>
              <a:rPr lang="cs-CZ" sz="1000" b="1" dirty="0">
                <a:latin typeface="+mn-lt"/>
              </a:rPr>
              <a:t>,</a:t>
            </a:r>
          </a:p>
          <a:p>
            <a:r>
              <a:rPr lang="cs-CZ" sz="1000" b="1" dirty="0">
                <a:latin typeface="+mn-lt"/>
              </a:rPr>
              <a:t>Řím, 1622</a:t>
            </a:r>
          </a:p>
          <a:p>
            <a:r>
              <a:rPr lang="cs-CZ" sz="1000" b="1" dirty="0">
                <a:solidFill>
                  <a:srgbClr val="FF0000"/>
                </a:solidFill>
                <a:latin typeface="+mn-lt"/>
              </a:rPr>
              <a:t>Propaganda = Instituce</a:t>
            </a:r>
          </a:p>
        </p:txBody>
      </p:sp>
      <p:pic>
        <p:nvPicPr>
          <p:cNvPr id="20" name="Obrázek 19">
            <a:extLst>
              <a:ext uri="{FF2B5EF4-FFF2-40B4-BE49-F238E27FC236}">
                <a16:creationId xmlns:a16="http://schemas.microsoft.com/office/drawing/2014/main" id="{59AB10D6-E26F-3962-5A21-1B40DCBD38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053"/>
          <a:stretch/>
        </p:blipFill>
        <p:spPr>
          <a:xfrm>
            <a:off x="6806038" y="2608639"/>
            <a:ext cx="838315" cy="1062176"/>
          </a:xfrm>
          <a:prstGeom prst="rect">
            <a:avLst/>
          </a:prstGeom>
        </p:spPr>
      </p:pic>
      <p:cxnSp>
        <p:nvCxnSpPr>
          <p:cNvPr id="23" name="Gerade Verbindung 12"/>
          <p:cNvCxnSpPr/>
          <p:nvPr/>
        </p:nvCxnSpPr>
        <p:spPr>
          <a:xfrm flipH="1">
            <a:off x="7203223" y="3670815"/>
            <a:ext cx="9715" cy="5635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Obdélník 23"/>
          <p:cNvSpPr/>
          <p:nvPr/>
        </p:nvSpPr>
        <p:spPr>
          <a:xfrm>
            <a:off x="7166852" y="1453971"/>
            <a:ext cx="1147381" cy="1323439"/>
          </a:xfrm>
          <a:prstGeom prst="rect">
            <a:avLst/>
          </a:prstGeom>
        </p:spPr>
        <p:txBody>
          <a:bodyPr wrap="square">
            <a:spAutoFit/>
          </a:bodyPr>
          <a:lstStyle/>
          <a:p>
            <a:endParaRPr lang="cs-CZ" sz="1000" b="1" dirty="0">
              <a:latin typeface="+mj-lt"/>
            </a:endParaRPr>
          </a:p>
          <a:p>
            <a:r>
              <a:rPr lang="cs-CZ" sz="1000" b="1" dirty="0">
                <a:latin typeface="+mj-lt"/>
              </a:rPr>
              <a:t>Umberto </a:t>
            </a:r>
            <a:r>
              <a:rPr lang="cs-CZ" sz="1000" b="1" dirty="0" err="1">
                <a:latin typeface="+mj-lt"/>
              </a:rPr>
              <a:t>Eco</a:t>
            </a:r>
            <a:endParaRPr lang="cs-CZ" sz="1000" b="1" dirty="0">
              <a:latin typeface="+mj-lt"/>
            </a:endParaRPr>
          </a:p>
          <a:p>
            <a:endParaRPr lang="cs-CZ" sz="1000" b="1" dirty="0">
              <a:latin typeface="+mj-lt"/>
            </a:endParaRPr>
          </a:p>
          <a:p>
            <a:r>
              <a:rPr lang="cs-CZ" sz="1000" b="1" dirty="0" err="1">
                <a:latin typeface="+mj-lt"/>
              </a:rPr>
              <a:t>Semiotické</a:t>
            </a:r>
            <a:r>
              <a:rPr lang="cs-CZ" sz="1000" b="1" dirty="0">
                <a:latin typeface="+mj-lt"/>
              </a:rPr>
              <a:t> poznatky ke komunikačním procesům</a:t>
            </a:r>
          </a:p>
          <a:p>
            <a:endParaRPr lang="cs-CZ" sz="1000" dirty="0">
              <a:latin typeface="+mj-lt"/>
            </a:endParaRPr>
          </a:p>
        </p:txBody>
      </p:sp>
      <p:sp>
        <p:nvSpPr>
          <p:cNvPr id="25" name="Textfeld 11"/>
          <p:cNvSpPr txBox="1"/>
          <p:nvPr/>
        </p:nvSpPr>
        <p:spPr>
          <a:xfrm>
            <a:off x="6905131" y="4191012"/>
            <a:ext cx="673100" cy="338554"/>
          </a:xfrm>
          <a:prstGeom prst="rect">
            <a:avLst/>
          </a:prstGeom>
          <a:noFill/>
        </p:spPr>
        <p:txBody>
          <a:bodyPr wrap="square" rtlCol="0">
            <a:spAutoFit/>
          </a:bodyPr>
          <a:lstStyle/>
          <a:p>
            <a:r>
              <a:rPr lang="cs-CZ" sz="1600" b="1" dirty="0">
                <a:solidFill>
                  <a:srgbClr val="C00000"/>
                </a:solidFill>
                <a:latin typeface="+mn-lt"/>
              </a:rPr>
              <a:t>1970</a:t>
            </a:r>
            <a:endParaRPr lang="de-DE" sz="1600" b="1" dirty="0">
              <a:solidFill>
                <a:srgbClr val="C00000"/>
              </a:solidFill>
              <a:latin typeface="+mn-lt"/>
            </a:endParaRPr>
          </a:p>
        </p:txBody>
      </p:sp>
      <p:cxnSp>
        <p:nvCxnSpPr>
          <p:cNvPr id="27" name="Gerade Verbindung 12"/>
          <p:cNvCxnSpPr>
            <a:stCxn id="26" idx="2"/>
          </p:cNvCxnSpPr>
          <p:nvPr/>
        </p:nvCxnSpPr>
        <p:spPr>
          <a:xfrm>
            <a:off x="4441713" y="3548519"/>
            <a:ext cx="14643" cy="56530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Obdélník 27"/>
          <p:cNvSpPr/>
          <p:nvPr/>
        </p:nvSpPr>
        <p:spPr>
          <a:xfrm>
            <a:off x="3977650" y="1684804"/>
            <a:ext cx="928126" cy="861774"/>
          </a:xfrm>
          <a:prstGeom prst="rect">
            <a:avLst/>
          </a:prstGeom>
        </p:spPr>
        <p:txBody>
          <a:bodyPr wrap="square">
            <a:spAutoFit/>
          </a:bodyPr>
          <a:lstStyle/>
          <a:p>
            <a:endParaRPr lang="cs-CZ" sz="1000" b="1" dirty="0">
              <a:latin typeface="+mj-lt"/>
            </a:endParaRPr>
          </a:p>
          <a:p>
            <a:r>
              <a:rPr lang="cs-CZ" sz="1000" b="1" dirty="0">
                <a:latin typeface="+mj-lt"/>
              </a:rPr>
              <a:t>Edgar </a:t>
            </a:r>
            <a:r>
              <a:rPr lang="cs-CZ" sz="1000" b="1" dirty="0" err="1">
                <a:latin typeface="+mj-lt"/>
              </a:rPr>
              <a:t>Bernays</a:t>
            </a:r>
            <a:endParaRPr lang="cs-CZ" sz="1000" b="1" dirty="0">
              <a:latin typeface="+mj-lt"/>
            </a:endParaRPr>
          </a:p>
          <a:p>
            <a:endParaRPr lang="cs-CZ" sz="1000" b="1" dirty="0">
              <a:latin typeface="+mj-lt"/>
            </a:endParaRPr>
          </a:p>
          <a:p>
            <a:r>
              <a:rPr lang="cs-CZ" sz="1000" b="1" dirty="0">
                <a:latin typeface="+mj-lt"/>
              </a:rPr>
              <a:t>Vznik PR</a:t>
            </a:r>
          </a:p>
        </p:txBody>
      </p:sp>
      <p:sp>
        <p:nvSpPr>
          <p:cNvPr id="30" name="Textfeld 11"/>
          <p:cNvSpPr txBox="1"/>
          <p:nvPr/>
        </p:nvSpPr>
        <p:spPr>
          <a:xfrm>
            <a:off x="4128754" y="4100357"/>
            <a:ext cx="673100" cy="584775"/>
          </a:xfrm>
          <a:prstGeom prst="rect">
            <a:avLst/>
          </a:prstGeom>
          <a:noFill/>
        </p:spPr>
        <p:txBody>
          <a:bodyPr wrap="square" rtlCol="0">
            <a:spAutoFit/>
          </a:bodyPr>
          <a:lstStyle/>
          <a:p>
            <a:r>
              <a:rPr lang="cs-CZ" sz="1600" b="1" dirty="0">
                <a:solidFill>
                  <a:srgbClr val="C00000"/>
                </a:solidFill>
                <a:latin typeface="+mn-lt"/>
              </a:rPr>
              <a:t>19201922</a:t>
            </a:r>
            <a:endParaRPr lang="de-DE" sz="1600" b="1" dirty="0">
              <a:solidFill>
                <a:srgbClr val="C00000"/>
              </a:solidFill>
              <a:latin typeface="+mn-lt"/>
            </a:endParaRPr>
          </a:p>
        </p:txBody>
      </p:sp>
      <p:pic>
        <p:nvPicPr>
          <p:cNvPr id="31" name="Obrázek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9593" y="2081570"/>
            <a:ext cx="842495" cy="999616"/>
          </a:xfrm>
          <a:prstGeom prst="rect">
            <a:avLst/>
          </a:prstGeom>
        </p:spPr>
      </p:pic>
      <p:sp>
        <p:nvSpPr>
          <p:cNvPr id="34" name="Obdélník 33"/>
          <p:cNvSpPr/>
          <p:nvPr/>
        </p:nvSpPr>
        <p:spPr>
          <a:xfrm>
            <a:off x="5346073" y="1199315"/>
            <a:ext cx="928126" cy="861774"/>
          </a:xfrm>
          <a:prstGeom prst="rect">
            <a:avLst/>
          </a:prstGeom>
        </p:spPr>
        <p:txBody>
          <a:bodyPr wrap="square">
            <a:spAutoFit/>
          </a:bodyPr>
          <a:lstStyle/>
          <a:p>
            <a:r>
              <a:rPr lang="cs-CZ" sz="1000" b="1" dirty="0">
                <a:latin typeface="+mj-lt"/>
              </a:rPr>
              <a:t>Harold L.</a:t>
            </a:r>
          </a:p>
          <a:p>
            <a:r>
              <a:rPr lang="cs-CZ" sz="1000" b="1" dirty="0" err="1">
                <a:latin typeface="+mj-lt"/>
              </a:rPr>
              <a:t>Laswell</a:t>
            </a:r>
            <a:endParaRPr lang="cs-CZ" sz="1000" b="1" dirty="0">
              <a:latin typeface="+mj-lt"/>
            </a:endParaRPr>
          </a:p>
          <a:p>
            <a:endParaRPr lang="cs-CZ" sz="1000" b="1" dirty="0">
              <a:latin typeface="+mj-lt"/>
            </a:endParaRPr>
          </a:p>
          <a:p>
            <a:r>
              <a:rPr lang="cs-CZ" sz="1000" b="1" dirty="0" err="1">
                <a:latin typeface="+mj-lt"/>
              </a:rPr>
              <a:t>Negatvita</a:t>
            </a:r>
            <a:endParaRPr lang="cs-CZ" sz="1000" b="1" dirty="0">
              <a:latin typeface="+mj-lt"/>
            </a:endParaRPr>
          </a:p>
          <a:p>
            <a:r>
              <a:rPr lang="cs-CZ" sz="1000" b="1" dirty="0">
                <a:latin typeface="+mj-lt"/>
              </a:rPr>
              <a:t>Propagandy</a:t>
            </a:r>
          </a:p>
        </p:txBody>
      </p:sp>
      <p:sp>
        <p:nvSpPr>
          <p:cNvPr id="35" name="Textfeld 11"/>
          <p:cNvSpPr txBox="1"/>
          <p:nvPr/>
        </p:nvSpPr>
        <p:spPr>
          <a:xfrm>
            <a:off x="5338842" y="4141910"/>
            <a:ext cx="673100" cy="338554"/>
          </a:xfrm>
          <a:prstGeom prst="rect">
            <a:avLst/>
          </a:prstGeom>
          <a:noFill/>
        </p:spPr>
        <p:txBody>
          <a:bodyPr wrap="square" rtlCol="0">
            <a:spAutoFit/>
          </a:bodyPr>
          <a:lstStyle/>
          <a:p>
            <a:r>
              <a:rPr lang="cs-CZ" sz="1600" b="1" dirty="0">
                <a:solidFill>
                  <a:srgbClr val="C00000"/>
                </a:solidFill>
                <a:latin typeface="+mn-lt"/>
              </a:rPr>
              <a:t>1950</a:t>
            </a:r>
            <a:endParaRPr lang="de-DE" sz="1600" b="1" dirty="0">
              <a:solidFill>
                <a:srgbClr val="C00000"/>
              </a:solidFill>
              <a:latin typeface="+mn-lt"/>
            </a:endParaRPr>
          </a:p>
        </p:txBody>
      </p:sp>
      <p:cxnSp>
        <p:nvCxnSpPr>
          <p:cNvPr id="37" name="Gerade Verbindung 12"/>
          <p:cNvCxnSpPr>
            <a:stCxn id="20" idx="2"/>
          </p:cNvCxnSpPr>
          <p:nvPr/>
        </p:nvCxnSpPr>
        <p:spPr>
          <a:xfrm>
            <a:off x="7225196" y="3670815"/>
            <a:ext cx="553259" cy="5988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6" name="Obrázek 35">
            <a:extLst>
              <a:ext uri="{FF2B5EF4-FFF2-40B4-BE49-F238E27FC236}">
                <a16:creationId xmlns:a16="http://schemas.microsoft.com/office/drawing/2014/main" id="{AAEAAE52-ABC0-8B44-C124-8669617EA632}"/>
              </a:ext>
            </a:extLst>
          </p:cNvPr>
          <p:cNvPicPr>
            <a:picLocks noChangeAspect="1"/>
          </p:cNvPicPr>
          <p:nvPr/>
        </p:nvPicPr>
        <p:blipFill rotWithShape="1">
          <a:blip r:embed="rId6"/>
          <a:srcRect t="10823"/>
          <a:stretch/>
        </p:blipFill>
        <p:spPr>
          <a:xfrm>
            <a:off x="7545828" y="4154257"/>
            <a:ext cx="902497" cy="1143136"/>
          </a:xfrm>
          <a:prstGeom prst="rect">
            <a:avLst/>
          </a:prstGeom>
        </p:spPr>
      </p:pic>
      <p:sp>
        <p:nvSpPr>
          <p:cNvPr id="39" name="Obdélník 38"/>
          <p:cNvSpPr/>
          <p:nvPr/>
        </p:nvSpPr>
        <p:spPr>
          <a:xfrm>
            <a:off x="7509151" y="5177784"/>
            <a:ext cx="1048714" cy="1169551"/>
          </a:xfrm>
          <a:prstGeom prst="rect">
            <a:avLst/>
          </a:prstGeom>
        </p:spPr>
        <p:txBody>
          <a:bodyPr wrap="square">
            <a:spAutoFit/>
          </a:bodyPr>
          <a:lstStyle/>
          <a:p>
            <a:endParaRPr lang="cs-CZ" sz="1000" b="1" dirty="0">
              <a:latin typeface="+mj-lt"/>
            </a:endParaRPr>
          </a:p>
          <a:p>
            <a:r>
              <a:rPr lang="cs-CZ" sz="1000" b="1" dirty="0">
                <a:latin typeface="+mj-lt"/>
              </a:rPr>
              <a:t>Michel </a:t>
            </a:r>
            <a:r>
              <a:rPr lang="cs-CZ" sz="1000" b="1" dirty="0" err="1">
                <a:latin typeface="+mj-lt"/>
              </a:rPr>
              <a:t>Foucault</a:t>
            </a:r>
            <a:endParaRPr lang="cs-CZ" sz="1000" b="1" dirty="0">
              <a:latin typeface="+mj-lt"/>
            </a:endParaRPr>
          </a:p>
          <a:p>
            <a:endParaRPr lang="cs-CZ" sz="1000" b="1" dirty="0">
              <a:latin typeface="+mj-lt"/>
            </a:endParaRPr>
          </a:p>
          <a:p>
            <a:r>
              <a:rPr lang="cs-CZ" sz="1000" b="1" dirty="0" err="1">
                <a:latin typeface="+mj-lt"/>
              </a:rPr>
              <a:t>Komunikce</a:t>
            </a:r>
            <a:r>
              <a:rPr lang="cs-CZ" sz="1000" b="1" dirty="0">
                <a:latin typeface="+mj-lt"/>
              </a:rPr>
              <a:t> a mocenský diskurz</a:t>
            </a:r>
          </a:p>
        </p:txBody>
      </p:sp>
      <p:pic>
        <p:nvPicPr>
          <p:cNvPr id="40" name="Obrázek 39">
            <a:extLst>
              <a:ext uri="{FF2B5EF4-FFF2-40B4-BE49-F238E27FC236}">
                <a16:creationId xmlns:a16="http://schemas.microsoft.com/office/drawing/2014/main" id="{3F5A2EC3-B3E5-519E-3268-EB1F21AE34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9040" y="847791"/>
            <a:ext cx="756771" cy="1153615"/>
          </a:xfrm>
          <a:prstGeom prst="rect">
            <a:avLst/>
          </a:prstGeom>
        </p:spPr>
      </p:pic>
      <p:cxnSp>
        <p:nvCxnSpPr>
          <p:cNvPr id="41" name="Gerade Verbindung 12"/>
          <p:cNvCxnSpPr>
            <a:endCxn id="30" idx="0"/>
          </p:cNvCxnSpPr>
          <p:nvPr/>
        </p:nvCxnSpPr>
        <p:spPr>
          <a:xfrm flipH="1">
            <a:off x="4465304" y="1745708"/>
            <a:ext cx="391130" cy="23546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6" name="Obráze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5238" y="2533845"/>
            <a:ext cx="812950" cy="1014674"/>
          </a:xfrm>
          <a:prstGeom prst="rect">
            <a:avLst/>
          </a:prstGeom>
        </p:spPr>
      </p:pic>
      <p:sp>
        <p:nvSpPr>
          <p:cNvPr id="43" name="Obdélník 42"/>
          <p:cNvSpPr/>
          <p:nvPr/>
        </p:nvSpPr>
        <p:spPr>
          <a:xfrm>
            <a:off x="3740160" y="518503"/>
            <a:ext cx="928126" cy="1015663"/>
          </a:xfrm>
          <a:prstGeom prst="rect">
            <a:avLst/>
          </a:prstGeom>
        </p:spPr>
        <p:txBody>
          <a:bodyPr wrap="square">
            <a:spAutoFit/>
          </a:bodyPr>
          <a:lstStyle/>
          <a:p>
            <a:r>
              <a:rPr lang="cs-CZ" sz="1000" b="1" dirty="0">
                <a:latin typeface="+mj-lt"/>
              </a:rPr>
              <a:t>Walter</a:t>
            </a:r>
          </a:p>
          <a:p>
            <a:r>
              <a:rPr lang="cs-CZ" sz="1000" b="1" dirty="0" err="1">
                <a:latin typeface="+mj-lt"/>
              </a:rPr>
              <a:t>Lippman</a:t>
            </a:r>
            <a:endParaRPr lang="cs-CZ" sz="1000" b="1" dirty="0">
              <a:latin typeface="+mj-lt"/>
            </a:endParaRPr>
          </a:p>
          <a:p>
            <a:endParaRPr lang="cs-CZ" sz="1000" b="1" dirty="0">
              <a:latin typeface="+mj-lt"/>
            </a:endParaRPr>
          </a:p>
          <a:p>
            <a:r>
              <a:rPr lang="cs-CZ" sz="1000" b="1" dirty="0">
                <a:latin typeface="+mj-lt"/>
              </a:rPr>
              <a:t>Vznik veřejného</a:t>
            </a:r>
          </a:p>
          <a:p>
            <a:r>
              <a:rPr lang="cs-CZ" sz="1000" b="1" dirty="0">
                <a:latin typeface="+mj-lt"/>
              </a:rPr>
              <a:t>mínění</a:t>
            </a:r>
          </a:p>
        </p:txBody>
      </p:sp>
      <p:cxnSp>
        <p:nvCxnSpPr>
          <p:cNvPr id="44" name="Gerade Verbindung 12"/>
          <p:cNvCxnSpPr/>
          <p:nvPr/>
        </p:nvCxnSpPr>
        <p:spPr>
          <a:xfrm>
            <a:off x="4108069" y="3897444"/>
            <a:ext cx="2953" cy="76921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6" name="Textfeld 11"/>
          <p:cNvSpPr txBox="1"/>
          <p:nvPr/>
        </p:nvSpPr>
        <p:spPr>
          <a:xfrm>
            <a:off x="3761313" y="4641580"/>
            <a:ext cx="864008" cy="1077218"/>
          </a:xfrm>
          <a:prstGeom prst="rect">
            <a:avLst/>
          </a:prstGeom>
          <a:noFill/>
        </p:spPr>
        <p:txBody>
          <a:bodyPr wrap="square" rtlCol="0">
            <a:spAutoFit/>
          </a:bodyPr>
          <a:lstStyle/>
          <a:p>
            <a:r>
              <a:rPr lang="cs-CZ" sz="1600" b="1" dirty="0">
                <a:solidFill>
                  <a:srgbClr val="C00000"/>
                </a:solidFill>
                <a:latin typeface="+mn-lt"/>
              </a:rPr>
              <a:t>1915</a:t>
            </a:r>
          </a:p>
          <a:p>
            <a:endParaRPr lang="cs-CZ" sz="800" b="1" dirty="0">
              <a:solidFill>
                <a:srgbClr val="C00000"/>
              </a:solidFill>
              <a:latin typeface="+mn-lt"/>
            </a:endParaRPr>
          </a:p>
          <a:p>
            <a:r>
              <a:rPr lang="cs-CZ" sz="1000" b="1" dirty="0">
                <a:solidFill>
                  <a:srgbClr val="C00000"/>
                </a:solidFill>
                <a:latin typeface="+mn-lt"/>
              </a:rPr>
              <a:t>USA: </a:t>
            </a:r>
            <a:r>
              <a:rPr lang="cs-CZ" sz="1000" b="1" dirty="0" err="1">
                <a:solidFill>
                  <a:srgbClr val="C00000"/>
                </a:solidFill>
                <a:latin typeface="+mn-lt"/>
              </a:rPr>
              <a:t>Ku-Klux-Klan</a:t>
            </a:r>
            <a:endParaRPr lang="cs-CZ" sz="1000" b="1" dirty="0">
              <a:solidFill>
                <a:srgbClr val="C00000"/>
              </a:solidFill>
              <a:latin typeface="+mn-lt"/>
            </a:endParaRPr>
          </a:p>
          <a:p>
            <a:r>
              <a:rPr lang="cs-CZ" sz="1000" b="1" dirty="0">
                <a:solidFill>
                  <a:srgbClr val="C00000"/>
                </a:solidFill>
                <a:latin typeface="+mn-lt"/>
              </a:rPr>
              <a:t>„</a:t>
            </a:r>
            <a:r>
              <a:rPr lang="cs-CZ" sz="1000" b="1" dirty="0" err="1">
                <a:solidFill>
                  <a:srgbClr val="C00000"/>
                </a:solidFill>
                <a:latin typeface="+mn-lt"/>
              </a:rPr>
              <a:t>Birth</a:t>
            </a:r>
            <a:r>
              <a:rPr lang="cs-CZ" sz="1000" b="1" dirty="0">
                <a:solidFill>
                  <a:srgbClr val="C00000"/>
                </a:solidFill>
                <a:latin typeface="+mn-lt"/>
              </a:rPr>
              <a:t> </a:t>
            </a:r>
            <a:r>
              <a:rPr lang="cs-CZ" sz="1000" b="1" dirty="0" err="1">
                <a:solidFill>
                  <a:srgbClr val="C00000"/>
                </a:solidFill>
                <a:latin typeface="+mn-lt"/>
              </a:rPr>
              <a:t>of</a:t>
            </a:r>
            <a:r>
              <a:rPr lang="cs-CZ" sz="1000" b="1" dirty="0">
                <a:solidFill>
                  <a:srgbClr val="C00000"/>
                </a:solidFill>
                <a:latin typeface="+mn-lt"/>
              </a:rPr>
              <a:t> a </a:t>
            </a:r>
            <a:r>
              <a:rPr lang="cs-CZ" sz="1000" b="1" dirty="0" err="1">
                <a:solidFill>
                  <a:srgbClr val="C00000"/>
                </a:solidFill>
                <a:latin typeface="+mn-lt"/>
              </a:rPr>
              <a:t>Nation</a:t>
            </a:r>
            <a:r>
              <a:rPr lang="cs-CZ" sz="1000" b="1" dirty="0">
                <a:solidFill>
                  <a:srgbClr val="C00000"/>
                </a:solidFill>
                <a:latin typeface="+mn-lt"/>
              </a:rPr>
              <a:t>“</a:t>
            </a:r>
            <a:endParaRPr lang="de-DE" sz="1000" b="1" dirty="0">
              <a:solidFill>
                <a:srgbClr val="C00000"/>
              </a:solidFill>
              <a:latin typeface="+mn-lt"/>
            </a:endParaRPr>
          </a:p>
        </p:txBody>
      </p:sp>
      <p:cxnSp>
        <p:nvCxnSpPr>
          <p:cNvPr id="48" name="Gerade Verbindung 12"/>
          <p:cNvCxnSpPr/>
          <p:nvPr/>
        </p:nvCxnSpPr>
        <p:spPr>
          <a:xfrm>
            <a:off x="1416275" y="3515228"/>
            <a:ext cx="0" cy="495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Gerade Verbindung 12"/>
          <p:cNvCxnSpPr/>
          <p:nvPr/>
        </p:nvCxnSpPr>
        <p:spPr>
          <a:xfrm>
            <a:off x="2550205" y="3540249"/>
            <a:ext cx="0" cy="495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0" name="Textfeld 11"/>
          <p:cNvSpPr txBox="1"/>
          <p:nvPr/>
        </p:nvSpPr>
        <p:spPr>
          <a:xfrm>
            <a:off x="2279440" y="4191012"/>
            <a:ext cx="673100" cy="338554"/>
          </a:xfrm>
          <a:prstGeom prst="rect">
            <a:avLst/>
          </a:prstGeom>
          <a:noFill/>
        </p:spPr>
        <p:txBody>
          <a:bodyPr wrap="square" rtlCol="0">
            <a:spAutoFit/>
          </a:bodyPr>
          <a:lstStyle/>
          <a:p>
            <a:r>
              <a:rPr lang="cs-CZ" sz="1600" b="1" dirty="0">
                <a:solidFill>
                  <a:srgbClr val="C00000"/>
                </a:solidFill>
                <a:latin typeface="+mn-lt"/>
              </a:rPr>
              <a:t>1848</a:t>
            </a:r>
            <a:endParaRPr lang="de-DE" sz="1600" b="1" dirty="0">
              <a:solidFill>
                <a:srgbClr val="C00000"/>
              </a:solidFill>
              <a:latin typeface="+mn-lt"/>
            </a:endParaRPr>
          </a:p>
        </p:txBody>
      </p:sp>
      <p:sp>
        <p:nvSpPr>
          <p:cNvPr id="51" name="Textfeld 11"/>
          <p:cNvSpPr txBox="1"/>
          <p:nvPr/>
        </p:nvSpPr>
        <p:spPr>
          <a:xfrm>
            <a:off x="1297240" y="4201292"/>
            <a:ext cx="673100" cy="338554"/>
          </a:xfrm>
          <a:prstGeom prst="rect">
            <a:avLst/>
          </a:prstGeom>
          <a:noFill/>
        </p:spPr>
        <p:txBody>
          <a:bodyPr wrap="square" rtlCol="0">
            <a:spAutoFit/>
          </a:bodyPr>
          <a:lstStyle/>
          <a:p>
            <a:r>
              <a:rPr lang="cs-CZ" sz="1600" b="1" dirty="0">
                <a:solidFill>
                  <a:srgbClr val="C00000"/>
                </a:solidFill>
                <a:latin typeface="+mn-lt"/>
              </a:rPr>
              <a:t>1789</a:t>
            </a:r>
            <a:endParaRPr lang="de-DE" sz="1600" b="1" dirty="0">
              <a:solidFill>
                <a:srgbClr val="C00000"/>
              </a:solidFill>
              <a:latin typeface="+mn-lt"/>
            </a:endParaRPr>
          </a:p>
        </p:txBody>
      </p:sp>
      <p:pic>
        <p:nvPicPr>
          <p:cNvPr id="52" name="Obrázek 51"/>
          <p:cNvPicPr>
            <a:picLocks noChangeAspect="1"/>
          </p:cNvPicPr>
          <p:nvPr/>
        </p:nvPicPr>
        <p:blipFill>
          <a:blip r:embed="rId9"/>
          <a:stretch>
            <a:fillRect/>
          </a:stretch>
        </p:blipFill>
        <p:spPr>
          <a:xfrm>
            <a:off x="1035313" y="2581378"/>
            <a:ext cx="853233" cy="958871"/>
          </a:xfrm>
          <a:prstGeom prst="rect">
            <a:avLst/>
          </a:prstGeom>
        </p:spPr>
      </p:pic>
      <p:sp>
        <p:nvSpPr>
          <p:cNvPr id="53" name="Obdélník 52"/>
          <p:cNvSpPr/>
          <p:nvPr/>
        </p:nvSpPr>
        <p:spPr>
          <a:xfrm>
            <a:off x="1009441" y="1545489"/>
            <a:ext cx="1016699" cy="1015663"/>
          </a:xfrm>
          <a:prstGeom prst="rect">
            <a:avLst/>
          </a:prstGeom>
        </p:spPr>
        <p:txBody>
          <a:bodyPr wrap="square">
            <a:spAutoFit/>
          </a:bodyPr>
          <a:lstStyle/>
          <a:p>
            <a:r>
              <a:rPr lang="cs-CZ" sz="1000" b="1" dirty="0">
                <a:latin typeface="+mn-lt"/>
              </a:rPr>
              <a:t>Francouzská </a:t>
            </a:r>
          </a:p>
          <a:p>
            <a:r>
              <a:rPr lang="cs-CZ" sz="1000" b="1" dirty="0">
                <a:latin typeface="+mn-lt"/>
              </a:rPr>
              <a:t>Revoluce:</a:t>
            </a:r>
          </a:p>
          <a:p>
            <a:r>
              <a:rPr lang="cs-CZ" sz="1000" b="1" dirty="0">
                <a:latin typeface="+mn-lt"/>
              </a:rPr>
              <a:t>Propaganda se politizuje:</a:t>
            </a:r>
          </a:p>
          <a:p>
            <a:r>
              <a:rPr lang="cs-CZ" sz="1000" b="1" dirty="0">
                <a:solidFill>
                  <a:srgbClr val="FF0000"/>
                </a:solidFill>
                <a:latin typeface="+mn-lt"/>
              </a:rPr>
              <a:t>„</a:t>
            </a:r>
            <a:r>
              <a:rPr lang="cs-CZ" sz="1000" b="1" dirty="0" err="1">
                <a:solidFill>
                  <a:srgbClr val="FF0000"/>
                </a:solidFill>
                <a:latin typeface="+mn-lt"/>
              </a:rPr>
              <a:t>Propaguer</a:t>
            </a:r>
            <a:r>
              <a:rPr lang="cs-CZ" sz="1000" b="1" dirty="0">
                <a:solidFill>
                  <a:srgbClr val="FF0000"/>
                </a:solidFill>
                <a:latin typeface="+mn-lt"/>
              </a:rPr>
              <a:t> la </a:t>
            </a:r>
            <a:r>
              <a:rPr lang="cs-CZ" sz="1000" b="1" dirty="0" err="1">
                <a:solidFill>
                  <a:srgbClr val="FF0000"/>
                </a:solidFill>
                <a:latin typeface="+mn-lt"/>
              </a:rPr>
              <a:t>liberté</a:t>
            </a:r>
            <a:r>
              <a:rPr lang="cs-CZ" sz="1000" b="1" dirty="0">
                <a:solidFill>
                  <a:srgbClr val="FF0000"/>
                </a:solidFill>
                <a:latin typeface="+mn-lt"/>
              </a:rPr>
              <a:t>!“</a:t>
            </a:r>
          </a:p>
        </p:txBody>
      </p:sp>
      <p:sp>
        <p:nvSpPr>
          <p:cNvPr id="54" name="Obdélník 53"/>
          <p:cNvSpPr/>
          <p:nvPr/>
        </p:nvSpPr>
        <p:spPr>
          <a:xfrm>
            <a:off x="1210365" y="4529566"/>
            <a:ext cx="1133642" cy="1938992"/>
          </a:xfrm>
          <a:prstGeom prst="rect">
            <a:avLst/>
          </a:prstGeom>
          <a:solidFill>
            <a:schemeClr val="bg1"/>
          </a:solidFill>
        </p:spPr>
        <p:txBody>
          <a:bodyPr wrap="square">
            <a:spAutoFit/>
          </a:bodyPr>
          <a:lstStyle/>
          <a:p>
            <a:r>
              <a:rPr lang="cs-CZ" sz="1000" b="1" dirty="0">
                <a:solidFill>
                  <a:srgbClr val="FF0000"/>
                </a:solidFill>
                <a:latin typeface="+mn-lt"/>
              </a:rPr>
              <a:t>Analogie ke katolické ‚propagandě </a:t>
            </a:r>
            <a:r>
              <a:rPr lang="cs-CZ" sz="1000" b="1" dirty="0" err="1">
                <a:solidFill>
                  <a:srgbClr val="FF0000"/>
                </a:solidFill>
                <a:latin typeface="+mn-lt"/>
              </a:rPr>
              <a:t>fidei</a:t>
            </a:r>
            <a:r>
              <a:rPr lang="cs-CZ" sz="1000" b="1" dirty="0">
                <a:solidFill>
                  <a:srgbClr val="FF0000"/>
                </a:solidFill>
                <a:latin typeface="+mn-lt"/>
              </a:rPr>
              <a:t>‘ je chtěná!</a:t>
            </a:r>
          </a:p>
          <a:p>
            <a:endParaRPr lang="cs-CZ" sz="1000" b="1" dirty="0">
              <a:solidFill>
                <a:srgbClr val="FF0000"/>
              </a:solidFill>
              <a:latin typeface="+mn-lt"/>
            </a:endParaRPr>
          </a:p>
          <a:p>
            <a:r>
              <a:rPr lang="cs-CZ" sz="1000" b="1" dirty="0">
                <a:solidFill>
                  <a:srgbClr val="FF0000"/>
                </a:solidFill>
                <a:latin typeface="+mn-lt"/>
              </a:rPr>
              <a:t>Vznik motivu konspiračního ‚klubu‘ zaměřeného na šíření demokratických zásad</a:t>
            </a:r>
          </a:p>
        </p:txBody>
      </p:sp>
      <p:sp>
        <p:nvSpPr>
          <p:cNvPr id="45" name="Obdélník 44"/>
          <p:cNvSpPr/>
          <p:nvPr/>
        </p:nvSpPr>
        <p:spPr>
          <a:xfrm>
            <a:off x="2026140" y="2378968"/>
            <a:ext cx="1133642" cy="1169551"/>
          </a:xfrm>
          <a:prstGeom prst="rect">
            <a:avLst/>
          </a:prstGeom>
          <a:solidFill>
            <a:schemeClr val="bg1"/>
          </a:solidFill>
        </p:spPr>
        <p:txBody>
          <a:bodyPr wrap="square">
            <a:spAutoFit/>
          </a:bodyPr>
          <a:lstStyle/>
          <a:p>
            <a:r>
              <a:rPr lang="cs-CZ" sz="1000" b="1" dirty="0">
                <a:solidFill>
                  <a:srgbClr val="FF0000"/>
                </a:solidFill>
                <a:latin typeface="+mn-lt"/>
              </a:rPr>
              <a:t>Propaganda je instituce se sídlem ve Francií, která pobízí státy k demokratické revoluci</a:t>
            </a:r>
          </a:p>
        </p:txBody>
      </p:sp>
      <p:cxnSp>
        <p:nvCxnSpPr>
          <p:cNvPr id="47" name="Gerade Verbindung 12"/>
          <p:cNvCxnSpPr/>
          <p:nvPr/>
        </p:nvCxnSpPr>
        <p:spPr>
          <a:xfrm>
            <a:off x="3214980" y="3871717"/>
            <a:ext cx="2070" cy="79583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5" name="Obdélník 54"/>
          <p:cNvSpPr/>
          <p:nvPr/>
        </p:nvSpPr>
        <p:spPr>
          <a:xfrm>
            <a:off x="2503668" y="4556235"/>
            <a:ext cx="1273710" cy="1323439"/>
          </a:xfrm>
          <a:prstGeom prst="rect">
            <a:avLst/>
          </a:prstGeom>
          <a:solidFill>
            <a:srgbClr val="FFFF00"/>
          </a:solidFill>
        </p:spPr>
        <p:txBody>
          <a:bodyPr wrap="square">
            <a:spAutoFit/>
          </a:bodyPr>
          <a:lstStyle/>
          <a:p>
            <a:r>
              <a:rPr lang="cs-CZ" sz="1000" b="1" dirty="0">
                <a:solidFill>
                  <a:srgbClr val="FF0000"/>
                </a:solidFill>
                <a:latin typeface="+mn-lt"/>
              </a:rPr>
              <a:t>Rozštěpení pojmu</a:t>
            </a:r>
          </a:p>
          <a:p>
            <a:endParaRPr lang="cs-CZ" sz="1000" b="1" dirty="0">
              <a:solidFill>
                <a:srgbClr val="FF0000"/>
              </a:solidFill>
              <a:latin typeface="+mn-lt"/>
            </a:endParaRPr>
          </a:p>
          <a:p>
            <a:pPr marL="171450" indent="-171450">
              <a:buFont typeface="Arial" panose="020B0604020202020204" pitchFamily="34" charset="0"/>
              <a:buChar char="•"/>
            </a:pPr>
            <a:r>
              <a:rPr lang="cs-CZ" sz="1000" b="1" dirty="0">
                <a:solidFill>
                  <a:srgbClr val="FF0000"/>
                </a:solidFill>
                <a:latin typeface="+mn-lt"/>
              </a:rPr>
              <a:t>Anarchistický výklad</a:t>
            </a:r>
          </a:p>
          <a:p>
            <a:pPr marL="171450" indent="-171450">
              <a:buFont typeface="Arial" panose="020B0604020202020204" pitchFamily="34" charset="0"/>
              <a:buChar char="•"/>
            </a:pPr>
            <a:r>
              <a:rPr lang="cs-CZ" sz="1000" b="1" dirty="0">
                <a:solidFill>
                  <a:srgbClr val="FF0000"/>
                </a:solidFill>
                <a:latin typeface="+mn-lt"/>
              </a:rPr>
              <a:t>Sociální demokracií</a:t>
            </a:r>
          </a:p>
          <a:p>
            <a:pPr marL="171450" indent="-171450">
              <a:buFont typeface="Arial" panose="020B0604020202020204" pitchFamily="34" charset="0"/>
              <a:buChar char="•"/>
            </a:pPr>
            <a:r>
              <a:rPr lang="cs-CZ" sz="1000" b="1" dirty="0">
                <a:solidFill>
                  <a:srgbClr val="FF0000"/>
                </a:solidFill>
                <a:latin typeface="+mn-lt"/>
              </a:rPr>
              <a:t>Leninismus</a:t>
            </a:r>
          </a:p>
        </p:txBody>
      </p:sp>
      <p:sp>
        <p:nvSpPr>
          <p:cNvPr id="56" name="Obdélník 55"/>
          <p:cNvSpPr/>
          <p:nvPr/>
        </p:nvSpPr>
        <p:spPr>
          <a:xfrm>
            <a:off x="3532471" y="5747001"/>
            <a:ext cx="1005533" cy="707886"/>
          </a:xfrm>
          <a:prstGeom prst="rect">
            <a:avLst/>
          </a:prstGeom>
          <a:solidFill>
            <a:srgbClr val="FFC000"/>
          </a:solidFill>
        </p:spPr>
        <p:txBody>
          <a:bodyPr wrap="square">
            <a:spAutoFit/>
          </a:bodyPr>
          <a:lstStyle/>
          <a:p>
            <a:r>
              <a:rPr lang="cs-CZ" sz="1000" b="1" dirty="0">
                <a:solidFill>
                  <a:srgbClr val="FF0000"/>
                </a:solidFill>
                <a:latin typeface="+mn-lt"/>
              </a:rPr>
              <a:t>Válečná propaganda</a:t>
            </a:r>
          </a:p>
          <a:p>
            <a:r>
              <a:rPr lang="cs-CZ" sz="1000" b="1" dirty="0">
                <a:solidFill>
                  <a:srgbClr val="FF0000"/>
                </a:solidFill>
                <a:latin typeface="+mn-lt"/>
              </a:rPr>
              <a:t>I. světová válka</a:t>
            </a:r>
          </a:p>
        </p:txBody>
      </p:sp>
      <p:sp>
        <p:nvSpPr>
          <p:cNvPr id="57" name="Obdélník 56"/>
          <p:cNvSpPr/>
          <p:nvPr/>
        </p:nvSpPr>
        <p:spPr>
          <a:xfrm>
            <a:off x="2532644" y="1419352"/>
            <a:ext cx="1121310" cy="1015663"/>
          </a:xfrm>
          <a:prstGeom prst="rect">
            <a:avLst/>
          </a:prstGeom>
          <a:solidFill>
            <a:srgbClr val="FFFF00"/>
          </a:solidFill>
        </p:spPr>
        <p:txBody>
          <a:bodyPr wrap="square">
            <a:spAutoFit/>
          </a:bodyPr>
          <a:lstStyle/>
          <a:p>
            <a:r>
              <a:rPr lang="cs-CZ" sz="1000" b="1" dirty="0">
                <a:solidFill>
                  <a:srgbClr val="FF0000"/>
                </a:solidFill>
                <a:latin typeface="+mn-lt"/>
              </a:rPr>
              <a:t>Osvojení pojmu všemi </a:t>
            </a:r>
            <a:r>
              <a:rPr lang="cs-CZ" sz="1000" b="1" dirty="0" err="1">
                <a:solidFill>
                  <a:srgbClr val="FF0000"/>
                </a:solidFill>
                <a:latin typeface="+mn-lt"/>
              </a:rPr>
              <a:t>stranamy</a:t>
            </a:r>
            <a:endParaRPr lang="cs-CZ" sz="1000" b="1" dirty="0">
              <a:solidFill>
                <a:srgbClr val="FF0000"/>
              </a:solidFill>
              <a:latin typeface="+mn-lt"/>
            </a:endParaRPr>
          </a:p>
          <a:p>
            <a:r>
              <a:rPr lang="cs-CZ" sz="1000" b="1" dirty="0">
                <a:solidFill>
                  <a:srgbClr val="FF0000"/>
                </a:solidFill>
                <a:latin typeface="+mn-lt"/>
              </a:rPr>
              <a:t>Stane se celoevropským termínem </a:t>
            </a:r>
          </a:p>
        </p:txBody>
      </p:sp>
      <p:sp>
        <p:nvSpPr>
          <p:cNvPr id="58" name="Obdélník 57"/>
          <p:cNvSpPr/>
          <p:nvPr/>
        </p:nvSpPr>
        <p:spPr>
          <a:xfrm>
            <a:off x="4788025" y="5584061"/>
            <a:ext cx="1133642" cy="861774"/>
          </a:xfrm>
          <a:prstGeom prst="rect">
            <a:avLst/>
          </a:prstGeom>
          <a:solidFill>
            <a:schemeClr val="bg1"/>
          </a:solidFill>
        </p:spPr>
        <p:txBody>
          <a:bodyPr wrap="square">
            <a:spAutoFit/>
          </a:bodyPr>
          <a:lstStyle/>
          <a:p>
            <a:r>
              <a:rPr lang="cs-CZ" sz="1000" b="1" dirty="0">
                <a:solidFill>
                  <a:srgbClr val="FF0000"/>
                </a:solidFill>
                <a:latin typeface="+mn-lt"/>
              </a:rPr>
              <a:t>Josef Goebbels</a:t>
            </a:r>
          </a:p>
          <a:p>
            <a:endParaRPr lang="cs-CZ" sz="800" b="1" dirty="0">
              <a:solidFill>
                <a:srgbClr val="FF0000"/>
              </a:solidFill>
              <a:latin typeface="+mn-lt"/>
            </a:endParaRPr>
          </a:p>
          <a:p>
            <a:r>
              <a:rPr lang="cs-CZ" sz="1000" b="1" dirty="0">
                <a:solidFill>
                  <a:srgbClr val="FF0000"/>
                </a:solidFill>
                <a:latin typeface="+mn-lt"/>
              </a:rPr>
              <a:t>vývoj</a:t>
            </a:r>
          </a:p>
          <a:p>
            <a:r>
              <a:rPr lang="cs-CZ" sz="1000" b="1" dirty="0">
                <a:solidFill>
                  <a:srgbClr val="FF0000"/>
                </a:solidFill>
                <a:latin typeface="+mn-lt"/>
              </a:rPr>
              <a:t>„totální propagandy“</a:t>
            </a:r>
          </a:p>
        </p:txBody>
      </p:sp>
      <p:pic>
        <p:nvPicPr>
          <p:cNvPr id="59" name="Obrázek 5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3668" y="5840636"/>
            <a:ext cx="778782" cy="778782"/>
          </a:xfrm>
          <a:prstGeom prst="rect">
            <a:avLst/>
          </a:prstGeom>
        </p:spPr>
      </p:pic>
      <p:pic>
        <p:nvPicPr>
          <p:cNvPr id="5" name="Obrázek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0010" y="4435947"/>
            <a:ext cx="868067" cy="1165314"/>
          </a:xfrm>
          <a:prstGeom prst="rect">
            <a:avLst/>
          </a:prstGeom>
        </p:spPr>
      </p:pic>
      <p:cxnSp>
        <p:nvCxnSpPr>
          <p:cNvPr id="60" name="Gerade Verbindung 12"/>
          <p:cNvCxnSpPr/>
          <p:nvPr/>
        </p:nvCxnSpPr>
        <p:spPr>
          <a:xfrm>
            <a:off x="5168820" y="3918465"/>
            <a:ext cx="14746" cy="5455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1" name="Obdélník 60"/>
          <p:cNvSpPr/>
          <p:nvPr/>
        </p:nvSpPr>
        <p:spPr>
          <a:xfrm>
            <a:off x="5059154" y="3398843"/>
            <a:ext cx="943722" cy="400110"/>
          </a:xfrm>
          <a:prstGeom prst="rect">
            <a:avLst/>
          </a:prstGeom>
          <a:solidFill>
            <a:srgbClr val="FFC000"/>
          </a:solidFill>
        </p:spPr>
        <p:txBody>
          <a:bodyPr wrap="square">
            <a:spAutoFit/>
          </a:bodyPr>
          <a:lstStyle/>
          <a:p>
            <a:r>
              <a:rPr lang="cs-CZ" sz="1000" b="1" dirty="0">
                <a:solidFill>
                  <a:srgbClr val="FF0000"/>
                </a:solidFill>
                <a:latin typeface="+mn-lt"/>
              </a:rPr>
              <a:t>USA: Éra </a:t>
            </a:r>
            <a:r>
              <a:rPr lang="cs-CZ" sz="1000" b="1" dirty="0" err="1">
                <a:solidFill>
                  <a:srgbClr val="FF0000"/>
                </a:solidFill>
                <a:latin typeface="+mn-lt"/>
              </a:rPr>
              <a:t>McCarthyho</a:t>
            </a:r>
            <a:endParaRPr lang="cs-CZ" sz="1000" b="1" dirty="0">
              <a:solidFill>
                <a:srgbClr val="FF0000"/>
              </a:solidFill>
              <a:latin typeface="+mn-lt"/>
            </a:endParaRPr>
          </a:p>
        </p:txBody>
      </p:sp>
      <p:sp>
        <p:nvSpPr>
          <p:cNvPr id="62" name="Obdélník 61"/>
          <p:cNvSpPr/>
          <p:nvPr/>
        </p:nvSpPr>
        <p:spPr>
          <a:xfrm>
            <a:off x="6489232" y="4488296"/>
            <a:ext cx="888411" cy="400110"/>
          </a:xfrm>
          <a:prstGeom prst="rect">
            <a:avLst/>
          </a:prstGeom>
          <a:solidFill>
            <a:srgbClr val="FFC000"/>
          </a:solidFill>
        </p:spPr>
        <p:txBody>
          <a:bodyPr wrap="square">
            <a:spAutoFit/>
          </a:bodyPr>
          <a:lstStyle/>
          <a:p>
            <a:r>
              <a:rPr lang="cs-CZ" sz="1000" b="1" dirty="0">
                <a:solidFill>
                  <a:srgbClr val="FF0000"/>
                </a:solidFill>
                <a:latin typeface="+mn-lt"/>
              </a:rPr>
              <a:t>Studentské hnutí</a:t>
            </a:r>
          </a:p>
        </p:txBody>
      </p:sp>
      <p:pic>
        <p:nvPicPr>
          <p:cNvPr id="63" name="Obrázek 62">
            <a:extLst>
              <a:ext uri="{FF2B5EF4-FFF2-40B4-BE49-F238E27FC236}">
                <a16:creationId xmlns:a16="http://schemas.microsoft.com/office/drawing/2014/main" id="{A90AB0DA-B134-30E0-739C-BBE98F7CD278}"/>
              </a:ext>
            </a:extLst>
          </p:cNvPr>
          <p:cNvPicPr>
            <a:picLocks noChangeAspect="1"/>
          </p:cNvPicPr>
          <p:nvPr/>
        </p:nvPicPr>
        <p:blipFill>
          <a:blip r:embed="rId12"/>
          <a:stretch>
            <a:fillRect/>
          </a:stretch>
        </p:blipFill>
        <p:spPr>
          <a:xfrm>
            <a:off x="7718876" y="2703527"/>
            <a:ext cx="1063623" cy="1087166"/>
          </a:xfrm>
          <a:prstGeom prst="rect">
            <a:avLst/>
          </a:prstGeom>
        </p:spPr>
      </p:pic>
      <p:sp>
        <p:nvSpPr>
          <p:cNvPr id="64" name="Obdélník 63"/>
          <p:cNvSpPr/>
          <p:nvPr/>
        </p:nvSpPr>
        <p:spPr>
          <a:xfrm>
            <a:off x="8208808" y="1545489"/>
            <a:ext cx="1147381" cy="1169551"/>
          </a:xfrm>
          <a:prstGeom prst="rect">
            <a:avLst/>
          </a:prstGeom>
        </p:spPr>
        <p:txBody>
          <a:bodyPr wrap="square">
            <a:spAutoFit/>
          </a:bodyPr>
          <a:lstStyle/>
          <a:p>
            <a:endParaRPr lang="cs-CZ" sz="1000" b="1" dirty="0">
              <a:latin typeface="+mj-lt"/>
            </a:endParaRPr>
          </a:p>
          <a:p>
            <a:r>
              <a:rPr lang="cs-CZ" sz="1000" b="1" dirty="0">
                <a:latin typeface="+mj-lt"/>
              </a:rPr>
              <a:t>Claude Shannon</a:t>
            </a:r>
          </a:p>
          <a:p>
            <a:endParaRPr lang="cs-CZ" sz="1000" b="1" dirty="0">
              <a:latin typeface="+mj-lt"/>
            </a:endParaRPr>
          </a:p>
          <a:p>
            <a:r>
              <a:rPr lang="cs-CZ" sz="1000" b="1" dirty="0">
                <a:latin typeface="+mj-lt"/>
              </a:rPr>
              <a:t>Matematické </a:t>
            </a:r>
          </a:p>
          <a:p>
            <a:r>
              <a:rPr lang="cs-CZ" sz="1000" b="1" dirty="0">
                <a:latin typeface="+mj-lt"/>
              </a:rPr>
              <a:t>Principy</a:t>
            </a:r>
          </a:p>
          <a:p>
            <a:r>
              <a:rPr lang="cs-CZ" sz="1000" b="1" dirty="0" err="1">
                <a:latin typeface="+mj-lt"/>
              </a:rPr>
              <a:t>kommunikace</a:t>
            </a:r>
            <a:endParaRPr lang="cs-CZ" sz="1000" dirty="0">
              <a:latin typeface="+mj-lt"/>
            </a:endParaRPr>
          </a:p>
        </p:txBody>
      </p:sp>
    </p:spTree>
    <p:extLst>
      <p:ext uri="{BB962C8B-B14F-4D97-AF65-F5344CB8AC3E}">
        <p14:creationId xmlns:p14="http://schemas.microsoft.com/office/powerpoint/2010/main" val="13419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0</TotalTime>
  <Words>1712</Words>
  <Application>Microsoft Office PowerPoint</Application>
  <PresentationFormat>Předvádění na obrazovce (4:3)</PresentationFormat>
  <Paragraphs>240</Paragraphs>
  <Slides>12</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Tahoma</vt:lpstr>
      <vt:lpstr>Wingdings</vt:lpstr>
      <vt:lpstr>Prezentace_MU_CZ</vt:lpstr>
      <vt:lpstr>Metodika XII.  Středověká propaganda III. Různé tváře propagandy - Geneze pojmu        </vt:lpstr>
      <vt:lpstr>Úkoly 10.10.</vt:lpstr>
      <vt:lpstr>Úkoly 10.10.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Úkoly 17.10.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PK</dc:creator>
  <cp:lastModifiedBy>Klara Hübner</cp:lastModifiedBy>
  <cp:revision>258</cp:revision>
  <cp:lastPrinted>2019-09-24T07:27:02Z</cp:lastPrinted>
  <dcterms:created xsi:type="dcterms:W3CDTF">2015-11-23T07:04:47Z</dcterms:created>
  <dcterms:modified xsi:type="dcterms:W3CDTF">2023-10-10T06:18:36Z</dcterms:modified>
</cp:coreProperties>
</file>