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2" r:id="rId2"/>
    <p:sldId id="322" r:id="rId3"/>
    <p:sldId id="329" r:id="rId4"/>
    <p:sldId id="323" r:id="rId5"/>
    <p:sldId id="324" r:id="rId6"/>
    <p:sldId id="325" r:id="rId7"/>
    <p:sldId id="326" r:id="rId8"/>
    <p:sldId id="333" r:id="rId9"/>
    <p:sldId id="32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740CD5-4EF0-4DFE-9A4A-24918BB3F6FB}" v="15" dt="2023-10-11T21:44:39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E2740CD5-4EF0-4DFE-9A4A-24918BB3F6FB}"/>
    <pc:docChg chg="undo custSel addSld delSld modSld">
      <pc:chgData name="Michal Varchol" userId="17b5eb1e964ec638" providerId="LiveId" clId="{E2740CD5-4EF0-4DFE-9A4A-24918BB3F6FB}" dt="2023-10-12T09:19:25.664" v="2394"/>
      <pc:docMkLst>
        <pc:docMk/>
      </pc:docMkLst>
      <pc:sldChg chg="del">
        <pc:chgData name="Michal Varchol" userId="17b5eb1e964ec638" providerId="LiveId" clId="{E2740CD5-4EF0-4DFE-9A4A-24918BB3F6FB}" dt="2023-10-06T19:30:05.777" v="11" actId="47"/>
        <pc:sldMkLst>
          <pc:docMk/>
          <pc:sldMk cId="3615327471" sldId="256"/>
        </pc:sldMkLst>
      </pc:sldChg>
      <pc:sldChg chg="modSp add mod">
        <pc:chgData name="Michal Varchol" userId="17b5eb1e964ec638" providerId="LiveId" clId="{E2740CD5-4EF0-4DFE-9A4A-24918BB3F6FB}" dt="2023-10-11T21:24:22.554" v="2094" actId="20577"/>
        <pc:sldMkLst>
          <pc:docMk/>
          <pc:sldMk cId="1075585272" sldId="322"/>
        </pc:sldMkLst>
        <pc:spChg chg="mod">
          <ac:chgData name="Michal Varchol" userId="17b5eb1e964ec638" providerId="LiveId" clId="{E2740CD5-4EF0-4DFE-9A4A-24918BB3F6FB}" dt="2023-10-11T11:21:48.881" v="1488" actId="20577"/>
          <ac:spMkLst>
            <pc:docMk/>
            <pc:sldMk cId="1075585272" sldId="322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24:22.554" v="2094" actId="20577"/>
          <ac:spMkLst>
            <pc:docMk/>
            <pc:sldMk cId="1075585272" sldId="322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E2740CD5-4EF0-4DFE-9A4A-24918BB3F6FB}" dt="2023-10-11T21:26:11.945" v="2135" actId="207"/>
        <pc:sldMkLst>
          <pc:docMk/>
          <pc:sldMk cId="1715447165" sldId="323"/>
        </pc:sldMkLst>
        <pc:spChg chg="mod">
          <ac:chgData name="Michal Varchol" userId="17b5eb1e964ec638" providerId="LiveId" clId="{E2740CD5-4EF0-4DFE-9A4A-24918BB3F6FB}" dt="2023-10-11T10:46:09.797" v="309" actId="115"/>
          <ac:spMkLst>
            <pc:docMk/>
            <pc:sldMk cId="1715447165" sldId="323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26:11.945" v="2135" actId="207"/>
          <ac:spMkLst>
            <pc:docMk/>
            <pc:sldMk cId="1715447165" sldId="323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E2740CD5-4EF0-4DFE-9A4A-24918BB3F6FB}" dt="2023-10-11T21:28:51.137" v="2169" actId="113"/>
        <pc:sldMkLst>
          <pc:docMk/>
          <pc:sldMk cId="1389179559" sldId="324"/>
        </pc:sldMkLst>
        <pc:spChg chg="del">
          <ac:chgData name="Michal Varchol" userId="17b5eb1e964ec638" providerId="LiveId" clId="{E2740CD5-4EF0-4DFE-9A4A-24918BB3F6FB}" dt="2023-10-11T10:55:18.720" v="608" actId="478"/>
          <ac:spMkLst>
            <pc:docMk/>
            <pc:sldMk cId="1389179559" sldId="324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28:51.137" v="2169" actId="113"/>
          <ac:spMkLst>
            <pc:docMk/>
            <pc:sldMk cId="1389179559" sldId="324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E2740CD5-4EF0-4DFE-9A4A-24918BB3F6FB}" dt="2023-10-11T21:43:21.520" v="2208" actId="113"/>
        <pc:sldMkLst>
          <pc:docMk/>
          <pc:sldMk cId="2288756428" sldId="325"/>
        </pc:sldMkLst>
        <pc:spChg chg="mod">
          <ac:chgData name="Michal Varchol" userId="17b5eb1e964ec638" providerId="LiveId" clId="{E2740CD5-4EF0-4DFE-9A4A-24918BB3F6FB}" dt="2023-10-11T11:02:58.334" v="822" actId="20577"/>
          <ac:spMkLst>
            <pc:docMk/>
            <pc:sldMk cId="2288756428" sldId="325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43:21.520" v="2208" actId="113"/>
          <ac:spMkLst>
            <pc:docMk/>
            <pc:sldMk cId="2288756428" sldId="325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E2740CD5-4EF0-4DFE-9A4A-24918BB3F6FB}" dt="2023-10-11T21:44:22.438" v="2223" actId="207"/>
        <pc:sldMkLst>
          <pc:docMk/>
          <pc:sldMk cId="2612560905" sldId="326"/>
        </pc:sldMkLst>
        <pc:spChg chg="del">
          <ac:chgData name="Michal Varchol" userId="17b5eb1e964ec638" providerId="LiveId" clId="{E2740CD5-4EF0-4DFE-9A4A-24918BB3F6FB}" dt="2023-10-11T11:08:17.787" v="1042" actId="478"/>
          <ac:spMkLst>
            <pc:docMk/>
            <pc:sldMk cId="2612560905" sldId="326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44:22.438" v="2223" actId="207"/>
          <ac:spMkLst>
            <pc:docMk/>
            <pc:sldMk cId="2612560905" sldId="326"/>
            <ac:spMk id="4" creationId="{21965258-6846-1C71-40CD-B3203C995D68}"/>
          </ac:spMkLst>
        </pc:spChg>
      </pc:sldChg>
      <pc:sldChg chg="add del">
        <pc:chgData name="Michal Varchol" userId="17b5eb1e964ec638" providerId="LiveId" clId="{E2740CD5-4EF0-4DFE-9A4A-24918BB3F6FB}" dt="2023-10-11T21:44:28.934" v="2224" actId="47"/>
        <pc:sldMkLst>
          <pc:docMk/>
          <pc:sldMk cId="2014291902" sldId="327"/>
        </pc:sldMkLst>
      </pc:sldChg>
      <pc:sldChg chg="modSp add mod">
        <pc:chgData name="Michal Varchol" userId="17b5eb1e964ec638" providerId="LiveId" clId="{E2740CD5-4EF0-4DFE-9A4A-24918BB3F6FB}" dt="2023-10-11T10:18:49.284" v="282" actId="20577"/>
        <pc:sldMkLst>
          <pc:docMk/>
          <pc:sldMk cId="2434383818" sldId="328"/>
        </pc:sldMkLst>
        <pc:spChg chg="mod">
          <ac:chgData name="Michal Varchol" userId="17b5eb1e964ec638" providerId="LiveId" clId="{E2740CD5-4EF0-4DFE-9A4A-24918BB3F6FB}" dt="2023-10-11T10:07:23.938" v="14"/>
          <ac:spMkLst>
            <pc:docMk/>
            <pc:sldMk cId="2434383818" sldId="328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10:18:49.284" v="282" actId="20577"/>
          <ac:spMkLst>
            <pc:docMk/>
            <pc:sldMk cId="2434383818" sldId="328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E2740CD5-4EF0-4DFE-9A4A-24918BB3F6FB}" dt="2023-10-11T21:27:54.237" v="2154" actId="114"/>
        <pc:sldMkLst>
          <pc:docMk/>
          <pc:sldMk cId="879093316" sldId="329"/>
        </pc:sldMkLst>
        <pc:spChg chg="del">
          <ac:chgData name="Michal Varchol" userId="17b5eb1e964ec638" providerId="LiveId" clId="{E2740CD5-4EF0-4DFE-9A4A-24918BB3F6FB}" dt="2023-10-11T18:29:32.071" v="1893" actId="478"/>
          <ac:spMkLst>
            <pc:docMk/>
            <pc:sldMk cId="879093316" sldId="329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27:54.237" v="2154" actId="114"/>
          <ac:spMkLst>
            <pc:docMk/>
            <pc:sldMk cId="879093316" sldId="329"/>
            <ac:spMk id="4" creationId="{21965258-6846-1C71-40CD-B3203C995D68}"/>
          </ac:spMkLst>
        </pc:spChg>
      </pc:sldChg>
      <pc:sldChg chg="add del">
        <pc:chgData name="Michal Varchol" userId="17b5eb1e964ec638" providerId="LiveId" clId="{E2740CD5-4EF0-4DFE-9A4A-24918BB3F6FB}" dt="2023-10-11T21:25:19.475" v="2117" actId="47"/>
        <pc:sldMkLst>
          <pc:docMk/>
          <pc:sldMk cId="537406919" sldId="330"/>
        </pc:sldMkLst>
      </pc:sldChg>
      <pc:sldChg chg="add del">
        <pc:chgData name="Michal Varchol" userId="17b5eb1e964ec638" providerId="LiveId" clId="{E2740CD5-4EF0-4DFE-9A4A-24918BB3F6FB}" dt="2023-10-11T21:25:20.940" v="2118" actId="47"/>
        <pc:sldMkLst>
          <pc:docMk/>
          <pc:sldMk cId="2687700376" sldId="331"/>
        </pc:sldMkLst>
      </pc:sldChg>
      <pc:sldChg chg="modSp add mod">
        <pc:chgData name="Michal Varchol" userId="17b5eb1e964ec638" providerId="LiveId" clId="{E2740CD5-4EF0-4DFE-9A4A-24918BB3F6FB}" dt="2023-10-06T19:30:09.578" v="13" actId="20577"/>
        <pc:sldMkLst>
          <pc:docMk/>
          <pc:sldMk cId="3612274300" sldId="332"/>
        </pc:sldMkLst>
        <pc:spChg chg="mod">
          <ac:chgData name="Michal Varchol" userId="17b5eb1e964ec638" providerId="LiveId" clId="{E2740CD5-4EF0-4DFE-9A4A-24918BB3F6FB}" dt="2023-10-06T19:30:09.578" v="13" actId="20577"/>
          <ac:spMkLst>
            <pc:docMk/>
            <pc:sldMk cId="3612274300" sldId="332"/>
            <ac:spMk id="3" creationId="{82778172-7716-6592-29E7-0D11D0703AA5}"/>
          </ac:spMkLst>
        </pc:spChg>
      </pc:sldChg>
      <pc:sldChg chg="modSp add mod">
        <pc:chgData name="Michal Varchol" userId="17b5eb1e964ec638" providerId="LiveId" clId="{E2740CD5-4EF0-4DFE-9A4A-24918BB3F6FB}" dt="2023-10-11T21:49:15.252" v="2385" actId="20577"/>
        <pc:sldMkLst>
          <pc:docMk/>
          <pc:sldMk cId="3228040918" sldId="333"/>
        </pc:sldMkLst>
        <pc:spChg chg="mod">
          <ac:chgData name="Michal Varchol" userId="17b5eb1e964ec638" providerId="LiveId" clId="{E2740CD5-4EF0-4DFE-9A4A-24918BB3F6FB}" dt="2023-10-11T11:27:57.221" v="1511" actId="20577"/>
          <ac:spMkLst>
            <pc:docMk/>
            <pc:sldMk cId="3228040918" sldId="333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49:15.252" v="2385" actId="20577"/>
          <ac:spMkLst>
            <pc:docMk/>
            <pc:sldMk cId="3228040918" sldId="333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E2740CD5-4EF0-4DFE-9A4A-24918BB3F6FB}" dt="2023-10-12T09:19:25.664" v="2394"/>
        <pc:sldMkLst>
          <pc:docMk/>
          <pc:sldMk cId="372898483" sldId="334"/>
        </pc:sldMkLst>
        <pc:spChg chg="mod">
          <ac:chgData name="Michal Varchol" userId="17b5eb1e964ec638" providerId="LiveId" clId="{E2740CD5-4EF0-4DFE-9A4A-24918BB3F6FB}" dt="2023-10-12T09:19:25.664" v="2394"/>
          <ac:spMkLst>
            <pc:docMk/>
            <pc:sldMk cId="372898483" sldId="334"/>
            <ac:spMk id="3" creationId="{43F9DB43-6F04-D0D7-60B8-795413C05DD4}"/>
          </ac:spMkLst>
        </pc:spChg>
        <pc:spChg chg="mod">
          <ac:chgData name="Michal Varchol" userId="17b5eb1e964ec638" providerId="LiveId" clId="{E2740CD5-4EF0-4DFE-9A4A-24918BB3F6FB}" dt="2023-10-11T21:44:44.006" v="2226" actId="20577"/>
          <ac:spMkLst>
            <pc:docMk/>
            <pc:sldMk cId="372898483" sldId="334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A8833-35B3-46B9-941A-566C8639CA1E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12188-C679-4594-90B2-5CA8FFF5E4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5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4615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C344D-44BA-EE83-84A3-59B6F3AB4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9ED524-7BA6-79F5-3175-F1F1B1B1BD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4B6E39A-F72A-F450-422F-EDE5388A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A0EB259-ABCC-9306-DCEE-853E5B8F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606347-09FE-5308-CFB9-1C66981DA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41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CC12F-1B59-EA50-AA79-CF11AE35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A3E6B67-EF14-1E67-E1FA-87BA1F54B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1406C9A-6E8C-DD98-6489-B818E6693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7E5166C-782C-9357-3A49-B10889C4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AF93BC-115A-2E77-5F97-CAE492B1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13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440DBB8-EAA1-8638-EA09-5B9905FC2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CBCE5FE-3056-843D-2C1D-51EE7CD7B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6AA571-921F-5111-5DED-EE8E873B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6362397-97EC-7A73-3F91-83D2F4DC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EE28DA8-08CD-71BF-9B77-168CA0C8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292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E8F0A-9787-961D-3079-BB2AC9A1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D29D3C5-26F1-ED7F-93E8-95D773D3C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398688-7214-ED6A-30B8-A728D88A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C1C0F4-1EEC-3C74-65DC-C5367F34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E9381CD-10BE-9D80-B6F0-6A5A77131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25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883BB-1078-F405-97B7-9D4200F0E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4FC2D3-CBEF-1949-43E1-B0653CD99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69F4709-E3D1-7DD8-E7C5-1C4DCEC0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D7A1B42-A0AF-3DE7-A47B-72BE3604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8E336FF-0D07-C029-1DEA-AF64123D7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36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12107-DB25-2DD8-05F7-A61BF846C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497C6D-D17A-FCE9-947C-E4BC3C834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2ABE22B-0733-75AE-3DC5-F88386036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B775C18-A575-EE8E-9DF5-A6BEBCFB1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26E7155-6511-13F2-D3E0-4A72094F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859BF5F-35D4-5111-A84F-E0F17F8A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85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5B5D8-CD65-217A-9F10-26EA0D6B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9F999A-B2CE-8E3B-9EE5-848DE62BD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6D77B46-F156-8427-FBD9-B24C1C87B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3CD8192-D0F6-D39C-3858-70EDFFFF9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7F22E75-A4CB-E669-972B-E68C3E8AC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79C99BA-5C93-E3AD-11EA-EA17AF08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C60E0E6-5198-EAFF-1847-B960F401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721F5C20-CDC7-650A-3929-684E4F91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15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1FABB-E4DD-91D6-C390-AEA3C20F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EABABE1-9A82-44D1-A1B8-0D286670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3FF58D7-332D-E3CF-F69A-B5DB3C1B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09086F7-8917-D041-D509-F475852F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5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8CCDC32-B4B4-C133-D149-EE2C8AD6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A2BC56E-E5A6-8B34-EEC5-87AA84CF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EF8B477-7DF5-91A3-7BCD-59DFD6CA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59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A1F94-15E3-3213-0C5F-9F58B67B8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B2702A-011A-88F2-9603-63CE17369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3AF7BF-1507-B7DB-0C5C-99D397BD7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2B9FE9B-9463-BB52-58E9-D9999562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B7E7202-0E96-125A-CA79-532374D0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D7A3074-1C92-3EB3-D499-92E34C0F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6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7BBE8-56A8-DEB4-F259-451497A8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816BCA3-6C7D-68A1-E830-7BD0DA03F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1A4798-5468-C31E-3545-01E0BFE62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FFCAD7A-8580-38A3-35C5-3C61C1AC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19351D0-DCDE-4704-3329-1D70F669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56B23A8-9385-A1B8-D368-B10CDF94F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14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C78CE88-F5AF-8192-EE8F-A1E621B96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660115-1390-4E75-3FB7-B45845B63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1A4B54-4FDD-9B80-CBD3-E28B676C6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4FBA2-D818-434F-BD59-05A6C6F78696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BB236AC-5704-75D9-F112-B8A3E8221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715A2F8-C5D0-18FA-033B-4533B15EC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7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359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 FERMÉE </a:t>
            </a:r>
            <a:r>
              <a:rPr lang="sk-SK" sz="3000" dirty="0">
                <a:latin typeface="Abadi" panose="020B0604020104020204" pitchFamily="34" charset="0"/>
              </a:rPr>
              <a:t>(odpovedáme OUI/NON)</a:t>
            </a:r>
          </a:p>
          <a:p>
            <a:r>
              <a:rPr lang="sk-SK" sz="3000" dirty="0" err="1">
                <a:latin typeface="Abadi" panose="020B0604020104020204" pitchFamily="34" charset="0"/>
              </a:rPr>
              <a:t>trois</a:t>
            </a:r>
            <a:r>
              <a:rPr lang="fr-FR" sz="3000" dirty="0">
                <a:latin typeface="Abadi" panose="020B0604020104020204" pitchFamily="34" charset="0"/>
              </a:rPr>
              <a:t> manières de poser une question 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1) </a:t>
            </a:r>
            <a:r>
              <a:rPr lang="sk-SK" sz="3000" b="1" u="sng" dirty="0" err="1">
                <a:latin typeface="Abadi" panose="020B0604020104020204" pitchFamily="34" charset="0"/>
              </a:rPr>
              <a:t>intonation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2) </a:t>
            </a:r>
            <a:r>
              <a:rPr lang="sk-SK" sz="3000" b="1" u="sng" dirty="0" err="1">
                <a:latin typeface="Abadi" panose="020B0604020104020204" pitchFamily="34" charset="0"/>
              </a:rPr>
              <a:t>Est-ce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latin typeface="Abadi" panose="020B0604020104020204" pitchFamily="34" charset="0"/>
              </a:rPr>
              <a:t>que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Est-ce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que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3) </a:t>
            </a:r>
            <a:r>
              <a:rPr lang="sk-SK" sz="3000" b="1" u="sng" dirty="0" err="1">
                <a:latin typeface="Abadi" panose="020B0604020104020204" pitchFamily="34" charset="0"/>
              </a:rPr>
              <a:t>inversion</a:t>
            </a:r>
            <a:r>
              <a:rPr lang="sk-SK" sz="3000" b="1" u="sng" dirty="0">
                <a:latin typeface="Abadi" panose="020B0604020104020204" pitchFamily="34" charset="0"/>
              </a:rPr>
              <a:t> sujet-</a:t>
            </a:r>
            <a:r>
              <a:rPr lang="sk-SK" sz="3000" b="1" u="sng" dirty="0" err="1">
                <a:latin typeface="Abadi" panose="020B0604020104020204" pitchFamily="34" charset="0"/>
              </a:rPr>
              <a:t>verbe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Parlez-vous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français</a:t>
            </a:r>
            <a:r>
              <a:rPr lang="sk-SK" sz="3000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558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 OUVERTE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fr-FR" sz="3000" dirty="0">
                <a:latin typeface="Abadi" panose="020B0604020104020204" pitchFamily="34" charset="0"/>
              </a:rPr>
              <a:t>à l'aide d'un pronom interrogatif</a:t>
            </a:r>
            <a:r>
              <a:rPr lang="sk-SK" sz="30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qui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sk-SK" sz="3000" i="1" dirty="0">
                <a:latin typeface="Abadi" panose="020B0604020104020204" pitchFamily="34" charset="0"/>
              </a:rPr>
              <a:t>Tu </a:t>
            </a:r>
            <a:r>
              <a:rPr lang="sk-SK" sz="3000" i="1" dirty="0" err="1">
                <a:latin typeface="Abadi" panose="020B0604020104020204" pitchFamily="34" charset="0"/>
              </a:rPr>
              <a:t>appelles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qui</a:t>
            </a:r>
            <a:r>
              <a:rPr lang="sk-SK" sz="3000" i="1" dirty="0">
                <a:latin typeface="Abadi" panose="020B0604020104020204" pitchFamily="34" charset="0"/>
              </a:rPr>
              <a:t> ? </a:t>
            </a:r>
          </a:p>
          <a:p>
            <a:pPr marL="0" indent="0">
              <a:buNone/>
            </a:pPr>
            <a:r>
              <a:rPr lang="sk-SK" sz="3000" b="1" u="sng" kern="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sk-SK" sz="3000" b="1" u="sng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000" b="1" u="sng" kern="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quoi</a:t>
            </a:r>
            <a:r>
              <a:rPr lang="sk-SK" sz="3000" b="1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3000" i="1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sk-SK" sz="3000" i="1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i="1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</a:t>
            </a:r>
            <a:r>
              <a:rPr lang="sk-SK" sz="3000" i="1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b="1" i="1" kern="0" dirty="0" err="1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quoi</a:t>
            </a:r>
            <a:r>
              <a:rPr lang="sk-SK" sz="3000" i="1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combien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fr-FR" sz="3000" i="1" dirty="0">
                <a:latin typeface="Abadi" panose="020B0604020104020204" pitchFamily="34" charset="0"/>
              </a:rPr>
              <a:t>Tu as </a:t>
            </a:r>
            <a:r>
              <a:rPr lang="fr-FR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combien</a:t>
            </a:r>
            <a:r>
              <a:rPr lang="fr-FR" sz="3000" i="1" dirty="0">
                <a:latin typeface="Abadi" panose="020B0604020104020204" pitchFamily="34" charset="0"/>
              </a:rPr>
              <a:t> de frères et sœurs ?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quand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sk-SK" sz="3000" i="1" dirty="0">
                <a:latin typeface="Abadi" panose="020B0604020104020204" pitchFamily="34" charset="0"/>
              </a:rPr>
              <a:t>Tu </a:t>
            </a:r>
            <a:r>
              <a:rPr lang="sk-SK" sz="3000" i="1" dirty="0" err="1">
                <a:latin typeface="Abadi" panose="020B0604020104020204" pitchFamily="34" charset="0"/>
              </a:rPr>
              <a:t>pars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quand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pourquoi</a:t>
            </a:r>
            <a:r>
              <a:rPr lang="sk-SK" sz="3000" dirty="0">
                <a:latin typeface="Abadi" panose="020B0604020104020204" pitchFamily="34" charset="0"/>
              </a:rPr>
              <a:t> :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fr-FR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Pourquoi</a:t>
            </a:r>
            <a:r>
              <a:rPr lang="fr-FR" sz="3000" i="1" dirty="0">
                <a:latin typeface="Abadi" panose="020B0604020104020204" pitchFamily="34" charset="0"/>
              </a:rPr>
              <a:t> tu apprends le français ?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où</a:t>
            </a:r>
            <a:r>
              <a:rPr lang="sk-SK" sz="3000" dirty="0">
                <a:latin typeface="Abadi" panose="020B0604020104020204" pitchFamily="34" charset="0"/>
              </a:rPr>
              <a:t> :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Tu </a:t>
            </a:r>
            <a:r>
              <a:rPr lang="sk-SK" sz="3000" i="1" dirty="0" err="1">
                <a:latin typeface="Abadi" panose="020B0604020104020204" pitchFamily="34" charset="0"/>
              </a:rPr>
              <a:t>travailles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où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kern="0" dirty="0" err="1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3000" b="1" u="sng" kern="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omment</a:t>
            </a:r>
            <a:r>
              <a:rPr lang="sk-SK" sz="3000" b="1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b="1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k-SK" sz="3000" b="1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b="1" i="1" kern="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Comment</a:t>
            </a:r>
            <a:r>
              <a:rPr lang="sk-SK" sz="3000" i="1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i="1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vous </a:t>
            </a:r>
            <a:r>
              <a:rPr lang="sk-SK" sz="3000" i="1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sk-SK" sz="3000" i="1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i="1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appelez ?</a:t>
            </a:r>
            <a:endParaRPr lang="sk-SK" sz="3000" i="1" kern="0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kern="0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909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VÝRAZ </a:t>
            </a:r>
            <a:r>
              <a:rPr lang="fr-FR" sz="4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800" b="1" u="sng" dirty="0" err="1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il</a:t>
            </a:r>
            <a:r>
              <a:rPr lang="sk-SK" sz="4800" b="1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y a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fr-FR" sz="48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8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 err="1">
                <a:latin typeface="Abadi" panose="020B0604020104020204" pitchFamily="34" charset="0"/>
              </a:rPr>
              <a:t>najzákladnejší</a:t>
            </a:r>
            <a:r>
              <a:rPr lang="sk-SK" sz="3000" dirty="0">
                <a:latin typeface="Abadi" panose="020B0604020104020204" pitchFamily="34" charset="0"/>
              </a:rPr>
              <a:t> význam je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miestny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ak sa niečo nachádza na nejakom mieste</a:t>
            </a:r>
          </a:p>
          <a:p>
            <a:r>
              <a:rPr lang="sk-SK" sz="3000" dirty="0">
                <a:latin typeface="Abadi" panose="020B0604020104020204" pitchFamily="34" charset="0"/>
              </a:rPr>
              <a:t>podmet nestojí na začiatku vety, ale až </a:t>
            </a:r>
            <a:r>
              <a:rPr lang="sk-SK" sz="3000" b="1" dirty="0">
                <a:latin typeface="Abadi" panose="020B0604020104020204" pitchFamily="34" charset="0"/>
              </a:rPr>
              <a:t>po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</a:t>
            </a:r>
          </a:p>
          <a:p>
            <a:r>
              <a:rPr lang="sk-SK" sz="3000" dirty="0">
                <a:latin typeface="Abadi" panose="020B0604020104020204" pitchFamily="34" charset="0"/>
              </a:rPr>
              <a:t>po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dirty="0">
                <a:latin typeface="Abadi" panose="020B0604020104020204" pitchFamily="34" charset="0"/>
              </a:rPr>
              <a:t>zvyčajne nasleduje neurčitý člen </a:t>
            </a:r>
            <a:r>
              <a:rPr lang="sk-SK" sz="3000" i="1" dirty="0">
                <a:latin typeface="Abadi" panose="020B0604020104020204" pitchFamily="34" charset="0"/>
              </a:rPr>
              <a:t>(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, des)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Dans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l‘eau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crocodile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En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Afrique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>
                <a:latin typeface="Abadi" panose="020B0604020104020204" pitchFamily="34" charset="0"/>
              </a:rPr>
              <a:t>des </a:t>
            </a:r>
            <a:r>
              <a:rPr lang="sk-SK" sz="3000" i="1" dirty="0" err="1">
                <a:latin typeface="Abadi" panose="020B0604020104020204" pitchFamily="34" charset="0"/>
              </a:rPr>
              <a:t>éléphants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544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960"/>
            <a:ext cx="10515600" cy="56080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i="1" dirty="0" err="1">
                <a:latin typeface="Abadi" panose="020B0604020104020204" pitchFamily="34" charset="0"/>
              </a:rPr>
              <a:t>Qu‘est-ce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qu‘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 err="1">
                <a:latin typeface="Abadi" panose="020B0604020104020204" pitchFamily="34" charset="0"/>
              </a:rPr>
              <a:t>sur</a:t>
            </a:r>
            <a:r>
              <a:rPr lang="sk-SK" sz="3000" i="1" dirty="0">
                <a:latin typeface="Abadi" panose="020B0604020104020204" pitchFamily="34" charset="0"/>
              </a:rPr>
              <a:t> la table ?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>
                <a:latin typeface="Abadi" panose="020B0604020104020204" pitchFamily="34" charset="0"/>
              </a:rPr>
              <a:t>des </a:t>
            </a:r>
            <a:r>
              <a:rPr lang="sk-SK" sz="3000" i="1" dirty="0" err="1">
                <a:latin typeface="Abadi" panose="020B0604020104020204" pitchFamily="34" charset="0"/>
              </a:rPr>
              <a:t>livres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NÉGATION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i="1" dirty="0" err="1">
                <a:latin typeface="Abadi" panose="020B0604020104020204" pitchFamily="34" charset="0"/>
              </a:rPr>
              <a:t>Est-ce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qu‘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>
                <a:latin typeface="Abadi" panose="020B0604020104020204" pitchFamily="34" charset="0"/>
              </a:rPr>
              <a:t>des </a:t>
            </a:r>
            <a:r>
              <a:rPr lang="sk-SK" sz="3000" i="1" dirty="0" err="1">
                <a:latin typeface="Abadi" panose="020B0604020104020204" pitchFamily="34" charset="0"/>
              </a:rPr>
              <a:t>baguettes</a:t>
            </a:r>
            <a:r>
              <a:rPr lang="sk-SK" sz="3000" i="1" dirty="0">
                <a:latin typeface="Abadi" panose="020B0604020104020204" pitchFamily="34" charset="0"/>
              </a:rPr>
              <a:t>?                                                              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i="1" dirty="0" err="1">
                <a:latin typeface="Abadi" panose="020B0604020104020204" pitchFamily="34" charset="0"/>
              </a:rPr>
              <a:t>Non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n‘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y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a </a:t>
            </a:r>
            <a:r>
              <a:rPr lang="sk-SK" sz="3000" i="1" dirty="0">
                <a:latin typeface="Abadi" panose="020B0604020104020204" pitchFamily="34" charset="0"/>
              </a:rPr>
              <a:t>pas de </a:t>
            </a:r>
            <a:r>
              <a:rPr lang="sk-SK" sz="3000" i="1" dirty="0" err="1">
                <a:latin typeface="Abadi" panose="020B0604020104020204" pitchFamily="34" charset="0"/>
              </a:rPr>
              <a:t>baguettes</a:t>
            </a:r>
            <a:r>
              <a:rPr lang="sk-SK" sz="3000" i="1" dirty="0">
                <a:latin typeface="Abadi" panose="020B0604020104020204" pitchFamily="34" charset="0"/>
              </a:rPr>
              <a:t>.	</a:t>
            </a:r>
            <a:r>
              <a:rPr lang="sk-SK" sz="3000" dirty="0">
                <a:latin typeface="Abadi" panose="020B0604020104020204" pitchFamily="34" charset="0"/>
              </a:rPr>
              <a:t>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91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PRÉPOSITIONS DE LIEU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sur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>
                <a:latin typeface="Abadi" panose="020B0604020104020204" pitchFamily="34" charset="0"/>
              </a:rPr>
              <a:t>na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sur</a:t>
            </a:r>
            <a:r>
              <a:rPr lang="sk-SK" sz="3000" b="1" dirty="0">
                <a:latin typeface="Abadi" panose="020B0604020104020204" pitchFamily="34" charset="0"/>
              </a:rPr>
              <a:t> la table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i="1" dirty="0">
                <a:latin typeface="Abadi" panose="020B0604020104020204" pitchFamily="34" charset="0"/>
              </a:rPr>
              <a:t>na stole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sur</a:t>
            </a:r>
            <a:r>
              <a:rPr lang="sk-SK" sz="3000" b="1" dirty="0">
                <a:latin typeface="Abadi" panose="020B0604020104020204" pitchFamily="34" charset="0"/>
              </a:rPr>
              <a:t> la </a:t>
            </a:r>
            <a:r>
              <a:rPr lang="sk-SK" sz="3000" b="1" dirty="0" err="1">
                <a:latin typeface="Abadi" panose="020B0604020104020204" pitchFamily="34" charset="0"/>
              </a:rPr>
              <a:t>chaise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i="1" dirty="0">
                <a:latin typeface="Abadi" panose="020B0604020104020204" pitchFamily="34" charset="0"/>
              </a:rPr>
              <a:t>na stoličke/na </a:t>
            </a:r>
            <a:r>
              <a:rPr lang="sk-SK" sz="3000" i="1" dirty="0" err="1">
                <a:latin typeface="Abadi" panose="020B0604020104020204" pitchFamily="34" charset="0"/>
              </a:rPr>
              <a:t>židli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sous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>
                <a:latin typeface="Abadi" panose="020B0604020104020204" pitchFamily="34" charset="0"/>
              </a:rPr>
              <a:t>pod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sous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le</a:t>
            </a:r>
            <a:r>
              <a:rPr lang="sk-SK" sz="3000" b="1" dirty="0">
                <a:latin typeface="Abadi" panose="020B0604020104020204" pitchFamily="34" charset="0"/>
              </a:rPr>
              <a:t> lit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i="1" dirty="0">
                <a:latin typeface="Abadi" panose="020B0604020104020204" pitchFamily="34" charset="0"/>
              </a:rPr>
              <a:t>pod posteľou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sous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le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pont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i="1" dirty="0">
                <a:latin typeface="Abadi" panose="020B0604020104020204" pitchFamily="34" charset="0"/>
              </a:rPr>
              <a:t>pod mostom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88756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6004560"/>
          </a:xfrm>
        </p:spPr>
        <p:txBody>
          <a:bodyPr>
            <a:noAutofit/>
          </a:bodyPr>
          <a:lstStyle/>
          <a:p>
            <a:r>
              <a:rPr lang="sk-SK" sz="26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dans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2600" dirty="0">
                <a:latin typeface="Abadi" panose="020B0604020104020204" pitchFamily="34" charset="0"/>
              </a:rPr>
              <a:t>: v (obmedzenom priestore)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dans</a:t>
            </a:r>
            <a:r>
              <a:rPr lang="sk-SK" sz="2600" b="1" dirty="0">
                <a:latin typeface="Abadi" panose="020B0604020104020204" pitchFamily="34" charset="0"/>
              </a:rPr>
              <a:t> la </a:t>
            </a:r>
            <a:r>
              <a:rPr lang="sk-SK" sz="2600" b="1" dirty="0" err="1">
                <a:latin typeface="Abadi" panose="020B0604020104020204" pitchFamily="34" charset="0"/>
              </a:rPr>
              <a:t>pièce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miestnosti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dans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le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salon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obývačke</a:t>
            </a:r>
          </a:p>
          <a:p>
            <a:pPr marL="0" indent="0">
              <a:buNone/>
            </a:pPr>
            <a:endParaRPr lang="sk-SK" sz="2600" dirty="0">
              <a:latin typeface="Abadi" panose="020B0604020104020204" pitchFamily="34" charset="0"/>
            </a:endParaRPr>
          </a:p>
          <a:p>
            <a:r>
              <a:rPr lang="sk-SK" sz="26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2600" dirty="0">
                <a:latin typeface="Abadi" panose="020B0604020104020204" pitchFamily="34" charset="0"/>
              </a:rPr>
              <a:t> : v (krajine ž. rodu)	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Belgique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Belgicku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République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tchèque</a:t>
            </a:r>
            <a:r>
              <a:rPr lang="sk-SK" sz="2600" dirty="0">
                <a:latin typeface="Abadi" panose="020B0604020104020204" pitchFamily="34" charset="0"/>
              </a:rPr>
              <a:t>		</a:t>
            </a:r>
            <a:r>
              <a:rPr lang="sk-SK" sz="2600" i="1" dirty="0">
                <a:latin typeface="Abadi" panose="020B0604020104020204" pitchFamily="34" charset="0"/>
              </a:rPr>
              <a:t>v Česku</a:t>
            </a:r>
          </a:p>
          <a:p>
            <a:pPr marL="0" indent="0">
              <a:buNone/>
            </a:pPr>
            <a:endParaRPr lang="sk-SK" sz="2600" dirty="0">
              <a:latin typeface="Abadi" panose="020B0604020104020204" pitchFamily="34" charset="0"/>
            </a:endParaRPr>
          </a:p>
          <a:p>
            <a:r>
              <a:rPr lang="sk-SK" sz="2600" b="1" u="sng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2600" dirty="0">
                <a:latin typeface="Abadi" panose="020B0604020104020204" pitchFamily="34" charset="0"/>
              </a:rPr>
              <a:t> : v, na (inštitúcie, mestá, krajiny muž. rodu)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2600" b="1" dirty="0">
                <a:latin typeface="Abadi" panose="020B0604020104020204" pitchFamily="34" charset="0"/>
              </a:rPr>
              <a:t> la </a:t>
            </a:r>
            <a:r>
              <a:rPr lang="sk-SK" sz="2600" b="1" dirty="0" err="1">
                <a:latin typeface="Abadi" panose="020B0604020104020204" pitchFamily="34" charset="0"/>
              </a:rPr>
              <a:t>faculté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na fakulte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2600" b="1" dirty="0">
                <a:latin typeface="Abadi" panose="020B0604020104020204" pitchFamily="34" charset="0"/>
              </a:rPr>
              <a:t> Brno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Brne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FF0000"/>
                </a:solidFill>
                <a:latin typeface="Abadi" panose="020B0604020104020204" pitchFamily="34" charset="0"/>
              </a:rPr>
              <a:t>au</a:t>
            </a:r>
            <a:r>
              <a:rPr lang="sk-SK" sz="2600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Canada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Kanade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256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VERBES </a:t>
            </a:r>
            <a:r>
              <a:rPr lang="fr-FR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À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RETENIR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0515600" cy="4351338"/>
          </a:xfrm>
        </p:spPr>
        <p:txBody>
          <a:bodyPr>
            <a:noAutofit/>
          </a:bodyPr>
          <a:lstStyle/>
          <a:p>
            <a:r>
              <a:rPr lang="sk-SK" b="1" dirty="0">
                <a:latin typeface="Abadi" panose="020B0604020104020204" pitchFamily="34" charset="0"/>
              </a:rPr>
              <a:t>ÊTRE			</a:t>
            </a:r>
            <a:r>
              <a:rPr lang="sk-SK" dirty="0">
                <a:latin typeface="Abadi" panose="020B0604020104020204" pitchFamily="34" charset="0"/>
              </a:rPr>
              <a:t>byť</a:t>
            </a:r>
          </a:p>
          <a:p>
            <a:r>
              <a:rPr lang="sk-SK" b="1" dirty="0">
                <a:latin typeface="Abadi" panose="020B0604020104020204" pitchFamily="34" charset="0"/>
              </a:rPr>
              <a:t>AVOIR</a:t>
            </a:r>
            <a:r>
              <a:rPr lang="sk-SK" dirty="0">
                <a:latin typeface="Abadi" panose="020B0604020104020204" pitchFamily="34" charset="0"/>
              </a:rPr>
              <a:t>			mať</a:t>
            </a:r>
          </a:p>
          <a:p>
            <a:r>
              <a:rPr lang="sk-SK" b="1" dirty="0">
                <a:latin typeface="Abadi" panose="020B0604020104020204" pitchFamily="34" charset="0"/>
              </a:rPr>
              <a:t>S‘APPELER		</a:t>
            </a:r>
            <a:r>
              <a:rPr lang="sk-SK" dirty="0">
                <a:latin typeface="Abadi" panose="020B0604020104020204" pitchFamily="34" charset="0"/>
              </a:rPr>
              <a:t>volať sa</a:t>
            </a:r>
          </a:p>
          <a:p>
            <a:r>
              <a:rPr lang="sk-SK" b="1" dirty="0">
                <a:latin typeface="Abadi" panose="020B0604020104020204" pitchFamily="34" charset="0"/>
              </a:rPr>
              <a:t>AIMER			</a:t>
            </a:r>
            <a:r>
              <a:rPr lang="sk-SK" dirty="0">
                <a:latin typeface="Abadi" panose="020B0604020104020204" pitchFamily="34" charset="0"/>
              </a:rPr>
              <a:t>mať rád</a:t>
            </a:r>
          </a:p>
          <a:p>
            <a:r>
              <a:rPr lang="sk-SK" b="1" dirty="0">
                <a:latin typeface="Abadi" panose="020B0604020104020204" pitchFamily="34" charset="0"/>
              </a:rPr>
              <a:t>ADORER			</a:t>
            </a:r>
            <a:r>
              <a:rPr lang="sk-SK" dirty="0">
                <a:latin typeface="Abadi" panose="020B0604020104020204" pitchFamily="34" charset="0"/>
              </a:rPr>
              <a:t>zbožňovať</a:t>
            </a:r>
          </a:p>
          <a:p>
            <a:r>
              <a:rPr lang="sk-SK" b="1" dirty="0">
                <a:latin typeface="Abadi" panose="020B0604020104020204" pitchFamily="34" charset="0"/>
              </a:rPr>
              <a:t>DÉTESTER			</a:t>
            </a:r>
            <a:r>
              <a:rPr lang="sk-SK" dirty="0">
                <a:latin typeface="Abadi" panose="020B0604020104020204" pitchFamily="34" charset="0"/>
              </a:rPr>
              <a:t>nenávidieť, neznášať</a:t>
            </a:r>
          </a:p>
          <a:p>
            <a:r>
              <a:rPr lang="sk-SK" b="1" dirty="0">
                <a:latin typeface="Abadi" panose="020B0604020104020204" pitchFamily="34" charset="0"/>
              </a:rPr>
              <a:t>PRÉFÉRER			</a:t>
            </a:r>
            <a:r>
              <a:rPr lang="sk-SK" dirty="0">
                <a:latin typeface="Abadi" panose="020B0604020104020204" pitchFamily="34" charset="0"/>
              </a:rPr>
              <a:t>mať radšej, preferovať</a:t>
            </a:r>
          </a:p>
          <a:p>
            <a:r>
              <a:rPr lang="sk-SK" b="1" dirty="0">
                <a:latin typeface="Abadi" panose="020B0604020104020204" pitchFamily="34" charset="0"/>
              </a:rPr>
              <a:t>HABITER			</a:t>
            </a:r>
            <a:r>
              <a:rPr lang="sk-SK" dirty="0">
                <a:latin typeface="Abadi" panose="020B0604020104020204" pitchFamily="34" charset="0"/>
              </a:rPr>
              <a:t>bývať</a:t>
            </a:r>
          </a:p>
          <a:p>
            <a:r>
              <a:rPr lang="sk-SK" b="1" dirty="0">
                <a:latin typeface="Abadi" panose="020B0604020104020204" pitchFamily="34" charset="0"/>
              </a:rPr>
              <a:t>ÉCOUTER			</a:t>
            </a:r>
            <a:r>
              <a:rPr lang="sk-SK" dirty="0">
                <a:latin typeface="Abadi" panose="020B0604020104020204" pitchFamily="34" charset="0"/>
              </a:rPr>
              <a:t>počúvať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8040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Un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peu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de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vocabulaire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...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 err="1">
                <a:latin typeface="Abadi" panose="020B0604020104020204" pitchFamily="34" charset="0"/>
              </a:rPr>
              <a:t>loisir</a:t>
            </a:r>
            <a:r>
              <a:rPr lang="sk-SK" sz="3000" dirty="0">
                <a:latin typeface="Abadi" panose="020B0604020104020204" pitchFamily="34" charset="0"/>
              </a:rPr>
              <a:t> (m)				voľný čas, voľno</a:t>
            </a:r>
          </a:p>
          <a:p>
            <a:r>
              <a:rPr lang="sk-SK" sz="3000" dirty="0">
                <a:latin typeface="Abadi" panose="020B0604020104020204" pitchFamily="34" charset="0"/>
              </a:rPr>
              <a:t>hobby (m)			hobby, záľuba</a:t>
            </a:r>
          </a:p>
          <a:p>
            <a:r>
              <a:rPr lang="sk-SK" sz="3000" dirty="0" err="1">
                <a:latin typeface="Abadi" panose="020B0604020104020204" pitchFamily="34" charset="0"/>
              </a:rPr>
              <a:t>football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foot</a:t>
            </a:r>
            <a:r>
              <a:rPr lang="sk-SK" sz="3000" dirty="0">
                <a:latin typeface="Abadi" panose="020B0604020104020204" pitchFamily="34" charset="0"/>
              </a:rPr>
              <a:t> (m)		futbal</a:t>
            </a:r>
          </a:p>
          <a:p>
            <a:r>
              <a:rPr lang="sk-SK" sz="3000" dirty="0" err="1">
                <a:latin typeface="Abadi" panose="020B0604020104020204" pitchFamily="34" charset="0"/>
              </a:rPr>
              <a:t>natation</a:t>
            </a:r>
            <a:r>
              <a:rPr lang="sk-SK" sz="3000" dirty="0">
                <a:latin typeface="Abadi" panose="020B0604020104020204" pitchFamily="34" charset="0"/>
              </a:rPr>
              <a:t> (f)			plávanie</a:t>
            </a:r>
          </a:p>
          <a:p>
            <a:r>
              <a:rPr lang="sk-SK" sz="3000" dirty="0" err="1">
                <a:latin typeface="Abadi" panose="020B0604020104020204" pitchFamily="34" charset="0"/>
              </a:rPr>
              <a:t>vélo</a:t>
            </a:r>
            <a:r>
              <a:rPr lang="sk-SK" sz="3000" dirty="0">
                <a:latin typeface="Abadi" panose="020B0604020104020204" pitchFamily="34" charset="0"/>
              </a:rPr>
              <a:t> (m)				bicykel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dirty="0" err="1">
                <a:latin typeface="Abadi" panose="020B0604020104020204" pitchFamily="34" charset="0"/>
              </a:rPr>
              <a:t>faire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du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vélo</a:t>
            </a:r>
            <a:r>
              <a:rPr lang="sk-SK" sz="3000" dirty="0">
                <a:latin typeface="Abadi" panose="020B0604020104020204" pitchFamily="34" charset="0"/>
              </a:rPr>
              <a:t>			bicyklovať sa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438381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568</Words>
  <Application>Microsoft Office PowerPoint</Application>
  <PresentationFormat>Širokouhlá</PresentationFormat>
  <Paragraphs>94</Paragraphs>
  <Slides>9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Abadi</vt:lpstr>
      <vt:lpstr>Arial</vt:lpstr>
      <vt:lpstr>Arial Black</vt:lpstr>
      <vt:lpstr>Calibri</vt:lpstr>
      <vt:lpstr>Calibri Light</vt:lpstr>
      <vt:lpstr>Motív Office</vt:lpstr>
      <vt:lpstr>Prezentácia programu PowerPoint</vt:lpstr>
      <vt:lpstr>QUESTION</vt:lpstr>
      <vt:lpstr>Prezentácia programu PowerPoint</vt:lpstr>
      <vt:lpstr>VÝRAZ « il y a » </vt:lpstr>
      <vt:lpstr>Prezentácia programu PowerPoint</vt:lpstr>
      <vt:lpstr>PRÉPOSITIONS DE LIEU</vt:lpstr>
      <vt:lpstr>Prezentácia programu PowerPoint</vt:lpstr>
      <vt:lpstr>VERBES À RETENIR</vt:lpstr>
      <vt:lpstr>Un peu de vocabulaire...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2</cp:revision>
  <dcterms:created xsi:type="dcterms:W3CDTF">2023-10-05T22:35:59Z</dcterms:created>
  <dcterms:modified xsi:type="dcterms:W3CDTF">2023-10-19T20:03:01Z</dcterms:modified>
</cp:coreProperties>
</file>