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332" r:id="rId2"/>
    <p:sldId id="322" r:id="rId3"/>
    <p:sldId id="329" r:id="rId4"/>
    <p:sldId id="323" r:id="rId5"/>
    <p:sldId id="324" r:id="rId6"/>
    <p:sldId id="325" r:id="rId7"/>
    <p:sldId id="326" r:id="rId8"/>
    <p:sldId id="333" r:id="rId9"/>
    <p:sldId id="328" r:id="rId10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2740CD5-4EF0-4DFE-9A4A-24918BB3F6FB}" v="15" dt="2023-10-11T21:44:39.38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l Varchol" userId="17b5eb1e964ec638" providerId="LiveId" clId="{E2740CD5-4EF0-4DFE-9A4A-24918BB3F6FB}"/>
    <pc:docChg chg="undo custSel addSld delSld modSld">
      <pc:chgData name="Michal Varchol" userId="17b5eb1e964ec638" providerId="LiveId" clId="{E2740CD5-4EF0-4DFE-9A4A-24918BB3F6FB}" dt="2023-10-12T09:19:25.664" v="2394"/>
      <pc:docMkLst>
        <pc:docMk/>
      </pc:docMkLst>
      <pc:sldChg chg="del">
        <pc:chgData name="Michal Varchol" userId="17b5eb1e964ec638" providerId="LiveId" clId="{E2740CD5-4EF0-4DFE-9A4A-24918BB3F6FB}" dt="2023-10-06T19:30:05.777" v="11" actId="47"/>
        <pc:sldMkLst>
          <pc:docMk/>
          <pc:sldMk cId="3615327471" sldId="256"/>
        </pc:sldMkLst>
      </pc:sldChg>
      <pc:sldChg chg="modSp add mod">
        <pc:chgData name="Michal Varchol" userId="17b5eb1e964ec638" providerId="LiveId" clId="{E2740CD5-4EF0-4DFE-9A4A-24918BB3F6FB}" dt="2023-10-11T21:24:22.554" v="2094" actId="20577"/>
        <pc:sldMkLst>
          <pc:docMk/>
          <pc:sldMk cId="1075585272" sldId="322"/>
        </pc:sldMkLst>
        <pc:spChg chg="mod">
          <ac:chgData name="Michal Varchol" userId="17b5eb1e964ec638" providerId="LiveId" clId="{E2740CD5-4EF0-4DFE-9A4A-24918BB3F6FB}" dt="2023-10-11T11:21:48.881" v="1488" actId="20577"/>
          <ac:spMkLst>
            <pc:docMk/>
            <pc:sldMk cId="1075585272" sldId="322"/>
            <ac:spMk id="3" creationId="{43F9DB43-6F04-D0D7-60B8-795413C05DD4}"/>
          </ac:spMkLst>
        </pc:spChg>
        <pc:spChg chg="mod">
          <ac:chgData name="Michal Varchol" userId="17b5eb1e964ec638" providerId="LiveId" clId="{E2740CD5-4EF0-4DFE-9A4A-24918BB3F6FB}" dt="2023-10-11T21:24:22.554" v="2094" actId="20577"/>
          <ac:spMkLst>
            <pc:docMk/>
            <pc:sldMk cId="1075585272" sldId="322"/>
            <ac:spMk id="4" creationId="{21965258-6846-1C71-40CD-B3203C995D68}"/>
          </ac:spMkLst>
        </pc:spChg>
      </pc:sldChg>
      <pc:sldChg chg="modSp add mod">
        <pc:chgData name="Michal Varchol" userId="17b5eb1e964ec638" providerId="LiveId" clId="{E2740CD5-4EF0-4DFE-9A4A-24918BB3F6FB}" dt="2023-10-11T21:26:11.945" v="2135" actId="207"/>
        <pc:sldMkLst>
          <pc:docMk/>
          <pc:sldMk cId="1715447165" sldId="323"/>
        </pc:sldMkLst>
        <pc:spChg chg="mod">
          <ac:chgData name="Michal Varchol" userId="17b5eb1e964ec638" providerId="LiveId" clId="{E2740CD5-4EF0-4DFE-9A4A-24918BB3F6FB}" dt="2023-10-11T10:46:09.797" v="309" actId="115"/>
          <ac:spMkLst>
            <pc:docMk/>
            <pc:sldMk cId="1715447165" sldId="323"/>
            <ac:spMk id="3" creationId="{43F9DB43-6F04-D0D7-60B8-795413C05DD4}"/>
          </ac:spMkLst>
        </pc:spChg>
        <pc:spChg chg="mod">
          <ac:chgData name="Michal Varchol" userId="17b5eb1e964ec638" providerId="LiveId" clId="{E2740CD5-4EF0-4DFE-9A4A-24918BB3F6FB}" dt="2023-10-11T21:26:11.945" v="2135" actId="207"/>
          <ac:spMkLst>
            <pc:docMk/>
            <pc:sldMk cId="1715447165" sldId="323"/>
            <ac:spMk id="4" creationId="{21965258-6846-1C71-40CD-B3203C995D68}"/>
          </ac:spMkLst>
        </pc:spChg>
      </pc:sldChg>
      <pc:sldChg chg="delSp modSp add mod">
        <pc:chgData name="Michal Varchol" userId="17b5eb1e964ec638" providerId="LiveId" clId="{E2740CD5-4EF0-4DFE-9A4A-24918BB3F6FB}" dt="2023-10-11T21:28:51.137" v="2169" actId="113"/>
        <pc:sldMkLst>
          <pc:docMk/>
          <pc:sldMk cId="1389179559" sldId="324"/>
        </pc:sldMkLst>
        <pc:spChg chg="del">
          <ac:chgData name="Michal Varchol" userId="17b5eb1e964ec638" providerId="LiveId" clId="{E2740CD5-4EF0-4DFE-9A4A-24918BB3F6FB}" dt="2023-10-11T10:55:18.720" v="608" actId="478"/>
          <ac:spMkLst>
            <pc:docMk/>
            <pc:sldMk cId="1389179559" sldId="324"/>
            <ac:spMk id="3" creationId="{43F9DB43-6F04-D0D7-60B8-795413C05DD4}"/>
          </ac:spMkLst>
        </pc:spChg>
        <pc:spChg chg="mod">
          <ac:chgData name="Michal Varchol" userId="17b5eb1e964ec638" providerId="LiveId" clId="{E2740CD5-4EF0-4DFE-9A4A-24918BB3F6FB}" dt="2023-10-11T21:28:51.137" v="2169" actId="113"/>
          <ac:spMkLst>
            <pc:docMk/>
            <pc:sldMk cId="1389179559" sldId="324"/>
            <ac:spMk id="4" creationId="{21965258-6846-1C71-40CD-B3203C995D68}"/>
          </ac:spMkLst>
        </pc:spChg>
      </pc:sldChg>
      <pc:sldChg chg="modSp add mod">
        <pc:chgData name="Michal Varchol" userId="17b5eb1e964ec638" providerId="LiveId" clId="{E2740CD5-4EF0-4DFE-9A4A-24918BB3F6FB}" dt="2023-10-11T21:43:21.520" v="2208" actId="113"/>
        <pc:sldMkLst>
          <pc:docMk/>
          <pc:sldMk cId="2288756428" sldId="325"/>
        </pc:sldMkLst>
        <pc:spChg chg="mod">
          <ac:chgData name="Michal Varchol" userId="17b5eb1e964ec638" providerId="LiveId" clId="{E2740CD5-4EF0-4DFE-9A4A-24918BB3F6FB}" dt="2023-10-11T11:02:58.334" v="822" actId="20577"/>
          <ac:spMkLst>
            <pc:docMk/>
            <pc:sldMk cId="2288756428" sldId="325"/>
            <ac:spMk id="3" creationId="{43F9DB43-6F04-D0D7-60B8-795413C05DD4}"/>
          </ac:spMkLst>
        </pc:spChg>
        <pc:spChg chg="mod">
          <ac:chgData name="Michal Varchol" userId="17b5eb1e964ec638" providerId="LiveId" clId="{E2740CD5-4EF0-4DFE-9A4A-24918BB3F6FB}" dt="2023-10-11T21:43:21.520" v="2208" actId="113"/>
          <ac:spMkLst>
            <pc:docMk/>
            <pc:sldMk cId="2288756428" sldId="325"/>
            <ac:spMk id="4" creationId="{21965258-6846-1C71-40CD-B3203C995D68}"/>
          </ac:spMkLst>
        </pc:spChg>
      </pc:sldChg>
      <pc:sldChg chg="delSp modSp add mod">
        <pc:chgData name="Michal Varchol" userId="17b5eb1e964ec638" providerId="LiveId" clId="{E2740CD5-4EF0-4DFE-9A4A-24918BB3F6FB}" dt="2023-10-11T21:44:22.438" v="2223" actId="207"/>
        <pc:sldMkLst>
          <pc:docMk/>
          <pc:sldMk cId="2612560905" sldId="326"/>
        </pc:sldMkLst>
        <pc:spChg chg="del">
          <ac:chgData name="Michal Varchol" userId="17b5eb1e964ec638" providerId="LiveId" clId="{E2740CD5-4EF0-4DFE-9A4A-24918BB3F6FB}" dt="2023-10-11T11:08:17.787" v="1042" actId="478"/>
          <ac:spMkLst>
            <pc:docMk/>
            <pc:sldMk cId="2612560905" sldId="326"/>
            <ac:spMk id="3" creationId="{43F9DB43-6F04-D0D7-60B8-795413C05DD4}"/>
          </ac:spMkLst>
        </pc:spChg>
        <pc:spChg chg="mod">
          <ac:chgData name="Michal Varchol" userId="17b5eb1e964ec638" providerId="LiveId" clId="{E2740CD5-4EF0-4DFE-9A4A-24918BB3F6FB}" dt="2023-10-11T21:44:22.438" v="2223" actId="207"/>
          <ac:spMkLst>
            <pc:docMk/>
            <pc:sldMk cId="2612560905" sldId="326"/>
            <ac:spMk id="4" creationId="{21965258-6846-1C71-40CD-B3203C995D68}"/>
          </ac:spMkLst>
        </pc:spChg>
      </pc:sldChg>
      <pc:sldChg chg="add del">
        <pc:chgData name="Michal Varchol" userId="17b5eb1e964ec638" providerId="LiveId" clId="{E2740CD5-4EF0-4DFE-9A4A-24918BB3F6FB}" dt="2023-10-11T21:44:28.934" v="2224" actId="47"/>
        <pc:sldMkLst>
          <pc:docMk/>
          <pc:sldMk cId="2014291902" sldId="327"/>
        </pc:sldMkLst>
      </pc:sldChg>
      <pc:sldChg chg="modSp add mod">
        <pc:chgData name="Michal Varchol" userId="17b5eb1e964ec638" providerId="LiveId" clId="{E2740CD5-4EF0-4DFE-9A4A-24918BB3F6FB}" dt="2023-10-11T10:18:49.284" v="282" actId="20577"/>
        <pc:sldMkLst>
          <pc:docMk/>
          <pc:sldMk cId="2434383818" sldId="328"/>
        </pc:sldMkLst>
        <pc:spChg chg="mod">
          <ac:chgData name="Michal Varchol" userId="17b5eb1e964ec638" providerId="LiveId" clId="{E2740CD5-4EF0-4DFE-9A4A-24918BB3F6FB}" dt="2023-10-11T10:07:23.938" v="14"/>
          <ac:spMkLst>
            <pc:docMk/>
            <pc:sldMk cId="2434383818" sldId="328"/>
            <ac:spMk id="3" creationId="{43F9DB43-6F04-D0D7-60B8-795413C05DD4}"/>
          </ac:spMkLst>
        </pc:spChg>
        <pc:spChg chg="mod">
          <ac:chgData name="Michal Varchol" userId="17b5eb1e964ec638" providerId="LiveId" clId="{E2740CD5-4EF0-4DFE-9A4A-24918BB3F6FB}" dt="2023-10-11T10:18:49.284" v="282" actId="20577"/>
          <ac:spMkLst>
            <pc:docMk/>
            <pc:sldMk cId="2434383818" sldId="328"/>
            <ac:spMk id="4" creationId="{21965258-6846-1C71-40CD-B3203C995D68}"/>
          </ac:spMkLst>
        </pc:spChg>
      </pc:sldChg>
      <pc:sldChg chg="delSp modSp add mod">
        <pc:chgData name="Michal Varchol" userId="17b5eb1e964ec638" providerId="LiveId" clId="{E2740CD5-4EF0-4DFE-9A4A-24918BB3F6FB}" dt="2023-10-11T21:27:54.237" v="2154" actId="114"/>
        <pc:sldMkLst>
          <pc:docMk/>
          <pc:sldMk cId="879093316" sldId="329"/>
        </pc:sldMkLst>
        <pc:spChg chg="del">
          <ac:chgData name="Michal Varchol" userId="17b5eb1e964ec638" providerId="LiveId" clId="{E2740CD5-4EF0-4DFE-9A4A-24918BB3F6FB}" dt="2023-10-11T18:29:32.071" v="1893" actId="478"/>
          <ac:spMkLst>
            <pc:docMk/>
            <pc:sldMk cId="879093316" sldId="329"/>
            <ac:spMk id="3" creationId="{43F9DB43-6F04-D0D7-60B8-795413C05DD4}"/>
          </ac:spMkLst>
        </pc:spChg>
        <pc:spChg chg="mod">
          <ac:chgData name="Michal Varchol" userId="17b5eb1e964ec638" providerId="LiveId" clId="{E2740CD5-4EF0-4DFE-9A4A-24918BB3F6FB}" dt="2023-10-11T21:27:54.237" v="2154" actId="114"/>
          <ac:spMkLst>
            <pc:docMk/>
            <pc:sldMk cId="879093316" sldId="329"/>
            <ac:spMk id="4" creationId="{21965258-6846-1C71-40CD-B3203C995D68}"/>
          </ac:spMkLst>
        </pc:spChg>
      </pc:sldChg>
      <pc:sldChg chg="add del">
        <pc:chgData name="Michal Varchol" userId="17b5eb1e964ec638" providerId="LiveId" clId="{E2740CD5-4EF0-4DFE-9A4A-24918BB3F6FB}" dt="2023-10-11T21:25:19.475" v="2117" actId="47"/>
        <pc:sldMkLst>
          <pc:docMk/>
          <pc:sldMk cId="537406919" sldId="330"/>
        </pc:sldMkLst>
      </pc:sldChg>
      <pc:sldChg chg="add del">
        <pc:chgData name="Michal Varchol" userId="17b5eb1e964ec638" providerId="LiveId" clId="{E2740CD5-4EF0-4DFE-9A4A-24918BB3F6FB}" dt="2023-10-11T21:25:20.940" v="2118" actId="47"/>
        <pc:sldMkLst>
          <pc:docMk/>
          <pc:sldMk cId="2687700376" sldId="331"/>
        </pc:sldMkLst>
      </pc:sldChg>
      <pc:sldChg chg="modSp add mod">
        <pc:chgData name="Michal Varchol" userId="17b5eb1e964ec638" providerId="LiveId" clId="{E2740CD5-4EF0-4DFE-9A4A-24918BB3F6FB}" dt="2023-10-06T19:30:09.578" v="13" actId="20577"/>
        <pc:sldMkLst>
          <pc:docMk/>
          <pc:sldMk cId="3612274300" sldId="332"/>
        </pc:sldMkLst>
        <pc:spChg chg="mod">
          <ac:chgData name="Michal Varchol" userId="17b5eb1e964ec638" providerId="LiveId" clId="{E2740CD5-4EF0-4DFE-9A4A-24918BB3F6FB}" dt="2023-10-06T19:30:09.578" v="13" actId="20577"/>
          <ac:spMkLst>
            <pc:docMk/>
            <pc:sldMk cId="3612274300" sldId="332"/>
            <ac:spMk id="3" creationId="{82778172-7716-6592-29E7-0D11D0703AA5}"/>
          </ac:spMkLst>
        </pc:spChg>
      </pc:sldChg>
      <pc:sldChg chg="modSp add mod">
        <pc:chgData name="Michal Varchol" userId="17b5eb1e964ec638" providerId="LiveId" clId="{E2740CD5-4EF0-4DFE-9A4A-24918BB3F6FB}" dt="2023-10-11T21:49:15.252" v="2385" actId="20577"/>
        <pc:sldMkLst>
          <pc:docMk/>
          <pc:sldMk cId="3228040918" sldId="333"/>
        </pc:sldMkLst>
        <pc:spChg chg="mod">
          <ac:chgData name="Michal Varchol" userId="17b5eb1e964ec638" providerId="LiveId" clId="{E2740CD5-4EF0-4DFE-9A4A-24918BB3F6FB}" dt="2023-10-11T11:27:57.221" v="1511" actId="20577"/>
          <ac:spMkLst>
            <pc:docMk/>
            <pc:sldMk cId="3228040918" sldId="333"/>
            <ac:spMk id="3" creationId="{43F9DB43-6F04-D0D7-60B8-795413C05DD4}"/>
          </ac:spMkLst>
        </pc:spChg>
        <pc:spChg chg="mod">
          <ac:chgData name="Michal Varchol" userId="17b5eb1e964ec638" providerId="LiveId" clId="{E2740CD5-4EF0-4DFE-9A4A-24918BB3F6FB}" dt="2023-10-11T21:49:15.252" v="2385" actId="20577"/>
          <ac:spMkLst>
            <pc:docMk/>
            <pc:sldMk cId="3228040918" sldId="333"/>
            <ac:spMk id="4" creationId="{21965258-6846-1C71-40CD-B3203C995D68}"/>
          </ac:spMkLst>
        </pc:spChg>
      </pc:sldChg>
      <pc:sldChg chg="modSp add mod">
        <pc:chgData name="Michal Varchol" userId="17b5eb1e964ec638" providerId="LiveId" clId="{E2740CD5-4EF0-4DFE-9A4A-24918BB3F6FB}" dt="2023-10-12T09:19:25.664" v="2394"/>
        <pc:sldMkLst>
          <pc:docMk/>
          <pc:sldMk cId="372898483" sldId="334"/>
        </pc:sldMkLst>
        <pc:spChg chg="mod">
          <ac:chgData name="Michal Varchol" userId="17b5eb1e964ec638" providerId="LiveId" clId="{E2740CD5-4EF0-4DFE-9A4A-24918BB3F6FB}" dt="2023-10-12T09:19:25.664" v="2394"/>
          <ac:spMkLst>
            <pc:docMk/>
            <pc:sldMk cId="372898483" sldId="334"/>
            <ac:spMk id="3" creationId="{43F9DB43-6F04-D0D7-60B8-795413C05DD4}"/>
          </ac:spMkLst>
        </pc:spChg>
        <pc:spChg chg="mod">
          <ac:chgData name="Michal Varchol" userId="17b5eb1e964ec638" providerId="LiveId" clId="{E2740CD5-4EF0-4DFE-9A4A-24918BB3F6FB}" dt="2023-10-11T21:44:44.006" v="2226" actId="20577"/>
          <ac:spMkLst>
            <pc:docMk/>
            <pc:sldMk cId="372898483" sldId="334"/>
            <ac:spMk id="4" creationId="{21965258-6846-1C71-40CD-B3203C995D68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8A8833-35B3-46B9-941A-566C8639CA1E}" type="datetimeFigureOut">
              <a:rPr lang="fr-FR" smtClean="0"/>
              <a:t>19/10/2023</a:t>
            </a:fld>
            <a:endParaRPr lang="fr-FR"/>
          </a:p>
        </p:txBody>
      </p:sp>
      <p:sp>
        <p:nvSpPr>
          <p:cNvPr id="4" name="Zástupný objekt pre obrázok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Zástupný objekt pre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fr-FR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812188-C679-4594-90B2-5CA8FFF5E43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0582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Google Shape;537;g54dda1946d_6_3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8" name="Google Shape;538;g54dda1946d_6_3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913445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Google Shape;537;g54dda1946d_6_3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8" name="Google Shape;538;g54dda1946d_6_3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913445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Google Shape;537;g54dda1946d_6_3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8" name="Google Shape;538;g54dda1946d_6_3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913445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Google Shape;537;g54dda1946d_6_3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8" name="Google Shape;538;g54dda1946d_6_3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913445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Google Shape;537;g54dda1946d_6_3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8" name="Google Shape;538;g54dda1946d_6_3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913445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Google Shape;537;g54dda1946d_6_3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8" name="Google Shape;538;g54dda1946d_6_3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913445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Google Shape;537;g54dda1946d_6_3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8" name="Google Shape;538;g54dda1946d_6_3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846157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Google Shape;537;g54dda1946d_6_3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8" name="Google Shape;538;g54dda1946d_6_3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913445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5C344D-44BA-EE83-84A3-59B6F3AB4C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Kliknutím upravte štýl predlohy nadpisu</a:t>
            </a:r>
            <a:endParaRPr lang="fr-FR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89ED524-7BA6-79F5-3175-F1F1B1B1BD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  <a:endParaRPr lang="fr-FR"/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44B6E39A-F72A-F450-422F-EDE5388A71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4FBA2-D818-434F-BD59-05A6C6F78696}" type="datetimeFigureOut">
              <a:rPr lang="fr-FR" smtClean="0"/>
              <a:t>19/10/2023</a:t>
            </a:fld>
            <a:endParaRPr lang="fr-FR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3A0EB259-ABCC-9306-DCEE-853E5B8FE0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A7606347-09FE-5308-CFB9-1C66981DA9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C21C9-AD53-4551-858F-3AE0C6310A4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0415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BCC12F-1B59-EA50-AA79-CF11AE3566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fr-FR"/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1A3E6B67-EF14-1E67-E1FA-87BA1F54BD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fr-FR"/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11406C9A-6E8C-DD98-6489-B818E66932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4FBA2-D818-434F-BD59-05A6C6F78696}" type="datetimeFigureOut">
              <a:rPr lang="fr-FR" smtClean="0"/>
              <a:t>19/10/2023</a:t>
            </a:fld>
            <a:endParaRPr lang="fr-FR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F7E5166C-782C-9357-3A49-B10889C415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42AF93BC-115A-2E77-5F97-CAE492B19D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C21C9-AD53-4551-858F-3AE0C6310A4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2134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>
            <a:extLst>
              <a:ext uri="{FF2B5EF4-FFF2-40B4-BE49-F238E27FC236}">
                <a16:creationId xmlns:a16="http://schemas.microsoft.com/office/drawing/2014/main" id="{6440DBB8-EAA1-8638-EA09-5B9905FC2DE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  <a:endParaRPr lang="fr-FR"/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2CBCE5FE-3056-843D-2C1D-51EE7CD7B3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fr-FR"/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646AA571-921F-5111-5DED-EE8E873BEB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4FBA2-D818-434F-BD59-05A6C6F78696}" type="datetimeFigureOut">
              <a:rPr lang="fr-FR" smtClean="0"/>
              <a:t>19/10/2023</a:t>
            </a:fld>
            <a:endParaRPr lang="fr-FR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76362397-97EC-7A73-3F91-83D2F4DC52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0EE28DA8-08CD-71BF-9B77-168CA0C824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C21C9-AD53-4551-858F-3AE0C6310A4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72920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D6988D4-4746-432E-BC66-7129D8E1B0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B7996-E3EE-4932-9DF3-4751E7151EB3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3F45977-1E38-4122-ADFC-3AA1D4E21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D8C3A7-14A2-4B04-B8A7-D17B9F9CD8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82703-A5C3-46B6-B3F5-0A465FBF64E3}" type="slidenum">
              <a:rPr lang="en-US" smtClean="0"/>
              <a:t>‹#›</a:t>
            </a:fld>
            <a:endParaRPr lang="en-US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67268898-9196-4486-9B2C-B0F18E818B9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175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4E8F0A-9787-961D-3079-BB2AC9A1BE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fr-FR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CD29D3C5-26F1-ED7F-93E8-95D773D3CF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fr-FR"/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C6398688-7214-ED6A-30B8-A728D88A24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4FBA2-D818-434F-BD59-05A6C6F78696}" type="datetimeFigureOut">
              <a:rPr lang="fr-FR" smtClean="0"/>
              <a:t>19/10/2023</a:t>
            </a:fld>
            <a:endParaRPr lang="fr-FR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AAC1C0F4-1EEC-3C74-65DC-C5367F3463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4E9381CD-10BE-9D80-B6F0-6A5A771317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C21C9-AD53-4551-858F-3AE0C6310A4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9256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9883BB-1078-F405-97B7-9D4200F0E9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Kliknutím upravte štýl predlohy nadpisu</a:t>
            </a:r>
            <a:endParaRPr lang="fr-FR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14FC2D3-CBEF-1949-43E1-B0653CD99D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669F4709-E3D1-7DD8-E7C5-1C4DCEC02C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4FBA2-D818-434F-BD59-05A6C6F78696}" type="datetimeFigureOut">
              <a:rPr lang="fr-FR" smtClean="0"/>
              <a:t>19/10/2023</a:t>
            </a:fld>
            <a:endParaRPr lang="fr-FR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8D7A1B42-A0AF-3DE7-A47B-72BE36042E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08E336FF-0D07-C029-1DEA-AF64123D71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C21C9-AD53-4551-858F-3AE0C6310A4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7365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112107-DB25-2DD8-05F7-A61BF846C4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fr-FR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B0497C6D-D17A-FCE9-947C-E4BC3C834C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fr-FR"/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82ABE22B-0733-75AE-3DC5-F88386036C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fr-FR"/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5B775C18-A575-EE8E-9DF5-A6BEBCFB1E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4FBA2-D818-434F-BD59-05A6C6F78696}" type="datetimeFigureOut">
              <a:rPr lang="fr-FR" smtClean="0"/>
              <a:t>19/10/2023</a:t>
            </a:fld>
            <a:endParaRPr lang="fr-FR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F26E7155-6511-13F2-D3E0-4A72094F21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B859BF5F-35D4-5111-A84F-E0F17F8ACD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C21C9-AD53-4551-858F-3AE0C6310A4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2854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05B5D8-CD65-217A-9F10-26EA0D6BE0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fr-FR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29F999A-B2CE-8E3B-9EE5-848DE62BD1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B6D77B46-F156-8427-FBD9-B24C1C87B1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fr-FR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B3CD8192-D0F6-D39C-3858-70EDFFFF90C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Zástupný objekt pre obsah 5">
            <a:extLst>
              <a:ext uri="{FF2B5EF4-FFF2-40B4-BE49-F238E27FC236}">
                <a16:creationId xmlns:a16="http://schemas.microsoft.com/office/drawing/2014/main" id="{D7F22E75-A4CB-E669-972B-E68C3E8ACDB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fr-FR"/>
          </a:p>
        </p:txBody>
      </p:sp>
      <p:sp>
        <p:nvSpPr>
          <p:cNvPr id="7" name="Zástupný objekt pre dátum 6">
            <a:extLst>
              <a:ext uri="{FF2B5EF4-FFF2-40B4-BE49-F238E27FC236}">
                <a16:creationId xmlns:a16="http://schemas.microsoft.com/office/drawing/2014/main" id="{679C99BA-5C93-E3AD-11EA-EA17AF088E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4FBA2-D818-434F-BD59-05A6C6F78696}" type="datetimeFigureOut">
              <a:rPr lang="fr-FR" smtClean="0"/>
              <a:t>19/10/2023</a:t>
            </a:fld>
            <a:endParaRPr lang="fr-FR"/>
          </a:p>
        </p:txBody>
      </p:sp>
      <p:sp>
        <p:nvSpPr>
          <p:cNvPr id="8" name="Zástupný objekt pre pätu 7">
            <a:extLst>
              <a:ext uri="{FF2B5EF4-FFF2-40B4-BE49-F238E27FC236}">
                <a16:creationId xmlns:a16="http://schemas.microsoft.com/office/drawing/2014/main" id="{FC60E0E6-5198-EAFF-1847-B960F401F9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:a16="http://schemas.microsoft.com/office/drawing/2014/main" id="{721F5C20-CDC7-650A-3929-684E4F914D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C21C9-AD53-4551-858F-3AE0C6310A4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0154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C1FABB-E4DD-91D6-C390-AEA3C20FC2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fr-FR"/>
          </a:p>
        </p:txBody>
      </p:sp>
      <p:sp>
        <p:nvSpPr>
          <p:cNvPr id="3" name="Zástupný objekt pre dátum 2">
            <a:extLst>
              <a:ext uri="{FF2B5EF4-FFF2-40B4-BE49-F238E27FC236}">
                <a16:creationId xmlns:a16="http://schemas.microsoft.com/office/drawing/2014/main" id="{DEABABE1-9A82-44D1-A1B8-0D2866705C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4FBA2-D818-434F-BD59-05A6C6F78696}" type="datetimeFigureOut">
              <a:rPr lang="fr-FR" smtClean="0"/>
              <a:t>19/10/2023</a:t>
            </a:fld>
            <a:endParaRPr lang="fr-FR"/>
          </a:p>
        </p:txBody>
      </p:sp>
      <p:sp>
        <p:nvSpPr>
          <p:cNvPr id="4" name="Zástupný objekt pre pätu 3">
            <a:extLst>
              <a:ext uri="{FF2B5EF4-FFF2-40B4-BE49-F238E27FC236}">
                <a16:creationId xmlns:a16="http://schemas.microsoft.com/office/drawing/2014/main" id="{83FF58D7-332D-E3CF-F69A-B5DB3C1BFD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D09086F7-8917-D041-D509-F475852FA8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C21C9-AD53-4551-858F-3AE0C6310A4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655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>
            <a:extLst>
              <a:ext uri="{FF2B5EF4-FFF2-40B4-BE49-F238E27FC236}">
                <a16:creationId xmlns:a16="http://schemas.microsoft.com/office/drawing/2014/main" id="{98CCDC32-B4B4-C133-D149-EE2C8AD65E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4FBA2-D818-434F-BD59-05A6C6F78696}" type="datetimeFigureOut">
              <a:rPr lang="fr-FR" smtClean="0"/>
              <a:t>19/10/2023</a:t>
            </a:fld>
            <a:endParaRPr lang="fr-FR"/>
          </a:p>
        </p:txBody>
      </p:sp>
      <p:sp>
        <p:nvSpPr>
          <p:cNvPr id="3" name="Zástupný objekt pre pätu 2">
            <a:extLst>
              <a:ext uri="{FF2B5EF4-FFF2-40B4-BE49-F238E27FC236}">
                <a16:creationId xmlns:a16="http://schemas.microsoft.com/office/drawing/2014/main" id="{2A2BC56E-E5A6-8B34-EEC5-87AA84CF6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5EF8B477-7DF5-91A3-7BCD-59DFD6CA72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C21C9-AD53-4551-858F-3AE0C6310A4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5590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B1A1F94-15E3-3213-0C5F-9F58B67B8B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  <a:endParaRPr lang="fr-FR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EFB2702A-011A-88F2-9603-63CE173694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fr-FR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D73AF7BF-1507-B7DB-0C5C-99D397BD74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D2B9FE9B-9463-BB52-58E9-D9999562CA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4FBA2-D818-434F-BD59-05A6C6F78696}" type="datetimeFigureOut">
              <a:rPr lang="fr-FR" smtClean="0"/>
              <a:t>19/10/2023</a:t>
            </a:fld>
            <a:endParaRPr lang="fr-FR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9B7E7202-0E96-125A-CA79-532374D05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5D7A3074-1C92-3EB3-D499-92E34C0FEA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C21C9-AD53-4551-858F-3AE0C6310A4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963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87BBE8-56A8-DEB4-F259-451497A875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  <a:endParaRPr lang="fr-FR"/>
          </a:p>
        </p:txBody>
      </p:sp>
      <p:sp>
        <p:nvSpPr>
          <p:cNvPr id="3" name="Zástupný objekt pre obrázok 2">
            <a:extLst>
              <a:ext uri="{FF2B5EF4-FFF2-40B4-BE49-F238E27FC236}">
                <a16:creationId xmlns:a16="http://schemas.microsoft.com/office/drawing/2014/main" id="{7816BCA3-6C7D-68A1-E830-7BD0DA03FD9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091A4798-5468-C31E-3545-01E0BFE627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1FFCAD7A-8580-38A3-35C5-3C61C1ACB9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4FBA2-D818-434F-BD59-05A6C6F78696}" type="datetimeFigureOut">
              <a:rPr lang="fr-FR" smtClean="0"/>
              <a:t>19/10/2023</a:t>
            </a:fld>
            <a:endParaRPr lang="fr-FR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819351D0-DCDE-4704-3329-1D70F6694D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D56B23A8-9385-A1B8-D368-B10CDF94FB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C21C9-AD53-4551-858F-3AE0C6310A4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9145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>
            <a:extLst>
              <a:ext uri="{FF2B5EF4-FFF2-40B4-BE49-F238E27FC236}">
                <a16:creationId xmlns:a16="http://schemas.microsoft.com/office/drawing/2014/main" id="{5C78CE88-F5AF-8192-EE8F-A1E621B96C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  <a:endParaRPr lang="fr-FR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0660115-1390-4E75-3FB7-B45845B63F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fr-FR"/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FF1A4B54-4FDD-9B80-CBD3-E28B676C6F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F4FBA2-D818-434F-BD59-05A6C6F78696}" type="datetimeFigureOut">
              <a:rPr lang="fr-FR" smtClean="0"/>
              <a:t>19/10/2023</a:t>
            </a:fld>
            <a:endParaRPr lang="fr-FR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BBB236AC-5704-75D9-F112-B8A3E82218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7715A2F8-C5D0-18FA-033B-4533B15ECA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DC21C9-AD53-4551-858F-3AE0C6310A4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471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Placeholder 10">
            <a:extLst>
              <a:ext uri="{FF2B5EF4-FFF2-40B4-BE49-F238E27FC236}">
                <a16:creationId xmlns:a16="http://schemas.microsoft.com/office/drawing/2014/main" id="{3EC12C10-7507-436C-B766-1BAFC1C38C38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64" b="6064"/>
          <a:stretch>
            <a:fillRect/>
          </a:stretch>
        </p:blipFill>
        <p:spPr/>
      </p:pic>
      <p:grpSp>
        <p:nvGrpSpPr>
          <p:cNvPr id="25" name="Group 24">
            <a:extLst>
              <a:ext uri="{FF2B5EF4-FFF2-40B4-BE49-F238E27FC236}">
                <a16:creationId xmlns:a16="http://schemas.microsoft.com/office/drawing/2014/main" id="{26EBEDB8-8524-424E-9EDF-3E39917552B2}"/>
              </a:ext>
            </a:extLst>
          </p:cNvPr>
          <p:cNvGrpSpPr/>
          <p:nvPr/>
        </p:nvGrpSpPr>
        <p:grpSpPr>
          <a:xfrm>
            <a:off x="457114" y="368491"/>
            <a:ext cx="4907666" cy="2740469"/>
            <a:chOff x="457114" y="286603"/>
            <a:chExt cx="4907666" cy="2487663"/>
          </a:xfrm>
        </p:grpSpPr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5A7209E0-2279-4A14-9681-4954497ABF99}"/>
                </a:ext>
              </a:extLst>
            </p:cNvPr>
            <p:cNvGrpSpPr/>
            <p:nvPr/>
          </p:nvGrpSpPr>
          <p:grpSpPr>
            <a:xfrm>
              <a:off x="457114" y="286603"/>
              <a:ext cx="4907666" cy="2487663"/>
              <a:chOff x="266045" y="-13647"/>
              <a:chExt cx="4907666" cy="2487663"/>
            </a:xfrm>
          </p:grpSpPr>
          <p:cxnSp>
            <p:nvCxnSpPr>
              <p:cNvPr id="16" name="Straight Connector 15">
                <a:extLst>
                  <a:ext uri="{FF2B5EF4-FFF2-40B4-BE49-F238E27FC236}">
                    <a16:creationId xmlns:a16="http://schemas.microsoft.com/office/drawing/2014/main" id="{AB8AB0FC-DD7C-4AC4-974C-AF5080186E3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66045" y="2210765"/>
                <a:ext cx="4907666" cy="0"/>
              </a:xfrm>
              <a:prstGeom prst="line">
                <a:avLst/>
              </a:prstGeom>
              <a:ln w="38100">
                <a:gradFill flip="none" rotWithShape="1">
                  <a:gsLst>
                    <a:gs pos="0">
                      <a:srgbClr val="FF7CAC"/>
                    </a:gs>
                    <a:gs pos="100000">
                      <a:srgbClr val="31004A"/>
                    </a:gs>
                  </a:gsLst>
                  <a:lin ang="108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>
                <a:extLst>
                  <a:ext uri="{FF2B5EF4-FFF2-40B4-BE49-F238E27FC236}">
                    <a16:creationId xmlns:a16="http://schemas.microsoft.com/office/drawing/2014/main" id="{BDDF264B-021C-4888-A88D-BF2A9E5CEF3C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95292" y="-13647"/>
                <a:ext cx="0" cy="2487663"/>
              </a:xfrm>
              <a:prstGeom prst="line">
                <a:avLst/>
              </a:prstGeom>
              <a:ln w="38100">
                <a:gradFill flip="none" rotWithShape="1">
                  <a:gsLst>
                    <a:gs pos="0">
                      <a:srgbClr val="FF7CAC"/>
                    </a:gs>
                    <a:gs pos="100000">
                      <a:srgbClr val="31004A"/>
                    </a:gs>
                  </a:gsLst>
                  <a:lin ang="162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64D7A459-7643-48CE-BE04-D2B1F9B05B41}"/>
                </a:ext>
              </a:extLst>
            </p:cNvPr>
            <p:cNvGrpSpPr/>
            <p:nvPr/>
          </p:nvGrpSpPr>
          <p:grpSpPr>
            <a:xfrm>
              <a:off x="904207" y="394648"/>
              <a:ext cx="4421529" cy="2048591"/>
              <a:chOff x="781377" y="394648"/>
              <a:chExt cx="4421529" cy="2048591"/>
            </a:xfrm>
          </p:grpSpPr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15E3C70-9E9F-43F6-A4FD-4E87EC136B05}"/>
                  </a:ext>
                </a:extLst>
              </p:cNvPr>
              <p:cNvSpPr txBox="1"/>
              <p:nvPr/>
            </p:nvSpPr>
            <p:spPr>
              <a:xfrm>
                <a:off x="781377" y="1186009"/>
                <a:ext cx="4421529" cy="12572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2800" dirty="0">
                    <a:latin typeface="Abadi" panose="020B0604020104020204" pitchFamily="34" charset="0"/>
                    <a:cs typeface="Arial" panose="020B0604020202020204" pitchFamily="34" charset="0"/>
                  </a:rPr>
                  <a:t>FF:ROM1BFR01 </a:t>
                </a:r>
                <a:r>
                  <a:rPr lang="en-US" altLang="ko-KR" sz="2800" dirty="0" err="1">
                    <a:latin typeface="Abadi" panose="020B0604020104020204" pitchFamily="34" charset="0"/>
                    <a:cs typeface="Arial" panose="020B0604020202020204" pitchFamily="34" charset="0"/>
                  </a:rPr>
                  <a:t>Francouzština</a:t>
                </a:r>
                <a:r>
                  <a:rPr lang="en-US" altLang="ko-KR" sz="2800" dirty="0">
                    <a:latin typeface="Abadi" panose="020B0604020104020204" pitchFamily="34" charset="0"/>
                    <a:cs typeface="Arial" panose="020B0604020202020204" pitchFamily="34" charset="0"/>
                  </a:rPr>
                  <a:t> I </a:t>
                </a:r>
                <a:endParaRPr lang="sk-SK" altLang="ko-KR" sz="2800" dirty="0">
                  <a:latin typeface="Abadi" panose="020B0604020104020204" pitchFamily="34" charset="0"/>
                  <a:cs typeface="Arial" panose="020B0604020202020204" pitchFamily="34" charset="0"/>
                </a:endParaRPr>
              </a:p>
              <a:p>
                <a:r>
                  <a:rPr lang="en-US" altLang="ko-KR" sz="2800" dirty="0">
                    <a:latin typeface="Abadi" panose="020B0604020104020204" pitchFamily="34" charset="0"/>
                    <a:cs typeface="Arial" panose="020B0604020202020204" pitchFamily="34" charset="0"/>
                  </a:rPr>
                  <a:t>(pro </a:t>
                </a:r>
                <a:r>
                  <a:rPr lang="en-US" altLang="ko-KR" sz="2800" dirty="0" err="1">
                    <a:latin typeface="Abadi" panose="020B0604020104020204" pitchFamily="34" charset="0"/>
                    <a:cs typeface="Arial" panose="020B0604020202020204" pitchFamily="34" charset="0"/>
                  </a:rPr>
                  <a:t>nefrancouzštináře</a:t>
                </a:r>
                <a:r>
                  <a:rPr lang="en-US" altLang="ko-KR" sz="2800" dirty="0">
                    <a:latin typeface="Abadi" panose="020B0604020104020204" pitchFamily="34" charset="0"/>
                    <a:cs typeface="Arial" panose="020B0604020202020204" pitchFamily="34" charset="0"/>
                  </a:rPr>
                  <a:t>)</a:t>
                </a:r>
                <a:endParaRPr lang="ko-KR" altLang="en-US" sz="2800" dirty="0">
                  <a:latin typeface="Abadi" panose="020B0604020104020204" pitchFamily="34" charset="0"/>
                  <a:cs typeface="Arial" panose="020B0604020202020204" pitchFamily="34" charset="0"/>
                </a:endParaRPr>
              </a:p>
            </p:txBody>
          </p:sp>
          <p:pic>
            <p:nvPicPr>
              <p:cNvPr id="1026" name="Picture 2" descr="France ">
                <a:extLst>
                  <a:ext uri="{FF2B5EF4-FFF2-40B4-BE49-F238E27FC236}">
                    <a16:creationId xmlns:a16="http://schemas.microsoft.com/office/drawing/2014/main" id="{17905252-1505-49AD-81BA-47EEA8361A8F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81377" y="394648"/>
                <a:ext cx="609600" cy="6096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sp>
        <p:nvSpPr>
          <p:cNvPr id="3" name="BlokTextu 2">
            <a:extLst>
              <a:ext uri="{FF2B5EF4-FFF2-40B4-BE49-F238E27FC236}">
                <a16:creationId xmlns:a16="http://schemas.microsoft.com/office/drawing/2014/main" id="{82778172-7716-6592-29E7-0D11D0703AA5}"/>
              </a:ext>
            </a:extLst>
          </p:cNvPr>
          <p:cNvSpPr txBox="1"/>
          <p:nvPr/>
        </p:nvSpPr>
        <p:spPr>
          <a:xfrm>
            <a:off x="686361" y="3609531"/>
            <a:ext cx="454603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fr-FR" sz="3600" b="1" u="sng" dirty="0">
                <a:solidFill>
                  <a:srgbClr val="0000FF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LEÇON </a:t>
            </a:r>
            <a:r>
              <a:rPr lang="sk-SK" sz="3600" b="1" u="sng">
                <a:solidFill>
                  <a:srgbClr val="0000FF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4</a:t>
            </a:r>
            <a:endParaRPr lang="fr-FR" sz="3600" b="1" u="sng" dirty="0">
              <a:solidFill>
                <a:srgbClr val="0000FF"/>
              </a:solidFill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6122743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43F9DB43-6F04-D0D7-60B8-795413C05D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800" b="1" u="sng" dirty="0">
                <a:solidFill>
                  <a:srgbClr val="0000FF"/>
                </a:solidFill>
                <a:latin typeface="Arial Black" panose="020B0A04020102020204" pitchFamily="34" charset="0"/>
              </a:rPr>
              <a:t>QUESTION</a:t>
            </a:r>
            <a:endParaRPr lang="fr-FR" sz="4800" b="1" u="sng" dirty="0">
              <a:solidFill>
                <a:srgbClr val="0000FF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21965258-6846-1C71-40CD-B3203C995D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53592"/>
            <a:ext cx="105156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k-SK" sz="3000" b="1" u="sng" dirty="0">
                <a:solidFill>
                  <a:srgbClr val="0000FF"/>
                </a:solidFill>
                <a:latin typeface="Arial Black" panose="020B0A04020102020204" pitchFamily="34" charset="0"/>
              </a:rPr>
              <a:t>QUESTION FERMÉE </a:t>
            </a:r>
            <a:r>
              <a:rPr lang="sk-SK" sz="3000" dirty="0">
                <a:latin typeface="Abadi" panose="020B0604020104020204" pitchFamily="34" charset="0"/>
              </a:rPr>
              <a:t>(odpovedáme OUI/NON)</a:t>
            </a:r>
          </a:p>
          <a:p>
            <a:r>
              <a:rPr lang="sk-SK" sz="3000" dirty="0" err="1">
                <a:latin typeface="Abadi" panose="020B0604020104020204" pitchFamily="34" charset="0"/>
              </a:rPr>
              <a:t>trois</a:t>
            </a:r>
            <a:r>
              <a:rPr lang="fr-FR" sz="3000" dirty="0">
                <a:latin typeface="Abadi" panose="020B0604020104020204" pitchFamily="34" charset="0"/>
              </a:rPr>
              <a:t> manières de poser une question </a:t>
            </a:r>
            <a:r>
              <a:rPr lang="sk-SK" sz="3000" dirty="0">
                <a:latin typeface="Abadi" panose="020B0604020104020204" pitchFamily="34" charset="0"/>
              </a:rPr>
              <a:t>:</a:t>
            </a:r>
          </a:p>
          <a:p>
            <a:pPr marL="0" indent="0">
              <a:buNone/>
            </a:pPr>
            <a:endParaRPr lang="sk-SK" sz="3000" dirty="0">
              <a:latin typeface="Abadi" panose="020B0604020104020204" pitchFamily="34" charset="0"/>
            </a:endParaRPr>
          </a:p>
          <a:p>
            <a:pPr marL="0" indent="0">
              <a:buNone/>
            </a:pPr>
            <a:r>
              <a:rPr lang="sk-SK" sz="3000" b="1" u="sng" dirty="0">
                <a:latin typeface="Abadi" panose="020B0604020104020204" pitchFamily="34" charset="0"/>
              </a:rPr>
              <a:t>1) </a:t>
            </a:r>
            <a:r>
              <a:rPr lang="sk-SK" sz="3000" b="1" u="sng" dirty="0" err="1">
                <a:latin typeface="Abadi" panose="020B0604020104020204" pitchFamily="34" charset="0"/>
              </a:rPr>
              <a:t>intonation</a:t>
            </a:r>
            <a:r>
              <a:rPr lang="sk-SK" sz="3000" b="1" u="sng" dirty="0">
                <a:latin typeface="Abadi" panose="020B0604020104020204" pitchFamily="34" charset="0"/>
              </a:rPr>
              <a:t> </a:t>
            </a:r>
            <a:r>
              <a:rPr lang="sk-SK" sz="3000" dirty="0">
                <a:latin typeface="Abadi" panose="020B0604020104020204" pitchFamily="34" charset="0"/>
              </a:rPr>
              <a:t>: </a:t>
            </a:r>
            <a:r>
              <a:rPr lang="sk-SK" sz="3000" i="1" dirty="0" err="1">
                <a:latin typeface="Abadi" panose="020B0604020104020204" pitchFamily="34" charset="0"/>
              </a:rPr>
              <a:t>Vous</a:t>
            </a:r>
            <a:r>
              <a:rPr lang="sk-SK" sz="3000" i="1" dirty="0">
                <a:latin typeface="Abadi" panose="020B0604020104020204" pitchFamily="34" charset="0"/>
              </a:rPr>
              <a:t> </a:t>
            </a:r>
            <a:r>
              <a:rPr lang="sk-SK" sz="3000" i="1" dirty="0" err="1">
                <a:latin typeface="Abadi" panose="020B0604020104020204" pitchFamily="34" charset="0"/>
              </a:rPr>
              <a:t>parlez</a:t>
            </a:r>
            <a:r>
              <a:rPr lang="sk-SK" sz="3000" i="1" dirty="0">
                <a:latin typeface="Abadi" panose="020B0604020104020204" pitchFamily="34" charset="0"/>
              </a:rPr>
              <a:t> </a:t>
            </a:r>
            <a:r>
              <a:rPr lang="sk-SK" sz="3000" i="1" dirty="0" err="1">
                <a:latin typeface="Abadi" panose="020B0604020104020204" pitchFamily="34" charset="0"/>
              </a:rPr>
              <a:t>français</a:t>
            </a:r>
            <a:r>
              <a:rPr lang="sk-SK" sz="3000" i="1" dirty="0">
                <a:latin typeface="Abadi" panose="020B0604020104020204" pitchFamily="34" charset="0"/>
              </a:rPr>
              <a:t> ?</a:t>
            </a:r>
          </a:p>
          <a:p>
            <a:pPr marL="0" indent="0">
              <a:buNone/>
            </a:pPr>
            <a:r>
              <a:rPr lang="sk-SK" sz="3000" b="1" u="sng" dirty="0">
                <a:latin typeface="Abadi" panose="020B0604020104020204" pitchFamily="34" charset="0"/>
              </a:rPr>
              <a:t>2) </a:t>
            </a:r>
            <a:r>
              <a:rPr lang="sk-SK" sz="3000" b="1" u="sng" dirty="0" err="1">
                <a:latin typeface="Abadi" panose="020B0604020104020204" pitchFamily="34" charset="0"/>
              </a:rPr>
              <a:t>Est-ce</a:t>
            </a:r>
            <a:r>
              <a:rPr lang="sk-SK" sz="3000" b="1" u="sng" dirty="0">
                <a:latin typeface="Abadi" panose="020B0604020104020204" pitchFamily="34" charset="0"/>
              </a:rPr>
              <a:t> </a:t>
            </a:r>
            <a:r>
              <a:rPr lang="sk-SK" sz="3000" b="1" u="sng" dirty="0" err="1">
                <a:latin typeface="Abadi" panose="020B0604020104020204" pitchFamily="34" charset="0"/>
              </a:rPr>
              <a:t>que</a:t>
            </a:r>
            <a:r>
              <a:rPr lang="sk-SK" sz="3000" dirty="0">
                <a:latin typeface="Abadi" panose="020B0604020104020204" pitchFamily="34" charset="0"/>
              </a:rPr>
              <a:t> : </a:t>
            </a:r>
            <a:r>
              <a:rPr lang="sk-SK" sz="3000" b="1" i="1" dirty="0" err="1">
                <a:solidFill>
                  <a:srgbClr val="0000FF"/>
                </a:solidFill>
                <a:latin typeface="Abadi" panose="020B0604020104020204" pitchFamily="34" charset="0"/>
              </a:rPr>
              <a:t>Est-ce</a:t>
            </a:r>
            <a:r>
              <a:rPr lang="sk-SK" sz="3000" b="1" i="1" dirty="0">
                <a:solidFill>
                  <a:srgbClr val="0000FF"/>
                </a:solidFill>
                <a:latin typeface="Abadi" panose="020B0604020104020204" pitchFamily="34" charset="0"/>
              </a:rPr>
              <a:t> </a:t>
            </a:r>
            <a:r>
              <a:rPr lang="sk-SK" sz="3000" b="1" i="1" dirty="0" err="1">
                <a:solidFill>
                  <a:srgbClr val="0000FF"/>
                </a:solidFill>
                <a:latin typeface="Abadi" panose="020B0604020104020204" pitchFamily="34" charset="0"/>
              </a:rPr>
              <a:t>que</a:t>
            </a:r>
            <a:r>
              <a:rPr lang="sk-SK" sz="3000" b="1" i="1" dirty="0">
                <a:solidFill>
                  <a:srgbClr val="0000FF"/>
                </a:solidFill>
                <a:latin typeface="Abadi" panose="020B0604020104020204" pitchFamily="34" charset="0"/>
              </a:rPr>
              <a:t> </a:t>
            </a:r>
            <a:r>
              <a:rPr lang="sk-SK" sz="3000" i="1" dirty="0" err="1">
                <a:latin typeface="Abadi" panose="020B0604020104020204" pitchFamily="34" charset="0"/>
              </a:rPr>
              <a:t>vous</a:t>
            </a:r>
            <a:r>
              <a:rPr lang="sk-SK" sz="3000" i="1" dirty="0">
                <a:latin typeface="Abadi" panose="020B0604020104020204" pitchFamily="34" charset="0"/>
              </a:rPr>
              <a:t> </a:t>
            </a:r>
            <a:r>
              <a:rPr lang="sk-SK" sz="3000" i="1" dirty="0" err="1">
                <a:latin typeface="Abadi" panose="020B0604020104020204" pitchFamily="34" charset="0"/>
              </a:rPr>
              <a:t>parlez</a:t>
            </a:r>
            <a:r>
              <a:rPr lang="sk-SK" sz="3000" i="1" dirty="0">
                <a:latin typeface="Abadi" panose="020B0604020104020204" pitchFamily="34" charset="0"/>
              </a:rPr>
              <a:t> </a:t>
            </a:r>
            <a:r>
              <a:rPr lang="sk-SK" sz="3000" i="1" dirty="0" err="1">
                <a:latin typeface="Abadi" panose="020B0604020104020204" pitchFamily="34" charset="0"/>
              </a:rPr>
              <a:t>français</a:t>
            </a:r>
            <a:r>
              <a:rPr lang="sk-SK" sz="3000" i="1" dirty="0">
                <a:latin typeface="Abadi" panose="020B0604020104020204" pitchFamily="34" charset="0"/>
              </a:rPr>
              <a:t> ?</a:t>
            </a:r>
          </a:p>
          <a:p>
            <a:pPr marL="0" indent="0">
              <a:buNone/>
            </a:pPr>
            <a:r>
              <a:rPr lang="sk-SK" sz="3000" b="1" u="sng" dirty="0">
                <a:latin typeface="Abadi" panose="020B0604020104020204" pitchFamily="34" charset="0"/>
              </a:rPr>
              <a:t>3) </a:t>
            </a:r>
            <a:r>
              <a:rPr lang="sk-SK" sz="3000" b="1" u="sng" dirty="0" err="1">
                <a:latin typeface="Abadi" panose="020B0604020104020204" pitchFamily="34" charset="0"/>
              </a:rPr>
              <a:t>inversion</a:t>
            </a:r>
            <a:r>
              <a:rPr lang="sk-SK" sz="3000" b="1" u="sng" dirty="0">
                <a:latin typeface="Abadi" panose="020B0604020104020204" pitchFamily="34" charset="0"/>
              </a:rPr>
              <a:t> sujet-</a:t>
            </a:r>
            <a:r>
              <a:rPr lang="sk-SK" sz="3000" b="1" u="sng" dirty="0" err="1">
                <a:latin typeface="Abadi" panose="020B0604020104020204" pitchFamily="34" charset="0"/>
              </a:rPr>
              <a:t>verbe</a:t>
            </a:r>
            <a:r>
              <a:rPr lang="sk-SK" sz="3000" b="1" u="sng" dirty="0">
                <a:latin typeface="Abadi" panose="020B0604020104020204" pitchFamily="34" charset="0"/>
              </a:rPr>
              <a:t> </a:t>
            </a:r>
            <a:r>
              <a:rPr lang="sk-SK" sz="3000" dirty="0">
                <a:latin typeface="Abadi" panose="020B0604020104020204" pitchFamily="34" charset="0"/>
              </a:rPr>
              <a:t>: </a:t>
            </a:r>
            <a:r>
              <a:rPr lang="sk-SK" sz="3000" b="1" i="1" dirty="0" err="1">
                <a:solidFill>
                  <a:srgbClr val="0000FF"/>
                </a:solidFill>
                <a:latin typeface="Abadi" panose="020B0604020104020204" pitchFamily="34" charset="0"/>
              </a:rPr>
              <a:t>Parlez-vous</a:t>
            </a:r>
            <a:r>
              <a:rPr lang="sk-SK" sz="3000" dirty="0">
                <a:latin typeface="Abadi" panose="020B0604020104020204" pitchFamily="34" charset="0"/>
              </a:rPr>
              <a:t> </a:t>
            </a:r>
            <a:r>
              <a:rPr lang="sk-SK" sz="3000" dirty="0" err="1">
                <a:latin typeface="Abadi" panose="020B0604020104020204" pitchFamily="34" charset="0"/>
              </a:rPr>
              <a:t>français</a:t>
            </a:r>
            <a:r>
              <a:rPr lang="sk-SK" sz="3000" dirty="0">
                <a:latin typeface="Abadi" panose="020B0604020104020204" pitchFamily="34" charset="0"/>
              </a:rPr>
              <a:t> ?</a:t>
            </a:r>
          </a:p>
          <a:p>
            <a:pPr marL="0" indent="0">
              <a:buNone/>
            </a:pPr>
            <a:endParaRPr lang="sk-SK" sz="3000" dirty="0">
              <a:latin typeface="Abadi" panose="020B0604020104020204" pitchFamily="34" charset="0"/>
            </a:endParaRPr>
          </a:p>
          <a:p>
            <a:pPr marL="0" indent="0">
              <a:buNone/>
            </a:pPr>
            <a:r>
              <a:rPr lang="sk-SK" sz="3000" dirty="0">
                <a:latin typeface="Abadi" panose="020B0604020104020204" pitchFamily="34" charset="0"/>
              </a:rPr>
              <a:t>		</a:t>
            </a:r>
          </a:p>
          <a:p>
            <a:pPr marL="0" indent="0">
              <a:buNone/>
            </a:pPr>
            <a:r>
              <a:rPr lang="sk-SK" sz="3000" dirty="0">
                <a:latin typeface="Abadi" panose="020B0604020104020204" pitchFamily="34" charset="0"/>
              </a:rPr>
              <a:t>                                                               			</a:t>
            </a:r>
          </a:p>
          <a:p>
            <a:pPr marL="0" indent="0">
              <a:buNone/>
            </a:pPr>
            <a:r>
              <a:rPr lang="sk-SK" sz="3000" dirty="0">
                <a:latin typeface="Abadi" panose="020B0604020104020204" pitchFamily="34" charset="0"/>
              </a:rPr>
              <a:t>					                                               		</a:t>
            </a:r>
            <a:endParaRPr lang="fr-FR" sz="3000" dirty="0">
              <a:latin typeface="Abadi" panose="020B0604020104020204" pitchFamily="34" charset="0"/>
            </a:endParaRPr>
          </a:p>
        </p:txBody>
      </p:sp>
      <p:grpSp>
        <p:nvGrpSpPr>
          <p:cNvPr id="542" name="Google Shape;542;p52"/>
          <p:cNvGrpSpPr/>
          <p:nvPr/>
        </p:nvGrpSpPr>
        <p:grpSpPr>
          <a:xfrm>
            <a:off x="0" y="0"/>
            <a:ext cx="12192000" cy="6858000"/>
            <a:chOff x="0" y="0"/>
            <a:chExt cx="9144000" cy="5143500"/>
          </a:xfrm>
        </p:grpSpPr>
        <p:grpSp>
          <p:nvGrpSpPr>
            <p:cNvPr id="543" name="Google Shape;543;p52"/>
            <p:cNvGrpSpPr/>
            <p:nvPr/>
          </p:nvGrpSpPr>
          <p:grpSpPr>
            <a:xfrm>
              <a:off x="0" y="0"/>
              <a:ext cx="967250" cy="967250"/>
              <a:chOff x="238125" y="848250"/>
              <a:chExt cx="967250" cy="967250"/>
            </a:xfrm>
          </p:grpSpPr>
          <p:sp>
            <p:nvSpPr>
              <p:cNvPr id="544" name="Google Shape;544;p52"/>
              <p:cNvSpPr/>
              <p:nvPr/>
            </p:nvSpPr>
            <p:spPr>
              <a:xfrm>
                <a:off x="238125" y="848250"/>
                <a:ext cx="967250" cy="967250"/>
              </a:xfrm>
              <a:custGeom>
                <a:avLst/>
                <a:gdLst/>
                <a:ahLst/>
                <a:cxnLst/>
                <a:rect l="l" t="t" r="r" b="b"/>
                <a:pathLst>
                  <a:path w="38690" h="38690" extrusionOk="0">
                    <a:moveTo>
                      <a:pt x="30598" y="0"/>
                    </a:moveTo>
                    <a:lnTo>
                      <a:pt x="0" y="30598"/>
                    </a:lnTo>
                    <a:lnTo>
                      <a:pt x="0" y="38690"/>
                    </a:lnTo>
                    <a:lnTo>
                      <a:pt x="38690" y="0"/>
                    </a:lnTo>
                    <a:close/>
                  </a:path>
                </a:pathLst>
              </a:custGeom>
              <a:solidFill>
                <a:srgbClr val="EF305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5" name="Google Shape;545;p52"/>
              <p:cNvSpPr/>
              <p:nvPr/>
            </p:nvSpPr>
            <p:spPr>
              <a:xfrm>
                <a:off x="238125" y="848250"/>
                <a:ext cx="568325" cy="568325"/>
              </a:xfrm>
              <a:custGeom>
                <a:avLst/>
                <a:gdLst/>
                <a:ahLst/>
                <a:cxnLst/>
                <a:rect l="l" t="t" r="r" b="b"/>
                <a:pathLst>
                  <a:path w="22733" h="22733" extrusionOk="0">
                    <a:moveTo>
                      <a:pt x="14641" y="0"/>
                    </a:moveTo>
                    <a:lnTo>
                      <a:pt x="0" y="14641"/>
                    </a:lnTo>
                    <a:lnTo>
                      <a:pt x="0" y="22733"/>
                    </a:lnTo>
                    <a:lnTo>
                      <a:pt x="22733" y="0"/>
                    </a:lnTo>
                    <a:close/>
                  </a:path>
                </a:pathLst>
              </a:custGeom>
              <a:solidFill>
                <a:srgbClr val="3C409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6" name="Google Shape;546;p52"/>
              <p:cNvSpPr/>
              <p:nvPr/>
            </p:nvSpPr>
            <p:spPr>
              <a:xfrm>
                <a:off x="238125" y="848250"/>
                <a:ext cx="767850" cy="767850"/>
              </a:xfrm>
              <a:custGeom>
                <a:avLst/>
                <a:gdLst/>
                <a:ahLst/>
                <a:cxnLst/>
                <a:rect l="l" t="t" r="r" b="b"/>
                <a:pathLst>
                  <a:path w="30714" h="30714" extrusionOk="0">
                    <a:moveTo>
                      <a:pt x="22622" y="0"/>
                    </a:moveTo>
                    <a:lnTo>
                      <a:pt x="0" y="22622"/>
                    </a:lnTo>
                    <a:lnTo>
                      <a:pt x="0" y="30714"/>
                    </a:lnTo>
                    <a:lnTo>
                      <a:pt x="30714" y="0"/>
                    </a:lnTo>
                    <a:close/>
                  </a:path>
                </a:pathLst>
              </a:custGeom>
              <a:solidFill>
                <a:srgbClr val="F7F8F8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  <p:grpSp>
          <p:nvGrpSpPr>
            <p:cNvPr id="547" name="Google Shape;547;p52"/>
            <p:cNvGrpSpPr/>
            <p:nvPr/>
          </p:nvGrpSpPr>
          <p:grpSpPr>
            <a:xfrm>
              <a:off x="8227450" y="4227075"/>
              <a:ext cx="916550" cy="916425"/>
              <a:chOff x="6462325" y="3947925"/>
              <a:chExt cx="916550" cy="916425"/>
            </a:xfrm>
          </p:grpSpPr>
          <p:sp>
            <p:nvSpPr>
              <p:cNvPr id="548" name="Google Shape;548;p52"/>
              <p:cNvSpPr/>
              <p:nvPr/>
            </p:nvSpPr>
            <p:spPr>
              <a:xfrm>
                <a:off x="6861250" y="4346850"/>
                <a:ext cx="517625" cy="517500"/>
              </a:xfrm>
              <a:custGeom>
                <a:avLst/>
                <a:gdLst/>
                <a:ahLst/>
                <a:cxnLst/>
                <a:rect l="l" t="t" r="r" b="b"/>
                <a:pathLst>
                  <a:path w="20705" h="20700" extrusionOk="0">
                    <a:moveTo>
                      <a:pt x="20705" y="0"/>
                    </a:moveTo>
                    <a:lnTo>
                      <a:pt x="1" y="20700"/>
                    </a:lnTo>
                    <a:lnTo>
                      <a:pt x="8092" y="20700"/>
                    </a:lnTo>
                    <a:lnTo>
                      <a:pt x="20705" y="8092"/>
                    </a:lnTo>
                    <a:lnTo>
                      <a:pt x="20705" y="0"/>
                    </a:lnTo>
                    <a:close/>
                  </a:path>
                </a:pathLst>
              </a:custGeom>
              <a:solidFill>
                <a:srgbClr val="EF305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9" name="Google Shape;549;p52"/>
              <p:cNvSpPr/>
              <p:nvPr/>
            </p:nvSpPr>
            <p:spPr>
              <a:xfrm>
                <a:off x="6661725" y="4147325"/>
                <a:ext cx="717150" cy="717025"/>
              </a:xfrm>
              <a:custGeom>
                <a:avLst/>
                <a:gdLst/>
                <a:ahLst/>
                <a:cxnLst/>
                <a:rect l="l" t="t" r="r" b="b"/>
                <a:pathLst>
                  <a:path w="28686" h="28681" extrusionOk="0">
                    <a:moveTo>
                      <a:pt x="28686" y="1"/>
                    </a:moveTo>
                    <a:lnTo>
                      <a:pt x="1" y="28681"/>
                    </a:lnTo>
                    <a:lnTo>
                      <a:pt x="8097" y="28681"/>
                    </a:lnTo>
                    <a:lnTo>
                      <a:pt x="28686" y="8092"/>
                    </a:lnTo>
                    <a:lnTo>
                      <a:pt x="28686" y="1"/>
                    </a:lnTo>
                    <a:close/>
                  </a:path>
                </a:pathLst>
              </a:custGeom>
              <a:solidFill>
                <a:srgbClr val="F7F8F8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50" name="Google Shape;550;p52"/>
              <p:cNvSpPr/>
              <p:nvPr/>
            </p:nvSpPr>
            <p:spPr>
              <a:xfrm>
                <a:off x="6462325" y="3947925"/>
                <a:ext cx="916550" cy="916425"/>
              </a:xfrm>
              <a:custGeom>
                <a:avLst/>
                <a:gdLst/>
                <a:ahLst/>
                <a:cxnLst/>
                <a:rect l="l" t="t" r="r" b="b"/>
                <a:pathLst>
                  <a:path w="36662" h="36657" extrusionOk="0">
                    <a:moveTo>
                      <a:pt x="36662" y="1"/>
                    </a:moveTo>
                    <a:lnTo>
                      <a:pt x="1" y="36657"/>
                    </a:lnTo>
                    <a:lnTo>
                      <a:pt x="8092" y="36657"/>
                    </a:lnTo>
                    <a:lnTo>
                      <a:pt x="36662" y="8092"/>
                    </a:lnTo>
                    <a:lnTo>
                      <a:pt x="36662" y="1"/>
                    </a:lnTo>
                    <a:close/>
                  </a:path>
                </a:pathLst>
              </a:custGeom>
              <a:solidFill>
                <a:srgbClr val="3C409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0755852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21965258-6846-1C71-40CD-B3203C995D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89280"/>
            <a:ext cx="10515600" cy="558768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k-SK" sz="3000" b="1" u="sng" dirty="0">
                <a:solidFill>
                  <a:srgbClr val="0000FF"/>
                </a:solidFill>
                <a:latin typeface="Arial Black" panose="020B0A04020102020204" pitchFamily="34" charset="0"/>
              </a:rPr>
              <a:t>QUESTION OUVERTE </a:t>
            </a:r>
            <a:r>
              <a:rPr lang="sk-SK" sz="3000" dirty="0">
                <a:latin typeface="Abadi" panose="020B0604020104020204" pitchFamily="34" charset="0"/>
              </a:rPr>
              <a:t>(</a:t>
            </a:r>
            <a:r>
              <a:rPr lang="fr-FR" sz="3000" dirty="0">
                <a:latin typeface="Abadi" panose="020B0604020104020204" pitchFamily="34" charset="0"/>
              </a:rPr>
              <a:t>à l'aide d'un pronom interrogatif</a:t>
            </a:r>
            <a:r>
              <a:rPr lang="sk-SK" sz="3000" dirty="0">
                <a:latin typeface="Abadi" panose="020B0604020104020204" pitchFamily="34" charset="0"/>
              </a:rPr>
              <a:t>)</a:t>
            </a:r>
          </a:p>
          <a:p>
            <a:pPr marL="0" indent="0">
              <a:buNone/>
            </a:pPr>
            <a:endParaRPr lang="sk-SK" sz="3000" dirty="0">
              <a:latin typeface="Abadi" panose="020B0604020104020204" pitchFamily="34" charset="0"/>
            </a:endParaRPr>
          </a:p>
          <a:p>
            <a:pPr marL="0" indent="0">
              <a:buNone/>
            </a:pPr>
            <a:r>
              <a:rPr lang="sk-SK" sz="3000" b="1" u="sng" dirty="0" err="1">
                <a:solidFill>
                  <a:srgbClr val="0000FF"/>
                </a:solidFill>
                <a:latin typeface="Abadi" panose="020B0604020104020204" pitchFamily="34" charset="0"/>
              </a:rPr>
              <a:t>qui</a:t>
            </a:r>
            <a:r>
              <a:rPr lang="sk-SK" sz="3000" dirty="0">
                <a:latin typeface="Abadi" panose="020B0604020104020204" pitchFamily="34" charset="0"/>
              </a:rPr>
              <a:t> : </a:t>
            </a:r>
            <a:r>
              <a:rPr lang="sk-SK" sz="3000" i="1" dirty="0">
                <a:latin typeface="Abadi" panose="020B0604020104020204" pitchFamily="34" charset="0"/>
              </a:rPr>
              <a:t>Tu </a:t>
            </a:r>
            <a:r>
              <a:rPr lang="sk-SK" sz="3000" i="1" dirty="0" err="1">
                <a:latin typeface="Abadi" panose="020B0604020104020204" pitchFamily="34" charset="0"/>
              </a:rPr>
              <a:t>appelles</a:t>
            </a:r>
            <a:r>
              <a:rPr lang="sk-SK" sz="3000" i="1" dirty="0">
                <a:latin typeface="Abadi" panose="020B0604020104020204" pitchFamily="34" charset="0"/>
              </a:rPr>
              <a:t> </a:t>
            </a:r>
            <a:r>
              <a:rPr lang="sk-SK" sz="3000" b="1" i="1" dirty="0" err="1">
                <a:solidFill>
                  <a:srgbClr val="0000FF"/>
                </a:solidFill>
                <a:latin typeface="Abadi" panose="020B0604020104020204" pitchFamily="34" charset="0"/>
              </a:rPr>
              <a:t>qui</a:t>
            </a:r>
            <a:r>
              <a:rPr lang="sk-SK" sz="3000" i="1" dirty="0">
                <a:latin typeface="Abadi" panose="020B0604020104020204" pitchFamily="34" charset="0"/>
              </a:rPr>
              <a:t> ? </a:t>
            </a:r>
          </a:p>
          <a:p>
            <a:pPr marL="0" indent="0">
              <a:buNone/>
            </a:pPr>
            <a:r>
              <a:rPr lang="sk-SK" sz="3000" b="1" u="sng" kern="0" dirty="0" err="1">
                <a:solidFill>
                  <a:srgbClr val="0000FF"/>
                </a:solidFill>
                <a:effectLst/>
                <a:latin typeface="Abadi" panose="020B06040201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que</a:t>
            </a:r>
            <a:r>
              <a:rPr lang="sk-SK" sz="3000" b="1" u="sng" kern="0" dirty="0">
                <a:solidFill>
                  <a:srgbClr val="0000FF"/>
                </a:solidFill>
                <a:effectLst/>
                <a:latin typeface="Abadi" panose="020B06040201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k-SK" sz="3000" b="1" u="sng" kern="0" dirty="0" err="1">
                <a:solidFill>
                  <a:srgbClr val="0000FF"/>
                </a:solidFill>
                <a:effectLst/>
                <a:latin typeface="Abadi" panose="020B06040201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quoi</a:t>
            </a:r>
            <a:r>
              <a:rPr lang="sk-SK" sz="3000" b="1" kern="0" dirty="0">
                <a:solidFill>
                  <a:srgbClr val="0000FF"/>
                </a:solidFill>
                <a:effectLst/>
                <a:latin typeface="Abadi" panose="020B06040201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3000" kern="0" dirty="0">
                <a:effectLst/>
                <a:latin typeface="Abadi" panose="020B06040201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sk-SK" sz="3000" i="1" kern="0" dirty="0" err="1">
                <a:latin typeface="Abadi" panose="020B06040201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Il</a:t>
            </a:r>
            <a:r>
              <a:rPr lang="sk-SK" sz="3000" i="1" kern="0" dirty="0">
                <a:latin typeface="Abadi" panose="020B06040201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3000" i="1" kern="0" dirty="0" err="1">
                <a:latin typeface="Abadi" panose="020B06040201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fait</a:t>
            </a:r>
            <a:r>
              <a:rPr lang="sk-SK" sz="3000" i="1" kern="0" dirty="0">
                <a:latin typeface="Abadi" panose="020B06040201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3000" b="1" i="1" kern="0" dirty="0" err="1">
                <a:solidFill>
                  <a:srgbClr val="0000FF"/>
                </a:solidFill>
                <a:latin typeface="Abadi" panose="020B06040201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quoi</a:t>
            </a:r>
            <a:r>
              <a:rPr lang="sk-SK" sz="3000" i="1" kern="0" dirty="0">
                <a:latin typeface="Abadi" panose="020B06040201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?</a:t>
            </a:r>
            <a:endParaRPr lang="sk-SK" sz="3000" i="1" dirty="0">
              <a:latin typeface="Abadi" panose="020B0604020104020204" pitchFamily="34" charset="0"/>
            </a:endParaRPr>
          </a:p>
          <a:p>
            <a:pPr marL="0" indent="0">
              <a:buNone/>
            </a:pPr>
            <a:r>
              <a:rPr lang="sk-SK" sz="3000" b="1" u="sng" dirty="0" err="1">
                <a:solidFill>
                  <a:srgbClr val="0000FF"/>
                </a:solidFill>
                <a:latin typeface="Abadi" panose="020B0604020104020204" pitchFamily="34" charset="0"/>
              </a:rPr>
              <a:t>combien</a:t>
            </a:r>
            <a:r>
              <a:rPr lang="sk-SK" sz="3000" dirty="0">
                <a:latin typeface="Abadi" panose="020B0604020104020204" pitchFamily="34" charset="0"/>
              </a:rPr>
              <a:t> : </a:t>
            </a:r>
            <a:r>
              <a:rPr lang="fr-FR" sz="3000" i="1" dirty="0">
                <a:latin typeface="Abadi" panose="020B0604020104020204" pitchFamily="34" charset="0"/>
              </a:rPr>
              <a:t>Tu as </a:t>
            </a:r>
            <a:r>
              <a:rPr lang="fr-FR" sz="3000" b="1" i="1" dirty="0">
                <a:solidFill>
                  <a:srgbClr val="0000FF"/>
                </a:solidFill>
                <a:latin typeface="Abadi" panose="020B0604020104020204" pitchFamily="34" charset="0"/>
              </a:rPr>
              <a:t>combien</a:t>
            </a:r>
            <a:r>
              <a:rPr lang="fr-FR" sz="3000" i="1" dirty="0">
                <a:latin typeface="Abadi" panose="020B0604020104020204" pitchFamily="34" charset="0"/>
              </a:rPr>
              <a:t> de frères et sœurs ?</a:t>
            </a:r>
            <a:endParaRPr lang="sk-SK" sz="3000" i="1" dirty="0">
              <a:latin typeface="Abadi" panose="020B0604020104020204" pitchFamily="34" charset="0"/>
            </a:endParaRPr>
          </a:p>
          <a:p>
            <a:pPr marL="0" indent="0">
              <a:buNone/>
            </a:pPr>
            <a:r>
              <a:rPr lang="sk-SK" sz="3000" b="1" u="sng" dirty="0" err="1">
                <a:solidFill>
                  <a:srgbClr val="0000FF"/>
                </a:solidFill>
                <a:latin typeface="Abadi" panose="020B0604020104020204" pitchFamily="34" charset="0"/>
              </a:rPr>
              <a:t>quand</a:t>
            </a:r>
            <a:r>
              <a:rPr lang="sk-SK" sz="3000" dirty="0">
                <a:latin typeface="Abadi" panose="020B0604020104020204" pitchFamily="34" charset="0"/>
              </a:rPr>
              <a:t> : </a:t>
            </a:r>
            <a:r>
              <a:rPr lang="sk-SK" sz="3000" i="1" dirty="0">
                <a:latin typeface="Abadi" panose="020B0604020104020204" pitchFamily="34" charset="0"/>
              </a:rPr>
              <a:t>Tu </a:t>
            </a:r>
            <a:r>
              <a:rPr lang="sk-SK" sz="3000" i="1" dirty="0" err="1">
                <a:latin typeface="Abadi" panose="020B0604020104020204" pitchFamily="34" charset="0"/>
              </a:rPr>
              <a:t>pars</a:t>
            </a:r>
            <a:r>
              <a:rPr lang="sk-SK" sz="3000" i="1" dirty="0">
                <a:latin typeface="Abadi" panose="020B0604020104020204" pitchFamily="34" charset="0"/>
              </a:rPr>
              <a:t> </a:t>
            </a:r>
            <a:r>
              <a:rPr lang="sk-SK" sz="3000" b="1" i="1" dirty="0" err="1">
                <a:solidFill>
                  <a:srgbClr val="0000FF"/>
                </a:solidFill>
                <a:latin typeface="Abadi" panose="020B0604020104020204" pitchFamily="34" charset="0"/>
              </a:rPr>
              <a:t>quand</a:t>
            </a:r>
            <a:r>
              <a:rPr lang="sk-SK" sz="3000" i="1" dirty="0">
                <a:latin typeface="Abadi" panose="020B0604020104020204" pitchFamily="34" charset="0"/>
              </a:rPr>
              <a:t> ?</a:t>
            </a:r>
          </a:p>
          <a:p>
            <a:pPr marL="0" indent="0">
              <a:buNone/>
            </a:pPr>
            <a:r>
              <a:rPr lang="sk-SK" sz="3000" b="1" u="sng" dirty="0" err="1">
                <a:solidFill>
                  <a:srgbClr val="0000FF"/>
                </a:solidFill>
                <a:latin typeface="Abadi" panose="020B0604020104020204" pitchFamily="34" charset="0"/>
              </a:rPr>
              <a:t>pourquoi</a:t>
            </a:r>
            <a:r>
              <a:rPr lang="sk-SK" sz="3000" dirty="0">
                <a:latin typeface="Abadi" panose="020B0604020104020204" pitchFamily="34" charset="0"/>
              </a:rPr>
              <a:t> :</a:t>
            </a:r>
            <a:r>
              <a:rPr lang="sk-SK" sz="3000" b="1" dirty="0">
                <a:solidFill>
                  <a:srgbClr val="0000FF"/>
                </a:solidFill>
                <a:latin typeface="Abadi" panose="020B0604020104020204" pitchFamily="34" charset="0"/>
              </a:rPr>
              <a:t> </a:t>
            </a:r>
            <a:r>
              <a:rPr lang="fr-FR" sz="3000" b="1" i="1" dirty="0">
                <a:solidFill>
                  <a:srgbClr val="0000FF"/>
                </a:solidFill>
                <a:latin typeface="Abadi" panose="020B0604020104020204" pitchFamily="34" charset="0"/>
              </a:rPr>
              <a:t>Pourquoi</a:t>
            </a:r>
            <a:r>
              <a:rPr lang="fr-FR" sz="3000" i="1" dirty="0">
                <a:latin typeface="Abadi" panose="020B0604020104020204" pitchFamily="34" charset="0"/>
              </a:rPr>
              <a:t> tu apprends le français ?</a:t>
            </a:r>
            <a:endParaRPr lang="sk-SK" sz="3000" i="1" dirty="0">
              <a:latin typeface="Abadi" panose="020B0604020104020204" pitchFamily="34" charset="0"/>
            </a:endParaRPr>
          </a:p>
          <a:p>
            <a:pPr marL="0" indent="0">
              <a:buNone/>
            </a:pPr>
            <a:r>
              <a:rPr lang="sk-SK" sz="3000" b="1" u="sng" dirty="0" err="1">
                <a:solidFill>
                  <a:srgbClr val="0000FF"/>
                </a:solidFill>
                <a:latin typeface="Abadi" panose="020B0604020104020204" pitchFamily="34" charset="0"/>
              </a:rPr>
              <a:t>où</a:t>
            </a:r>
            <a:r>
              <a:rPr lang="sk-SK" sz="3000" dirty="0">
                <a:latin typeface="Abadi" panose="020B0604020104020204" pitchFamily="34" charset="0"/>
              </a:rPr>
              <a:t> :</a:t>
            </a:r>
            <a:r>
              <a:rPr lang="sk-SK" sz="3000" b="1" dirty="0">
                <a:solidFill>
                  <a:srgbClr val="0000FF"/>
                </a:solidFill>
                <a:latin typeface="Abadi" panose="020B0604020104020204" pitchFamily="34" charset="0"/>
              </a:rPr>
              <a:t> </a:t>
            </a:r>
            <a:r>
              <a:rPr lang="sk-SK" sz="3000" i="1" dirty="0">
                <a:latin typeface="Abadi" panose="020B0604020104020204" pitchFamily="34" charset="0"/>
              </a:rPr>
              <a:t>Tu </a:t>
            </a:r>
            <a:r>
              <a:rPr lang="sk-SK" sz="3000" i="1" dirty="0" err="1">
                <a:latin typeface="Abadi" panose="020B0604020104020204" pitchFamily="34" charset="0"/>
              </a:rPr>
              <a:t>travailles</a:t>
            </a:r>
            <a:r>
              <a:rPr lang="sk-SK" sz="3000" i="1" dirty="0">
                <a:latin typeface="Abadi" panose="020B0604020104020204" pitchFamily="34" charset="0"/>
              </a:rPr>
              <a:t> </a:t>
            </a:r>
            <a:r>
              <a:rPr lang="sk-SK" sz="3000" b="1" i="1" dirty="0" err="1">
                <a:solidFill>
                  <a:srgbClr val="0000FF"/>
                </a:solidFill>
                <a:latin typeface="Abadi" panose="020B0604020104020204" pitchFamily="34" charset="0"/>
              </a:rPr>
              <a:t>où</a:t>
            </a:r>
            <a:r>
              <a:rPr lang="sk-SK" sz="3000" i="1" dirty="0">
                <a:latin typeface="Abadi" panose="020B0604020104020204" pitchFamily="34" charset="0"/>
              </a:rPr>
              <a:t> ?</a:t>
            </a:r>
          </a:p>
          <a:p>
            <a:pPr marL="0" indent="0">
              <a:buNone/>
            </a:pPr>
            <a:r>
              <a:rPr lang="sk-SK" sz="3000" b="1" u="sng" kern="0" dirty="0" err="1">
                <a:solidFill>
                  <a:srgbClr val="0000FF"/>
                </a:solidFill>
                <a:latin typeface="Abadi" panose="020B06040201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sk-SK" sz="3000" b="1" u="sng" kern="0" dirty="0" err="1">
                <a:solidFill>
                  <a:srgbClr val="0000FF"/>
                </a:solidFill>
                <a:effectLst/>
                <a:latin typeface="Abadi" panose="020B06040201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omment</a:t>
            </a:r>
            <a:r>
              <a:rPr lang="sk-SK" sz="3000" b="1" kern="0" dirty="0">
                <a:solidFill>
                  <a:srgbClr val="0000FF"/>
                </a:solidFill>
                <a:effectLst/>
                <a:latin typeface="Abadi" panose="020B06040201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3000" b="1" kern="0" dirty="0">
                <a:effectLst/>
                <a:latin typeface="Abadi" panose="020B06040201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sk-SK" sz="3000" b="1" kern="0" dirty="0">
                <a:solidFill>
                  <a:srgbClr val="0000FF"/>
                </a:solidFill>
                <a:effectLst/>
                <a:latin typeface="Abadi" panose="020B06040201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3000" b="1" i="1" kern="0" dirty="0" err="1">
                <a:solidFill>
                  <a:srgbClr val="0000FF"/>
                </a:solidFill>
                <a:effectLst/>
                <a:latin typeface="Abadi" panose="020B06040201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Comment</a:t>
            </a:r>
            <a:r>
              <a:rPr lang="sk-SK" sz="3000" i="1" kern="0" dirty="0">
                <a:effectLst/>
                <a:latin typeface="Abadi" panose="020B06040201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3000" i="1" kern="0" dirty="0">
                <a:effectLst/>
                <a:latin typeface="Abadi" panose="020B06040201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vous </a:t>
            </a:r>
            <a:r>
              <a:rPr lang="sk-SK" sz="3000" i="1" kern="0" dirty="0" err="1">
                <a:effectLst/>
                <a:latin typeface="Abadi" panose="020B06040201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vous</a:t>
            </a:r>
            <a:r>
              <a:rPr lang="sk-SK" sz="3000" i="1" kern="0" dirty="0">
                <a:effectLst/>
                <a:latin typeface="Abadi" panose="020B06040201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3000" i="1" kern="0" dirty="0">
                <a:effectLst/>
                <a:latin typeface="Abadi" panose="020B06040201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appelez ?</a:t>
            </a:r>
            <a:endParaRPr lang="sk-SK" sz="3000" i="1" kern="0" dirty="0">
              <a:effectLst/>
              <a:latin typeface="Abadi" panose="020B0604020104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k-SK" sz="3000" kern="0" dirty="0">
              <a:effectLst/>
              <a:latin typeface="Abadi" panose="020B0604020104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k-SK" sz="3000" dirty="0">
              <a:latin typeface="Abadi" panose="020B0604020104020204" pitchFamily="34" charset="0"/>
            </a:endParaRPr>
          </a:p>
          <a:p>
            <a:pPr marL="0" indent="0">
              <a:buNone/>
            </a:pPr>
            <a:endParaRPr lang="sk-SK" sz="3000" dirty="0">
              <a:latin typeface="Abadi" panose="020B0604020104020204" pitchFamily="34" charset="0"/>
            </a:endParaRPr>
          </a:p>
          <a:p>
            <a:pPr marL="0" indent="0">
              <a:buNone/>
            </a:pPr>
            <a:endParaRPr lang="sk-SK" sz="3000" dirty="0">
              <a:latin typeface="Abadi" panose="020B0604020104020204" pitchFamily="34" charset="0"/>
            </a:endParaRPr>
          </a:p>
          <a:p>
            <a:pPr marL="0" indent="0">
              <a:buNone/>
            </a:pPr>
            <a:r>
              <a:rPr lang="sk-SK" sz="3000" dirty="0">
                <a:latin typeface="Abadi" panose="020B0604020104020204" pitchFamily="34" charset="0"/>
              </a:rPr>
              <a:t>                                                               			</a:t>
            </a:r>
          </a:p>
          <a:p>
            <a:pPr marL="0" indent="0">
              <a:buNone/>
            </a:pPr>
            <a:r>
              <a:rPr lang="sk-SK" sz="3000" dirty="0">
                <a:latin typeface="Abadi" panose="020B0604020104020204" pitchFamily="34" charset="0"/>
              </a:rPr>
              <a:t>					                                               		</a:t>
            </a:r>
            <a:endParaRPr lang="fr-FR" sz="3000" dirty="0">
              <a:latin typeface="Abadi" panose="020B0604020104020204" pitchFamily="34" charset="0"/>
            </a:endParaRPr>
          </a:p>
        </p:txBody>
      </p:sp>
      <p:grpSp>
        <p:nvGrpSpPr>
          <p:cNvPr id="542" name="Google Shape;542;p52"/>
          <p:cNvGrpSpPr/>
          <p:nvPr/>
        </p:nvGrpSpPr>
        <p:grpSpPr>
          <a:xfrm>
            <a:off x="0" y="0"/>
            <a:ext cx="12192000" cy="6858000"/>
            <a:chOff x="0" y="0"/>
            <a:chExt cx="9144000" cy="5143500"/>
          </a:xfrm>
        </p:grpSpPr>
        <p:grpSp>
          <p:nvGrpSpPr>
            <p:cNvPr id="543" name="Google Shape;543;p52"/>
            <p:cNvGrpSpPr/>
            <p:nvPr/>
          </p:nvGrpSpPr>
          <p:grpSpPr>
            <a:xfrm>
              <a:off x="0" y="0"/>
              <a:ext cx="967250" cy="967250"/>
              <a:chOff x="238125" y="848250"/>
              <a:chExt cx="967250" cy="967250"/>
            </a:xfrm>
          </p:grpSpPr>
          <p:sp>
            <p:nvSpPr>
              <p:cNvPr id="544" name="Google Shape;544;p52"/>
              <p:cNvSpPr/>
              <p:nvPr/>
            </p:nvSpPr>
            <p:spPr>
              <a:xfrm>
                <a:off x="238125" y="848250"/>
                <a:ext cx="967250" cy="967250"/>
              </a:xfrm>
              <a:custGeom>
                <a:avLst/>
                <a:gdLst/>
                <a:ahLst/>
                <a:cxnLst/>
                <a:rect l="l" t="t" r="r" b="b"/>
                <a:pathLst>
                  <a:path w="38690" h="38690" extrusionOk="0">
                    <a:moveTo>
                      <a:pt x="30598" y="0"/>
                    </a:moveTo>
                    <a:lnTo>
                      <a:pt x="0" y="30598"/>
                    </a:lnTo>
                    <a:lnTo>
                      <a:pt x="0" y="38690"/>
                    </a:lnTo>
                    <a:lnTo>
                      <a:pt x="38690" y="0"/>
                    </a:lnTo>
                    <a:close/>
                  </a:path>
                </a:pathLst>
              </a:custGeom>
              <a:solidFill>
                <a:srgbClr val="EF305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5" name="Google Shape;545;p52"/>
              <p:cNvSpPr/>
              <p:nvPr/>
            </p:nvSpPr>
            <p:spPr>
              <a:xfrm>
                <a:off x="238125" y="848250"/>
                <a:ext cx="568325" cy="568325"/>
              </a:xfrm>
              <a:custGeom>
                <a:avLst/>
                <a:gdLst/>
                <a:ahLst/>
                <a:cxnLst/>
                <a:rect l="l" t="t" r="r" b="b"/>
                <a:pathLst>
                  <a:path w="22733" h="22733" extrusionOk="0">
                    <a:moveTo>
                      <a:pt x="14641" y="0"/>
                    </a:moveTo>
                    <a:lnTo>
                      <a:pt x="0" y="14641"/>
                    </a:lnTo>
                    <a:lnTo>
                      <a:pt x="0" y="22733"/>
                    </a:lnTo>
                    <a:lnTo>
                      <a:pt x="22733" y="0"/>
                    </a:lnTo>
                    <a:close/>
                  </a:path>
                </a:pathLst>
              </a:custGeom>
              <a:solidFill>
                <a:srgbClr val="3C409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6" name="Google Shape;546;p52"/>
              <p:cNvSpPr/>
              <p:nvPr/>
            </p:nvSpPr>
            <p:spPr>
              <a:xfrm>
                <a:off x="238125" y="848250"/>
                <a:ext cx="767850" cy="767850"/>
              </a:xfrm>
              <a:custGeom>
                <a:avLst/>
                <a:gdLst/>
                <a:ahLst/>
                <a:cxnLst/>
                <a:rect l="l" t="t" r="r" b="b"/>
                <a:pathLst>
                  <a:path w="30714" h="30714" extrusionOk="0">
                    <a:moveTo>
                      <a:pt x="22622" y="0"/>
                    </a:moveTo>
                    <a:lnTo>
                      <a:pt x="0" y="22622"/>
                    </a:lnTo>
                    <a:lnTo>
                      <a:pt x="0" y="30714"/>
                    </a:lnTo>
                    <a:lnTo>
                      <a:pt x="30714" y="0"/>
                    </a:lnTo>
                    <a:close/>
                  </a:path>
                </a:pathLst>
              </a:custGeom>
              <a:solidFill>
                <a:srgbClr val="F7F8F8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  <p:grpSp>
          <p:nvGrpSpPr>
            <p:cNvPr id="547" name="Google Shape;547;p52"/>
            <p:cNvGrpSpPr/>
            <p:nvPr/>
          </p:nvGrpSpPr>
          <p:grpSpPr>
            <a:xfrm>
              <a:off x="8227450" y="4227075"/>
              <a:ext cx="916550" cy="916425"/>
              <a:chOff x="6462325" y="3947925"/>
              <a:chExt cx="916550" cy="916425"/>
            </a:xfrm>
          </p:grpSpPr>
          <p:sp>
            <p:nvSpPr>
              <p:cNvPr id="548" name="Google Shape;548;p52"/>
              <p:cNvSpPr/>
              <p:nvPr/>
            </p:nvSpPr>
            <p:spPr>
              <a:xfrm>
                <a:off x="6861250" y="4346850"/>
                <a:ext cx="517625" cy="517500"/>
              </a:xfrm>
              <a:custGeom>
                <a:avLst/>
                <a:gdLst/>
                <a:ahLst/>
                <a:cxnLst/>
                <a:rect l="l" t="t" r="r" b="b"/>
                <a:pathLst>
                  <a:path w="20705" h="20700" extrusionOk="0">
                    <a:moveTo>
                      <a:pt x="20705" y="0"/>
                    </a:moveTo>
                    <a:lnTo>
                      <a:pt x="1" y="20700"/>
                    </a:lnTo>
                    <a:lnTo>
                      <a:pt x="8092" y="20700"/>
                    </a:lnTo>
                    <a:lnTo>
                      <a:pt x="20705" y="8092"/>
                    </a:lnTo>
                    <a:lnTo>
                      <a:pt x="20705" y="0"/>
                    </a:lnTo>
                    <a:close/>
                  </a:path>
                </a:pathLst>
              </a:custGeom>
              <a:solidFill>
                <a:srgbClr val="EF305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9" name="Google Shape;549;p52"/>
              <p:cNvSpPr/>
              <p:nvPr/>
            </p:nvSpPr>
            <p:spPr>
              <a:xfrm>
                <a:off x="6661725" y="4147325"/>
                <a:ext cx="717150" cy="717025"/>
              </a:xfrm>
              <a:custGeom>
                <a:avLst/>
                <a:gdLst/>
                <a:ahLst/>
                <a:cxnLst/>
                <a:rect l="l" t="t" r="r" b="b"/>
                <a:pathLst>
                  <a:path w="28686" h="28681" extrusionOk="0">
                    <a:moveTo>
                      <a:pt x="28686" y="1"/>
                    </a:moveTo>
                    <a:lnTo>
                      <a:pt x="1" y="28681"/>
                    </a:lnTo>
                    <a:lnTo>
                      <a:pt x="8097" y="28681"/>
                    </a:lnTo>
                    <a:lnTo>
                      <a:pt x="28686" y="8092"/>
                    </a:lnTo>
                    <a:lnTo>
                      <a:pt x="28686" y="1"/>
                    </a:lnTo>
                    <a:close/>
                  </a:path>
                </a:pathLst>
              </a:custGeom>
              <a:solidFill>
                <a:srgbClr val="F7F8F8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50" name="Google Shape;550;p52"/>
              <p:cNvSpPr/>
              <p:nvPr/>
            </p:nvSpPr>
            <p:spPr>
              <a:xfrm>
                <a:off x="6462325" y="3947925"/>
                <a:ext cx="916550" cy="916425"/>
              </a:xfrm>
              <a:custGeom>
                <a:avLst/>
                <a:gdLst/>
                <a:ahLst/>
                <a:cxnLst/>
                <a:rect l="l" t="t" r="r" b="b"/>
                <a:pathLst>
                  <a:path w="36662" h="36657" extrusionOk="0">
                    <a:moveTo>
                      <a:pt x="36662" y="1"/>
                    </a:moveTo>
                    <a:lnTo>
                      <a:pt x="1" y="36657"/>
                    </a:lnTo>
                    <a:lnTo>
                      <a:pt x="8092" y="36657"/>
                    </a:lnTo>
                    <a:lnTo>
                      <a:pt x="36662" y="8092"/>
                    </a:lnTo>
                    <a:lnTo>
                      <a:pt x="36662" y="1"/>
                    </a:lnTo>
                    <a:close/>
                  </a:path>
                </a:pathLst>
              </a:custGeom>
              <a:solidFill>
                <a:srgbClr val="3C409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8790933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43F9DB43-6F04-D0D7-60B8-795413C05D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800" b="1" u="sng" dirty="0">
                <a:solidFill>
                  <a:srgbClr val="0000FF"/>
                </a:solidFill>
                <a:latin typeface="Arial Black" panose="020B0A04020102020204" pitchFamily="34" charset="0"/>
              </a:rPr>
              <a:t>VÝRAZ </a:t>
            </a:r>
            <a:r>
              <a:rPr lang="fr-FR" sz="4800" u="sng" dirty="0">
                <a:solidFill>
                  <a:srgbClr val="0000FF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</a:rPr>
              <a:t>«</a:t>
            </a:r>
            <a:r>
              <a:rPr lang="sk-SK" sz="4800" u="sng" dirty="0">
                <a:solidFill>
                  <a:srgbClr val="0000FF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</a:rPr>
              <a:t> </a:t>
            </a:r>
            <a:r>
              <a:rPr lang="sk-SK" sz="4800" b="1" u="sng" dirty="0" err="1">
                <a:solidFill>
                  <a:srgbClr val="0000FF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</a:rPr>
              <a:t>il</a:t>
            </a:r>
            <a:r>
              <a:rPr lang="sk-SK" sz="4800" b="1" u="sng" dirty="0">
                <a:solidFill>
                  <a:srgbClr val="0000FF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</a:rPr>
              <a:t> y a</a:t>
            </a:r>
            <a:r>
              <a:rPr lang="sk-SK" sz="4800" b="1" u="sng" dirty="0">
                <a:solidFill>
                  <a:srgbClr val="0000FF"/>
                </a:solidFill>
                <a:latin typeface="Arial Black" panose="020B0A04020102020204" pitchFamily="34" charset="0"/>
              </a:rPr>
              <a:t> </a:t>
            </a:r>
            <a:r>
              <a:rPr lang="fr-FR" sz="4800" dirty="0">
                <a:solidFill>
                  <a:srgbClr val="0000FF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</a:rPr>
              <a:t>»</a:t>
            </a:r>
            <a:r>
              <a:rPr lang="sk-SK" sz="4800" dirty="0">
                <a:solidFill>
                  <a:srgbClr val="0000FF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</a:rPr>
              <a:t> </a:t>
            </a:r>
            <a:endParaRPr lang="fr-FR" sz="4800" b="1" u="sng" dirty="0">
              <a:solidFill>
                <a:srgbClr val="0000FF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21965258-6846-1C71-40CD-B3203C995D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sk-SK" sz="3000" dirty="0" err="1">
                <a:latin typeface="Abadi" panose="020B0604020104020204" pitchFamily="34" charset="0"/>
              </a:rPr>
              <a:t>najzákladnejší</a:t>
            </a:r>
            <a:r>
              <a:rPr lang="sk-SK" sz="3000" dirty="0">
                <a:latin typeface="Abadi" panose="020B0604020104020204" pitchFamily="34" charset="0"/>
              </a:rPr>
              <a:t> význam je </a:t>
            </a:r>
            <a:r>
              <a:rPr lang="sk-SK" sz="3000" b="1" dirty="0">
                <a:solidFill>
                  <a:srgbClr val="0000FF"/>
                </a:solidFill>
                <a:latin typeface="Abadi" panose="020B0604020104020204" pitchFamily="34" charset="0"/>
              </a:rPr>
              <a:t>miestny</a:t>
            </a:r>
            <a:r>
              <a:rPr lang="sk-SK" sz="3000" dirty="0">
                <a:latin typeface="Abadi" panose="020B0604020104020204" pitchFamily="34" charset="0"/>
              </a:rPr>
              <a:t>: </a:t>
            </a:r>
          </a:p>
          <a:p>
            <a:pPr marL="0" indent="0">
              <a:buNone/>
            </a:pPr>
            <a:r>
              <a:rPr lang="sk-SK" sz="3000" dirty="0">
                <a:latin typeface="Abadi" panose="020B0604020104020204" pitchFamily="34" charset="0"/>
              </a:rPr>
              <a:t>  ak sa niečo nachádza na nejakom mieste</a:t>
            </a:r>
          </a:p>
          <a:p>
            <a:r>
              <a:rPr lang="sk-SK" sz="3000" dirty="0">
                <a:latin typeface="Abadi" panose="020B0604020104020204" pitchFamily="34" charset="0"/>
              </a:rPr>
              <a:t>podmet nestojí na začiatku vety, ale až </a:t>
            </a:r>
            <a:r>
              <a:rPr lang="sk-SK" sz="3000" b="1" dirty="0">
                <a:latin typeface="Abadi" panose="020B0604020104020204" pitchFamily="34" charset="0"/>
              </a:rPr>
              <a:t>po</a:t>
            </a:r>
            <a:r>
              <a:rPr lang="sk-SK" sz="3000" dirty="0">
                <a:latin typeface="Abadi" panose="020B0604020104020204" pitchFamily="34" charset="0"/>
              </a:rPr>
              <a:t> </a:t>
            </a:r>
            <a:r>
              <a:rPr lang="sk-SK" sz="3000" b="1" i="1" dirty="0" err="1">
                <a:solidFill>
                  <a:srgbClr val="0000FF"/>
                </a:solidFill>
                <a:latin typeface="Abadi" panose="020B0604020104020204" pitchFamily="34" charset="0"/>
              </a:rPr>
              <a:t>il</a:t>
            </a:r>
            <a:r>
              <a:rPr lang="sk-SK" sz="3000" b="1" i="1" dirty="0">
                <a:solidFill>
                  <a:srgbClr val="0000FF"/>
                </a:solidFill>
                <a:latin typeface="Abadi" panose="020B0604020104020204" pitchFamily="34" charset="0"/>
              </a:rPr>
              <a:t> y a</a:t>
            </a:r>
          </a:p>
          <a:p>
            <a:r>
              <a:rPr lang="sk-SK" sz="3000" dirty="0">
                <a:latin typeface="Abadi" panose="020B0604020104020204" pitchFamily="34" charset="0"/>
              </a:rPr>
              <a:t>po </a:t>
            </a:r>
            <a:r>
              <a:rPr lang="sk-SK" sz="3000" b="1" i="1" dirty="0" err="1">
                <a:solidFill>
                  <a:srgbClr val="0000FF"/>
                </a:solidFill>
                <a:latin typeface="Abadi" panose="020B0604020104020204" pitchFamily="34" charset="0"/>
              </a:rPr>
              <a:t>il</a:t>
            </a:r>
            <a:r>
              <a:rPr lang="sk-SK" sz="3000" b="1" i="1" dirty="0">
                <a:solidFill>
                  <a:srgbClr val="0000FF"/>
                </a:solidFill>
                <a:latin typeface="Abadi" panose="020B0604020104020204" pitchFamily="34" charset="0"/>
              </a:rPr>
              <a:t> y a </a:t>
            </a:r>
            <a:r>
              <a:rPr lang="sk-SK" sz="3000" dirty="0">
                <a:latin typeface="Abadi" panose="020B0604020104020204" pitchFamily="34" charset="0"/>
              </a:rPr>
              <a:t>zvyčajne nasleduje neurčitý člen </a:t>
            </a:r>
            <a:r>
              <a:rPr lang="sk-SK" sz="3000" i="1" dirty="0">
                <a:latin typeface="Abadi" panose="020B0604020104020204" pitchFamily="34" charset="0"/>
              </a:rPr>
              <a:t>(</a:t>
            </a:r>
            <a:r>
              <a:rPr lang="sk-SK" sz="3000" i="1" dirty="0" err="1">
                <a:latin typeface="Abadi" panose="020B0604020104020204" pitchFamily="34" charset="0"/>
              </a:rPr>
              <a:t>un</a:t>
            </a:r>
            <a:r>
              <a:rPr lang="sk-SK" sz="3000" i="1" dirty="0">
                <a:latin typeface="Abadi" panose="020B0604020104020204" pitchFamily="34" charset="0"/>
              </a:rPr>
              <a:t>, </a:t>
            </a:r>
            <a:r>
              <a:rPr lang="sk-SK" sz="3000" i="1" dirty="0" err="1">
                <a:latin typeface="Abadi" panose="020B0604020104020204" pitchFamily="34" charset="0"/>
              </a:rPr>
              <a:t>une</a:t>
            </a:r>
            <a:r>
              <a:rPr lang="sk-SK" sz="3000" i="1" dirty="0">
                <a:latin typeface="Abadi" panose="020B0604020104020204" pitchFamily="34" charset="0"/>
              </a:rPr>
              <a:t>, des)</a:t>
            </a:r>
          </a:p>
          <a:p>
            <a:pPr marL="0" indent="0">
              <a:buNone/>
            </a:pPr>
            <a:endParaRPr lang="sk-SK" sz="3000" dirty="0">
              <a:latin typeface="Abadi" panose="020B0604020104020204" pitchFamily="34" charset="0"/>
            </a:endParaRPr>
          </a:p>
          <a:p>
            <a:pPr marL="0" indent="0">
              <a:buNone/>
            </a:pPr>
            <a:r>
              <a:rPr lang="sk-SK" sz="3000" i="1" dirty="0" err="1">
                <a:latin typeface="Abadi" panose="020B0604020104020204" pitchFamily="34" charset="0"/>
              </a:rPr>
              <a:t>Dans</a:t>
            </a:r>
            <a:r>
              <a:rPr lang="sk-SK" sz="3000" i="1" dirty="0">
                <a:latin typeface="Abadi" panose="020B0604020104020204" pitchFamily="34" charset="0"/>
              </a:rPr>
              <a:t> </a:t>
            </a:r>
            <a:r>
              <a:rPr lang="sk-SK" sz="3000" i="1" dirty="0" err="1">
                <a:latin typeface="Abadi" panose="020B0604020104020204" pitchFamily="34" charset="0"/>
              </a:rPr>
              <a:t>l‘eau</a:t>
            </a:r>
            <a:r>
              <a:rPr lang="sk-SK" sz="3000" i="1" dirty="0">
                <a:latin typeface="Abadi" panose="020B0604020104020204" pitchFamily="34" charset="0"/>
              </a:rPr>
              <a:t>, </a:t>
            </a:r>
            <a:r>
              <a:rPr lang="sk-SK" sz="3000" b="1" i="1" dirty="0" err="1">
                <a:solidFill>
                  <a:srgbClr val="0000FF"/>
                </a:solidFill>
                <a:latin typeface="Abadi" panose="020B0604020104020204" pitchFamily="34" charset="0"/>
              </a:rPr>
              <a:t>il</a:t>
            </a:r>
            <a:r>
              <a:rPr lang="sk-SK" sz="3000" b="1" i="1" dirty="0">
                <a:solidFill>
                  <a:srgbClr val="0000FF"/>
                </a:solidFill>
                <a:latin typeface="Abadi" panose="020B0604020104020204" pitchFamily="34" charset="0"/>
              </a:rPr>
              <a:t> y a </a:t>
            </a:r>
            <a:r>
              <a:rPr lang="sk-SK" sz="3000" i="1" dirty="0" err="1">
                <a:latin typeface="Abadi" panose="020B0604020104020204" pitchFamily="34" charset="0"/>
              </a:rPr>
              <a:t>un</a:t>
            </a:r>
            <a:r>
              <a:rPr lang="sk-SK" sz="3000" i="1" dirty="0">
                <a:latin typeface="Abadi" panose="020B0604020104020204" pitchFamily="34" charset="0"/>
              </a:rPr>
              <a:t> </a:t>
            </a:r>
            <a:r>
              <a:rPr lang="sk-SK" sz="3000" i="1" dirty="0" err="1">
                <a:latin typeface="Abadi" panose="020B0604020104020204" pitchFamily="34" charset="0"/>
              </a:rPr>
              <a:t>crocodile</a:t>
            </a:r>
            <a:r>
              <a:rPr lang="sk-SK" sz="3000" i="1" dirty="0">
                <a:latin typeface="Abadi" panose="020B0604020104020204" pitchFamily="34" charset="0"/>
              </a:rPr>
              <a:t>.</a:t>
            </a:r>
          </a:p>
          <a:p>
            <a:pPr marL="0" indent="0">
              <a:buNone/>
            </a:pPr>
            <a:r>
              <a:rPr lang="sk-SK" sz="3000" i="1" dirty="0" err="1">
                <a:latin typeface="Abadi" panose="020B0604020104020204" pitchFamily="34" charset="0"/>
              </a:rPr>
              <a:t>En</a:t>
            </a:r>
            <a:r>
              <a:rPr lang="sk-SK" sz="3000" i="1" dirty="0">
                <a:latin typeface="Abadi" panose="020B0604020104020204" pitchFamily="34" charset="0"/>
              </a:rPr>
              <a:t> </a:t>
            </a:r>
            <a:r>
              <a:rPr lang="sk-SK" sz="3000" i="1" dirty="0" err="1">
                <a:latin typeface="Abadi" panose="020B0604020104020204" pitchFamily="34" charset="0"/>
              </a:rPr>
              <a:t>Afrique</a:t>
            </a:r>
            <a:r>
              <a:rPr lang="sk-SK" sz="3000" i="1" dirty="0">
                <a:latin typeface="Abadi" panose="020B0604020104020204" pitchFamily="34" charset="0"/>
              </a:rPr>
              <a:t>, </a:t>
            </a:r>
            <a:r>
              <a:rPr lang="sk-SK" sz="3000" b="1" i="1" dirty="0" err="1">
                <a:solidFill>
                  <a:srgbClr val="0000FF"/>
                </a:solidFill>
                <a:latin typeface="Abadi" panose="020B0604020104020204" pitchFamily="34" charset="0"/>
              </a:rPr>
              <a:t>il</a:t>
            </a:r>
            <a:r>
              <a:rPr lang="sk-SK" sz="3000" b="1" i="1" dirty="0">
                <a:solidFill>
                  <a:srgbClr val="0000FF"/>
                </a:solidFill>
                <a:latin typeface="Abadi" panose="020B0604020104020204" pitchFamily="34" charset="0"/>
              </a:rPr>
              <a:t> y a </a:t>
            </a:r>
            <a:r>
              <a:rPr lang="sk-SK" sz="3000" i="1" dirty="0">
                <a:latin typeface="Abadi" panose="020B0604020104020204" pitchFamily="34" charset="0"/>
              </a:rPr>
              <a:t>des </a:t>
            </a:r>
            <a:r>
              <a:rPr lang="sk-SK" sz="3000" i="1" dirty="0" err="1">
                <a:latin typeface="Abadi" panose="020B0604020104020204" pitchFamily="34" charset="0"/>
              </a:rPr>
              <a:t>éléphants</a:t>
            </a:r>
            <a:r>
              <a:rPr lang="sk-SK" sz="3000" i="1" dirty="0">
                <a:latin typeface="Abadi" panose="020B0604020104020204" pitchFamily="34" charset="0"/>
              </a:rPr>
              <a:t>.</a:t>
            </a:r>
          </a:p>
          <a:p>
            <a:pPr marL="0" indent="0">
              <a:buNone/>
            </a:pPr>
            <a:r>
              <a:rPr lang="sk-SK" sz="3000" dirty="0">
                <a:latin typeface="Abadi" panose="020B0604020104020204" pitchFamily="34" charset="0"/>
              </a:rPr>
              <a:t>                                                               			</a:t>
            </a:r>
          </a:p>
          <a:p>
            <a:pPr marL="0" indent="0">
              <a:buNone/>
            </a:pPr>
            <a:r>
              <a:rPr lang="sk-SK" sz="3000" dirty="0">
                <a:latin typeface="Abadi" panose="020B0604020104020204" pitchFamily="34" charset="0"/>
              </a:rPr>
              <a:t>					                                               		</a:t>
            </a:r>
            <a:endParaRPr lang="fr-FR" sz="3000" dirty="0">
              <a:latin typeface="Abadi" panose="020B0604020104020204" pitchFamily="34" charset="0"/>
            </a:endParaRPr>
          </a:p>
        </p:txBody>
      </p:sp>
      <p:grpSp>
        <p:nvGrpSpPr>
          <p:cNvPr id="542" name="Google Shape;542;p52"/>
          <p:cNvGrpSpPr/>
          <p:nvPr/>
        </p:nvGrpSpPr>
        <p:grpSpPr>
          <a:xfrm>
            <a:off x="0" y="0"/>
            <a:ext cx="12192000" cy="6858000"/>
            <a:chOff x="0" y="0"/>
            <a:chExt cx="9144000" cy="5143500"/>
          </a:xfrm>
        </p:grpSpPr>
        <p:grpSp>
          <p:nvGrpSpPr>
            <p:cNvPr id="543" name="Google Shape;543;p52"/>
            <p:cNvGrpSpPr/>
            <p:nvPr/>
          </p:nvGrpSpPr>
          <p:grpSpPr>
            <a:xfrm>
              <a:off x="0" y="0"/>
              <a:ext cx="967250" cy="967250"/>
              <a:chOff x="238125" y="848250"/>
              <a:chExt cx="967250" cy="967250"/>
            </a:xfrm>
          </p:grpSpPr>
          <p:sp>
            <p:nvSpPr>
              <p:cNvPr id="544" name="Google Shape;544;p52"/>
              <p:cNvSpPr/>
              <p:nvPr/>
            </p:nvSpPr>
            <p:spPr>
              <a:xfrm>
                <a:off x="238125" y="848250"/>
                <a:ext cx="967250" cy="967250"/>
              </a:xfrm>
              <a:custGeom>
                <a:avLst/>
                <a:gdLst/>
                <a:ahLst/>
                <a:cxnLst/>
                <a:rect l="l" t="t" r="r" b="b"/>
                <a:pathLst>
                  <a:path w="38690" h="38690" extrusionOk="0">
                    <a:moveTo>
                      <a:pt x="30598" y="0"/>
                    </a:moveTo>
                    <a:lnTo>
                      <a:pt x="0" y="30598"/>
                    </a:lnTo>
                    <a:lnTo>
                      <a:pt x="0" y="38690"/>
                    </a:lnTo>
                    <a:lnTo>
                      <a:pt x="38690" y="0"/>
                    </a:lnTo>
                    <a:close/>
                  </a:path>
                </a:pathLst>
              </a:custGeom>
              <a:solidFill>
                <a:srgbClr val="EF305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5" name="Google Shape;545;p52"/>
              <p:cNvSpPr/>
              <p:nvPr/>
            </p:nvSpPr>
            <p:spPr>
              <a:xfrm>
                <a:off x="238125" y="848250"/>
                <a:ext cx="568325" cy="568325"/>
              </a:xfrm>
              <a:custGeom>
                <a:avLst/>
                <a:gdLst/>
                <a:ahLst/>
                <a:cxnLst/>
                <a:rect l="l" t="t" r="r" b="b"/>
                <a:pathLst>
                  <a:path w="22733" h="22733" extrusionOk="0">
                    <a:moveTo>
                      <a:pt x="14641" y="0"/>
                    </a:moveTo>
                    <a:lnTo>
                      <a:pt x="0" y="14641"/>
                    </a:lnTo>
                    <a:lnTo>
                      <a:pt x="0" y="22733"/>
                    </a:lnTo>
                    <a:lnTo>
                      <a:pt x="22733" y="0"/>
                    </a:lnTo>
                    <a:close/>
                  </a:path>
                </a:pathLst>
              </a:custGeom>
              <a:solidFill>
                <a:srgbClr val="3C409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6" name="Google Shape;546;p52"/>
              <p:cNvSpPr/>
              <p:nvPr/>
            </p:nvSpPr>
            <p:spPr>
              <a:xfrm>
                <a:off x="238125" y="848250"/>
                <a:ext cx="767850" cy="767850"/>
              </a:xfrm>
              <a:custGeom>
                <a:avLst/>
                <a:gdLst/>
                <a:ahLst/>
                <a:cxnLst/>
                <a:rect l="l" t="t" r="r" b="b"/>
                <a:pathLst>
                  <a:path w="30714" h="30714" extrusionOk="0">
                    <a:moveTo>
                      <a:pt x="22622" y="0"/>
                    </a:moveTo>
                    <a:lnTo>
                      <a:pt x="0" y="22622"/>
                    </a:lnTo>
                    <a:lnTo>
                      <a:pt x="0" y="30714"/>
                    </a:lnTo>
                    <a:lnTo>
                      <a:pt x="30714" y="0"/>
                    </a:lnTo>
                    <a:close/>
                  </a:path>
                </a:pathLst>
              </a:custGeom>
              <a:solidFill>
                <a:srgbClr val="F7F8F8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  <p:grpSp>
          <p:nvGrpSpPr>
            <p:cNvPr id="547" name="Google Shape;547;p52"/>
            <p:cNvGrpSpPr/>
            <p:nvPr/>
          </p:nvGrpSpPr>
          <p:grpSpPr>
            <a:xfrm>
              <a:off x="8227450" y="4227075"/>
              <a:ext cx="916550" cy="916425"/>
              <a:chOff x="6462325" y="3947925"/>
              <a:chExt cx="916550" cy="916425"/>
            </a:xfrm>
          </p:grpSpPr>
          <p:sp>
            <p:nvSpPr>
              <p:cNvPr id="548" name="Google Shape;548;p52"/>
              <p:cNvSpPr/>
              <p:nvPr/>
            </p:nvSpPr>
            <p:spPr>
              <a:xfrm>
                <a:off x="6861250" y="4346850"/>
                <a:ext cx="517625" cy="517500"/>
              </a:xfrm>
              <a:custGeom>
                <a:avLst/>
                <a:gdLst/>
                <a:ahLst/>
                <a:cxnLst/>
                <a:rect l="l" t="t" r="r" b="b"/>
                <a:pathLst>
                  <a:path w="20705" h="20700" extrusionOk="0">
                    <a:moveTo>
                      <a:pt x="20705" y="0"/>
                    </a:moveTo>
                    <a:lnTo>
                      <a:pt x="1" y="20700"/>
                    </a:lnTo>
                    <a:lnTo>
                      <a:pt x="8092" y="20700"/>
                    </a:lnTo>
                    <a:lnTo>
                      <a:pt x="20705" y="8092"/>
                    </a:lnTo>
                    <a:lnTo>
                      <a:pt x="20705" y="0"/>
                    </a:lnTo>
                    <a:close/>
                  </a:path>
                </a:pathLst>
              </a:custGeom>
              <a:solidFill>
                <a:srgbClr val="EF305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9" name="Google Shape;549;p52"/>
              <p:cNvSpPr/>
              <p:nvPr/>
            </p:nvSpPr>
            <p:spPr>
              <a:xfrm>
                <a:off x="6661725" y="4147325"/>
                <a:ext cx="717150" cy="717025"/>
              </a:xfrm>
              <a:custGeom>
                <a:avLst/>
                <a:gdLst/>
                <a:ahLst/>
                <a:cxnLst/>
                <a:rect l="l" t="t" r="r" b="b"/>
                <a:pathLst>
                  <a:path w="28686" h="28681" extrusionOk="0">
                    <a:moveTo>
                      <a:pt x="28686" y="1"/>
                    </a:moveTo>
                    <a:lnTo>
                      <a:pt x="1" y="28681"/>
                    </a:lnTo>
                    <a:lnTo>
                      <a:pt x="8097" y="28681"/>
                    </a:lnTo>
                    <a:lnTo>
                      <a:pt x="28686" y="8092"/>
                    </a:lnTo>
                    <a:lnTo>
                      <a:pt x="28686" y="1"/>
                    </a:lnTo>
                    <a:close/>
                  </a:path>
                </a:pathLst>
              </a:custGeom>
              <a:solidFill>
                <a:srgbClr val="F7F8F8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50" name="Google Shape;550;p52"/>
              <p:cNvSpPr/>
              <p:nvPr/>
            </p:nvSpPr>
            <p:spPr>
              <a:xfrm>
                <a:off x="6462325" y="3947925"/>
                <a:ext cx="916550" cy="916425"/>
              </a:xfrm>
              <a:custGeom>
                <a:avLst/>
                <a:gdLst/>
                <a:ahLst/>
                <a:cxnLst/>
                <a:rect l="l" t="t" r="r" b="b"/>
                <a:pathLst>
                  <a:path w="36662" h="36657" extrusionOk="0">
                    <a:moveTo>
                      <a:pt x="36662" y="1"/>
                    </a:moveTo>
                    <a:lnTo>
                      <a:pt x="1" y="36657"/>
                    </a:lnTo>
                    <a:lnTo>
                      <a:pt x="8092" y="36657"/>
                    </a:lnTo>
                    <a:lnTo>
                      <a:pt x="36662" y="8092"/>
                    </a:lnTo>
                    <a:lnTo>
                      <a:pt x="36662" y="1"/>
                    </a:lnTo>
                    <a:close/>
                  </a:path>
                </a:pathLst>
              </a:custGeom>
              <a:solidFill>
                <a:srgbClr val="3C409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7154471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21965258-6846-1C71-40CD-B3203C995D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68960"/>
            <a:ext cx="10515600" cy="560800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k-SK" sz="3000" b="1" u="sng" dirty="0">
                <a:solidFill>
                  <a:srgbClr val="0000FF"/>
                </a:solidFill>
                <a:latin typeface="Arial Black" panose="020B0A04020102020204" pitchFamily="34" charset="0"/>
              </a:rPr>
              <a:t>QUESTION</a:t>
            </a:r>
          </a:p>
          <a:p>
            <a:pPr marL="0" indent="0">
              <a:buNone/>
            </a:pPr>
            <a:endParaRPr lang="sk-SK" sz="3000" dirty="0">
              <a:latin typeface="Abadi" panose="020B0604020104020204" pitchFamily="34" charset="0"/>
            </a:endParaRPr>
          </a:p>
          <a:p>
            <a:pPr marL="0" indent="0">
              <a:buNone/>
            </a:pPr>
            <a:r>
              <a:rPr lang="sk-SK" sz="3000" i="1" dirty="0">
                <a:latin typeface="Abadi" panose="020B0604020104020204" pitchFamily="34" charset="0"/>
              </a:rPr>
              <a:t>- </a:t>
            </a:r>
            <a:r>
              <a:rPr lang="sk-SK" sz="3000" i="1" dirty="0" err="1">
                <a:latin typeface="Abadi" panose="020B0604020104020204" pitchFamily="34" charset="0"/>
              </a:rPr>
              <a:t>Qu‘est-ce</a:t>
            </a:r>
            <a:r>
              <a:rPr lang="sk-SK" sz="3000" i="1" dirty="0">
                <a:latin typeface="Abadi" panose="020B0604020104020204" pitchFamily="34" charset="0"/>
              </a:rPr>
              <a:t> </a:t>
            </a:r>
            <a:r>
              <a:rPr lang="sk-SK" sz="3000" i="1" dirty="0" err="1">
                <a:latin typeface="Abadi" panose="020B0604020104020204" pitchFamily="34" charset="0"/>
              </a:rPr>
              <a:t>qu‘</a:t>
            </a:r>
            <a:r>
              <a:rPr lang="sk-SK" sz="3000" b="1" i="1" dirty="0" err="1">
                <a:solidFill>
                  <a:srgbClr val="0000FF"/>
                </a:solidFill>
                <a:latin typeface="Abadi" panose="020B0604020104020204" pitchFamily="34" charset="0"/>
              </a:rPr>
              <a:t>il</a:t>
            </a:r>
            <a:r>
              <a:rPr lang="sk-SK" sz="3000" b="1" i="1" dirty="0">
                <a:solidFill>
                  <a:srgbClr val="0000FF"/>
                </a:solidFill>
                <a:latin typeface="Abadi" panose="020B0604020104020204" pitchFamily="34" charset="0"/>
              </a:rPr>
              <a:t> y a </a:t>
            </a:r>
            <a:r>
              <a:rPr lang="sk-SK" sz="3000" i="1" dirty="0" err="1">
                <a:latin typeface="Abadi" panose="020B0604020104020204" pitchFamily="34" charset="0"/>
              </a:rPr>
              <a:t>sur</a:t>
            </a:r>
            <a:r>
              <a:rPr lang="sk-SK" sz="3000" i="1" dirty="0">
                <a:latin typeface="Abadi" panose="020B0604020104020204" pitchFamily="34" charset="0"/>
              </a:rPr>
              <a:t> la table ?</a:t>
            </a:r>
          </a:p>
          <a:p>
            <a:pPr marL="0" indent="0">
              <a:buNone/>
            </a:pPr>
            <a:r>
              <a:rPr lang="sk-SK" sz="3000" i="1" dirty="0">
                <a:latin typeface="Abadi" panose="020B0604020104020204" pitchFamily="34" charset="0"/>
              </a:rPr>
              <a:t>- </a:t>
            </a:r>
            <a:r>
              <a:rPr lang="sk-SK" sz="3000" b="1" i="1" dirty="0" err="1">
                <a:solidFill>
                  <a:srgbClr val="0000FF"/>
                </a:solidFill>
                <a:latin typeface="Abadi" panose="020B0604020104020204" pitchFamily="34" charset="0"/>
              </a:rPr>
              <a:t>Il</a:t>
            </a:r>
            <a:r>
              <a:rPr lang="sk-SK" sz="3000" b="1" i="1" dirty="0">
                <a:solidFill>
                  <a:srgbClr val="0000FF"/>
                </a:solidFill>
                <a:latin typeface="Abadi" panose="020B0604020104020204" pitchFamily="34" charset="0"/>
              </a:rPr>
              <a:t> y a </a:t>
            </a:r>
            <a:r>
              <a:rPr lang="sk-SK" sz="3000" i="1" dirty="0">
                <a:latin typeface="Abadi" panose="020B0604020104020204" pitchFamily="34" charset="0"/>
              </a:rPr>
              <a:t>des </a:t>
            </a:r>
            <a:r>
              <a:rPr lang="sk-SK" sz="3000" i="1" dirty="0" err="1">
                <a:latin typeface="Abadi" panose="020B0604020104020204" pitchFamily="34" charset="0"/>
              </a:rPr>
              <a:t>livres</a:t>
            </a:r>
            <a:r>
              <a:rPr lang="sk-SK" sz="3000" i="1" dirty="0">
                <a:latin typeface="Abadi" panose="020B0604020104020204" pitchFamily="34" charset="0"/>
              </a:rPr>
              <a:t>.</a:t>
            </a:r>
          </a:p>
          <a:p>
            <a:pPr marL="0" indent="0">
              <a:buNone/>
            </a:pPr>
            <a:endParaRPr lang="sk-SK" sz="3000" dirty="0">
              <a:latin typeface="Abadi" panose="020B0604020104020204" pitchFamily="34" charset="0"/>
            </a:endParaRPr>
          </a:p>
          <a:p>
            <a:pPr marL="0" indent="0">
              <a:buNone/>
            </a:pPr>
            <a:r>
              <a:rPr lang="sk-SK" sz="3000" b="1" u="sng" dirty="0">
                <a:solidFill>
                  <a:srgbClr val="0000FF"/>
                </a:solidFill>
                <a:latin typeface="Arial Black" panose="020B0A04020102020204" pitchFamily="34" charset="0"/>
              </a:rPr>
              <a:t>NÉGATION</a:t>
            </a:r>
          </a:p>
          <a:p>
            <a:pPr marL="0" indent="0">
              <a:buNone/>
            </a:pPr>
            <a:r>
              <a:rPr lang="sk-SK" sz="3000" i="1" dirty="0">
                <a:latin typeface="Abadi" panose="020B0604020104020204" pitchFamily="34" charset="0"/>
              </a:rPr>
              <a:t>- </a:t>
            </a:r>
            <a:r>
              <a:rPr lang="sk-SK" sz="3000" i="1" dirty="0" err="1">
                <a:latin typeface="Abadi" panose="020B0604020104020204" pitchFamily="34" charset="0"/>
              </a:rPr>
              <a:t>Est-ce</a:t>
            </a:r>
            <a:r>
              <a:rPr lang="sk-SK" sz="3000" i="1" dirty="0">
                <a:latin typeface="Abadi" panose="020B0604020104020204" pitchFamily="34" charset="0"/>
              </a:rPr>
              <a:t> </a:t>
            </a:r>
            <a:r>
              <a:rPr lang="sk-SK" sz="3000" i="1" dirty="0" err="1">
                <a:latin typeface="Abadi" panose="020B0604020104020204" pitchFamily="34" charset="0"/>
              </a:rPr>
              <a:t>qu‘</a:t>
            </a:r>
            <a:r>
              <a:rPr lang="sk-SK" sz="3000" b="1" i="1" dirty="0" err="1">
                <a:solidFill>
                  <a:srgbClr val="0000FF"/>
                </a:solidFill>
                <a:latin typeface="Abadi" panose="020B0604020104020204" pitchFamily="34" charset="0"/>
              </a:rPr>
              <a:t>il</a:t>
            </a:r>
            <a:r>
              <a:rPr lang="sk-SK" sz="3000" b="1" i="1" dirty="0">
                <a:solidFill>
                  <a:srgbClr val="0000FF"/>
                </a:solidFill>
                <a:latin typeface="Abadi" panose="020B0604020104020204" pitchFamily="34" charset="0"/>
              </a:rPr>
              <a:t> y a </a:t>
            </a:r>
            <a:r>
              <a:rPr lang="sk-SK" sz="3000" i="1" dirty="0">
                <a:latin typeface="Abadi" panose="020B0604020104020204" pitchFamily="34" charset="0"/>
              </a:rPr>
              <a:t>des </a:t>
            </a:r>
            <a:r>
              <a:rPr lang="sk-SK" sz="3000" i="1" dirty="0" err="1">
                <a:latin typeface="Abadi" panose="020B0604020104020204" pitchFamily="34" charset="0"/>
              </a:rPr>
              <a:t>baguettes</a:t>
            </a:r>
            <a:r>
              <a:rPr lang="sk-SK" sz="3000" i="1" dirty="0">
                <a:latin typeface="Abadi" panose="020B0604020104020204" pitchFamily="34" charset="0"/>
              </a:rPr>
              <a:t>?                                                              </a:t>
            </a:r>
          </a:p>
          <a:p>
            <a:pPr marL="0" indent="0">
              <a:buNone/>
            </a:pPr>
            <a:r>
              <a:rPr lang="sk-SK" sz="3000" i="1" dirty="0">
                <a:latin typeface="Abadi" panose="020B0604020104020204" pitchFamily="34" charset="0"/>
              </a:rPr>
              <a:t>- </a:t>
            </a:r>
            <a:r>
              <a:rPr lang="sk-SK" sz="3000" i="1" dirty="0" err="1">
                <a:latin typeface="Abadi" panose="020B0604020104020204" pitchFamily="34" charset="0"/>
              </a:rPr>
              <a:t>Non</a:t>
            </a:r>
            <a:r>
              <a:rPr lang="sk-SK" sz="3000" i="1" dirty="0">
                <a:latin typeface="Abadi" panose="020B0604020104020204" pitchFamily="34" charset="0"/>
              </a:rPr>
              <a:t>, </a:t>
            </a:r>
            <a:r>
              <a:rPr lang="sk-SK" sz="3000" b="1" i="1" dirty="0" err="1">
                <a:solidFill>
                  <a:srgbClr val="0000FF"/>
                </a:solidFill>
                <a:latin typeface="Abadi" panose="020B0604020104020204" pitchFamily="34" charset="0"/>
              </a:rPr>
              <a:t>il</a:t>
            </a:r>
            <a:r>
              <a:rPr lang="sk-SK" sz="3000" i="1" dirty="0">
                <a:latin typeface="Abadi" panose="020B0604020104020204" pitchFamily="34" charset="0"/>
              </a:rPr>
              <a:t> </a:t>
            </a:r>
            <a:r>
              <a:rPr lang="sk-SK" sz="3000" i="1" dirty="0" err="1">
                <a:latin typeface="Abadi" panose="020B0604020104020204" pitchFamily="34" charset="0"/>
              </a:rPr>
              <a:t>n‘</a:t>
            </a:r>
            <a:r>
              <a:rPr lang="sk-SK" sz="3000" b="1" i="1" dirty="0" err="1">
                <a:solidFill>
                  <a:srgbClr val="0000FF"/>
                </a:solidFill>
                <a:latin typeface="Abadi" panose="020B0604020104020204" pitchFamily="34" charset="0"/>
              </a:rPr>
              <a:t>y</a:t>
            </a:r>
            <a:r>
              <a:rPr lang="sk-SK" sz="3000" b="1" i="1" dirty="0">
                <a:solidFill>
                  <a:srgbClr val="0000FF"/>
                </a:solidFill>
                <a:latin typeface="Abadi" panose="020B0604020104020204" pitchFamily="34" charset="0"/>
              </a:rPr>
              <a:t> a </a:t>
            </a:r>
            <a:r>
              <a:rPr lang="sk-SK" sz="3000" i="1" dirty="0">
                <a:latin typeface="Abadi" panose="020B0604020104020204" pitchFamily="34" charset="0"/>
              </a:rPr>
              <a:t>pas de </a:t>
            </a:r>
            <a:r>
              <a:rPr lang="sk-SK" sz="3000" i="1" dirty="0" err="1">
                <a:latin typeface="Abadi" panose="020B0604020104020204" pitchFamily="34" charset="0"/>
              </a:rPr>
              <a:t>baguettes</a:t>
            </a:r>
            <a:r>
              <a:rPr lang="sk-SK" sz="3000" i="1" dirty="0">
                <a:latin typeface="Abadi" panose="020B0604020104020204" pitchFamily="34" charset="0"/>
              </a:rPr>
              <a:t>.	</a:t>
            </a:r>
            <a:r>
              <a:rPr lang="sk-SK" sz="3000" dirty="0">
                <a:latin typeface="Abadi" panose="020B0604020104020204" pitchFamily="34" charset="0"/>
              </a:rPr>
              <a:t>				                                               		</a:t>
            </a:r>
            <a:endParaRPr lang="fr-FR" sz="3000" dirty="0">
              <a:latin typeface="Abadi" panose="020B0604020104020204" pitchFamily="34" charset="0"/>
            </a:endParaRPr>
          </a:p>
        </p:txBody>
      </p:sp>
      <p:grpSp>
        <p:nvGrpSpPr>
          <p:cNvPr id="542" name="Google Shape;542;p52"/>
          <p:cNvGrpSpPr/>
          <p:nvPr/>
        </p:nvGrpSpPr>
        <p:grpSpPr>
          <a:xfrm>
            <a:off x="0" y="0"/>
            <a:ext cx="12192000" cy="6858000"/>
            <a:chOff x="0" y="0"/>
            <a:chExt cx="9144000" cy="5143500"/>
          </a:xfrm>
        </p:grpSpPr>
        <p:grpSp>
          <p:nvGrpSpPr>
            <p:cNvPr id="543" name="Google Shape;543;p52"/>
            <p:cNvGrpSpPr/>
            <p:nvPr/>
          </p:nvGrpSpPr>
          <p:grpSpPr>
            <a:xfrm>
              <a:off x="0" y="0"/>
              <a:ext cx="967250" cy="967250"/>
              <a:chOff x="238125" y="848250"/>
              <a:chExt cx="967250" cy="967250"/>
            </a:xfrm>
          </p:grpSpPr>
          <p:sp>
            <p:nvSpPr>
              <p:cNvPr id="544" name="Google Shape;544;p52"/>
              <p:cNvSpPr/>
              <p:nvPr/>
            </p:nvSpPr>
            <p:spPr>
              <a:xfrm>
                <a:off x="238125" y="848250"/>
                <a:ext cx="967250" cy="967250"/>
              </a:xfrm>
              <a:custGeom>
                <a:avLst/>
                <a:gdLst/>
                <a:ahLst/>
                <a:cxnLst/>
                <a:rect l="l" t="t" r="r" b="b"/>
                <a:pathLst>
                  <a:path w="38690" h="38690" extrusionOk="0">
                    <a:moveTo>
                      <a:pt x="30598" y="0"/>
                    </a:moveTo>
                    <a:lnTo>
                      <a:pt x="0" y="30598"/>
                    </a:lnTo>
                    <a:lnTo>
                      <a:pt x="0" y="38690"/>
                    </a:lnTo>
                    <a:lnTo>
                      <a:pt x="38690" y="0"/>
                    </a:lnTo>
                    <a:close/>
                  </a:path>
                </a:pathLst>
              </a:custGeom>
              <a:solidFill>
                <a:srgbClr val="EF305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5" name="Google Shape;545;p52"/>
              <p:cNvSpPr/>
              <p:nvPr/>
            </p:nvSpPr>
            <p:spPr>
              <a:xfrm>
                <a:off x="238125" y="848250"/>
                <a:ext cx="568325" cy="568325"/>
              </a:xfrm>
              <a:custGeom>
                <a:avLst/>
                <a:gdLst/>
                <a:ahLst/>
                <a:cxnLst/>
                <a:rect l="l" t="t" r="r" b="b"/>
                <a:pathLst>
                  <a:path w="22733" h="22733" extrusionOk="0">
                    <a:moveTo>
                      <a:pt x="14641" y="0"/>
                    </a:moveTo>
                    <a:lnTo>
                      <a:pt x="0" y="14641"/>
                    </a:lnTo>
                    <a:lnTo>
                      <a:pt x="0" y="22733"/>
                    </a:lnTo>
                    <a:lnTo>
                      <a:pt x="22733" y="0"/>
                    </a:lnTo>
                    <a:close/>
                  </a:path>
                </a:pathLst>
              </a:custGeom>
              <a:solidFill>
                <a:srgbClr val="3C409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6" name="Google Shape;546;p52"/>
              <p:cNvSpPr/>
              <p:nvPr/>
            </p:nvSpPr>
            <p:spPr>
              <a:xfrm>
                <a:off x="238125" y="848250"/>
                <a:ext cx="767850" cy="767850"/>
              </a:xfrm>
              <a:custGeom>
                <a:avLst/>
                <a:gdLst/>
                <a:ahLst/>
                <a:cxnLst/>
                <a:rect l="l" t="t" r="r" b="b"/>
                <a:pathLst>
                  <a:path w="30714" h="30714" extrusionOk="0">
                    <a:moveTo>
                      <a:pt x="22622" y="0"/>
                    </a:moveTo>
                    <a:lnTo>
                      <a:pt x="0" y="22622"/>
                    </a:lnTo>
                    <a:lnTo>
                      <a:pt x="0" y="30714"/>
                    </a:lnTo>
                    <a:lnTo>
                      <a:pt x="30714" y="0"/>
                    </a:lnTo>
                    <a:close/>
                  </a:path>
                </a:pathLst>
              </a:custGeom>
              <a:solidFill>
                <a:srgbClr val="F7F8F8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  <p:grpSp>
          <p:nvGrpSpPr>
            <p:cNvPr id="547" name="Google Shape;547;p52"/>
            <p:cNvGrpSpPr/>
            <p:nvPr/>
          </p:nvGrpSpPr>
          <p:grpSpPr>
            <a:xfrm>
              <a:off x="8227450" y="4227075"/>
              <a:ext cx="916550" cy="916425"/>
              <a:chOff x="6462325" y="3947925"/>
              <a:chExt cx="916550" cy="916425"/>
            </a:xfrm>
          </p:grpSpPr>
          <p:sp>
            <p:nvSpPr>
              <p:cNvPr id="548" name="Google Shape;548;p52"/>
              <p:cNvSpPr/>
              <p:nvPr/>
            </p:nvSpPr>
            <p:spPr>
              <a:xfrm>
                <a:off x="6861250" y="4346850"/>
                <a:ext cx="517625" cy="517500"/>
              </a:xfrm>
              <a:custGeom>
                <a:avLst/>
                <a:gdLst/>
                <a:ahLst/>
                <a:cxnLst/>
                <a:rect l="l" t="t" r="r" b="b"/>
                <a:pathLst>
                  <a:path w="20705" h="20700" extrusionOk="0">
                    <a:moveTo>
                      <a:pt x="20705" y="0"/>
                    </a:moveTo>
                    <a:lnTo>
                      <a:pt x="1" y="20700"/>
                    </a:lnTo>
                    <a:lnTo>
                      <a:pt x="8092" y="20700"/>
                    </a:lnTo>
                    <a:lnTo>
                      <a:pt x="20705" y="8092"/>
                    </a:lnTo>
                    <a:lnTo>
                      <a:pt x="20705" y="0"/>
                    </a:lnTo>
                    <a:close/>
                  </a:path>
                </a:pathLst>
              </a:custGeom>
              <a:solidFill>
                <a:srgbClr val="EF305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9" name="Google Shape;549;p52"/>
              <p:cNvSpPr/>
              <p:nvPr/>
            </p:nvSpPr>
            <p:spPr>
              <a:xfrm>
                <a:off x="6661725" y="4147325"/>
                <a:ext cx="717150" cy="717025"/>
              </a:xfrm>
              <a:custGeom>
                <a:avLst/>
                <a:gdLst/>
                <a:ahLst/>
                <a:cxnLst/>
                <a:rect l="l" t="t" r="r" b="b"/>
                <a:pathLst>
                  <a:path w="28686" h="28681" extrusionOk="0">
                    <a:moveTo>
                      <a:pt x="28686" y="1"/>
                    </a:moveTo>
                    <a:lnTo>
                      <a:pt x="1" y="28681"/>
                    </a:lnTo>
                    <a:lnTo>
                      <a:pt x="8097" y="28681"/>
                    </a:lnTo>
                    <a:lnTo>
                      <a:pt x="28686" y="8092"/>
                    </a:lnTo>
                    <a:lnTo>
                      <a:pt x="28686" y="1"/>
                    </a:lnTo>
                    <a:close/>
                  </a:path>
                </a:pathLst>
              </a:custGeom>
              <a:solidFill>
                <a:srgbClr val="F7F8F8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50" name="Google Shape;550;p52"/>
              <p:cNvSpPr/>
              <p:nvPr/>
            </p:nvSpPr>
            <p:spPr>
              <a:xfrm>
                <a:off x="6462325" y="3947925"/>
                <a:ext cx="916550" cy="916425"/>
              </a:xfrm>
              <a:custGeom>
                <a:avLst/>
                <a:gdLst/>
                <a:ahLst/>
                <a:cxnLst/>
                <a:rect l="l" t="t" r="r" b="b"/>
                <a:pathLst>
                  <a:path w="36662" h="36657" extrusionOk="0">
                    <a:moveTo>
                      <a:pt x="36662" y="1"/>
                    </a:moveTo>
                    <a:lnTo>
                      <a:pt x="1" y="36657"/>
                    </a:lnTo>
                    <a:lnTo>
                      <a:pt x="8092" y="36657"/>
                    </a:lnTo>
                    <a:lnTo>
                      <a:pt x="36662" y="8092"/>
                    </a:lnTo>
                    <a:lnTo>
                      <a:pt x="36662" y="1"/>
                    </a:lnTo>
                    <a:close/>
                  </a:path>
                </a:pathLst>
              </a:custGeom>
              <a:solidFill>
                <a:srgbClr val="3C409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3891795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43F9DB43-6F04-D0D7-60B8-795413C05D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800" b="1" u="sng" dirty="0">
                <a:solidFill>
                  <a:srgbClr val="0000FF"/>
                </a:solidFill>
                <a:latin typeface="Arial Black" panose="020B0A04020102020204" pitchFamily="34" charset="0"/>
              </a:rPr>
              <a:t>PRÉPOSITIONS DE LIEU</a:t>
            </a:r>
            <a:endParaRPr lang="fr-FR" sz="4800" b="1" u="sng" dirty="0">
              <a:solidFill>
                <a:srgbClr val="0000FF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21965258-6846-1C71-40CD-B3203C995D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sk-SK" sz="3000" b="1" u="sng" dirty="0" err="1">
                <a:solidFill>
                  <a:srgbClr val="0000FF"/>
                </a:solidFill>
                <a:latin typeface="Abadi" panose="020B0604020104020204" pitchFamily="34" charset="0"/>
              </a:rPr>
              <a:t>sur</a:t>
            </a:r>
            <a:r>
              <a:rPr lang="sk-SK" sz="3000" dirty="0">
                <a:latin typeface="Abadi" panose="020B0604020104020204" pitchFamily="34" charset="0"/>
              </a:rPr>
              <a:t>: </a:t>
            </a:r>
            <a:r>
              <a:rPr lang="sk-SK" sz="3000" i="1" dirty="0">
                <a:latin typeface="Abadi" panose="020B0604020104020204" pitchFamily="34" charset="0"/>
              </a:rPr>
              <a:t>na</a:t>
            </a:r>
          </a:p>
          <a:p>
            <a:pPr marL="0" indent="0">
              <a:buNone/>
            </a:pPr>
            <a:r>
              <a:rPr lang="sk-SK" sz="3000" b="1" dirty="0" err="1">
                <a:solidFill>
                  <a:srgbClr val="0000FF"/>
                </a:solidFill>
                <a:latin typeface="Abadi" panose="020B0604020104020204" pitchFamily="34" charset="0"/>
              </a:rPr>
              <a:t>sur</a:t>
            </a:r>
            <a:r>
              <a:rPr lang="sk-SK" sz="3000" b="1" dirty="0">
                <a:latin typeface="Abadi" panose="020B0604020104020204" pitchFamily="34" charset="0"/>
              </a:rPr>
              <a:t> la table</a:t>
            </a:r>
            <a:r>
              <a:rPr lang="sk-SK" sz="3000" dirty="0">
                <a:latin typeface="Abadi" panose="020B0604020104020204" pitchFamily="34" charset="0"/>
              </a:rPr>
              <a:t>			</a:t>
            </a:r>
            <a:r>
              <a:rPr lang="sk-SK" sz="3000" i="1" dirty="0">
                <a:latin typeface="Abadi" panose="020B0604020104020204" pitchFamily="34" charset="0"/>
              </a:rPr>
              <a:t>na stole</a:t>
            </a:r>
          </a:p>
          <a:p>
            <a:pPr marL="0" indent="0">
              <a:buNone/>
            </a:pPr>
            <a:r>
              <a:rPr lang="sk-SK" sz="3000" b="1" dirty="0" err="1">
                <a:solidFill>
                  <a:srgbClr val="0000FF"/>
                </a:solidFill>
                <a:latin typeface="Abadi" panose="020B0604020104020204" pitchFamily="34" charset="0"/>
              </a:rPr>
              <a:t>sur</a:t>
            </a:r>
            <a:r>
              <a:rPr lang="sk-SK" sz="3000" b="1" dirty="0">
                <a:latin typeface="Abadi" panose="020B0604020104020204" pitchFamily="34" charset="0"/>
              </a:rPr>
              <a:t> la </a:t>
            </a:r>
            <a:r>
              <a:rPr lang="sk-SK" sz="3000" b="1" dirty="0" err="1">
                <a:latin typeface="Abadi" panose="020B0604020104020204" pitchFamily="34" charset="0"/>
              </a:rPr>
              <a:t>chaise</a:t>
            </a:r>
            <a:r>
              <a:rPr lang="sk-SK" sz="3000" dirty="0">
                <a:latin typeface="Abadi" panose="020B0604020104020204" pitchFamily="34" charset="0"/>
              </a:rPr>
              <a:t>		</a:t>
            </a:r>
            <a:r>
              <a:rPr lang="sk-SK" sz="3000" i="1" dirty="0">
                <a:latin typeface="Abadi" panose="020B0604020104020204" pitchFamily="34" charset="0"/>
              </a:rPr>
              <a:t>na stoličke/na </a:t>
            </a:r>
            <a:r>
              <a:rPr lang="sk-SK" sz="3000" i="1" dirty="0" err="1">
                <a:latin typeface="Abadi" panose="020B0604020104020204" pitchFamily="34" charset="0"/>
              </a:rPr>
              <a:t>židli</a:t>
            </a:r>
            <a:endParaRPr lang="sk-SK" sz="3000" i="1" dirty="0">
              <a:latin typeface="Abadi" panose="020B0604020104020204" pitchFamily="34" charset="0"/>
            </a:endParaRPr>
          </a:p>
          <a:p>
            <a:pPr marL="0" indent="0">
              <a:buNone/>
            </a:pPr>
            <a:endParaRPr lang="sk-SK" sz="3000" dirty="0">
              <a:latin typeface="Abadi" panose="020B0604020104020204" pitchFamily="34" charset="0"/>
            </a:endParaRPr>
          </a:p>
          <a:p>
            <a:r>
              <a:rPr lang="sk-SK" sz="3000" b="1" u="sng" dirty="0" err="1">
                <a:solidFill>
                  <a:srgbClr val="0000FF"/>
                </a:solidFill>
                <a:latin typeface="Abadi" panose="020B0604020104020204" pitchFamily="34" charset="0"/>
              </a:rPr>
              <a:t>sous</a:t>
            </a:r>
            <a:r>
              <a:rPr lang="sk-SK" sz="3000" dirty="0">
                <a:latin typeface="Abadi" panose="020B0604020104020204" pitchFamily="34" charset="0"/>
              </a:rPr>
              <a:t>: </a:t>
            </a:r>
            <a:r>
              <a:rPr lang="sk-SK" sz="3000" i="1" dirty="0">
                <a:latin typeface="Abadi" panose="020B0604020104020204" pitchFamily="34" charset="0"/>
              </a:rPr>
              <a:t>pod</a:t>
            </a:r>
          </a:p>
          <a:p>
            <a:pPr marL="0" indent="0">
              <a:buNone/>
            </a:pPr>
            <a:r>
              <a:rPr lang="sk-SK" sz="3000" b="1" dirty="0" err="1">
                <a:solidFill>
                  <a:srgbClr val="0000FF"/>
                </a:solidFill>
                <a:latin typeface="Abadi" panose="020B0604020104020204" pitchFamily="34" charset="0"/>
              </a:rPr>
              <a:t>sous</a:t>
            </a:r>
            <a:r>
              <a:rPr lang="sk-SK" sz="3000" b="1" dirty="0">
                <a:latin typeface="Abadi" panose="020B0604020104020204" pitchFamily="34" charset="0"/>
              </a:rPr>
              <a:t> </a:t>
            </a:r>
            <a:r>
              <a:rPr lang="sk-SK" sz="3000" b="1" dirty="0" err="1">
                <a:latin typeface="Abadi" panose="020B0604020104020204" pitchFamily="34" charset="0"/>
              </a:rPr>
              <a:t>le</a:t>
            </a:r>
            <a:r>
              <a:rPr lang="sk-SK" sz="3000" b="1" dirty="0">
                <a:latin typeface="Abadi" panose="020B0604020104020204" pitchFamily="34" charset="0"/>
              </a:rPr>
              <a:t> lit</a:t>
            </a:r>
            <a:r>
              <a:rPr lang="sk-SK" sz="3000" dirty="0">
                <a:latin typeface="Abadi" panose="020B0604020104020204" pitchFamily="34" charset="0"/>
              </a:rPr>
              <a:t>			</a:t>
            </a:r>
            <a:r>
              <a:rPr lang="sk-SK" sz="3000" i="1" dirty="0">
                <a:latin typeface="Abadi" panose="020B0604020104020204" pitchFamily="34" charset="0"/>
              </a:rPr>
              <a:t>pod posteľou</a:t>
            </a:r>
          </a:p>
          <a:p>
            <a:pPr marL="0" indent="0">
              <a:buNone/>
            </a:pPr>
            <a:r>
              <a:rPr lang="sk-SK" sz="3000" b="1" dirty="0" err="1">
                <a:solidFill>
                  <a:srgbClr val="0000FF"/>
                </a:solidFill>
                <a:latin typeface="Abadi" panose="020B0604020104020204" pitchFamily="34" charset="0"/>
              </a:rPr>
              <a:t>sous</a:t>
            </a:r>
            <a:r>
              <a:rPr lang="sk-SK" sz="3000" b="1" dirty="0">
                <a:latin typeface="Abadi" panose="020B0604020104020204" pitchFamily="34" charset="0"/>
              </a:rPr>
              <a:t> </a:t>
            </a:r>
            <a:r>
              <a:rPr lang="sk-SK" sz="3000" b="1" dirty="0" err="1">
                <a:latin typeface="Abadi" panose="020B0604020104020204" pitchFamily="34" charset="0"/>
              </a:rPr>
              <a:t>le</a:t>
            </a:r>
            <a:r>
              <a:rPr lang="sk-SK" sz="3000" b="1" dirty="0">
                <a:latin typeface="Abadi" panose="020B0604020104020204" pitchFamily="34" charset="0"/>
              </a:rPr>
              <a:t> </a:t>
            </a:r>
            <a:r>
              <a:rPr lang="sk-SK" sz="3000" b="1" dirty="0" err="1">
                <a:latin typeface="Abadi" panose="020B0604020104020204" pitchFamily="34" charset="0"/>
              </a:rPr>
              <a:t>pont</a:t>
            </a:r>
            <a:r>
              <a:rPr lang="sk-SK" sz="3000" dirty="0">
                <a:latin typeface="Abadi" panose="020B0604020104020204" pitchFamily="34" charset="0"/>
              </a:rPr>
              <a:t>		</a:t>
            </a:r>
            <a:r>
              <a:rPr lang="sk-SK" sz="3000" i="1" dirty="0">
                <a:latin typeface="Abadi" panose="020B0604020104020204" pitchFamily="34" charset="0"/>
              </a:rPr>
              <a:t>pod mostom</a:t>
            </a:r>
          </a:p>
          <a:p>
            <a:pPr marL="0" indent="0">
              <a:buNone/>
            </a:pPr>
            <a:endParaRPr lang="sk-SK" sz="3000" dirty="0">
              <a:latin typeface="Abadi" panose="020B0604020104020204" pitchFamily="34" charset="0"/>
            </a:endParaRPr>
          </a:p>
          <a:p>
            <a:pPr marL="0" indent="0">
              <a:buNone/>
            </a:pPr>
            <a:r>
              <a:rPr lang="sk-SK" sz="3000" dirty="0">
                <a:latin typeface="Abadi" panose="020B0604020104020204" pitchFamily="34" charset="0"/>
              </a:rPr>
              <a:t>                                                               			</a:t>
            </a:r>
          </a:p>
          <a:p>
            <a:pPr marL="0" indent="0">
              <a:buNone/>
            </a:pPr>
            <a:r>
              <a:rPr lang="sk-SK" sz="3000" dirty="0">
                <a:latin typeface="Abadi" panose="020B0604020104020204" pitchFamily="34" charset="0"/>
              </a:rPr>
              <a:t>					                                               		</a:t>
            </a:r>
            <a:endParaRPr lang="fr-FR" sz="3000" dirty="0">
              <a:latin typeface="Abadi" panose="020B0604020104020204" pitchFamily="34" charset="0"/>
            </a:endParaRPr>
          </a:p>
        </p:txBody>
      </p:sp>
      <p:grpSp>
        <p:nvGrpSpPr>
          <p:cNvPr id="542" name="Google Shape;542;p52"/>
          <p:cNvGrpSpPr/>
          <p:nvPr/>
        </p:nvGrpSpPr>
        <p:grpSpPr>
          <a:xfrm>
            <a:off x="0" y="0"/>
            <a:ext cx="12192000" cy="6858000"/>
            <a:chOff x="0" y="0"/>
            <a:chExt cx="9144000" cy="5143500"/>
          </a:xfrm>
        </p:grpSpPr>
        <p:grpSp>
          <p:nvGrpSpPr>
            <p:cNvPr id="543" name="Google Shape;543;p52"/>
            <p:cNvGrpSpPr/>
            <p:nvPr/>
          </p:nvGrpSpPr>
          <p:grpSpPr>
            <a:xfrm>
              <a:off x="0" y="0"/>
              <a:ext cx="967250" cy="967250"/>
              <a:chOff x="238125" y="848250"/>
              <a:chExt cx="967250" cy="967250"/>
            </a:xfrm>
          </p:grpSpPr>
          <p:sp>
            <p:nvSpPr>
              <p:cNvPr id="544" name="Google Shape;544;p52"/>
              <p:cNvSpPr/>
              <p:nvPr/>
            </p:nvSpPr>
            <p:spPr>
              <a:xfrm>
                <a:off x="238125" y="848250"/>
                <a:ext cx="967250" cy="967250"/>
              </a:xfrm>
              <a:custGeom>
                <a:avLst/>
                <a:gdLst/>
                <a:ahLst/>
                <a:cxnLst/>
                <a:rect l="l" t="t" r="r" b="b"/>
                <a:pathLst>
                  <a:path w="38690" h="38690" extrusionOk="0">
                    <a:moveTo>
                      <a:pt x="30598" y="0"/>
                    </a:moveTo>
                    <a:lnTo>
                      <a:pt x="0" y="30598"/>
                    </a:lnTo>
                    <a:lnTo>
                      <a:pt x="0" y="38690"/>
                    </a:lnTo>
                    <a:lnTo>
                      <a:pt x="38690" y="0"/>
                    </a:lnTo>
                    <a:close/>
                  </a:path>
                </a:pathLst>
              </a:custGeom>
              <a:solidFill>
                <a:srgbClr val="EF305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5" name="Google Shape;545;p52"/>
              <p:cNvSpPr/>
              <p:nvPr/>
            </p:nvSpPr>
            <p:spPr>
              <a:xfrm>
                <a:off x="238125" y="848250"/>
                <a:ext cx="568325" cy="568325"/>
              </a:xfrm>
              <a:custGeom>
                <a:avLst/>
                <a:gdLst/>
                <a:ahLst/>
                <a:cxnLst/>
                <a:rect l="l" t="t" r="r" b="b"/>
                <a:pathLst>
                  <a:path w="22733" h="22733" extrusionOk="0">
                    <a:moveTo>
                      <a:pt x="14641" y="0"/>
                    </a:moveTo>
                    <a:lnTo>
                      <a:pt x="0" y="14641"/>
                    </a:lnTo>
                    <a:lnTo>
                      <a:pt x="0" y="22733"/>
                    </a:lnTo>
                    <a:lnTo>
                      <a:pt x="22733" y="0"/>
                    </a:lnTo>
                    <a:close/>
                  </a:path>
                </a:pathLst>
              </a:custGeom>
              <a:solidFill>
                <a:srgbClr val="3C409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6" name="Google Shape;546;p52"/>
              <p:cNvSpPr/>
              <p:nvPr/>
            </p:nvSpPr>
            <p:spPr>
              <a:xfrm>
                <a:off x="238125" y="848250"/>
                <a:ext cx="767850" cy="767850"/>
              </a:xfrm>
              <a:custGeom>
                <a:avLst/>
                <a:gdLst/>
                <a:ahLst/>
                <a:cxnLst/>
                <a:rect l="l" t="t" r="r" b="b"/>
                <a:pathLst>
                  <a:path w="30714" h="30714" extrusionOk="0">
                    <a:moveTo>
                      <a:pt x="22622" y="0"/>
                    </a:moveTo>
                    <a:lnTo>
                      <a:pt x="0" y="22622"/>
                    </a:lnTo>
                    <a:lnTo>
                      <a:pt x="0" y="30714"/>
                    </a:lnTo>
                    <a:lnTo>
                      <a:pt x="30714" y="0"/>
                    </a:lnTo>
                    <a:close/>
                  </a:path>
                </a:pathLst>
              </a:custGeom>
              <a:solidFill>
                <a:srgbClr val="F7F8F8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  <p:grpSp>
          <p:nvGrpSpPr>
            <p:cNvPr id="547" name="Google Shape;547;p52"/>
            <p:cNvGrpSpPr/>
            <p:nvPr/>
          </p:nvGrpSpPr>
          <p:grpSpPr>
            <a:xfrm>
              <a:off x="8227450" y="4227075"/>
              <a:ext cx="916550" cy="916425"/>
              <a:chOff x="6462325" y="3947925"/>
              <a:chExt cx="916550" cy="916425"/>
            </a:xfrm>
          </p:grpSpPr>
          <p:sp>
            <p:nvSpPr>
              <p:cNvPr id="548" name="Google Shape;548;p52"/>
              <p:cNvSpPr/>
              <p:nvPr/>
            </p:nvSpPr>
            <p:spPr>
              <a:xfrm>
                <a:off x="6861250" y="4346850"/>
                <a:ext cx="517625" cy="517500"/>
              </a:xfrm>
              <a:custGeom>
                <a:avLst/>
                <a:gdLst/>
                <a:ahLst/>
                <a:cxnLst/>
                <a:rect l="l" t="t" r="r" b="b"/>
                <a:pathLst>
                  <a:path w="20705" h="20700" extrusionOk="0">
                    <a:moveTo>
                      <a:pt x="20705" y="0"/>
                    </a:moveTo>
                    <a:lnTo>
                      <a:pt x="1" y="20700"/>
                    </a:lnTo>
                    <a:lnTo>
                      <a:pt x="8092" y="20700"/>
                    </a:lnTo>
                    <a:lnTo>
                      <a:pt x="20705" y="8092"/>
                    </a:lnTo>
                    <a:lnTo>
                      <a:pt x="20705" y="0"/>
                    </a:lnTo>
                    <a:close/>
                  </a:path>
                </a:pathLst>
              </a:custGeom>
              <a:solidFill>
                <a:srgbClr val="EF305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9" name="Google Shape;549;p52"/>
              <p:cNvSpPr/>
              <p:nvPr/>
            </p:nvSpPr>
            <p:spPr>
              <a:xfrm>
                <a:off x="6661725" y="4147325"/>
                <a:ext cx="717150" cy="717025"/>
              </a:xfrm>
              <a:custGeom>
                <a:avLst/>
                <a:gdLst/>
                <a:ahLst/>
                <a:cxnLst/>
                <a:rect l="l" t="t" r="r" b="b"/>
                <a:pathLst>
                  <a:path w="28686" h="28681" extrusionOk="0">
                    <a:moveTo>
                      <a:pt x="28686" y="1"/>
                    </a:moveTo>
                    <a:lnTo>
                      <a:pt x="1" y="28681"/>
                    </a:lnTo>
                    <a:lnTo>
                      <a:pt x="8097" y="28681"/>
                    </a:lnTo>
                    <a:lnTo>
                      <a:pt x="28686" y="8092"/>
                    </a:lnTo>
                    <a:lnTo>
                      <a:pt x="28686" y="1"/>
                    </a:lnTo>
                    <a:close/>
                  </a:path>
                </a:pathLst>
              </a:custGeom>
              <a:solidFill>
                <a:srgbClr val="F7F8F8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50" name="Google Shape;550;p52"/>
              <p:cNvSpPr/>
              <p:nvPr/>
            </p:nvSpPr>
            <p:spPr>
              <a:xfrm>
                <a:off x="6462325" y="3947925"/>
                <a:ext cx="916550" cy="916425"/>
              </a:xfrm>
              <a:custGeom>
                <a:avLst/>
                <a:gdLst/>
                <a:ahLst/>
                <a:cxnLst/>
                <a:rect l="l" t="t" r="r" b="b"/>
                <a:pathLst>
                  <a:path w="36662" h="36657" extrusionOk="0">
                    <a:moveTo>
                      <a:pt x="36662" y="1"/>
                    </a:moveTo>
                    <a:lnTo>
                      <a:pt x="1" y="36657"/>
                    </a:lnTo>
                    <a:lnTo>
                      <a:pt x="8092" y="36657"/>
                    </a:lnTo>
                    <a:lnTo>
                      <a:pt x="36662" y="8092"/>
                    </a:lnTo>
                    <a:lnTo>
                      <a:pt x="36662" y="1"/>
                    </a:lnTo>
                    <a:close/>
                  </a:path>
                </a:pathLst>
              </a:custGeom>
              <a:solidFill>
                <a:srgbClr val="3C409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2887564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21965258-6846-1C71-40CD-B3203C995D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80720"/>
            <a:ext cx="10515600" cy="6004560"/>
          </a:xfrm>
        </p:spPr>
        <p:txBody>
          <a:bodyPr>
            <a:noAutofit/>
          </a:bodyPr>
          <a:lstStyle/>
          <a:p>
            <a:r>
              <a:rPr lang="sk-SK" sz="2600" b="1" u="sng" dirty="0" err="1">
                <a:solidFill>
                  <a:srgbClr val="0000FF"/>
                </a:solidFill>
                <a:latin typeface="Abadi" panose="020B0604020104020204" pitchFamily="34" charset="0"/>
              </a:rPr>
              <a:t>dans</a:t>
            </a:r>
            <a:r>
              <a:rPr lang="sk-SK" sz="2600" b="1" dirty="0">
                <a:solidFill>
                  <a:srgbClr val="0000FF"/>
                </a:solidFill>
                <a:latin typeface="Abadi" panose="020B0604020104020204" pitchFamily="34" charset="0"/>
              </a:rPr>
              <a:t> </a:t>
            </a:r>
            <a:r>
              <a:rPr lang="sk-SK" sz="2600" dirty="0">
                <a:latin typeface="Abadi" panose="020B0604020104020204" pitchFamily="34" charset="0"/>
              </a:rPr>
              <a:t>: v (obmedzenom priestore)</a:t>
            </a:r>
          </a:p>
          <a:p>
            <a:pPr marL="0" indent="0">
              <a:buNone/>
            </a:pPr>
            <a:r>
              <a:rPr lang="sk-SK" sz="2600" b="1" dirty="0" err="1">
                <a:solidFill>
                  <a:srgbClr val="0000FF"/>
                </a:solidFill>
                <a:latin typeface="Abadi" panose="020B0604020104020204" pitchFamily="34" charset="0"/>
              </a:rPr>
              <a:t>dans</a:t>
            </a:r>
            <a:r>
              <a:rPr lang="sk-SK" sz="2600" b="1" dirty="0">
                <a:latin typeface="Abadi" panose="020B0604020104020204" pitchFamily="34" charset="0"/>
              </a:rPr>
              <a:t> la </a:t>
            </a:r>
            <a:r>
              <a:rPr lang="sk-SK" sz="2600" b="1" dirty="0" err="1">
                <a:latin typeface="Abadi" panose="020B0604020104020204" pitchFamily="34" charset="0"/>
              </a:rPr>
              <a:t>pièce</a:t>
            </a:r>
            <a:r>
              <a:rPr lang="sk-SK" sz="2600" dirty="0">
                <a:latin typeface="Abadi" panose="020B0604020104020204" pitchFamily="34" charset="0"/>
              </a:rPr>
              <a:t>				</a:t>
            </a:r>
            <a:r>
              <a:rPr lang="sk-SK" sz="2600" i="1" dirty="0">
                <a:latin typeface="Abadi" panose="020B0604020104020204" pitchFamily="34" charset="0"/>
              </a:rPr>
              <a:t>v miestnosti</a:t>
            </a:r>
          </a:p>
          <a:p>
            <a:pPr marL="0" indent="0">
              <a:buNone/>
            </a:pPr>
            <a:r>
              <a:rPr lang="sk-SK" sz="2600" b="1" dirty="0" err="1">
                <a:solidFill>
                  <a:srgbClr val="0000FF"/>
                </a:solidFill>
                <a:latin typeface="Abadi" panose="020B0604020104020204" pitchFamily="34" charset="0"/>
              </a:rPr>
              <a:t>dans</a:t>
            </a:r>
            <a:r>
              <a:rPr lang="sk-SK" sz="2600" b="1" dirty="0">
                <a:latin typeface="Abadi" panose="020B0604020104020204" pitchFamily="34" charset="0"/>
              </a:rPr>
              <a:t> </a:t>
            </a:r>
            <a:r>
              <a:rPr lang="sk-SK" sz="2600" b="1" dirty="0" err="1">
                <a:latin typeface="Abadi" panose="020B0604020104020204" pitchFamily="34" charset="0"/>
              </a:rPr>
              <a:t>le</a:t>
            </a:r>
            <a:r>
              <a:rPr lang="sk-SK" sz="2600" b="1" dirty="0">
                <a:latin typeface="Abadi" panose="020B0604020104020204" pitchFamily="34" charset="0"/>
              </a:rPr>
              <a:t> </a:t>
            </a:r>
            <a:r>
              <a:rPr lang="sk-SK" sz="2600" b="1" dirty="0" err="1">
                <a:latin typeface="Abadi" panose="020B0604020104020204" pitchFamily="34" charset="0"/>
              </a:rPr>
              <a:t>salon</a:t>
            </a:r>
            <a:r>
              <a:rPr lang="sk-SK" sz="2600" dirty="0">
                <a:latin typeface="Abadi" panose="020B0604020104020204" pitchFamily="34" charset="0"/>
              </a:rPr>
              <a:t>				</a:t>
            </a:r>
            <a:r>
              <a:rPr lang="sk-SK" sz="2600" i="1" dirty="0">
                <a:latin typeface="Abadi" panose="020B0604020104020204" pitchFamily="34" charset="0"/>
              </a:rPr>
              <a:t>v obývačke</a:t>
            </a:r>
          </a:p>
          <a:p>
            <a:pPr marL="0" indent="0">
              <a:buNone/>
            </a:pPr>
            <a:endParaRPr lang="sk-SK" sz="2600" dirty="0">
              <a:latin typeface="Abadi" panose="020B0604020104020204" pitchFamily="34" charset="0"/>
            </a:endParaRPr>
          </a:p>
          <a:p>
            <a:r>
              <a:rPr lang="sk-SK" sz="2600" b="1" u="sng" dirty="0" err="1">
                <a:solidFill>
                  <a:srgbClr val="0000FF"/>
                </a:solidFill>
                <a:latin typeface="Abadi" panose="020B0604020104020204" pitchFamily="34" charset="0"/>
              </a:rPr>
              <a:t>en</a:t>
            </a:r>
            <a:r>
              <a:rPr lang="sk-SK" sz="2600" dirty="0">
                <a:latin typeface="Abadi" panose="020B0604020104020204" pitchFamily="34" charset="0"/>
              </a:rPr>
              <a:t> : v (krajine ž. rodu)	</a:t>
            </a:r>
          </a:p>
          <a:p>
            <a:pPr marL="0" indent="0">
              <a:buNone/>
            </a:pPr>
            <a:r>
              <a:rPr lang="sk-SK" sz="2600" b="1" dirty="0" err="1">
                <a:solidFill>
                  <a:srgbClr val="0000FF"/>
                </a:solidFill>
                <a:latin typeface="Abadi" panose="020B0604020104020204" pitchFamily="34" charset="0"/>
              </a:rPr>
              <a:t>en</a:t>
            </a:r>
            <a:r>
              <a:rPr lang="sk-SK" sz="2600" b="1" dirty="0">
                <a:latin typeface="Abadi" panose="020B0604020104020204" pitchFamily="34" charset="0"/>
              </a:rPr>
              <a:t> </a:t>
            </a:r>
            <a:r>
              <a:rPr lang="sk-SK" sz="2600" b="1" dirty="0" err="1">
                <a:latin typeface="Abadi" panose="020B0604020104020204" pitchFamily="34" charset="0"/>
              </a:rPr>
              <a:t>Belgique</a:t>
            </a:r>
            <a:r>
              <a:rPr lang="sk-SK" sz="2600" dirty="0">
                <a:latin typeface="Abadi" panose="020B0604020104020204" pitchFamily="34" charset="0"/>
              </a:rPr>
              <a:t>				</a:t>
            </a:r>
            <a:r>
              <a:rPr lang="sk-SK" sz="2600" i="1" dirty="0">
                <a:latin typeface="Abadi" panose="020B0604020104020204" pitchFamily="34" charset="0"/>
              </a:rPr>
              <a:t>v Belgicku</a:t>
            </a:r>
          </a:p>
          <a:p>
            <a:pPr marL="0" indent="0">
              <a:buNone/>
            </a:pPr>
            <a:r>
              <a:rPr lang="sk-SK" sz="2600" b="1" dirty="0" err="1">
                <a:solidFill>
                  <a:srgbClr val="0000FF"/>
                </a:solidFill>
                <a:latin typeface="Abadi" panose="020B0604020104020204" pitchFamily="34" charset="0"/>
              </a:rPr>
              <a:t>en</a:t>
            </a:r>
            <a:r>
              <a:rPr lang="sk-SK" sz="2600" b="1" dirty="0">
                <a:latin typeface="Abadi" panose="020B0604020104020204" pitchFamily="34" charset="0"/>
              </a:rPr>
              <a:t> </a:t>
            </a:r>
            <a:r>
              <a:rPr lang="sk-SK" sz="2600" b="1" dirty="0" err="1">
                <a:latin typeface="Abadi" panose="020B0604020104020204" pitchFamily="34" charset="0"/>
              </a:rPr>
              <a:t>République</a:t>
            </a:r>
            <a:r>
              <a:rPr lang="sk-SK" sz="2600" b="1" dirty="0">
                <a:latin typeface="Abadi" panose="020B0604020104020204" pitchFamily="34" charset="0"/>
              </a:rPr>
              <a:t> </a:t>
            </a:r>
            <a:r>
              <a:rPr lang="sk-SK" sz="2600" b="1" dirty="0" err="1">
                <a:latin typeface="Abadi" panose="020B0604020104020204" pitchFamily="34" charset="0"/>
              </a:rPr>
              <a:t>tchèque</a:t>
            </a:r>
            <a:r>
              <a:rPr lang="sk-SK" sz="2600" dirty="0">
                <a:latin typeface="Abadi" panose="020B0604020104020204" pitchFamily="34" charset="0"/>
              </a:rPr>
              <a:t>		</a:t>
            </a:r>
            <a:r>
              <a:rPr lang="sk-SK" sz="2600" i="1" dirty="0">
                <a:latin typeface="Abadi" panose="020B0604020104020204" pitchFamily="34" charset="0"/>
              </a:rPr>
              <a:t>v Česku</a:t>
            </a:r>
          </a:p>
          <a:p>
            <a:pPr marL="0" indent="0">
              <a:buNone/>
            </a:pPr>
            <a:endParaRPr lang="sk-SK" sz="2600" dirty="0">
              <a:latin typeface="Abadi" panose="020B0604020104020204" pitchFamily="34" charset="0"/>
            </a:endParaRPr>
          </a:p>
          <a:p>
            <a:r>
              <a:rPr lang="sk-SK" sz="2600" b="1" u="sng" dirty="0">
                <a:solidFill>
                  <a:srgbClr val="0000FF"/>
                </a:solidFill>
                <a:latin typeface="Abadi" panose="020B0604020104020204" pitchFamily="34" charset="0"/>
              </a:rPr>
              <a:t>à</a:t>
            </a:r>
            <a:r>
              <a:rPr lang="sk-SK" sz="2600" dirty="0">
                <a:latin typeface="Abadi" panose="020B0604020104020204" pitchFamily="34" charset="0"/>
              </a:rPr>
              <a:t> : v, na (inštitúcie, mestá, krajiny muž. rodu)</a:t>
            </a:r>
          </a:p>
          <a:p>
            <a:pPr marL="0" indent="0">
              <a:buNone/>
            </a:pPr>
            <a:r>
              <a:rPr lang="sk-SK" sz="2600" b="1" dirty="0">
                <a:solidFill>
                  <a:srgbClr val="0000FF"/>
                </a:solidFill>
                <a:latin typeface="Abadi" panose="020B0604020104020204" pitchFamily="34" charset="0"/>
              </a:rPr>
              <a:t>à</a:t>
            </a:r>
            <a:r>
              <a:rPr lang="sk-SK" sz="2600" b="1" dirty="0">
                <a:latin typeface="Abadi" panose="020B0604020104020204" pitchFamily="34" charset="0"/>
              </a:rPr>
              <a:t> la </a:t>
            </a:r>
            <a:r>
              <a:rPr lang="sk-SK" sz="2600" b="1" dirty="0" err="1">
                <a:latin typeface="Abadi" panose="020B0604020104020204" pitchFamily="34" charset="0"/>
              </a:rPr>
              <a:t>faculté</a:t>
            </a:r>
            <a:r>
              <a:rPr lang="sk-SK" sz="2600" dirty="0">
                <a:latin typeface="Abadi" panose="020B0604020104020204" pitchFamily="34" charset="0"/>
              </a:rPr>
              <a:t>				</a:t>
            </a:r>
            <a:r>
              <a:rPr lang="sk-SK" sz="2600" i="1" dirty="0">
                <a:latin typeface="Abadi" panose="020B0604020104020204" pitchFamily="34" charset="0"/>
              </a:rPr>
              <a:t>na fakulte</a:t>
            </a:r>
          </a:p>
          <a:p>
            <a:pPr marL="0" indent="0">
              <a:buNone/>
            </a:pPr>
            <a:r>
              <a:rPr lang="sk-SK" sz="2600" b="1" dirty="0">
                <a:solidFill>
                  <a:srgbClr val="0000FF"/>
                </a:solidFill>
                <a:latin typeface="Abadi" panose="020B0604020104020204" pitchFamily="34" charset="0"/>
              </a:rPr>
              <a:t>à</a:t>
            </a:r>
            <a:r>
              <a:rPr lang="sk-SK" sz="2600" b="1" dirty="0">
                <a:latin typeface="Abadi" panose="020B0604020104020204" pitchFamily="34" charset="0"/>
              </a:rPr>
              <a:t> Brno</a:t>
            </a:r>
            <a:r>
              <a:rPr lang="sk-SK" sz="2600" dirty="0">
                <a:latin typeface="Abadi" panose="020B0604020104020204" pitchFamily="34" charset="0"/>
              </a:rPr>
              <a:t>				</a:t>
            </a:r>
            <a:r>
              <a:rPr lang="sk-SK" sz="2600" i="1" dirty="0">
                <a:latin typeface="Abadi" panose="020B0604020104020204" pitchFamily="34" charset="0"/>
              </a:rPr>
              <a:t>v Brne</a:t>
            </a:r>
          </a:p>
          <a:p>
            <a:pPr marL="0" indent="0">
              <a:buNone/>
            </a:pPr>
            <a:r>
              <a:rPr lang="sk-SK" sz="2600" b="1" dirty="0">
                <a:solidFill>
                  <a:srgbClr val="FF0000"/>
                </a:solidFill>
                <a:latin typeface="Abadi" panose="020B0604020104020204" pitchFamily="34" charset="0"/>
              </a:rPr>
              <a:t>au</a:t>
            </a:r>
            <a:r>
              <a:rPr lang="sk-SK" sz="2600" dirty="0">
                <a:latin typeface="Abadi" panose="020B0604020104020204" pitchFamily="34" charset="0"/>
              </a:rPr>
              <a:t> </a:t>
            </a:r>
            <a:r>
              <a:rPr lang="sk-SK" sz="2600" b="1" dirty="0" err="1">
                <a:latin typeface="Abadi" panose="020B0604020104020204" pitchFamily="34" charset="0"/>
              </a:rPr>
              <a:t>Canada</a:t>
            </a:r>
            <a:r>
              <a:rPr lang="sk-SK" sz="2600" dirty="0">
                <a:latin typeface="Abadi" panose="020B0604020104020204" pitchFamily="34" charset="0"/>
              </a:rPr>
              <a:t>				</a:t>
            </a:r>
            <a:r>
              <a:rPr lang="sk-SK" sz="2600" i="1" dirty="0">
                <a:latin typeface="Abadi" panose="020B0604020104020204" pitchFamily="34" charset="0"/>
              </a:rPr>
              <a:t>v Kanade</a:t>
            </a:r>
          </a:p>
          <a:p>
            <a:pPr marL="0" indent="0">
              <a:buNone/>
            </a:pPr>
            <a:endParaRPr lang="sk-SK" dirty="0">
              <a:latin typeface="Abadi" panose="020B0604020104020204" pitchFamily="34" charset="0"/>
            </a:endParaRPr>
          </a:p>
          <a:p>
            <a:pPr marL="0" indent="0">
              <a:buNone/>
            </a:pPr>
            <a:r>
              <a:rPr lang="sk-SK" sz="3000" dirty="0">
                <a:latin typeface="Abadi" panose="020B0604020104020204" pitchFamily="34" charset="0"/>
              </a:rPr>
              <a:t>                                                               			</a:t>
            </a:r>
          </a:p>
          <a:p>
            <a:pPr marL="0" indent="0">
              <a:buNone/>
            </a:pPr>
            <a:r>
              <a:rPr lang="sk-SK" sz="3000" dirty="0">
                <a:latin typeface="Abadi" panose="020B0604020104020204" pitchFamily="34" charset="0"/>
              </a:rPr>
              <a:t>					                                               		</a:t>
            </a:r>
            <a:endParaRPr lang="fr-FR" sz="3000" dirty="0">
              <a:latin typeface="Abadi" panose="020B0604020104020204" pitchFamily="34" charset="0"/>
            </a:endParaRPr>
          </a:p>
        </p:txBody>
      </p:sp>
      <p:grpSp>
        <p:nvGrpSpPr>
          <p:cNvPr id="542" name="Google Shape;542;p52"/>
          <p:cNvGrpSpPr/>
          <p:nvPr/>
        </p:nvGrpSpPr>
        <p:grpSpPr>
          <a:xfrm>
            <a:off x="0" y="0"/>
            <a:ext cx="12192000" cy="6858000"/>
            <a:chOff x="0" y="0"/>
            <a:chExt cx="9144000" cy="5143500"/>
          </a:xfrm>
        </p:grpSpPr>
        <p:grpSp>
          <p:nvGrpSpPr>
            <p:cNvPr id="543" name="Google Shape;543;p52"/>
            <p:cNvGrpSpPr/>
            <p:nvPr/>
          </p:nvGrpSpPr>
          <p:grpSpPr>
            <a:xfrm>
              <a:off x="0" y="0"/>
              <a:ext cx="967250" cy="967250"/>
              <a:chOff x="238125" y="848250"/>
              <a:chExt cx="967250" cy="967250"/>
            </a:xfrm>
          </p:grpSpPr>
          <p:sp>
            <p:nvSpPr>
              <p:cNvPr id="544" name="Google Shape;544;p52"/>
              <p:cNvSpPr/>
              <p:nvPr/>
            </p:nvSpPr>
            <p:spPr>
              <a:xfrm>
                <a:off x="238125" y="848250"/>
                <a:ext cx="967250" cy="967250"/>
              </a:xfrm>
              <a:custGeom>
                <a:avLst/>
                <a:gdLst/>
                <a:ahLst/>
                <a:cxnLst/>
                <a:rect l="l" t="t" r="r" b="b"/>
                <a:pathLst>
                  <a:path w="38690" h="38690" extrusionOk="0">
                    <a:moveTo>
                      <a:pt x="30598" y="0"/>
                    </a:moveTo>
                    <a:lnTo>
                      <a:pt x="0" y="30598"/>
                    </a:lnTo>
                    <a:lnTo>
                      <a:pt x="0" y="38690"/>
                    </a:lnTo>
                    <a:lnTo>
                      <a:pt x="38690" y="0"/>
                    </a:lnTo>
                    <a:close/>
                  </a:path>
                </a:pathLst>
              </a:custGeom>
              <a:solidFill>
                <a:srgbClr val="EF305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5" name="Google Shape;545;p52"/>
              <p:cNvSpPr/>
              <p:nvPr/>
            </p:nvSpPr>
            <p:spPr>
              <a:xfrm>
                <a:off x="238125" y="848250"/>
                <a:ext cx="568325" cy="568325"/>
              </a:xfrm>
              <a:custGeom>
                <a:avLst/>
                <a:gdLst/>
                <a:ahLst/>
                <a:cxnLst/>
                <a:rect l="l" t="t" r="r" b="b"/>
                <a:pathLst>
                  <a:path w="22733" h="22733" extrusionOk="0">
                    <a:moveTo>
                      <a:pt x="14641" y="0"/>
                    </a:moveTo>
                    <a:lnTo>
                      <a:pt x="0" y="14641"/>
                    </a:lnTo>
                    <a:lnTo>
                      <a:pt x="0" y="22733"/>
                    </a:lnTo>
                    <a:lnTo>
                      <a:pt x="22733" y="0"/>
                    </a:lnTo>
                    <a:close/>
                  </a:path>
                </a:pathLst>
              </a:custGeom>
              <a:solidFill>
                <a:srgbClr val="3C409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6" name="Google Shape;546;p52"/>
              <p:cNvSpPr/>
              <p:nvPr/>
            </p:nvSpPr>
            <p:spPr>
              <a:xfrm>
                <a:off x="238125" y="848250"/>
                <a:ext cx="767850" cy="767850"/>
              </a:xfrm>
              <a:custGeom>
                <a:avLst/>
                <a:gdLst/>
                <a:ahLst/>
                <a:cxnLst/>
                <a:rect l="l" t="t" r="r" b="b"/>
                <a:pathLst>
                  <a:path w="30714" h="30714" extrusionOk="0">
                    <a:moveTo>
                      <a:pt x="22622" y="0"/>
                    </a:moveTo>
                    <a:lnTo>
                      <a:pt x="0" y="22622"/>
                    </a:lnTo>
                    <a:lnTo>
                      <a:pt x="0" y="30714"/>
                    </a:lnTo>
                    <a:lnTo>
                      <a:pt x="30714" y="0"/>
                    </a:lnTo>
                    <a:close/>
                  </a:path>
                </a:pathLst>
              </a:custGeom>
              <a:solidFill>
                <a:srgbClr val="F7F8F8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  <p:grpSp>
          <p:nvGrpSpPr>
            <p:cNvPr id="547" name="Google Shape;547;p52"/>
            <p:cNvGrpSpPr/>
            <p:nvPr/>
          </p:nvGrpSpPr>
          <p:grpSpPr>
            <a:xfrm>
              <a:off x="8227450" y="4227075"/>
              <a:ext cx="916550" cy="916425"/>
              <a:chOff x="6462325" y="3947925"/>
              <a:chExt cx="916550" cy="916425"/>
            </a:xfrm>
          </p:grpSpPr>
          <p:sp>
            <p:nvSpPr>
              <p:cNvPr id="548" name="Google Shape;548;p52"/>
              <p:cNvSpPr/>
              <p:nvPr/>
            </p:nvSpPr>
            <p:spPr>
              <a:xfrm>
                <a:off x="6861250" y="4346850"/>
                <a:ext cx="517625" cy="517500"/>
              </a:xfrm>
              <a:custGeom>
                <a:avLst/>
                <a:gdLst/>
                <a:ahLst/>
                <a:cxnLst/>
                <a:rect l="l" t="t" r="r" b="b"/>
                <a:pathLst>
                  <a:path w="20705" h="20700" extrusionOk="0">
                    <a:moveTo>
                      <a:pt x="20705" y="0"/>
                    </a:moveTo>
                    <a:lnTo>
                      <a:pt x="1" y="20700"/>
                    </a:lnTo>
                    <a:lnTo>
                      <a:pt x="8092" y="20700"/>
                    </a:lnTo>
                    <a:lnTo>
                      <a:pt x="20705" y="8092"/>
                    </a:lnTo>
                    <a:lnTo>
                      <a:pt x="20705" y="0"/>
                    </a:lnTo>
                    <a:close/>
                  </a:path>
                </a:pathLst>
              </a:custGeom>
              <a:solidFill>
                <a:srgbClr val="EF305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9" name="Google Shape;549;p52"/>
              <p:cNvSpPr/>
              <p:nvPr/>
            </p:nvSpPr>
            <p:spPr>
              <a:xfrm>
                <a:off x="6661725" y="4147325"/>
                <a:ext cx="717150" cy="717025"/>
              </a:xfrm>
              <a:custGeom>
                <a:avLst/>
                <a:gdLst/>
                <a:ahLst/>
                <a:cxnLst/>
                <a:rect l="l" t="t" r="r" b="b"/>
                <a:pathLst>
                  <a:path w="28686" h="28681" extrusionOk="0">
                    <a:moveTo>
                      <a:pt x="28686" y="1"/>
                    </a:moveTo>
                    <a:lnTo>
                      <a:pt x="1" y="28681"/>
                    </a:lnTo>
                    <a:lnTo>
                      <a:pt x="8097" y="28681"/>
                    </a:lnTo>
                    <a:lnTo>
                      <a:pt x="28686" y="8092"/>
                    </a:lnTo>
                    <a:lnTo>
                      <a:pt x="28686" y="1"/>
                    </a:lnTo>
                    <a:close/>
                  </a:path>
                </a:pathLst>
              </a:custGeom>
              <a:solidFill>
                <a:srgbClr val="F7F8F8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50" name="Google Shape;550;p52"/>
              <p:cNvSpPr/>
              <p:nvPr/>
            </p:nvSpPr>
            <p:spPr>
              <a:xfrm>
                <a:off x="6462325" y="3947925"/>
                <a:ext cx="916550" cy="916425"/>
              </a:xfrm>
              <a:custGeom>
                <a:avLst/>
                <a:gdLst/>
                <a:ahLst/>
                <a:cxnLst/>
                <a:rect l="l" t="t" r="r" b="b"/>
                <a:pathLst>
                  <a:path w="36662" h="36657" extrusionOk="0">
                    <a:moveTo>
                      <a:pt x="36662" y="1"/>
                    </a:moveTo>
                    <a:lnTo>
                      <a:pt x="1" y="36657"/>
                    </a:lnTo>
                    <a:lnTo>
                      <a:pt x="8092" y="36657"/>
                    </a:lnTo>
                    <a:lnTo>
                      <a:pt x="36662" y="8092"/>
                    </a:lnTo>
                    <a:lnTo>
                      <a:pt x="36662" y="1"/>
                    </a:lnTo>
                    <a:close/>
                  </a:path>
                </a:pathLst>
              </a:custGeom>
              <a:solidFill>
                <a:srgbClr val="3C409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6125609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43F9DB43-6F04-D0D7-60B8-795413C05D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800" b="1" u="sng" dirty="0">
                <a:solidFill>
                  <a:srgbClr val="0000FF"/>
                </a:solidFill>
                <a:latin typeface="Arial Black" panose="020B0A04020102020204" pitchFamily="34" charset="0"/>
              </a:rPr>
              <a:t>VERBES </a:t>
            </a:r>
            <a:r>
              <a:rPr lang="fr-FR" sz="4800" b="1" u="sng" dirty="0">
                <a:solidFill>
                  <a:srgbClr val="0000FF"/>
                </a:solidFill>
                <a:latin typeface="Arial Black" panose="020B0A04020102020204" pitchFamily="34" charset="0"/>
              </a:rPr>
              <a:t>À</a:t>
            </a:r>
            <a:r>
              <a:rPr lang="sk-SK" sz="4800" b="1" u="sng" dirty="0">
                <a:solidFill>
                  <a:srgbClr val="0000FF"/>
                </a:solidFill>
                <a:latin typeface="Arial Black" panose="020B0A04020102020204" pitchFamily="34" charset="0"/>
              </a:rPr>
              <a:t> RETENIR</a:t>
            </a:r>
            <a:endParaRPr lang="fr-FR" sz="4800" b="1" u="sng" dirty="0">
              <a:solidFill>
                <a:srgbClr val="0000FF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21965258-6846-1C71-40CD-B3203C995D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54792"/>
            <a:ext cx="10515600" cy="4351338"/>
          </a:xfrm>
        </p:spPr>
        <p:txBody>
          <a:bodyPr>
            <a:noAutofit/>
          </a:bodyPr>
          <a:lstStyle/>
          <a:p>
            <a:r>
              <a:rPr lang="sk-SK" b="1" dirty="0">
                <a:latin typeface="Abadi" panose="020B0604020104020204" pitchFamily="34" charset="0"/>
              </a:rPr>
              <a:t>ÊTRE			</a:t>
            </a:r>
            <a:r>
              <a:rPr lang="sk-SK" dirty="0">
                <a:latin typeface="Abadi" panose="020B0604020104020204" pitchFamily="34" charset="0"/>
              </a:rPr>
              <a:t>byť</a:t>
            </a:r>
          </a:p>
          <a:p>
            <a:r>
              <a:rPr lang="sk-SK" b="1" dirty="0">
                <a:latin typeface="Abadi" panose="020B0604020104020204" pitchFamily="34" charset="0"/>
              </a:rPr>
              <a:t>AVOIR</a:t>
            </a:r>
            <a:r>
              <a:rPr lang="sk-SK" dirty="0">
                <a:latin typeface="Abadi" panose="020B0604020104020204" pitchFamily="34" charset="0"/>
              </a:rPr>
              <a:t>			mať</a:t>
            </a:r>
          </a:p>
          <a:p>
            <a:r>
              <a:rPr lang="sk-SK" b="1" dirty="0">
                <a:latin typeface="Abadi" panose="020B0604020104020204" pitchFamily="34" charset="0"/>
              </a:rPr>
              <a:t>S‘APPELER		</a:t>
            </a:r>
            <a:r>
              <a:rPr lang="sk-SK" dirty="0">
                <a:latin typeface="Abadi" panose="020B0604020104020204" pitchFamily="34" charset="0"/>
              </a:rPr>
              <a:t>volať sa</a:t>
            </a:r>
          </a:p>
          <a:p>
            <a:r>
              <a:rPr lang="sk-SK" b="1" dirty="0">
                <a:latin typeface="Abadi" panose="020B0604020104020204" pitchFamily="34" charset="0"/>
              </a:rPr>
              <a:t>AIMER			</a:t>
            </a:r>
            <a:r>
              <a:rPr lang="sk-SK" dirty="0">
                <a:latin typeface="Abadi" panose="020B0604020104020204" pitchFamily="34" charset="0"/>
              </a:rPr>
              <a:t>mať rád</a:t>
            </a:r>
          </a:p>
          <a:p>
            <a:r>
              <a:rPr lang="sk-SK" b="1" dirty="0">
                <a:latin typeface="Abadi" panose="020B0604020104020204" pitchFamily="34" charset="0"/>
              </a:rPr>
              <a:t>ADORER			</a:t>
            </a:r>
            <a:r>
              <a:rPr lang="sk-SK" dirty="0">
                <a:latin typeface="Abadi" panose="020B0604020104020204" pitchFamily="34" charset="0"/>
              </a:rPr>
              <a:t>zbožňovať</a:t>
            </a:r>
          </a:p>
          <a:p>
            <a:r>
              <a:rPr lang="sk-SK" b="1" dirty="0">
                <a:latin typeface="Abadi" panose="020B0604020104020204" pitchFamily="34" charset="0"/>
              </a:rPr>
              <a:t>DÉTESTER			</a:t>
            </a:r>
            <a:r>
              <a:rPr lang="sk-SK" dirty="0">
                <a:latin typeface="Abadi" panose="020B0604020104020204" pitchFamily="34" charset="0"/>
              </a:rPr>
              <a:t>nenávidieť, neznášať</a:t>
            </a:r>
          </a:p>
          <a:p>
            <a:r>
              <a:rPr lang="sk-SK" b="1" dirty="0">
                <a:latin typeface="Abadi" panose="020B0604020104020204" pitchFamily="34" charset="0"/>
              </a:rPr>
              <a:t>PRÉFÉRER			</a:t>
            </a:r>
            <a:r>
              <a:rPr lang="sk-SK" dirty="0">
                <a:latin typeface="Abadi" panose="020B0604020104020204" pitchFamily="34" charset="0"/>
              </a:rPr>
              <a:t>mať radšej, preferovať</a:t>
            </a:r>
          </a:p>
          <a:p>
            <a:r>
              <a:rPr lang="sk-SK" b="1" dirty="0">
                <a:latin typeface="Abadi" panose="020B0604020104020204" pitchFamily="34" charset="0"/>
              </a:rPr>
              <a:t>HABITER			</a:t>
            </a:r>
            <a:r>
              <a:rPr lang="sk-SK" dirty="0">
                <a:latin typeface="Abadi" panose="020B0604020104020204" pitchFamily="34" charset="0"/>
              </a:rPr>
              <a:t>bývať</a:t>
            </a:r>
          </a:p>
          <a:p>
            <a:r>
              <a:rPr lang="sk-SK" b="1" dirty="0">
                <a:latin typeface="Abadi" panose="020B0604020104020204" pitchFamily="34" charset="0"/>
              </a:rPr>
              <a:t>ÉCOUTER			</a:t>
            </a:r>
            <a:r>
              <a:rPr lang="sk-SK" dirty="0">
                <a:latin typeface="Abadi" panose="020B0604020104020204" pitchFamily="34" charset="0"/>
              </a:rPr>
              <a:t>počúvať</a:t>
            </a:r>
          </a:p>
          <a:p>
            <a:pPr marL="0" indent="0">
              <a:buNone/>
            </a:pPr>
            <a:r>
              <a:rPr lang="sk-SK" sz="3000" dirty="0">
                <a:latin typeface="Abadi" panose="020B0604020104020204" pitchFamily="34" charset="0"/>
              </a:rPr>
              <a:t>                                                               			</a:t>
            </a:r>
          </a:p>
          <a:p>
            <a:pPr marL="0" indent="0">
              <a:buNone/>
            </a:pPr>
            <a:r>
              <a:rPr lang="sk-SK" sz="3000" dirty="0">
                <a:latin typeface="Abadi" panose="020B0604020104020204" pitchFamily="34" charset="0"/>
              </a:rPr>
              <a:t>					                                               		</a:t>
            </a:r>
            <a:endParaRPr lang="fr-FR" sz="3000" dirty="0">
              <a:latin typeface="Abadi" panose="020B0604020104020204" pitchFamily="34" charset="0"/>
            </a:endParaRPr>
          </a:p>
        </p:txBody>
      </p:sp>
      <p:grpSp>
        <p:nvGrpSpPr>
          <p:cNvPr id="542" name="Google Shape;542;p52"/>
          <p:cNvGrpSpPr/>
          <p:nvPr/>
        </p:nvGrpSpPr>
        <p:grpSpPr>
          <a:xfrm>
            <a:off x="0" y="0"/>
            <a:ext cx="12192000" cy="6858000"/>
            <a:chOff x="0" y="0"/>
            <a:chExt cx="9144000" cy="5143500"/>
          </a:xfrm>
        </p:grpSpPr>
        <p:grpSp>
          <p:nvGrpSpPr>
            <p:cNvPr id="543" name="Google Shape;543;p52"/>
            <p:cNvGrpSpPr/>
            <p:nvPr/>
          </p:nvGrpSpPr>
          <p:grpSpPr>
            <a:xfrm>
              <a:off x="0" y="0"/>
              <a:ext cx="967250" cy="967250"/>
              <a:chOff x="238125" y="848250"/>
              <a:chExt cx="967250" cy="967250"/>
            </a:xfrm>
          </p:grpSpPr>
          <p:sp>
            <p:nvSpPr>
              <p:cNvPr id="544" name="Google Shape;544;p52"/>
              <p:cNvSpPr/>
              <p:nvPr/>
            </p:nvSpPr>
            <p:spPr>
              <a:xfrm>
                <a:off x="238125" y="848250"/>
                <a:ext cx="967250" cy="967250"/>
              </a:xfrm>
              <a:custGeom>
                <a:avLst/>
                <a:gdLst/>
                <a:ahLst/>
                <a:cxnLst/>
                <a:rect l="l" t="t" r="r" b="b"/>
                <a:pathLst>
                  <a:path w="38690" h="38690" extrusionOk="0">
                    <a:moveTo>
                      <a:pt x="30598" y="0"/>
                    </a:moveTo>
                    <a:lnTo>
                      <a:pt x="0" y="30598"/>
                    </a:lnTo>
                    <a:lnTo>
                      <a:pt x="0" y="38690"/>
                    </a:lnTo>
                    <a:lnTo>
                      <a:pt x="38690" y="0"/>
                    </a:lnTo>
                    <a:close/>
                  </a:path>
                </a:pathLst>
              </a:custGeom>
              <a:solidFill>
                <a:srgbClr val="EF305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5" name="Google Shape;545;p52"/>
              <p:cNvSpPr/>
              <p:nvPr/>
            </p:nvSpPr>
            <p:spPr>
              <a:xfrm>
                <a:off x="238125" y="848250"/>
                <a:ext cx="568325" cy="568325"/>
              </a:xfrm>
              <a:custGeom>
                <a:avLst/>
                <a:gdLst/>
                <a:ahLst/>
                <a:cxnLst/>
                <a:rect l="l" t="t" r="r" b="b"/>
                <a:pathLst>
                  <a:path w="22733" h="22733" extrusionOk="0">
                    <a:moveTo>
                      <a:pt x="14641" y="0"/>
                    </a:moveTo>
                    <a:lnTo>
                      <a:pt x="0" y="14641"/>
                    </a:lnTo>
                    <a:lnTo>
                      <a:pt x="0" y="22733"/>
                    </a:lnTo>
                    <a:lnTo>
                      <a:pt x="22733" y="0"/>
                    </a:lnTo>
                    <a:close/>
                  </a:path>
                </a:pathLst>
              </a:custGeom>
              <a:solidFill>
                <a:srgbClr val="3C409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6" name="Google Shape;546;p52"/>
              <p:cNvSpPr/>
              <p:nvPr/>
            </p:nvSpPr>
            <p:spPr>
              <a:xfrm>
                <a:off x="238125" y="848250"/>
                <a:ext cx="767850" cy="767850"/>
              </a:xfrm>
              <a:custGeom>
                <a:avLst/>
                <a:gdLst/>
                <a:ahLst/>
                <a:cxnLst/>
                <a:rect l="l" t="t" r="r" b="b"/>
                <a:pathLst>
                  <a:path w="30714" h="30714" extrusionOk="0">
                    <a:moveTo>
                      <a:pt x="22622" y="0"/>
                    </a:moveTo>
                    <a:lnTo>
                      <a:pt x="0" y="22622"/>
                    </a:lnTo>
                    <a:lnTo>
                      <a:pt x="0" y="30714"/>
                    </a:lnTo>
                    <a:lnTo>
                      <a:pt x="30714" y="0"/>
                    </a:lnTo>
                    <a:close/>
                  </a:path>
                </a:pathLst>
              </a:custGeom>
              <a:solidFill>
                <a:srgbClr val="F7F8F8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  <p:grpSp>
          <p:nvGrpSpPr>
            <p:cNvPr id="547" name="Google Shape;547;p52"/>
            <p:cNvGrpSpPr/>
            <p:nvPr/>
          </p:nvGrpSpPr>
          <p:grpSpPr>
            <a:xfrm>
              <a:off x="8227450" y="4227075"/>
              <a:ext cx="916550" cy="916425"/>
              <a:chOff x="6462325" y="3947925"/>
              <a:chExt cx="916550" cy="916425"/>
            </a:xfrm>
          </p:grpSpPr>
          <p:sp>
            <p:nvSpPr>
              <p:cNvPr id="548" name="Google Shape;548;p52"/>
              <p:cNvSpPr/>
              <p:nvPr/>
            </p:nvSpPr>
            <p:spPr>
              <a:xfrm>
                <a:off x="6861250" y="4346850"/>
                <a:ext cx="517625" cy="517500"/>
              </a:xfrm>
              <a:custGeom>
                <a:avLst/>
                <a:gdLst/>
                <a:ahLst/>
                <a:cxnLst/>
                <a:rect l="l" t="t" r="r" b="b"/>
                <a:pathLst>
                  <a:path w="20705" h="20700" extrusionOk="0">
                    <a:moveTo>
                      <a:pt x="20705" y="0"/>
                    </a:moveTo>
                    <a:lnTo>
                      <a:pt x="1" y="20700"/>
                    </a:lnTo>
                    <a:lnTo>
                      <a:pt x="8092" y="20700"/>
                    </a:lnTo>
                    <a:lnTo>
                      <a:pt x="20705" y="8092"/>
                    </a:lnTo>
                    <a:lnTo>
                      <a:pt x="20705" y="0"/>
                    </a:lnTo>
                    <a:close/>
                  </a:path>
                </a:pathLst>
              </a:custGeom>
              <a:solidFill>
                <a:srgbClr val="EF305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9" name="Google Shape;549;p52"/>
              <p:cNvSpPr/>
              <p:nvPr/>
            </p:nvSpPr>
            <p:spPr>
              <a:xfrm>
                <a:off x="6661725" y="4147325"/>
                <a:ext cx="717150" cy="717025"/>
              </a:xfrm>
              <a:custGeom>
                <a:avLst/>
                <a:gdLst/>
                <a:ahLst/>
                <a:cxnLst/>
                <a:rect l="l" t="t" r="r" b="b"/>
                <a:pathLst>
                  <a:path w="28686" h="28681" extrusionOk="0">
                    <a:moveTo>
                      <a:pt x="28686" y="1"/>
                    </a:moveTo>
                    <a:lnTo>
                      <a:pt x="1" y="28681"/>
                    </a:lnTo>
                    <a:lnTo>
                      <a:pt x="8097" y="28681"/>
                    </a:lnTo>
                    <a:lnTo>
                      <a:pt x="28686" y="8092"/>
                    </a:lnTo>
                    <a:lnTo>
                      <a:pt x="28686" y="1"/>
                    </a:lnTo>
                    <a:close/>
                  </a:path>
                </a:pathLst>
              </a:custGeom>
              <a:solidFill>
                <a:srgbClr val="F7F8F8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50" name="Google Shape;550;p52"/>
              <p:cNvSpPr/>
              <p:nvPr/>
            </p:nvSpPr>
            <p:spPr>
              <a:xfrm>
                <a:off x="6462325" y="3947925"/>
                <a:ext cx="916550" cy="916425"/>
              </a:xfrm>
              <a:custGeom>
                <a:avLst/>
                <a:gdLst/>
                <a:ahLst/>
                <a:cxnLst/>
                <a:rect l="l" t="t" r="r" b="b"/>
                <a:pathLst>
                  <a:path w="36662" h="36657" extrusionOk="0">
                    <a:moveTo>
                      <a:pt x="36662" y="1"/>
                    </a:moveTo>
                    <a:lnTo>
                      <a:pt x="1" y="36657"/>
                    </a:lnTo>
                    <a:lnTo>
                      <a:pt x="8092" y="36657"/>
                    </a:lnTo>
                    <a:lnTo>
                      <a:pt x="36662" y="8092"/>
                    </a:lnTo>
                    <a:lnTo>
                      <a:pt x="36662" y="1"/>
                    </a:lnTo>
                    <a:close/>
                  </a:path>
                </a:pathLst>
              </a:custGeom>
              <a:solidFill>
                <a:srgbClr val="3C409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2280409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43F9DB43-6F04-D0D7-60B8-795413C05D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800" u="sng" dirty="0" err="1">
                <a:solidFill>
                  <a:srgbClr val="0000FF"/>
                </a:solidFill>
                <a:latin typeface="Arial Black" panose="020B0A04020102020204" pitchFamily="34" charset="0"/>
              </a:rPr>
              <a:t>Un</a:t>
            </a:r>
            <a:r>
              <a:rPr lang="sk-SK" sz="4800" u="sng" dirty="0">
                <a:solidFill>
                  <a:srgbClr val="0000FF"/>
                </a:solidFill>
                <a:latin typeface="Arial Black" panose="020B0A04020102020204" pitchFamily="34" charset="0"/>
              </a:rPr>
              <a:t> </a:t>
            </a:r>
            <a:r>
              <a:rPr lang="sk-SK" sz="4800" u="sng" dirty="0" err="1">
                <a:solidFill>
                  <a:srgbClr val="0000FF"/>
                </a:solidFill>
                <a:latin typeface="Arial Black" panose="020B0A04020102020204" pitchFamily="34" charset="0"/>
              </a:rPr>
              <a:t>peu</a:t>
            </a:r>
            <a:r>
              <a:rPr lang="sk-SK" sz="4800" u="sng" dirty="0">
                <a:solidFill>
                  <a:srgbClr val="0000FF"/>
                </a:solidFill>
                <a:latin typeface="Arial Black" panose="020B0A04020102020204" pitchFamily="34" charset="0"/>
              </a:rPr>
              <a:t> de </a:t>
            </a:r>
            <a:r>
              <a:rPr lang="sk-SK" sz="4800" u="sng" dirty="0" err="1">
                <a:solidFill>
                  <a:srgbClr val="0000FF"/>
                </a:solidFill>
                <a:latin typeface="Arial Black" panose="020B0A04020102020204" pitchFamily="34" charset="0"/>
              </a:rPr>
              <a:t>vocabulaire</a:t>
            </a:r>
            <a:r>
              <a:rPr lang="sk-SK" sz="4800" u="sng" dirty="0">
                <a:solidFill>
                  <a:srgbClr val="0000FF"/>
                </a:solidFill>
                <a:latin typeface="Arial Black" panose="020B0A04020102020204" pitchFamily="34" charset="0"/>
              </a:rPr>
              <a:t>...</a:t>
            </a:r>
            <a:endParaRPr lang="fr-FR" sz="4800" b="1" u="sng" dirty="0">
              <a:solidFill>
                <a:srgbClr val="0000FF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21965258-6846-1C71-40CD-B3203C995D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sk-SK" sz="3000" dirty="0" err="1">
                <a:latin typeface="Abadi" panose="020B0604020104020204" pitchFamily="34" charset="0"/>
              </a:rPr>
              <a:t>loisir</a:t>
            </a:r>
            <a:r>
              <a:rPr lang="sk-SK" sz="3000" dirty="0">
                <a:latin typeface="Abadi" panose="020B0604020104020204" pitchFamily="34" charset="0"/>
              </a:rPr>
              <a:t> (m)				voľný čas, voľno</a:t>
            </a:r>
          </a:p>
          <a:p>
            <a:r>
              <a:rPr lang="sk-SK" sz="3000" dirty="0">
                <a:latin typeface="Abadi" panose="020B0604020104020204" pitchFamily="34" charset="0"/>
              </a:rPr>
              <a:t>hobby (m)			hobby, záľuba</a:t>
            </a:r>
          </a:p>
          <a:p>
            <a:r>
              <a:rPr lang="sk-SK" sz="3000" dirty="0" err="1">
                <a:latin typeface="Abadi" panose="020B0604020104020204" pitchFamily="34" charset="0"/>
              </a:rPr>
              <a:t>football</a:t>
            </a:r>
            <a:r>
              <a:rPr lang="sk-SK" sz="3000" dirty="0">
                <a:latin typeface="Abadi" panose="020B0604020104020204" pitchFamily="34" charset="0"/>
              </a:rPr>
              <a:t>/</a:t>
            </a:r>
            <a:r>
              <a:rPr lang="sk-SK" sz="3000" dirty="0" err="1">
                <a:latin typeface="Abadi" panose="020B0604020104020204" pitchFamily="34" charset="0"/>
              </a:rPr>
              <a:t>foot</a:t>
            </a:r>
            <a:r>
              <a:rPr lang="sk-SK" sz="3000" dirty="0">
                <a:latin typeface="Abadi" panose="020B0604020104020204" pitchFamily="34" charset="0"/>
              </a:rPr>
              <a:t> (m)		futbal</a:t>
            </a:r>
          </a:p>
          <a:p>
            <a:r>
              <a:rPr lang="sk-SK" sz="3000" dirty="0" err="1">
                <a:latin typeface="Abadi" panose="020B0604020104020204" pitchFamily="34" charset="0"/>
              </a:rPr>
              <a:t>natation</a:t>
            </a:r>
            <a:r>
              <a:rPr lang="sk-SK" sz="3000" dirty="0">
                <a:latin typeface="Abadi" panose="020B0604020104020204" pitchFamily="34" charset="0"/>
              </a:rPr>
              <a:t> (f)			plávanie</a:t>
            </a:r>
          </a:p>
          <a:p>
            <a:r>
              <a:rPr lang="sk-SK" sz="3000" dirty="0" err="1">
                <a:latin typeface="Abadi" panose="020B0604020104020204" pitchFamily="34" charset="0"/>
              </a:rPr>
              <a:t>vélo</a:t>
            </a:r>
            <a:r>
              <a:rPr lang="sk-SK" sz="3000" dirty="0">
                <a:latin typeface="Abadi" panose="020B0604020104020204" pitchFamily="34" charset="0"/>
              </a:rPr>
              <a:t> (m)				bicykel</a:t>
            </a:r>
          </a:p>
          <a:p>
            <a:pPr marL="0" indent="0">
              <a:buNone/>
            </a:pPr>
            <a:r>
              <a:rPr lang="sk-SK" sz="3000" dirty="0">
                <a:latin typeface="Abadi" panose="020B0604020104020204" pitchFamily="34" charset="0"/>
              </a:rPr>
              <a:t>  </a:t>
            </a:r>
            <a:r>
              <a:rPr lang="sk-SK" sz="3000" dirty="0" err="1">
                <a:latin typeface="Abadi" panose="020B0604020104020204" pitchFamily="34" charset="0"/>
              </a:rPr>
              <a:t>faire</a:t>
            </a:r>
            <a:r>
              <a:rPr lang="sk-SK" sz="3000" dirty="0">
                <a:latin typeface="Abadi" panose="020B0604020104020204" pitchFamily="34" charset="0"/>
              </a:rPr>
              <a:t> </a:t>
            </a:r>
            <a:r>
              <a:rPr lang="sk-SK" sz="3000" dirty="0" err="1">
                <a:latin typeface="Abadi" panose="020B0604020104020204" pitchFamily="34" charset="0"/>
              </a:rPr>
              <a:t>du</a:t>
            </a:r>
            <a:r>
              <a:rPr lang="sk-SK" sz="3000" dirty="0">
                <a:latin typeface="Abadi" panose="020B0604020104020204" pitchFamily="34" charset="0"/>
              </a:rPr>
              <a:t> </a:t>
            </a:r>
            <a:r>
              <a:rPr lang="sk-SK" sz="3000" dirty="0" err="1">
                <a:latin typeface="Abadi" panose="020B0604020104020204" pitchFamily="34" charset="0"/>
              </a:rPr>
              <a:t>vélo</a:t>
            </a:r>
            <a:r>
              <a:rPr lang="sk-SK" sz="3000" dirty="0">
                <a:latin typeface="Abadi" panose="020B0604020104020204" pitchFamily="34" charset="0"/>
              </a:rPr>
              <a:t>			bicyklovať sa</a:t>
            </a:r>
          </a:p>
          <a:p>
            <a:pPr marL="0" indent="0">
              <a:buNone/>
            </a:pPr>
            <a:r>
              <a:rPr lang="sk-SK" sz="3000" dirty="0">
                <a:latin typeface="Abadi" panose="020B0604020104020204" pitchFamily="34" charset="0"/>
              </a:rPr>
              <a:t>                                                               			</a:t>
            </a:r>
          </a:p>
          <a:p>
            <a:pPr marL="0" indent="0">
              <a:buNone/>
            </a:pPr>
            <a:r>
              <a:rPr lang="sk-SK" sz="3000" dirty="0">
                <a:latin typeface="Abadi" panose="020B0604020104020204" pitchFamily="34" charset="0"/>
              </a:rPr>
              <a:t>					                                               		</a:t>
            </a:r>
            <a:endParaRPr lang="fr-FR" sz="3000" dirty="0">
              <a:latin typeface="Abadi" panose="020B0604020104020204" pitchFamily="34" charset="0"/>
            </a:endParaRPr>
          </a:p>
        </p:txBody>
      </p:sp>
      <p:grpSp>
        <p:nvGrpSpPr>
          <p:cNvPr id="542" name="Google Shape;542;p52"/>
          <p:cNvGrpSpPr/>
          <p:nvPr/>
        </p:nvGrpSpPr>
        <p:grpSpPr>
          <a:xfrm>
            <a:off x="0" y="0"/>
            <a:ext cx="12192000" cy="6858000"/>
            <a:chOff x="0" y="0"/>
            <a:chExt cx="9144000" cy="5143500"/>
          </a:xfrm>
        </p:grpSpPr>
        <p:grpSp>
          <p:nvGrpSpPr>
            <p:cNvPr id="543" name="Google Shape;543;p52"/>
            <p:cNvGrpSpPr/>
            <p:nvPr/>
          </p:nvGrpSpPr>
          <p:grpSpPr>
            <a:xfrm>
              <a:off x="0" y="0"/>
              <a:ext cx="967250" cy="967250"/>
              <a:chOff x="238125" y="848250"/>
              <a:chExt cx="967250" cy="967250"/>
            </a:xfrm>
          </p:grpSpPr>
          <p:sp>
            <p:nvSpPr>
              <p:cNvPr id="544" name="Google Shape;544;p52"/>
              <p:cNvSpPr/>
              <p:nvPr/>
            </p:nvSpPr>
            <p:spPr>
              <a:xfrm>
                <a:off x="238125" y="848250"/>
                <a:ext cx="967250" cy="967250"/>
              </a:xfrm>
              <a:custGeom>
                <a:avLst/>
                <a:gdLst/>
                <a:ahLst/>
                <a:cxnLst/>
                <a:rect l="l" t="t" r="r" b="b"/>
                <a:pathLst>
                  <a:path w="38690" h="38690" extrusionOk="0">
                    <a:moveTo>
                      <a:pt x="30598" y="0"/>
                    </a:moveTo>
                    <a:lnTo>
                      <a:pt x="0" y="30598"/>
                    </a:lnTo>
                    <a:lnTo>
                      <a:pt x="0" y="38690"/>
                    </a:lnTo>
                    <a:lnTo>
                      <a:pt x="38690" y="0"/>
                    </a:lnTo>
                    <a:close/>
                  </a:path>
                </a:pathLst>
              </a:custGeom>
              <a:solidFill>
                <a:srgbClr val="EF305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5" name="Google Shape;545;p52"/>
              <p:cNvSpPr/>
              <p:nvPr/>
            </p:nvSpPr>
            <p:spPr>
              <a:xfrm>
                <a:off x="238125" y="848250"/>
                <a:ext cx="568325" cy="568325"/>
              </a:xfrm>
              <a:custGeom>
                <a:avLst/>
                <a:gdLst/>
                <a:ahLst/>
                <a:cxnLst/>
                <a:rect l="l" t="t" r="r" b="b"/>
                <a:pathLst>
                  <a:path w="22733" h="22733" extrusionOk="0">
                    <a:moveTo>
                      <a:pt x="14641" y="0"/>
                    </a:moveTo>
                    <a:lnTo>
                      <a:pt x="0" y="14641"/>
                    </a:lnTo>
                    <a:lnTo>
                      <a:pt x="0" y="22733"/>
                    </a:lnTo>
                    <a:lnTo>
                      <a:pt x="22733" y="0"/>
                    </a:lnTo>
                    <a:close/>
                  </a:path>
                </a:pathLst>
              </a:custGeom>
              <a:solidFill>
                <a:srgbClr val="3C409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6" name="Google Shape;546;p52"/>
              <p:cNvSpPr/>
              <p:nvPr/>
            </p:nvSpPr>
            <p:spPr>
              <a:xfrm>
                <a:off x="238125" y="848250"/>
                <a:ext cx="767850" cy="767850"/>
              </a:xfrm>
              <a:custGeom>
                <a:avLst/>
                <a:gdLst/>
                <a:ahLst/>
                <a:cxnLst/>
                <a:rect l="l" t="t" r="r" b="b"/>
                <a:pathLst>
                  <a:path w="30714" h="30714" extrusionOk="0">
                    <a:moveTo>
                      <a:pt x="22622" y="0"/>
                    </a:moveTo>
                    <a:lnTo>
                      <a:pt x="0" y="22622"/>
                    </a:lnTo>
                    <a:lnTo>
                      <a:pt x="0" y="30714"/>
                    </a:lnTo>
                    <a:lnTo>
                      <a:pt x="30714" y="0"/>
                    </a:lnTo>
                    <a:close/>
                  </a:path>
                </a:pathLst>
              </a:custGeom>
              <a:solidFill>
                <a:srgbClr val="F7F8F8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  <p:grpSp>
          <p:nvGrpSpPr>
            <p:cNvPr id="547" name="Google Shape;547;p52"/>
            <p:cNvGrpSpPr/>
            <p:nvPr/>
          </p:nvGrpSpPr>
          <p:grpSpPr>
            <a:xfrm>
              <a:off x="8227450" y="4227075"/>
              <a:ext cx="916550" cy="916425"/>
              <a:chOff x="6462325" y="3947925"/>
              <a:chExt cx="916550" cy="916425"/>
            </a:xfrm>
          </p:grpSpPr>
          <p:sp>
            <p:nvSpPr>
              <p:cNvPr id="548" name="Google Shape;548;p52"/>
              <p:cNvSpPr/>
              <p:nvPr/>
            </p:nvSpPr>
            <p:spPr>
              <a:xfrm>
                <a:off x="6861250" y="4346850"/>
                <a:ext cx="517625" cy="517500"/>
              </a:xfrm>
              <a:custGeom>
                <a:avLst/>
                <a:gdLst/>
                <a:ahLst/>
                <a:cxnLst/>
                <a:rect l="l" t="t" r="r" b="b"/>
                <a:pathLst>
                  <a:path w="20705" h="20700" extrusionOk="0">
                    <a:moveTo>
                      <a:pt x="20705" y="0"/>
                    </a:moveTo>
                    <a:lnTo>
                      <a:pt x="1" y="20700"/>
                    </a:lnTo>
                    <a:lnTo>
                      <a:pt x="8092" y="20700"/>
                    </a:lnTo>
                    <a:lnTo>
                      <a:pt x="20705" y="8092"/>
                    </a:lnTo>
                    <a:lnTo>
                      <a:pt x="20705" y="0"/>
                    </a:lnTo>
                    <a:close/>
                  </a:path>
                </a:pathLst>
              </a:custGeom>
              <a:solidFill>
                <a:srgbClr val="EF305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9" name="Google Shape;549;p52"/>
              <p:cNvSpPr/>
              <p:nvPr/>
            </p:nvSpPr>
            <p:spPr>
              <a:xfrm>
                <a:off x="6661725" y="4147325"/>
                <a:ext cx="717150" cy="717025"/>
              </a:xfrm>
              <a:custGeom>
                <a:avLst/>
                <a:gdLst/>
                <a:ahLst/>
                <a:cxnLst/>
                <a:rect l="l" t="t" r="r" b="b"/>
                <a:pathLst>
                  <a:path w="28686" h="28681" extrusionOk="0">
                    <a:moveTo>
                      <a:pt x="28686" y="1"/>
                    </a:moveTo>
                    <a:lnTo>
                      <a:pt x="1" y="28681"/>
                    </a:lnTo>
                    <a:lnTo>
                      <a:pt x="8097" y="28681"/>
                    </a:lnTo>
                    <a:lnTo>
                      <a:pt x="28686" y="8092"/>
                    </a:lnTo>
                    <a:lnTo>
                      <a:pt x="28686" y="1"/>
                    </a:lnTo>
                    <a:close/>
                  </a:path>
                </a:pathLst>
              </a:custGeom>
              <a:solidFill>
                <a:srgbClr val="F7F8F8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50" name="Google Shape;550;p52"/>
              <p:cNvSpPr/>
              <p:nvPr/>
            </p:nvSpPr>
            <p:spPr>
              <a:xfrm>
                <a:off x="6462325" y="3947925"/>
                <a:ext cx="916550" cy="916425"/>
              </a:xfrm>
              <a:custGeom>
                <a:avLst/>
                <a:gdLst/>
                <a:ahLst/>
                <a:cxnLst/>
                <a:rect l="l" t="t" r="r" b="b"/>
                <a:pathLst>
                  <a:path w="36662" h="36657" extrusionOk="0">
                    <a:moveTo>
                      <a:pt x="36662" y="1"/>
                    </a:moveTo>
                    <a:lnTo>
                      <a:pt x="1" y="36657"/>
                    </a:lnTo>
                    <a:lnTo>
                      <a:pt x="8092" y="36657"/>
                    </a:lnTo>
                    <a:lnTo>
                      <a:pt x="36662" y="8092"/>
                    </a:lnTo>
                    <a:lnTo>
                      <a:pt x="36662" y="1"/>
                    </a:lnTo>
                    <a:close/>
                  </a:path>
                </a:pathLst>
              </a:custGeom>
              <a:solidFill>
                <a:srgbClr val="3C409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434383818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1446</TotalTime>
  <Words>568</Words>
  <Application>Microsoft Office PowerPoint</Application>
  <PresentationFormat>Širokouhlá</PresentationFormat>
  <Paragraphs>94</Paragraphs>
  <Slides>9</Slides>
  <Notes>8</Notes>
  <HiddenSlides>0</HiddenSlides>
  <MMClips>0</MMClips>
  <ScaleCrop>false</ScaleCrop>
  <HeadingPairs>
    <vt:vector size="6" baseType="variant">
      <vt:variant>
        <vt:lpstr>Použité písma</vt:lpstr>
      </vt:variant>
      <vt:variant>
        <vt:i4>5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9</vt:i4>
      </vt:variant>
    </vt:vector>
  </HeadingPairs>
  <TitlesOfParts>
    <vt:vector size="15" baseType="lpstr">
      <vt:lpstr>Abadi</vt:lpstr>
      <vt:lpstr>Arial</vt:lpstr>
      <vt:lpstr>Arial Black</vt:lpstr>
      <vt:lpstr>Calibri</vt:lpstr>
      <vt:lpstr>Calibri Light</vt:lpstr>
      <vt:lpstr>Motív Office</vt:lpstr>
      <vt:lpstr>Prezentácia programu PowerPoint</vt:lpstr>
      <vt:lpstr>QUESTION</vt:lpstr>
      <vt:lpstr>Prezentácia programu PowerPoint</vt:lpstr>
      <vt:lpstr>VÝRAZ « il y a » </vt:lpstr>
      <vt:lpstr>Prezentácia programu PowerPoint</vt:lpstr>
      <vt:lpstr>PRÉPOSITIONS DE LIEU</vt:lpstr>
      <vt:lpstr>Prezentácia programu PowerPoint</vt:lpstr>
      <vt:lpstr>VERBES À RETENIR</vt:lpstr>
      <vt:lpstr>Un peu de vocabulaire...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Michal Varchol</dc:creator>
  <cp:lastModifiedBy>Michal Varchol</cp:lastModifiedBy>
  <cp:revision>2</cp:revision>
  <dcterms:created xsi:type="dcterms:W3CDTF">2023-10-05T22:35:59Z</dcterms:created>
  <dcterms:modified xsi:type="dcterms:W3CDTF">2023-10-19T20:03:01Z</dcterms:modified>
</cp:coreProperties>
</file>