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35" r:id="rId3"/>
    <p:sldId id="336" r:id="rId4"/>
    <p:sldId id="337" r:id="rId5"/>
    <p:sldId id="338" r:id="rId6"/>
    <p:sldId id="339" r:id="rId7"/>
    <p:sldId id="340" r:id="rId8"/>
    <p:sldId id="341" r:id="rId9"/>
    <p:sldId id="344" r:id="rId10"/>
    <p:sldId id="34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70CE14C0-2ACD-4B18-8FC5-A3964FD99400}"/>
    <pc:docChg chg="undo custSel addSld delSld modSld">
      <pc:chgData name="Michal Varchol" userId="17b5eb1e964ec638" providerId="LiveId" clId="{70CE14C0-2ACD-4B18-8FC5-A3964FD99400}" dt="2023-10-18T21:32:34.053" v="402" actId="47"/>
      <pc:docMkLst>
        <pc:docMk/>
      </pc:docMkLst>
      <pc:sldChg chg="del">
        <pc:chgData name="Michal Varchol" userId="17b5eb1e964ec638" providerId="LiveId" clId="{70CE14C0-2ACD-4B18-8FC5-A3964FD99400}" dt="2023-10-13T10:14:04.683" v="1" actId="47"/>
        <pc:sldMkLst>
          <pc:docMk/>
          <pc:sldMk cId="3628915107" sldId="256"/>
        </pc:sldMkLst>
      </pc:sldChg>
      <pc:sldChg chg="modSp add mod">
        <pc:chgData name="Michal Varchol" userId="17b5eb1e964ec638" providerId="LiveId" clId="{70CE14C0-2ACD-4B18-8FC5-A3964FD99400}" dt="2023-10-13T10:14:11.505" v="2" actId="20577"/>
        <pc:sldMkLst>
          <pc:docMk/>
          <pc:sldMk cId="372898483" sldId="334"/>
        </pc:sldMkLst>
        <pc:spChg chg="mod">
          <ac:chgData name="Michal Varchol" userId="17b5eb1e964ec638" providerId="LiveId" clId="{70CE14C0-2ACD-4B18-8FC5-A3964FD99400}" dt="2023-10-13T10:14:11.505" v="2" actId="20577"/>
          <ac:spMkLst>
            <pc:docMk/>
            <pc:sldMk cId="372898483" sldId="334"/>
            <ac:spMk id="3" creationId="{43F9DB43-6F04-D0D7-60B8-795413C05DD4}"/>
          </ac:spMkLst>
        </pc:spChg>
      </pc:sldChg>
      <pc:sldChg chg="add">
        <pc:chgData name="Michal Varchol" userId="17b5eb1e964ec638" providerId="LiveId" clId="{70CE14C0-2ACD-4B18-8FC5-A3964FD99400}" dt="2023-10-13T10:14:16.404" v="3"/>
        <pc:sldMkLst>
          <pc:docMk/>
          <pc:sldMk cId="3014689882" sldId="335"/>
        </pc:sldMkLst>
      </pc:sldChg>
      <pc:sldChg chg="add">
        <pc:chgData name="Michal Varchol" userId="17b5eb1e964ec638" providerId="LiveId" clId="{70CE14C0-2ACD-4B18-8FC5-A3964FD99400}" dt="2023-10-13T10:14:16.664" v="4"/>
        <pc:sldMkLst>
          <pc:docMk/>
          <pc:sldMk cId="3673042633" sldId="336"/>
        </pc:sldMkLst>
      </pc:sldChg>
      <pc:sldChg chg="add">
        <pc:chgData name="Michal Varchol" userId="17b5eb1e964ec638" providerId="LiveId" clId="{70CE14C0-2ACD-4B18-8FC5-A3964FD99400}" dt="2023-10-13T10:14:16.929" v="5"/>
        <pc:sldMkLst>
          <pc:docMk/>
          <pc:sldMk cId="3630613169" sldId="337"/>
        </pc:sldMkLst>
      </pc:sldChg>
      <pc:sldChg chg="add">
        <pc:chgData name="Michal Varchol" userId="17b5eb1e964ec638" providerId="LiveId" clId="{70CE14C0-2ACD-4B18-8FC5-A3964FD99400}" dt="2023-10-13T10:14:17.122" v="6"/>
        <pc:sldMkLst>
          <pc:docMk/>
          <pc:sldMk cId="4065304176" sldId="338"/>
        </pc:sldMkLst>
      </pc:sldChg>
      <pc:sldChg chg="add">
        <pc:chgData name="Michal Varchol" userId="17b5eb1e964ec638" providerId="LiveId" clId="{70CE14C0-2ACD-4B18-8FC5-A3964FD99400}" dt="2023-10-13T10:14:17.625" v="7"/>
        <pc:sldMkLst>
          <pc:docMk/>
          <pc:sldMk cId="244717139" sldId="339"/>
        </pc:sldMkLst>
      </pc:sldChg>
      <pc:sldChg chg="add">
        <pc:chgData name="Michal Varchol" userId="17b5eb1e964ec638" providerId="LiveId" clId="{70CE14C0-2ACD-4B18-8FC5-A3964FD99400}" dt="2023-10-13T10:14:17.658" v="8"/>
        <pc:sldMkLst>
          <pc:docMk/>
          <pc:sldMk cId="1987134100" sldId="340"/>
        </pc:sldMkLst>
      </pc:sldChg>
      <pc:sldChg chg="add">
        <pc:chgData name="Michal Varchol" userId="17b5eb1e964ec638" providerId="LiveId" clId="{70CE14C0-2ACD-4B18-8FC5-A3964FD99400}" dt="2023-10-13T10:14:17.681" v="9"/>
        <pc:sldMkLst>
          <pc:docMk/>
          <pc:sldMk cId="291766553" sldId="341"/>
        </pc:sldMkLst>
      </pc:sldChg>
      <pc:sldChg chg="add del">
        <pc:chgData name="Michal Varchol" userId="17b5eb1e964ec638" providerId="LiveId" clId="{70CE14C0-2ACD-4B18-8FC5-A3964FD99400}" dt="2023-10-18T21:32:29.863" v="401" actId="47"/>
        <pc:sldMkLst>
          <pc:docMk/>
          <pc:sldMk cId="1268499283" sldId="342"/>
        </pc:sldMkLst>
      </pc:sldChg>
      <pc:sldChg chg="add del">
        <pc:chgData name="Michal Varchol" userId="17b5eb1e964ec638" providerId="LiveId" clId="{70CE14C0-2ACD-4B18-8FC5-A3964FD99400}" dt="2023-10-18T21:32:34.053" v="402" actId="47"/>
        <pc:sldMkLst>
          <pc:docMk/>
          <pc:sldMk cId="3598699545" sldId="343"/>
        </pc:sldMkLst>
      </pc:sldChg>
      <pc:sldChg chg="add del">
        <pc:chgData name="Michal Varchol" userId="17b5eb1e964ec638" providerId="LiveId" clId="{70CE14C0-2ACD-4B18-8FC5-A3964FD99400}" dt="2023-10-13T10:14:22.319" v="46" actId="47"/>
        <pc:sldMkLst>
          <pc:docMk/>
          <pc:sldMk cId="3616807710" sldId="343"/>
        </pc:sldMkLst>
      </pc:sldChg>
      <pc:sldChg chg="modSp add mod">
        <pc:chgData name="Michal Varchol" userId="17b5eb1e964ec638" providerId="LiveId" clId="{70CE14C0-2ACD-4B18-8FC5-A3964FD99400}" dt="2023-10-13T10:29:11.629" v="400" actId="20577"/>
        <pc:sldMkLst>
          <pc:docMk/>
          <pc:sldMk cId="2580610681" sldId="344"/>
        </pc:sldMkLst>
        <pc:spChg chg="mod">
          <ac:chgData name="Michal Varchol" userId="17b5eb1e964ec638" providerId="LiveId" clId="{70CE14C0-2ACD-4B18-8FC5-A3964FD99400}" dt="2023-10-13T10:16:13.431" v="52"/>
          <ac:spMkLst>
            <pc:docMk/>
            <pc:sldMk cId="2580610681" sldId="344"/>
            <ac:spMk id="3" creationId="{43F9DB43-6F04-D0D7-60B8-795413C05DD4}"/>
          </ac:spMkLst>
        </pc:spChg>
        <pc:spChg chg="mod">
          <ac:chgData name="Michal Varchol" userId="17b5eb1e964ec638" providerId="LiveId" clId="{70CE14C0-2ACD-4B18-8FC5-A3964FD99400}" dt="2023-10-13T10:29:11.629" v="400" actId="20577"/>
          <ac:spMkLst>
            <pc:docMk/>
            <pc:sldMk cId="2580610681" sldId="344"/>
            <ac:spMk id="4" creationId="{21965258-6846-1C71-40CD-B3203C995D68}"/>
          </ac:spMkLst>
        </pc:spChg>
      </pc:sldChg>
      <pc:sldChg chg="add del">
        <pc:chgData name="Michal Varchol" userId="17b5eb1e964ec638" providerId="LiveId" clId="{70CE14C0-2ACD-4B18-8FC5-A3964FD99400}" dt="2023-10-13T10:14:22.286" v="45" actId="47"/>
        <pc:sldMkLst>
          <pc:docMk/>
          <pc:sldMk cId="2942418446" sldId="344"/>
        </pc:sldMkLst>
      </pc:sldChg>
      <pc:sldChg chg="modSp add mod">
        <pc:chgData name="Michal Varchol" userId="17b5eb1e964ec638" providerId="LiveId" clId="{70CE14C0-2ACD-4B18-8FC5-A3964FD99400}" dt="2023-10-13T10:16:09.665" v="51"/>
        <pc:sldMkLst>
          <pc:docMk/>
          <pc:sldMk cId="1315796982" sldId="345"/>
        </pc:sldMkLst>
        <pc:spChg chg="mod">
          <ac:chgData name="Michal Varchol" userId="17b5eb1e964ec638" providerId="LiveId" clId="{70CE14C0-2ACD-4B18-8FC5-A3964FD99400}" dt="2023-10-13T10:16:09.665" v="51"/>
          <ac:spMkLst>
            <pc:docMk/>
            <pc:sldMk cId="1315796982" sldId="345"/>
            <ac:spMk id="3" creationId="{43F9DB43-6F04-D0D7-60B8-795413C05DD4}"/>
          </ac:spMkLst>
        </pc:spChg>
      </pc:sldChg>
      <pc:sldChg chg="add del">
        <pc:chgData name="Michal Varchol" userId="17b5eb1e964ec638" providerId="LiveId" clId="{70CE14C0-2ACD-4B18-8FC5-A3964FD99400}" dt="2023-10-13T10:14:22.262" v="44" actId="47"/>
        <pc:sldMkLst>
          <pc:docMk/>
          <pc:sldMk cId="4153047584" sldId="345"/>
        </pc:sldMkLst>
      </pc:sldChg>
      <pc:sldChg chg="add del">
        <pc:chgData name="Michal Varchol" userId="17b5eb1e964ec638" providerId="LiveId" clId="{70CE14C0-2ACD-4B18-8FC5-A3964FD99400}" dt="2023-10-13T10:14:22.231" v="43" actId="47"/>
        <pc:sldMkLst>
          <pc:docMk/>
          <pc:sldMk cId="371409811" sldId="346"/>
        </pc:sldMkLst>
      </pc:sldChg>
      <pc:sldChg chg="add del">
        <pc:chgData name="Michal Varchol" userId="17b5eb1e964ec638" providerId="LiveId" clId="{70CE14C0-2ACD-4B18-8FC5-A3964FD99400}" dt="2023-10-13T10:14:22.198" v="42" actId="47"/>
        <pc:sldMkLst>
          <pc:docMk/>
          <pc:sldMk cId="3342868250" sldId="347"/>
        </pc:sldMkLst>
      </pc:sldChg>
      <pc:sldChg chg="add del">
        <pc:chgData name="Michal Varchol" userId="17b5eb1e964ec638" providerId="LiveId" clId="{70CE14C0-2ACD-4B18-8FC5-A3964FD99400}" dt="2023-10-13T10:14:22.162" v="41" actId="47"/>
        <pc:sldMkLst>
          <pc:docMk/>
          <pc:sldMk cId="3839328222" sldId="348"/>
        </pc:sldMkLst>
      </pc:sldChg>
      <pc:sldChg chg="add del">
        <pc:chgData name="Michal Varchol" userId="17b5eb1e964ec638" providerId="LiveId" clId="{70CE14C0-2ACD-4B18-8FC5-A3964FD99400}" dt="2023-10-13T10:14:22.130" v="40" actId="47"/>
        <pc:sldMkLst>
          <pc:docMk/>
          <pc:sldMk cId="2047583866" sldId="349"/>
        </pc:sldMkLst>
      </pc:sldChg>
      <pc:sldChg chg="add del">
        <pc:chgData name="Michal Varchol" userId="17b5eb1e964ec638" providerId="LiveId" clId="{70CE14C0-2ACD-4B18-8FC5-A3964FD99400}" dt="2023-10-13T10:14:22.099" v="39" actId="47"/>
        <pc:sldMkLst>
          <pc:docMk/>
          <pc:sldMk cId="2527461109" sldId="350"/>
        </pc:sldMkLst>
      </pc:sldChg>
      <pc:sldChg chg="add del">
        <pc:chgData name="Michal Varchol" userId="17b5eb1e964ec638" providerId="LiveId" clId="{70CE14C0-2ACD-4B18-8FC5-A3964FD99400}" dt="2023-10-13T10:14:22.052" v="38" actId="47"/>
        <pc:sldMkLst>
          <pc:docMk/>
          <pc:sldMk cId="2233767353" sldId="351"/>
        </pc:sldMkLst>
      </pc:sldChg>
      <pc:sldChg chg="add del">
        <pc:chgData name="Michal Varchol" userId="17b5eb1e964ec638" providerId="LiveId" clId="{70CE14C0-2ACD-4B18-8FC5-A3964FD99400}" dt="2023-10-13T10:14:22.025" v="37" actId="47"/>
        <pc:sldMkLst>
          <pc:docMk/>
          <pc:sldMk cId="4241376901" sldId="352"/>
        </pc:sldMkLst>
      </pc:sldChg>
      <pc:sldChg chg="add del">
        <pc:chgData name="Michal Varchol" userId="17b5eb1e964ec638" providerId="LiveId" clId="{70CE14C0-2ACD-4B18-8FC5-A3964FD99400}" dt="2023-10-13T10:14:21.992" v="36" actId="47"/>
        <pc:sldMkLst>
          <pc:docMk/>
          <pc:sldMk cId="1515244827" sldId="353"/>
        </pc:sldMkLst>
      </pc:sldChg>
      <pc:sldChg chg="add del">
        <pc:chgData name="Michal Varchol" userId="17b5eb1e964ec638" providerId="LiveId" clId="{70CE14C0-2ACD-4B18-8FC5-A3964FD99400}" dt="2023-10-13T10:14:21.961" v="35" actId="47"/>
        <pc:sldMkLst>
          <pc:docMk/>
          <pc:sldMk cId="4057149101" sldId="354"/>
        </pc:sldMkLst>
      </pc:sldChg>
      <pc:sldChg chg="add del">
        <pc:chgData name="Michal Varchol" userId="17b5eb1e964ec638" providerId="LiveId" clId="{70CE14C0-2ACD-4B18-8FC5-A3964FD99400}" dt="2023-10-13T10:14:21.938" v="34" actId="47"/>
        <pc:sldMkLst>
          <pc:docMk/>
          <pc:sldMk cId="12120655" sldId="355"/>
        </pc:sldMkLst>
      </pc:sldChg>
      <pc:sldChg chg="add del">
        <pc:chgData name="Michal Varchol" userId="17b5eb1e964ec638" providerId="LiveId" clId="{70CE14C0-2ACD-4B18-8FC5-A3964FD99400}" dt="2023-10-13T10:14:21.902" v="33" actId="47"/>
        <pc:sldMkLst>
          <pc:docMk/>
          <pc:sldMk cId="1459470170" sldId="356"/>
        </pc:sldMkLst>
      </pc:sldChg>
      <pc:sldChg chg="add del">
        <pc:chgData name="Michal Varchol" userId="17b5eb1e964ec638" providerId="LiveId" clId="{70CE14C0-2ACD-4B18-8FC5-A3964FD99400}" dt="2023-10-13T10:14:21.865" v="32" actId="47"/>
        <pc:sldMkLst>
          <pc:docMk/>
          <pc:sldMk cId="3997817086" sldId="357"/>
        </pc:sldMkLst>
      </pc:sldChg>
      <pc:sldChg chg="add del">
        <pc:chgData name="Michal Varchol" userId="17b5eb1e964ec638" providerId="LiveId" clId="{70CE14C0-2ACD-4B18-8FC5-A3964FD99400}" dt="2023-10-13T10:14:21.833" v="31" actId="47"/>
        <pc:sldMkLst>
          <pc:docMk/>
          <pc:sldMk cId="3125330002" sldId="358"/>
        </pc:sldMkLst>
      </pc:sldChg>
      <pc:sldChg chg="add del">
        <pc:chgData name="Michal Varchol" userId="17b5eb1e964ec638" providerId="LiveId" clId="{70CE14C0-2ACD-4B18-8FC5-A3964FD99400}" dt="2023-10-13T10:14:21.331" v="30" actId="47"/>
        <pc:sldMkLst>
          <pc:docMk/>
          <pc:sldMk cId="1512908113" sldId="359"/>
        </pc:sldMkLst>
      </pc:sldChg>
      <pc:sldChg chg="add del">
        <pc:chgData name="Michal Varchol" userId="17b5eb1e964ec638" providerId="LiveId" clId="{70CE14C0-2ACD-4B18-8FC5-A3964FD99400}" dt="2023-10-13T10:14:20.996" v="29" actId="47"/>
        <pc:sldMkLst>
          <pc:docMk/>
          <pc:sldMk cId="2180961993" sldId="360"/>
        </pc:sldMkLst>
      </pc:sldChg>
    </pc:docChg>
  </pc:docChgLst>
  <pc:docChgLst>
    <pc:chgData name="Michal Varchol" userId="17b5eb1e964ec638" providerId="LiveId" clId="{BABCF127-84B5-4603-80D3-C81EFFC312EC}"/>
    <pc:docChg chg="undo redo custSel addSld delSld modSld">
      <pc:chgData name="Michal Varchol" userId="17b5eb1e964ec638" providerId="LiveId" clId="{BABCF127-84B5-4603-80D3-C81EFFC312EC}" dt="2023-10-16T23:12:55.049" v="1926" actId="207"/>
      <pc:docMkLst>
        <pc:docMk/>
      </pc:docMkLst>
      <pc:sldChg chg="modSp add mod">
        <pc:chgData name="Michal Varchol" userId="17b5eb1e964ec638" providerId="LiveId" clId="{BABCF127-84B5-4603-80D3-C81EFFC312EC}" dt="2023-10-16T21:20:50.260" v="16" actId="20577"/>
        <pc:sldMkLst>
          <pc:docMk/>
          <pc:sldMk cId="3612274300" sldId="256"/>
        </pc:sldMkLst>
        <pc:spChg chg="mod">
          <ac:chgData name="Michal Varchol" userId="17b5eb1e964ec638" providerId="LiveId" clId="{BABCF127-84B5-4603-80D3-C81EFFC312EC}" dt="2023-10-16T21:20:50.260" v="16" actId="20577"/>
          <ac:spMkLst>
            <pc:docMk/>
            <pc:sldMk cId="3612274300" sldId="256"/>
            <ac:spMk id="3" creationId="{82778172-7716-6592-29E7-0D11D0703AA5}"/>
          </ac:spMkLst>
        </pc:spChg>
      </pc:sldChg>
      <pc:sldChg chg="del">
        <pc:chgData name="Michal Varchol" userId="17b5eb1e964ec638" providerId="LiveId" clId="{BABCF127-84B5-4603-80D3-C81EFFC312EC}" dt="2023-10-16T21:20:44.721" v="14" actId="47"/>
        <pc:sldMkLst>
          <pc:docMk/>
          <pc:sldMk cId="372898483" sldId="334"/>
        </pc:sldMkLst>
      </pc:sldChg>
      <pc:sldChg chg="modSp mod">
        <pc:chgData name="Michal Varchol" userId="17b5eb1e964ec638" providerId="LiveId" clId="{BABCF127-84B5-4603-80D3-C81EFFC312EC}" dt="2023-10-16T22:56:43.092" v="1780" actId="207"/>
        <pc:sldMkLst>
          <pc:docMk/>
          <pc:sldMk cId="3014689882" sldId="335"/>
        </pc:sldMkLst>
        <pc:spChg chg="mod">
          <ac:chgData name="Michal Varchol" userId="17b5eb1e964ec638" providerId="LiveId" clId="{BABCF127-84B5-4603-80D3-C81EFFC312EC}" dt="2023-10-16T21:23:47.968" v="35" actId="20577"/>
          <ac:spMkLst>
            <pc:docMk/>
            <pc:sldMk cId="3014689882" sldId="335"/>
            <ac:spMk id="3" creationId="{43F9DB43-6F04-D0D7-60B8-795413C05DD4}"/>
          </ac:spMkLst>
        </pc:spChg>
        <pc:spChg chg="mod">
          <ac:chgData name="Michal Varchol" userId="17b5eb1e964ec638" providerId="LiveId" clId="{BABCF127-84B5-4603-80D3-C81EFFC312EC}" dt="2023-10-16T22:56:43.092" v="1780" actId="207"/>
          <ac:spMkLst>
            <pc:docMk/>
            <pc:sldMk cId="3014689882" sldId="335"/>
            <ac:spMk id="4" creationId="{21965258-6846-1C71-40CD-B3203C995D68}"/>
          </ac:spMkLst>
        </pc:spChg>
      </pc:sldChg>
      <pc:sldChg chg="delSp modSp mod">
        <pc:chgData name="Michal Varchol" userId="17b5eb1e964ec638" providerId="LiveId" clId="{BABCF127-84B5-4603-80D3-C81EFFC312EC}" dt="2023-10-16T22:58:47.139" v="1807" actId="207"/>
        <pc:sldMkLst>
          <pc:docMk/>
          <pc:sldMk cId="3673042633" sldId="336"/>
        </pc:sldMkLst>
        <pc:spChg chg="del">
          <ac:chgData name="Michal Varchol" userId="17b5eb1e964ec638" providerId="LiveId" clId="{BABCF127-84B5-4603-80D3-C81EFFC312EC}" dt="2023-10-16T21:35:46.826" v="236" actId="478"/>
          <ac:spMkLst>
            <pc:docMk/>
            <pc:sldMk cId="3673042633" sldId="336"/>
            <ac:spMk id="3" creationId="{43F9DB43-6F04-D0D7-60B8-795413C05DD4}"/>
          </ac:spMkLst>
        </pc:spChg>
        <pc:spChg chg="mod">
          <ac:chgData name="Michal Varchol" userId="17b5eb1e964ec638" providerId="LiveId" clId="{BABCF127-84B5-4603-80D3-C81EFFC312EC}" dt="2023-10-16T22:58:47.139" v="1807" actId="207"/>
          <ac:spMkLst>
            <pc:docMk/>
            <pc:sldMk cId="3673042633" sldId="336"/>
            <ac:spMk id="4" creationId="{21965258-6846-1C71-40CD-B3203C995D68}"/>
          </ac:spMkLst>
        </pc:spChg>
      </pc:sldChg>
      <pc:sldChg chg="delSp modSp mod">
        <pc:chgData name="Michal Varchol" userId="17b5eb1e964ec638" providerId="LiveId" clId="{BABCF127-84B5-4603-80D3-C81EFFC312EC}" dt="2023-10-16T23:07:58.164" v="1875" actId="207"/>
        <pc:sldMkLst>
          <pc:docMk/>
          <pc:sldMk cId="3630613169" sldId="337"/>
        </pc:sldMkLst>
        <pc:spChg chg="del">
          <ac:chgData name="Michal Varchol" userId="17b5eb1e964ec638" providerId="LiveId" clId="{BABCF127-84B5-4603-80D3-C81EFFC312EC}" dt="2023-10-16T21:42:24.248" v="423" actId="478"/>
          <ac:spMkLst>
            <pc:docMk/>
            <pc:sldMk cId="3630613169" sldId="337"/>
            <ac:spMk id="3" creationId="{43F9DB43-6F04-D0D7-60B8-795413C05DD4}"/>
          </ac:spMkLst>
        </pc:spChg>
        <pc:spChg chg="mod">
          <ac:chgData name="Michal Varchol" userId="17b5eb1e964ec638" providerId="LiveId" clId="{BABCF127-84B5-4603-80D3-C81EFFC312EC}" dt="2023-10-16T23:07:58.164" v="1875" actId="207"/>
          <ac:spMkLst>
            <pc:docMk/>
            <pc:sldMk cId="3630613169" sldId="337"/>
            <ac:spMk id="4" creationId="{21965258-6846-1C71-40CD-B3203C995D68}"/>
          </ac:spMkLst>
        </pc:spChg>
      </pc:sldChg>
      <pc:sldChg chg="delSp modSp mod">
        <pc:chgData name="Michal Varchol" userId="17b5eb1e964ec638" providerId="LiveId" clId="{BABCF127-84B5-4603-80D3-C81EFFC312EC}" dt="2023-10-16T23:08:59.381" v="1889" actId="207"/>
        <pc:sldMkLst>
          <pc:docMk/>
          <pc:sldMk cId="4065304176" sldId="338"/>
        </pc:sldMkLst>
        <pc:spChg chg="del mod">
          <ac:chgData name="Michal Varchol" userId="17b5eb1e964ec638" providerId="LiveId" clId="{BABCF127-84B5-4603-80D3-C81EFFC312EC}" dt="2023-10-16T21:49:17.713" v="549" actId="478"/>
          <ac:spMkLst>
            <pc:docMk/>
            <pc:sldMk cId="4065304176" sldId="338"/>
            <ac:spMk id="3" creationId="{43F9DB43-6F04-D0D7-60B8-795413C05DD4}"/>
          </ac:spMkLst>
        </pc:spChg>
        <pc:spChg chg="mod">
          <ac:chgData name="Michal Varchol" userId="17b5eb1e964ec638" providerId="LiveId" clId="{BABCF127-84B5-4603-80D3-C81EFFC312EC}" dt="2023-10-16T23:08:59.381" v="1889" actId="207"/>
          <ac:spMkLst>
            <pc:docMk/>
            <pc:sldMk cId="4065304176" sldId="338"/>
            <ac:spMk id="4" creationId="{21965258-6846-1C71-40CD-B3203C995D68}"/>
          </ac:spMkLst>
        </pc:spChg>
      </pc:sldChg>
      <pc:sldChg chg="delSp modSp mod">
        <pc:chgData name="Michal Varchol" userId="17b5eb1e964ec638" providerId="LiveId" clId="{BABCF127-84B5-4603-80D3-C81EFFC312EC}" dt="2023-10-16T23:10:41.535" v="1908" actId="207"/>
        <pc:sldMkLst>
          <pc:docMk/>
          <pc:sldMk cId="244717139" sldId="339"/>
        </pc:sldMkLst>
        <pc:spChg chg="del">
          <ac:chgData name="Michal Varchol" userId="17b5eb1e964ec638" providerId="LiveId" clId="{BABCF127-84B5-4603-80D3-C81EFFC312EC}" dt="2023-10-16T21:53:54.247" v="592" actId="478"/>
          <ac:spMkLst>
            <pc:docMk/>
            <pc:sldMk cId="244717139" sldId="339"/>
            <ac:spMk id="3" creationId="{43F9DB43-6F04-D0D7-60B8-795413C05DD4}"/>
          </ac:spMkLst>
        </pc:spChg>
        <pc:spChg chg="mod">
          <ac:chgData name="Michal Varchol" userId="17b5eb1e964ec638" providerId="LiveId" clId="{BABCF127-84B5-4603-80D3-C81EFFC312EC}" dt="2023-10-16T23:10:41.535" v="1908" actId="207"/>
          <ac:spMkLst>
            <pc:docMk/>
            <pc:sldMk cId="244717139" sldId="339"/>
            <ac:spMk id="4" creationId="{21965258-6846-1C71-40CD-B3203C995D68}"/>
          </ac:spMkLst>
        </pc:spChg>
      </pc:sldChg>
      <pc:sldChg chg="addSp modSp mod">
        <pc:chgData name="Michal Varchol" userId="17b5eb1e964ec638" providerId="LiveId" clId="{BABCF127-84B5-4603-80D3-C81EFFC312EC}" dt="2023-10-16T23:11:32.773" v="1914" actId="207"/>
        <pc:sldMkLst>
          <pc:docMk/>
          <pc:sldMk cId="1987134100" sldId="340"/>
        </pc:sldMkLst>
        <pc:spChg chg="mod">
          <ac:chgData name="Michal Varchol" userId="17b5eb1e964ec638" providerId="LiveId" clId="{BABCF127-84B5-4603-80D3-C81EFFC312EC}" dt="2023-10-16T22:00:50.027" v="827" actId="20577"/>
          <ac:spMkLst>
            <pc:docMk/>
            <pc:sldMk cId="1987134100" sldId="340"/>
            <ac:spMk id="3" creationId="{43F9DB43-6F04-D0D7-60B8-795413C05DD4}"/>
          </ac:spMkLst>
        </pc:spChg>
        <pc:spChg chg="mod">
          <ac:chgData name="Michal Varchol" userId="17b5eb1e964ec638" providerId="LiveId" clId="{BABCF127-84B5-4603-80D3-C81EFFC312EC}" dt="2023-10-16T23:11:32.773" v="1914" actId="207"/>
          <ac:spMkLst>
            <pc:docMk/>
            <pc:sldMk cId="1987134100" sldId="340"/>
            <ac:spMk id="4" creationId="{21965258-6846-1C71-40CD-B3203C995D68}"/>
          </ac:spMkLst>
        </pc:spChg>
        <pc:graphicFrameChg chg="add mod modGraphic">
          <ac:chgData name="Michal Varchol" userId="17b5eb1e964ec638" providerId="LiveId" clId="{BABCF127-84B5-4603-80D3-C81EFFC312EC}" dt="2023-10-16T23:11:01.163" v="1910" actId="207"/>
          <ac:graphicFrameMkLst>
            <pc:docMk/>
            <pc:sldMk cId="1987134100" sldId="340"/>
            <ac:graphicFrameMk id="2" creationId="{1E8D9FE8-C974-37CF-1B88-DAABF8C2275E}"/>
          </ac:graphicFrameMkLst>
        </pc:graphicFrameChg>
      </pc:sldChg>
      <pc:sldChg chg="addSp delSp modSp mod">
        <pc:chgData name="Michal Varchol" userId="17b5eb1e964ec638" providerId="LiveId" clId="{BABCF127-84B5-4603-80D3-C81EFFC312EC}" dt="2023-10-16T23:12:55.049" v="1926" actId="207"/>
        <pc:sldMkLst>
          <pc:docMk/>
          <pc:sldMk cId="291766553" sldId="341"/>
        </pc:sldMkLst>
        <pc:spChg chg="del">
          <ac:chgData name="Michal Varchol" userId="17b5eb1e964ec638" providerId="LiveId" clId="{BABCF127-84B5-4603-80D3-C81EFFC312EC}" dt="2023-10-16T22:12:46.111" v="1073" actId="478"/>
          <ac:spMkLst>
            <pc:docMk/>
            <pc:sldMk cId="291766553" sldId="341"/>
            <ac:spMk id="3" creationId="{43F9DB43-6F04-D0D7-60B8-795413C05DD4}"/>
          </ac:spMkLst>
        </pc:spChg>
        <pc:spChg chg="mod">
          <ac:chgData name="Michal Varchol" userId="17b5eb1e964ec638" providerId="LiveId" clId="{BABCF127-84B5-4603-80D3-C81EFFC312EC}" dt="2023-10-16T23:12:55.049" v="1926" actId="207"/>
          <ac:spMkLst>
            <pc:docMk/>
            <pc:sldMk cId="291766553" sldId="341"/>
            <ac:spMk id="4" creationId="{21965258-6846-1C71-40CD-B3203C995D68}"/>
          </ac:spMkLst>
        </pc:spChg>
        <pc:graphicFrameChg chg="add mod modGraphic">
          <ac:chgData name="Michal Varchol" userId="17b5eb1e964ec638" providerId="LiveId" clId="{BABCF127-84B5-4603-80D3-C81EFFC312EC}" dt="2023-10-16T23:11:12.543" v="1912" actId="207"/>
          <ac:graphicFrameMkLst>
            <pc:docMk/>
            <pc:sldMk cId="291766553" sldId="341"/>
            <ac:graphicFrameMk id="2" creationId="{ED135700-C33F-7B8A-4CF3-1AD321C8727D}"/>
          </ac:graphicFrameMkLst>
        </pc:graphicFrameChg>
      </pc:sldChg>
      <pc:sldChg chg="modSp mod">
        <pc:chgData name="Michal Varchol" userId="17b5eb1e964ec638" providerId="LiveId" clId="{BABCF127-84B5-4603-80D3-C81EFFC312EC}" dt="2023-10-16T21:08:35.740" v="0"/>
        <pc:sldMkLst>
          <pc:docMk/>
          <pc:sldMk cId="1315796982" sldId="345"/>
        </pc:sldMkLst>
        <pc:spChg chg="mod">
          <ac:chgData name="Michal Varchol" userId="17b5eb1e964ec638" providerId="LiveId" clId="{BABCF127-84B5-4603-80D3-C81EFFC312EC}" dt="2023-10-16T21:08:35.740" v="0"/>
          <ac:spMkLst>
            <pc:docMk/>
            <pc:sldMk cId="1315796982" sldId="345"/>
            <ac:spMk id="3" creationId="{43F9DB43-6F04-D0D7-60B8-795413C05D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38B56-0083-4F1E-BCC4-B10AC513FE24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9BE4B-6090-4B60-8037-92007B74F3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486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1513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483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0018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4592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2282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002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6542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2736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899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474B65-D5D0-3806-9AEA-3E9545E2D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AD4F9EE-610E-A1D6-9849-CE6BC535F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3A02060-738F-1E64-C91E-7396DF649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5D81-BCE5-4047-8B6D-4837F85A3E54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25A012C-98E9-A926-A62D-9E940353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0AA6F60-2D8C-2505-AE10-F672B940E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16CF-CB82-4842-8996-347A84094E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169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98753-9D96-483A-204A-64383D603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95B6AE01-F5A6-5D5E-9E2F-796F4B9B6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F5FC850-C184-AEA3-37E6-5BFF273DA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5D81-BCE5-4047-8B6D-4837F85A3E54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2D9ADE9-FA65-A01B-6BB6-108AB99C3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EAE6846-9270-744F-795A-783315C40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16CF-CB82-4842-8996-347A84094E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13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A31C9142-44C2-C979-826E-A65034DD1F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FB62E59-3A62-5DE0-1197-4C74540FB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EA5DA0C-1F61-BE8C-29A0-B2F4DEDB0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5D81-BCE5-4047-8B6D-4837F85A3E54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1CEF411-7C7F-65DD-4369-776CF3C87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30BC4B1-E438-3113-7695-BEDC53177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16CF-CB82-4842-8996-347A84094E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3486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EC9C8-C17F-F767-7D3B-C83B91D67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FEC73E-A2EF-CCCD-0F29-ADA0D0175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02AD71D-95B9-7446-9993-08F3650F6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5D81-BCE5-4047-8B6D-4837F85A3E54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FE5B95-4DD0-69A1-2A6E-4CC4445FE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D6BC867-F9CC-103A-3CAE-BA3502D6E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16CF-CB82-4842-8996-347A84094E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450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7A9F2-7160-6B59-9BE9-F0E8208DC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63B93F8-E8B7-E518-0B48-237A57519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159B0D1-8E77-6C01-439C-5C599DB3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5D81-BCE5-4047-8B6D-4837F85A3E54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55B60FB-72E9-2FA6-5438-59921DEDE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41E488F-34FC-C6D6-1994-5E39892D4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16CF-CB82-4842-8996-347A84094E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091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E245E1-AE35-5973-B6B1-03AD32CA9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4E6BD77-F511-AA43-221A-79AC2A011C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658A997-DE82-069A-2E5D-28A2A549B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7413108-3471-38BB-915E-139962402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5D81-BCE5-4047-8B6D-4837F85A3E54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0756B8C-377C-A2BA-7BE0-53E27DDF0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1E4F82D-5E08-6BD7-0EF7-F1AA4B00B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16CF-CB82-4842-8996-347A84094E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12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1F5E7D-C4DE-A62B-BA39-939787D63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41C4C8-31F8-4C67-1A32-B3CD2A4D0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0B8E575-E624-1CFE-D95D-DDE133B33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BB1671D-3FE2-B279-1BC0-471FCD4DAE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29B89E5F-D0A3-6704-CF4F-D9077C1E1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C5994E30-69F2-9045-C984-FD40124C0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5D81-BCE5-4047-8B6D-4837F85A3E54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DECF10F6-93AD-C857-E24F-01B4504DD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A651B8-94DA-9A68-D3BF-53F10937A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16CF-CB82-4842-8996-347A84094E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971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D538CE-456C-0555-3F5D-2B1116B55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47C115CB-3BB7-858E-882A-8D50DB2F8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5D81-BCE5-4047-8B6D-4837F85A3E54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897F37D5-C70B-FCBA-F317-3932013E9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0634D20-3991-9D23-8518-97FD348DC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16CF-CB82-4842-8996-347A84094E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219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DA682971-2C43-BB5F-C9C3-499EE4D66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5D81-BCE5-4047-8B6D-4837F85A3E54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6F10083F-AAB8-D067-15C6-D2B9F3A00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76F0E804-B039-F386-606E-267531C6C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16CF-CB82-4842-8996-347A84094E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319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9ECCC5-75AC-F18B-DA53-489EF9D0B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DD51F93-6657-4B6C-07E3-EA89DC072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024CEA8-D8CF-3502-D8CF-C07FCF6D8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2D4EBAB8-7307-86CE-04DB-2690E43F4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5D81-BCE5-4047-8B6D-4837F85A3E54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DBEAA99-1332-692F-B191-03F10AF56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94E797B-00F7-349C-37E9-ED27542CE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16CF-CB82-4842-8996-347A84094E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909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54466C-1616-BBA3-E252-7139BB8F4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EDA1FE74-D66C-02B8-8E2A-0DFBF2EF41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3EE5B8-6BB9-41C2-6FA9-36264ECFE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6D56030-9FEF-6E08-8CB4-878876C58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5D81-BCE5-4047-8B6D-4837F85A3E54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8BA5543-3DE5-263C-E6D5-DE589E7C9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E7BDFFE-9F14-DD21-B622-F5A849902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16CF-CB82-4842-8996-347A84094E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995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97A876F8-C648-9E05-2741-753507EEC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F5CE30-8E48-2FA3-4C83-5037A725D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A726EB1-78B0-D354-83F0-86CB85938E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55D81-BCE5-4047-8B6D-4837F85A3E54}" type="datetimeFigureOut">
              <a:rPr lang="fr-FR" smtClean="0"/>
              <a:t>19/10/2023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762652D-0754-F618-54D4-92DD9DC467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18C460B-A69E-D3B0-47DA-22C773034D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16CF-CB82-4842-8996-347A84094E5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969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FF:ROM1BFR01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fr-FR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Exercices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99801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k-SK" sz="3000" b="1" dirty="0">
                <a:latin typeface="Abadi" panose="020B0604020104020204" pitchFamily="34" charset="0"/>
              </a:rPr>
              <a:t>cvičenia na hodine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 err="1">
                <a:solidFill>
                  <a:srgbClr val="0070C0"/>
                </a:solidFill>
                <a:latin typeface="Abadi" panose="020B0604020104020204" pitchFamily="34" charset="0"/>
              </a:rPr>
              <a:t>Grammaire</a:t>
            </a:r>
            <a:r>
              <a:rPr lang="sk-SK" sz="3000" i="1" dirty="0">
                <a:solidFill>
                  <a:srgbClr val="0070C0"/>
                </a:solidFill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solidFill>
                  <a:srgbClr val="0070C0"/>
                </a:solidFill>
                <a:latin typeface="Abadi" panose="020B0604020104020204" pitchFamily="34" charset="0"/>
              </a:rPr>
              <a:t>progressive</a:t>
            </a:r>
            <a:r>
              <a:rPr lang="sk-SK" sz="3000" i="1" dirty="0">
                <a:solidFill>
                  <a:srgbClr val="0070C0"/>
                </a:solidFill>
                <a:latin typeface="Abadi" panose="020B0604020104020204" pitchFamily="34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: p.19/1, p.63/3, 4	                      cvicenie_z_hodiny_lecon_4_5 : ex. 1, 2, 3, 4</a:t>
            </a:r>
          </a:p>
          <a:p>
            <a:pPr>
              <a:lnSpc>
                <a:spcPct val="150000"/>
              </a:lnSpc>
            </a:pPr>
            <a:r>
              <a:rPr lang="sk-SK" sz="2800" b="1" dirty="0" err="1">
                <a:latin typeface="Abadi" panose="020B0604020104020204" pitchFamily="34" charset="0"/>
              </a:rPr>
              <a:t>devoir</a:t>
            </a:r>
            <a:r>
              <a:rPr lang="sk-SK" sz="2800" b="1" dirty="0">
                <a:latin typeface="Abadi" panose="020B0604020104020204" pitchFamily="34" charset="0"/>
              </a:rPr>
              <a:t> à la </a:t>
            </a:r>
            <a:r>
              <a:rPr lang="sk-SK" sz="2800" b="1" dirty="0" err="1">
                <a:latin typeface="Abadi" panose="020B0604020104020204" pitchFamily="34" charset="0"/>
              </a:rPr>
              <a:t>maison</a:t>
            </a:r>
            <a:r>
              <a:rPr lang="sk-SK" sz="2800" b="1" dirty="0">
                <a:latin typeface="Abadi" panose="020B0604020104020204" pitchFamily="34" charset="0"/>
              </a:rPr>
              <a:t> </a:t>
            </a:r>
            <a:r>
              <a:rPr lang="sk-SK" sz="2800" dirty="0">
                <a:latin typeface="Abadi" panose="020B0604020104020204" pitchFamily="34" charset="0"/>
              </a:rPr>
              <a:t>: </a:t>
            </a:r>
            <a:r>
              <a:rPr lang="sk-SK" sz="3000" dirty="0">
                <a:latin typeface="Abadi" panose="020B0604020104020204" pitchFamily="34" charset="0"/>
              </a:rPr>
              <a:t>devoir_maison_lecon_4_5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1579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LIAISON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b="1" dirty="0">
                <a:latin typeface="Abadi" panose="020B0604020104020204" pitchFamily="34" charset="0"/>
              </a:rPr>
              <a:t>koncová spoluhláska </a:t>
            </a:r>
            <a:r>
              <a:rPr lang="sk-SK" sz="3000" dirty="0">
                <a:latin typeface="Abadi" panose="020B0604020104020204" pitchFamily="34" charset="0"/>
              </a:rPr>
              <a:t>sa vysloví pred slovom začínajúcim sa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na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samohlásku</a:t>
            </a:r>
            <a:r>
              <a:rPr lang="sk-SK" sz="3000" dirty="0">
                <a:latin typeface="Abadi" panose="020B0604020104020204" pitchFamily="34" charset="0"/>
              </a:rPr>
              <a:t> alebo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nemé h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très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utile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tʀp</a:t>
            </a:r>
            <a:r>
              <a:rPr lang="el-GR" sz="3000" dirty="0">
                <a:solidFill>
                  <a:srgbClr val="0000FF"/>
                </a:solidFill>
                <a:latin typeface="Abadi" panose="020B0604020104020204" pitchFamily="34" charset="0"/>
              </a:rPr>
              <a:t>ε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zytil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r>
              <a:rPr lang="sk-SK" sz="3000" dirty="0">
                <a:latin typeface="Abadi" panose="020B0604020104020204" pitchFamily="34" charset="0"/>
              </a:rPr>
              <a:t>výslovnosť niektorých spoluhlások sa pri viazaní </a:t>
            </a:r>
            <a:r>
              <a:rPr lang="sk-SK" sz="3000" b="1" u="sng" dirty="0">
                <a:latin typeface="Abadi" panose="020B0604020104020204" pitchFamily="34" charset="0"/>
              </a:rPr>
              <a:t>mení</a:t>
            </a:r>
            <a:r>
              <a:rPr lang="sk-SK" sz="3000" dirty="0">
                <a:latin typeface="Abadi" panose="020B0604020104020204" pitchFamily="34" charset="0"/>
              </a:rPr>
              <a:t>: 	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d</a:t>
            </a:r>
            <a:r>
              <a:rPr lang="sk-SK" sz="3000" dirty="0">
                <a:latin typeface="Abadi" panose="020B0604020104020204" pitchFamily="34" charset="0"/>
              </a:rPr>
              <a:t> sa číta ako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[t]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un</a:t>
            </a:r>
            <a:r>
              <a:rPr lang="sk-SK" sz="3000" dirty="0">
                <a:latin typeface="Abadi" panose="020B0604020104020204" pitchFamily="34" charset="0"/>
              </a:rPr>
              <a:t> grand </a:t>
            </a:r>
            <a:r>
              <a:rPr lang="sk-SK" sz="3000" dirty="0" err="1">
                <a:latin typeface="Abadi" panose="020B0604020104020204" pitchFamily="34" charset="0"/>
              </a:rPr>
              <a:t>ami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œ̃gʀɑ̃tami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g</a:t>
            </a:r>
            <a:r>
              <a:rPr lang="sk-SK" sz="3000" dirty="0">
                <a:latin typeface="Abadi" panose="020B0604020104020204" pitchFamily="34" charset="0"/>
              </a:rPr>
              <a:t> sa číta ako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[k]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un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long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arrêt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œ̃lɔ̃kaʀ</a:t>
            </a:r>
            <a:r>
              <a:rPr lang="el-GR" sz="3000" dirty="0">
                <a:solidFill>
                  <a:srgbClr val="0000FF"/>
                </a:solidFill>
                <a:latin typeface="Abadi" panose="020B0604020104020204" pitchFamily="34" charset="0"/>
              </a:rPr>
              <a:t>ε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s</a:t>
            </a:r>
            <a:r>
              <a:rPr lang="sk-SK" sz="3000" dirty="0">
                <a:latin typeface="Abadi" panose="020B0604020104020204" pitchFamily="34" charset="0"/>
              </a:rPr>
              <a:t> sa číta ako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[z]</a:t>
            </a:r>
            <a:r>
              <a:rPr lang="sk-SK" sz="3000" dirty="0">
                <a:latin typeface="Abadi" panose="020B0604020104020204" pitchFamily="34" charset="0"/>
              </a:rPr>
              <a:t>: les </a:t>
            </a:r>
            <a:r>
              <a:rPr lang="sk-SK" sz="3000" dirty="0" err="1">
                <a:latin typeface="Abadi" panose="020B0604020104020204" pitchFamily="34" charset="0"/>
              </a:rPr>
              <a:t>yeux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lezjø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>
              <a:buFontTx/>
              <a:buChar char="-"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x</a:t>
            </a:r>
            <a:r>
              <a:rPr lang="sk-SK" sz="3000" dirty="0">
                <a:latin typeface="Abadi" panose="020B0604020104020204" pitchFamily="34" charset="0"/>
              </a:rPr>
              <a:t> sa číta ako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[z]</a:t>
            </a:r>
            <a:r>
              <a:rPr lang="sk-SK" sz="3000" dirty="0">
                <a:latin typeface="Abadi" panose="020B0604020104020204" pitchFamily="34" charset="0"/>
              </a:rPr>
              <a:t>: de </a:t>
            </a:r>
            <a:r>
              <a:rPr lang="sk-SK" sz="3000" dirty="0" err="1">
                <a:latin typeface="Abadi" panose="020B0604020104020204" pitchFamily="34" charset="0"/>
              </a:rPr>
              <a:t>beaux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yeux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dəbozjø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4689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282"/>
            <a:ext cx="10515600" cy="54866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f</a:t>
            </a:r>
            <a:r>
              <a:rPr lang="sk-SK" sz="3000" dirty="0">
                <a:latin typeface="Abadi" panose="020B0604020104020204" pitchFamily="34" charset="0"/>
              </a:rPr>
              <a:t> sa číta ako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[v]</a:t>
            </a:r>
            <a:r>
              <a:rPr lang="sk-SK" sz="3000" dirty="0">
                <a:latin typeface="Abadi" panose="020B0604020104020204" pitchFamily="34" charset="0"/>
              </a:rPr>
              <a:t> iba v číslovke 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neuf</a:t>
            </a:r>
            <a:r>
              <a:rPr lang="sk-SK" sz="3000" dirty="0">
                <a:latin typeface="Abadi" panose="020B0604020104020204" pitchFamily="34" charset="0"/>
              </a:rPr>
              <a:t> pri udávaní </a:t>
            </a:r>
            <a:r>
              <a:rPr lang="sk-SK" sz="3000" b="1" u="sng" dirty="0">
                <a:latin typeface="Abadi" panose="020B0604020104020204" pitchFamily="34" charset="0"/>
              </a:rPr>
              <a:t>času</a:t>
            </a:r>
            <a:r>
              <a:rPr lang="sk-SK" sz="3000" dirty="0">
                <a:latin typeface="Abadi" panose="020B0604020104020204" pitchFamily="34" charset="0"/>
              </a:rPr>
              <a:t> a </a:t>
            </a:r>
            <a:r>
              <a:rPr lang="sk-SK" sz="3000" b="1" u="sng" dirty="0">
                <a:latin typeface="Abadi" panose="020B0604020104020204" pitchFamily="34" charset="0"/>
              </a:rPr>
              <a:t>veku</a:t>
            </a:r>
            <a:r>
              <a:rPr lang="sk-SK" sz="3000" dirty="0">
                <a:latin typeface="Abadi" panose="020B0604020104020204" pitchFamily="34" charset="0"/>
              </a:rPr>
              <a:t>:</a:t>
            </a:r>
          </a:p>
          <a:p>
            <a:pPr marL="0" indent="0">
              <a:buNone/>
            </a:pPr>
            <a:r>
              <a:rPr lang="sk-SK" sz="3000" dirty="0" err="1">
                <a:latin typeface="Abadi" panose="020B0604020104020204" pitchFamily="34" charset="0"/>
              </a:rPr>
              <a:t>neuf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heures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nœvœʀ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 </a:t>
            </a:r>
            <a:r>
              <a:rPr lang="sk-SK" sz="3000" dirty="0">
                <a:latin typeface="Abadi" panose="020B0604020104020204" pitchFamily="34" charset="0"/>
              </a:rPr>
              <a:t>; </a:t>
            </a:r>
            <a:r>
              <a:rPr lang="sk-SK" sz="3000" dirty="0" err="1">
                <a:latin typeface="Abadi" panose="020B0604020104020204" pitchFamily="34" charset="0"/>
              </a:rPr>
              <a:t>neuf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ans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nœvɑ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̃]</a:t>
            </a:r>
          </a:p>
          <a:p>
            <a:pPr marL="0" indent="0">
              <a:buNone/>
            </a:pPr>
            <a:r>
              <a:rPr lang="sk-SK" sz="3000" b="1" u="sng" dirty="0">
                <a:solidFill>
                  <a:srgbClr val="FF0000"/>
                </a:solidFill>
                <a:latin typeface="Abadi" panose="020B0604020104020204" pitchFamily="34" charset="0"/>
              </a:rPr>
              <a:t>ALE</a:t>
            </a:r>
            <a:r>
              <a:rPr lang="sk-SK" sz="3000" dirty="0">
                <a:solidFill>
                  <a:srgbClr val="FF0000"/>
                </a:solidFill>
                <a:latin typeface="Abadi" panose="020B0604020104020204" pitchFamily="34" charset="0"/>
              </a:rPr>
              <a:t>:</a:t>
            </a: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dirty="0" err="1">
                <a:latin typeface="Abadi" panose="020B0604020104020204" pitchFamily="34" charset="0"/>
              </a:rPr>
              <a:t>neuf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enfants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FF0000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FF0000"/>
                </a:solidFill>
                <a:latin typeface="Abadi" panose="020B0604020104020204" pitchFamily="34" charset="0"/>
              </a:rPr>
              <a:t>nœfɑ̃fɑ</a:t>
            </a:r>
            <a:r>
              <a:rPr lang="sk-SK" sz="3000" dirty="0">
                <a:solidFill>
                  <a:srgbClr val="FF0000"/>
                </a:solidFill>
                <a:latin typeface="Abadi" panose="020B0604020104020204" pitchFamily="34" charset="0"/>
              </a:rPr>
              <a:t>̃]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b="1" dirty="0">
                <a:latin typeface="Abadi" panose="020B0604020104020204" pitchFamily="34" charset="0"/>
              </a:rPr>
              <a:t>-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nosovky</a:t>
            </a:r>
            <a:r>
              <a:rPr lang="sk-SK" sz="3000" dirty="0">
                <a:latin typeface="Abadi" panose="020B0604020104020204" pitchFamily="34" charset="0"/>
              </a:rPr>
              <a:t>: pri viazaní vyslovíme aj koncové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n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en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avril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ɑ̃navʀil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dirty="0">
                <a:latin typeface="Abadi" panose="020B0604020104020204" pitchFamily="34" charset="0"/>
              </a:rPr>
              <a:t>slová vo francúzštine neviažeme vždy a všade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73042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POVINNÉ VIAZANIE</a:t>
            </a: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k-SK" sz="3000" dirty="0">
                <a:latin typeface="Abadi" panose="020B0604020104020204" pitchFamily="34" charset="0"/>
              </a:rPr>
              <a:t>- pri slovách </a:t>
            </a:r>
            <a:r>
              <a:rPr lang="sk-SK" sz="3000" b="1" dirty="0">
                <a:latin typeface="Abadi" panose="020B0604020104020204" pitchFamily="34" charset="0"/>
              </a:rPr>
              <a:t>gramaticky</a:t>
            </a:r>
            <a:r>
              <a:rPr lang="sk-SK" sz="3000" dirty="0">
                <a:latin typeface="Abadi" panose="020B0604020104020204" pitchFamily="34" charset="0"/>
              </a:rPr>
              <a:t> a </a:t>
            </a:r>
            <a:r>
              <a:rPr lang="sk-SK" sz="3000" b="1" dirty="0">
                <a:latin typeface="Abadi" panose="020B0604020104020204" pitchFamily="34" charset="0"/>
              </a:rPr>
              <a:t>významovo úzko spojených</a:t>
            </a:r>
          </a:p>
          <a:p>
            <a:pPr marL="0" indent="0">
              <a:lnSpc>
                <a:spcPct val="100000"/>
              </a:lnSpc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>
              <a:lnSpc>
                <a:spcPct val="100000"/>
              </a:lnSpc>
            </a:pP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člen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b="1" dirty="0">
                <a:latin typeface="Abadi" panose="020B0604020104020204" pitchFamily="34" charset="0"/>
              </a:rPr>
              <a:t>+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podstatné meno</a:t>
            </a:r>
            <a:r>
              <a:rPr lang="sk-SK" sz="3000" dirty="0">
                <a:latin typeface="Abadi" panose="020B0604020104020204" pitchFamily="34" charset="0"/>
              </a:rPr>
              <a:t>: des </a:t>
            </a:r>
            <a:r>
              <a:rPr lang="sk-SK" sz="3000" dirty="0" err="1">
                <a:latin typeface="Abadi" panose="020B0604020104020204" pitchFamily="34" charset="0"/>
              </a:rPr>
              <a:t>artistes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dezaʀtist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ukazovacie</a:t>
            </a:r>
            <a:r>
              <a:rPr lang="sk-SK" sz="3000" dirty="0">
                <a:latin typeface="Abadi" panose="020B0604020104020204" pitchFamily="34" charset="0"/>
              </a:rPr>
              <a:t> alebo </a:t>
            </a: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privlastňovacie zámeno </a:t>
            </a:r>
            <a:r>
              <a:rPr lang="sk-SK" sz="3000" b="1" dirty="0">
                <a:latin typeface="Abadi" panose="020B0604020104020204" pitchFamily="34" charset="0"/>
              </a:rPr>
              <a:t>+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podstatné meno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dirty="0" err="1">
                <a:latin typeface="Abadi" panose="020B0604020104020204" pitchFamily="34" charset="0"/>
              </a:rPr>
              <a:t>ces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années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sezane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 </a:t>
            </a:r>
            <a:r>
              <a:rPr lang="sk-SK" sz="3000" dirty="0">
                <a:latin typeface="Abadi" panose="020B0604020104020204" pitchFamily="34" charset="0"/>
              </a:rPr>
              <a:t>; </a:t>
            </a:r>
            <a:r>
              <a:rPr lang="sk-SK" sz="3000" dirty="0" err="1">
                <a:latin typeface="Abadi" panose="020B0604020104020204" pitchFamily="34" charset="0"/>
              </a:rPr>
              <a:t>leurs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œuvres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lœʀzœvʀ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prídavné meno </a:t>
            </a:r>
            <a:r>
              <a:rPr lang="sk-SK" sz="3000" b="1" dirty="0">
                <a:latin typeface="Abadi" panose="020B0604020104020204" pitchFamily="34" charset="0"/>
              </a:rPr>
              <a:t>+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podstatné meno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chers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amis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[ʃ</a:t>
            </a:r>
            <a:r>
              <a:rPr lang="el-GR" sz="3000" dirty="0">
                <a:solidFill>
                  <a:srgbClr val="0000FF"/>
                </a:solidFill>
                <a:latin typeface="Abadi" panose="020B0604020104020204" pitchFamily="34" charset="0"/>
              </a:rPr>
              <a:t>ε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ʀzami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osobné zámeno </a:t>
            </a:r>
            <a:r>
              <a:rPr lang="sk-SK" sz="3000" b="1" dirty="0">
                <a:latin typeface="Abadi" panose="020B0604020104020204" pitchFamily="34" charset="0"/>
              </a:rPr>
              <a:t>+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sloveso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vous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avez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vuzave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30613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767"/>
            <a:ext cx="10515600" cy="541919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číslovka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deux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heures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dœzœʀ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 </a:t>
            </a:r>
            <a:r>
              <a:rPr lang="sk-SK" sz="3000" dirty="0">
                <a:latin typeface="Abadi" panose="020B0604020104020204" pitchFamily="34" charset="0"/>
              </a:rPr>
              <a:t>; cent </a:t>
            </a:r>
            <a:r>
              <a:rPr lang="sk-SK" sz="3000" dirty="0" err="1">
                <a:latin typeface="Abadi" panose="020B0604020104020204" pitchFamily="34" charset="0"/>
              </a:rPr>
              <a:t>ans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sɑ̃tɑ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̃]</a:t>
            </a:r>
          </a:p>
          <a:p>
            <a:pPr>
              <a:lnSpc>
                <a:spcPct val="150000"/>
              </a:lnSpc>
            </a:pP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jednoslovné príslovky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très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agréable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tʀ</a:t>
            </a:r>
            <a:r>
              <a:rPr lang="el-GR" sz="3000" dirty="0">
                <a:solidFill>
                  <a:srgbClr val="0000FF"/>
                </a:solidFill>
                <a:latin typeface="Abadi" panose="020B0604020104020204" pitchFamily="34" charset="0"/>
              </a:rPr>
              <a:t>ε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zagʀeabl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sk-SK" sz="3000" b="1" u="sng" dirty="0">
                <a:solidFill>
                  <a:srgbClr val="0070C0"/>
                </a:solidFill>
                <a:latin typeface="Abadi" panose="020B0604020104020204" pitchFamily="34" charset="0"/>
              </a:rPr>
              <a:t>jednoslabičná predložka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dans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un</a:t>
            </a:r>
            <a:r>
              <a:rPr lang="sk-SK" sz="3000" dirty="0">
                <a:latin typeface="Abadi" panose="020B0604020104020204" pitchFamily="34" charset="0"/>
              </a:rPr>
              <a:t> bar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dɑ̃zœ̃baʀ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65304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282"/>
            <a:ext cx="10515600" cy="54866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4000" u="sng" dirty="0">
                <a:solidFill>
                  <a:srgbClr val="0000FF"/>
                </a:solidFill>
                <a:latin typeface="Arial Black" panose="020B0A04020102020204" pitchFamily="34" charset="0"/>
              </a:rPr>
              <a:t>ZAKÁZANÉ VIAZANIE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dirty="0">
                <a:latin typeface="Abadi" panose="020B0604020104020204" pitchFamily="34" charset="0"/>
              </a:rPr>
              <a:t>pred </a:t>
            </a:r>
            <a:r>
              <a:rPr lang="sk-SK" sz="3000" b="1" dirty="0">
                <a:solidFill>
                  <a:srgbClr val="0070C0"/>
                </a:solidFill>
                <a:latin typeface="Abadi" panose="020B0604020104020204" pitchFamily="34" charset="0"/>
              </a:rPr>
              <a:t>et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b="1" dirty="0" err="1">
                <a:solidFill>
                  <a:srgbClr val="0070C0"/>
                </a:solidFill>
                <a:latin typeface="Abadi" panose="020B0604020104020204" pitchFamily="34" charset="0"/>
              </a:rPr>
              <a:t>oui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b="1" dirty="0" err="1">
                <a:solidFill>
                  <a:srgbClr val="0070C0"/>
                </a:solidFill>
                <a:latin typeface="Abadi" panose="020B0604020104020204" pitchFamily="34" charset="0"/>
              </a:rPr>
              <a:t>huit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b="1" dirty="0" err="1">
                <a:solidFill>
                  <a:srgbClr val="0070C0"/>
                </a:solidFill>
                <a:latin typeface="Abadi" panose="020B0604020104020204" pitchFamily="34" charset="0"/>
              </a:rPr>
              <a:t>onze</a:t>
            </a:r>
            <a:r>
              <a:rPr lang="sk-SK" sz="3000" dirty="0">
                <a:latin typeface="Abadi" panose="020B0604020104020204" pitchFamily="34" charset="0"/>
              </a:rPr>
              <a:t>: et </a:t>
            </a:r>
            <a:r>
              <a:rPr lang="sk-SK" sz="3000" dirty="0" err="1">
                <a:latin typeface="Abadi" panose="020B0604020104020204" pitchFamily="34" charset="0"/>
              </a:rPr>
              <a:t>après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eapʀ</a:t>
            </a:r>
            <a:r>
              <a:rPr lang="el-GR" sz="3000" dirty="0">
                <a:solidFill>
                  <a:srgbClr val="0000FF"/>
                </a:solidFill>
                <a:latin typeface="Abadi" panose="020B0604020104020204" pitchFamily="34" charset="0"/>
              </a:rPr>
              <a:t>ε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  <a:endParaRPr lang="el-GR" sz="3000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</a:t>
            </a:r>
            <a:r>
              <a:rPr lang="sk-SK" sz="3000" dirty="0" err="1">
                <a:latin typeface="Abadi" panose="020B0604020104020204" pitchFamily="34" charset="0"/>
              </a:rPr>
              <a:t>mais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oui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[m</a:t>
            </a:r>
            <a:r>
              <a:rPr lang="el-GR" sz="3000" dirty="0">
                <a:solidFill>
                  <a:srgbClr val="0000FF"/>
                </a:solidFill>
                <a:latin typeface="Abadi" panose="020B0604020104020204" pitchFamily="34" charset="0"/>
              </a:rPr>
              <a:t>ε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wi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</a:t>
            </a:r>
            <a:r>
              <a:rPr lang="sk-SK" sz="3000" dirty="0" err="1">
                <a:latin typeface="Abadi" panose="020B0604020104020204" pitchFamily="34" charset="0"/>
              </a:rPr>
              <a:t>tous</a:t>
            </a:r>
            <a:r>
              <a:rPr lang="sk-SK" sz="3000" dirty="0">
                <a:latin typeface="Abadi" panose="020B0604020104020204" pitchFamily="34" charset="0"/>
              </a:rPr>
              <a:t> les </a:t>
            </a:r>
            <a:r>
              <a:rPr lang="sk-SK" sz="3000" dirty="0" err="1">
                <a:latin typeface="Abadi" panose="020B0604020104020204" pitchFamily="34" charset="0"/>
              </a:rPr>
              <a:t>huit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ans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tuleɥitɑ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̃]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</a:t>
            </a:r>
            <a:r>
              <a:rPr lang="sk-SK" sz="3000" dirty="0" err="1">
                <a:latin typeface="Abadi" panose="020B0604020104020204" pitchFamily="34" charset="0"/>
              </a:rPr>
              <a:t>leurs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onze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filles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lœʀɔ̃zfij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r>
              <a:rPr lang="sk-SK" sz="3000" dirty="0">
                <a:latin typeface="Abadi" panose="020B0604020104020204" pitchFamily="34" charset="0"/>
              </a:rPr>
              <a:t>pred </a:t>
            </a:r>
            <a:r>
              <a:rPr lang="sk-SK" sz="3000" b="1" dirty="0">
                <a:solidFill>
                  <a:srgbClr val="0070C0"/>
                </a:solidFill>
                <a:latin typeface="Abadi" panose="020B0604020104020204" pitchFamily="34" charset="0"/>
              </a:rPr>
              <a:t>aspirovaným h</a:t>
            </a:r>
            <a:r>
              <a:rPr lang="sk-SK" sz="3000" dirty="0">
                <a:latin typeface="Abadi" panose="020B0604020104020204" pitchFamily="34" charset="0"/>
              </a:rPr>
              <a:t>: les héros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leeʀo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les </a:t>
            </a:r>
            <a:r>
              <a:rPr lang="sk-SK" sz="3000" dirty="0" err="1">
                <a:latin typeface="Abadi" panose="020B0604020104020204" pitchFamily="34" charset="0"/>
              </a:rPr>
              <a:t>Hongrois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leɔ̃gʀwa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</a:p>
          <a:p>
            <a:r>
              <a:rPr lang="sk-SK" sz="3000" dirty="0">
                <a:latin typeface="Abadi" panose="020B0604020104020204" pitchFamily="34" charset="0"/>
              </a:rPr>
              <a:t>v </a:t>
            </a:r>
            <a:r>
              <a:rPr lang="sk-SK" sz="3000" b="1" dirty="0">
                <a:solidFill>
                  <a:srgbClr val="0070C0"/>
                </a:solidFill>
                <a:latin typeface="Abadi" panose="020B0604020104020204" pitchFamily="34" charset="0"/>
              </a:rPr>
              <a:t>dátumoch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trois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avril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[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lə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dirty="0" err="1">
                <a:solidFill>
                  <a:srgbClr val="0000FF"/>
                </a:solidFill>
                <a:latin typeface="Abadi" panose="020B0604020104020204" pitchFamily="34" charset="0"/>
              </a:rPr>
              <a:t>tʀwaavʀil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]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4717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ADJECTIFS NUMÉRAUX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9822"/>
            <a:ext cx="10515600" cy="4351338"/>
          </a:xfrm>
        </p:spPr>
        <p:txBody>
          <a:bodyPr>
            <a:noAutofit/>
          </a:bodyPr>
          <a:lstStyle/>
          <a:p>
            <a:r>
              <a:rPr lang="sk-SK" sz="3000" b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ADJECTIFS NUMÉRAUX CARDINAUX 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2" name="Tabuľka 4">
            <a:extLst>
              <a:ext uri="{FF2B5EF4-FFF2-40B4-BE49-F238E27FC236}">
                <a16:creationId xmlns:a16="http://schemas.microsoft.com/office/drawing/2014/main" id="{1E8D9FE8-C974-37CF-1B88-DAABF8C22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922373"/>
              </p:ext>
            </p:extLst>
          </p:nvPr>
        </p:nvGraphicFramePr>
        <p:xfrm>
          <a:off x="1289667" y="2300743"/>
          <a:ext cx="8128002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15831675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5320078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15734620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8463249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73654260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1220650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zéro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800" b="0" i="0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zeʀo</a:t>
                      </a:r>
                      <a:r>
                        <a:rPr lang="sk-SK" sz="1800" b="0" i="0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]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890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œ̃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], 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yn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onze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ɔ̃z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773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deux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dø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douze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duz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440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trois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tʀwɑ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treize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tʀ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ε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z]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494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quatre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katʀ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quatorze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katɔʀz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229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cinq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s</a:t>
                      </a:r>
                      <a:r>
                        <a:rPr lang="el-G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ε̃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k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quinze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l-G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ε̃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433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six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sis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seize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l-G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694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sept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s</a:t>
                      </a:r>
                      <a:r>
                        <a:rPr lang="el-G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t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dix-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sept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di(s)s</a:t>
                      </a:r>
                      <a:r>
                        <a:rPr lang="el-G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842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huit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ˈ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ɥit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dix-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huit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dizɥit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326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neuf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nœf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dix-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neuf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diznœf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80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dix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dis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vingt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l-G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ε̃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462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134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6494"/>
            <a:ext cx="10515600" cy="554046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dirty="0">
                <a:latin typeface="Abadi" panose="020B0604020104020204" pitchFamily="34" charset="0"/>
              </a:rPr>
              <a:t>v </a:t>
            </a:r>
            <a:r>
              <a:rPr lang="sk-SK" sz="3000" b="1" dirty="0">
                <a:latin typeface="Abadi" panose="020B0604020104020204" pitchFamily="34" charset="0"/>
              </a:rPr>
              <a:t>dátume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2</a:t>
            </a:r>
            <a:r>
              <a:rPr lang="sk-SK" sz="3000" dirty="0">
                <a:latin typeface="Abadi" panose="020B0604020104020204" pitchFamily="34" charset="0"/>
              </a:rPr>
              <a:t> (</a:t>
            </a:r>
            <a:r>
              <a:rPr lang="sk-SK" sz="3000" dirty="0" err="1">
                <a:latin typeface="Abadi" panose="020B0604020104020204" pitchFamily="34" charset="0"/>
              </a:rPr>
              <a:t>deux</a:t>
            </a:r>
            <a:r>
              <a:rPr lang="sk-SK" sz="3000" dirty="0">
                <a:latin typeface="Abadi" panose="020B0604020104020204" pitchFamily="34" charset="0"/>
              </a:rPr>
              <a:t>) </a:t>
            </a:r>
            <a:r>
              <a:rPr lang="sk-SK" sz="3000" dirty="0" err="1">
                <a:latin typeface="Abadi" panose="020B0604020104020204" pitchFamily="34" charset="0"/>
              </a:rPr>
              <a:t>mai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iba </a:t>
            </a:r>
            <a:r>
              <a:rPr lang="sk-SK" sz="3000" dirty="0">
                <a:solidFill>
                  <a:srgbClr val="FF0000"/>
                </a:solidFill>
                <a:latin typeface="Abadi" panose="020B0604020104020204" pitchFamily="34" charset="0"/>
              </a:rPr>
              <a:t>„prvá“ </a:t>
            </a:r>
            <a:r>
              <a:rPr lang="sk-SK" sz="3000" dirty="0">
                <a:latin typeface="Abadi" panose="020B0604020104020204" pitchFamily="34" charset="0"/>
              </a:rPr>
              <a:t>je </a:t>
            </a:r>
            <a:r>
              <a:rPr lang="sk-SK" sz="3000" dirty="0">
                <a:solidFill>
                  <a:srgbClr val="FF0000"/>
                </a:solidFill>
                <a:latin typeface="Abadi" panose="020B0604020104020204" pitchFamily="34" charset="0"/>
              </a:rPr>
              <a:t>radová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sk-SK" sz="3000" baseline="30000" dirty="0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sk-SK" sz="3000" baseline="300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(</a:t>
            </a:r>
            <a:r>
              <a:rPr lang="sk-SK" sz="3000" dirty="0" err="1">
                <a:latin typeface="Abadi" panose="020B0604020104020204" pitchFamily="34" charset="0"/>
              </a:rPr>
              <a:t>premier</a:t>
            </a:r>
            <a:r>
              <a:rPr lang="sk-SK" sz="3000" dirty="0">
                <a:latin typeface="Abadi" panose="020B0604020104020204" pitchFamily="34" charset="0"/>
              </a:rPr>
              <a:t>) </a:t>
            </a:r>
            <a:r>
              <a:rPr lang="sk-SK" sz="3000" dirty="0" err="1">
                <a:latin typeface="Abadi" panose="020B0604020104020204" pitchFamily="34" charset="0"/>
              </a:rPr>
              <a:t>mai</a:t>
            </a: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dirty="0">
                <a:latin typeface="Abadi" panose="020B0604020104020204" pitchFamily="34" charset="0"/>
              </a:rPr>
              <a:t>v poradí </a:t>
            </a:r>
            <a:r>
              <a:rPr lang="sk-SK" sz="3000" b="1" dirty="0">
                <a:latin typeface="Abadi" panose="020B0604020104020204" pitchFamily="34" charset="0"/>
              </a:rPr>
              <a:t>panovníkov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b="1" dirty="0">
                <a:latin typeface="Abadi" panose="020B0604020104020204" pitchFamily="34" charset="0"/>
              </a:rPr>
              <a:t>pápežov</a:t>
            </a:r>
            <a:r>
              <a:rPr lang="sk-SK" sz="3000" dirty="0">
                <a:latin typeface="Abadi" panose="020B0604020104020204" pitchFamily="34" charset="0"/>
              </a:rPr>
              <a:t>: Louis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XIV</a:t>
            </a:r>
            <a:r>
              <a:rPr lang="sk-SK" sz="3000" dirty="0">
                <a:latin typeface="Abadi" panose="020B0604020104020204" pitchFamily="34" charset="0"/>
              </a:rPr>
              <a:t> (</a:t>
            </a:r>
            <a:r>
              <a:rPr lang="sk-SK" sz="3000" dirty="0" err="1">
                <a:latin typeface="Abadi" panose="020B0604020104020204" pitchFamily="34" charset="0"/>
              </a:rPr>
              <a:t>quatorze</a:t>
            </a:r>
            <a:r>
              <a:rPr lang="sk-SK" sz="3000" dirty="0">
                <a:latin typeface="Abadi" panose="020B0604020104020204" pitchFamily="34" charset="0"/>
              </a:rPr>
              <a:t>)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Jean-Paul </a:t>
            </a:r>
            <a:r>
              <a:rPr lang="sk-SK" sz="3000" dirty="0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sk-SK" sz="3000" baseline="30000" dirty="0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sk-SK" sz="30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(</a:t>
            </a:r>
            <a:r>
              <a:rPr lang="sk-SK" sz="3000" dirty="0" err="1">
                <a:latin typeface="Abadi" panose="020B0604020104020204" pitchFamily="34" charset="0"/>
              </a:rPr>
              <a:t>premier</a:t>
            </a:r>
            <a:r>
              <a:rPr lang="sk-SK" sz="3000" dirty="0">
                <a:latin typeface="Abadi" panose="020B0604020104020204" pitchFamily="34" charset="0"/>
              </a:rPr>
              <a:t>) </a:t>
            </a:r>
          </a:p>
          <a:p>
            <a:r>
              <a:rPr lang="sk-SK" sz="3000" b="1" dirty="0">
                <a:latin typeface="Abadi" panose="020B0604020104020204" pitchFamily="34" charset="0"/>
              </a:rPr>
              <a:t>číslovanie</a:t>
            </a:r>
            <a:r>
              <a:rPr lang="sk-SK" sz="3000" dirty="0">
                <a:latin typeface="Abadi" panose="020B0604020104020204" pitchFamily="34" charset="0"/>
              </a:rPr>
              <a:t> lekcií, stránok, zväzkov: </a:t>
            </a:r>
            <a:r>
              <a:rPr lang="sk-SK" sz="3000" dirty="0" err="1">
                <a:latin typeface="Abadi" panose="020B0604020104020204" pitchFamily="34" charset="0"/>
              </a:rPr>
              <a:t>page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56</a:t>
            </a:r>
            <a:r>
              <a:rPr lang="sk-SK" sz="3000" dirty="0">
                <a:latin typeface="Abadi" panose="020B0604020104020204" pitchFamily="34" charset="0"/>
              </a:rPr>
              <a:t> (</a:t>
            </a:r>
            <a:r>
              <a:rPr lang="sk-SK" sz="3000" dirty="0" err="1">
                <a:latin typeface="Abadi" panose="020B0604020104020204" pitchFamily="34" charset="0"/>
              </a:rPr>
              <a:t>cinquante-six</a:t>
            </a:r>
            <a:r>
              <a:rPr lang="sk-SK" sz="3000" dirty="0">
                <a:latin typeface="Abadi" panose="020B0604020104020204" pitchFamily="34" charset="0"/>
              </a:rPr>
              <a:t>)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2" name="Tabuľka 4">
            <a:extLst>
              <a:ext uri="{FF2B5EF4-FFF2-40B4-BE49-F238E27FC236}">
                <a16:creationId xmlns:a16="http://schemas.microsoft.com/office/drawing/2014/main" id="{ED135700-C33F-7B8A-4CF3-1AD321C872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875344"/>
              </p:ext>
            </p:extLst>
          </p:nvPr>
        </p:nvGraphicFramePr>
        <p:xfrm>
          <a:off x="1586752" y="1023800"/>
          <a:ext cx="9233646" cy="24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8941">
                  <a:extLst>
                    <a:ext uri="{9D8B030D-6E8A-4147-A177-3AD203B41FA5}">
                      <a16:colId xmlns:a16="http://schemas.microsoft.com/office/drawing/2014/main" val="2138477412"/>
                    </a:ext>
                  </a:extLst>
                </a:gridCol>
                <a:gridCol w="1538941">
                  <a:extLst>
                    <a:ext uri="{9D8B030D-6E8A-4147-A177-3AD203B41FA5}">
                      <a16:colId xmlns:a16="http://schemas.microsoft.com/office/drawing/2014/main" val="526251073"/>
                    </a:ext>
                  </a:extLst>
                </a:gridCol>
                <a:gridCol w="1538941">
                  <a:extLst>
                    <a:ext uri="{9D8B030D-6E8A-4147-A177-3AD203B41FA5}">
                      <a16:colId xmlns:a16="http://schemas.microsoft.com/office/drawing/2014/main" val="3861601111"/>
                    </a:ext>
                  </a:extLst>
                </a:gridCol>
                <a:gridCol w="1538941">
                  <a:extLst>
                    <a:ext uri="{9D8B030D-6E8A-4147-A177-3AD203B41FA5}">
                      <a16:colId xmlns:a16="http://schemas.microsoft.com/office/drawing/2014/main" val="1410987284"/>
                    </a:ext>
                  </a:extLst>
                </a:gridCol>
                <a:gridCol w="1538941">
                  <a:extLst>
                    <a:ext uri="{9D8B030D-6E8A-4147-A177-3AD203B41FA5}">
                      <a16:colId xmlns:a16="http://schemas.microsoft.com/office/drawing/2014/main" val="2792184402"/>
                    </a:ext>
                  </a:extLst>
                </a:gridCol>
                <a:gridCol w="1538941">
                  <a:extLst>
                    <a:ext uri="{9D8B030D-6E8A-4147-A177-3AD203B41FA5}">
                      <a16:colId xmlns:a16="http://schemas.microsoft.com/office/drawing/2014/main" val="1766909528"/>
                    </a:ext>
                  </a:extLst>
                </a:gridCol>
              </a:tblGrid>
              <a:tr h="4810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vingt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et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v</a:t>
                      </a:r>
                      <a:r>
                        <a:rPr lang="el-GR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ε̃</a:t>
                      </a:r>
                      <a:r>
                        <a:rPr lang="sk-SK" sz="1800" b="0" i="0" kern="12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te</a:t>
                      </a:r>
                      <a:r>
                        <a:rPr lang="sk-SK" sz="1800" b="0" i="0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 œ̃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quarante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kaʀɑ̃t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199887"/>
                  </a:ext>
                </a:extLst>
              </a:tr>
              <a:tr h="4810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vingt-deux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v</a:t>
                      </a:r>
                      <a:r>
                        <a:rPr lang="el-GR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ε̃</a:t>
                      </a:r>
                      <a:r>
                        <a:rPr lang="sk-SK" sz="1800" b="0" i="0" kern="12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dø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cinquante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s</a:t>
                      </a:r>
                      <a:r>
                        <a:rPr lang="el-G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ε̃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kɑ̃t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60127"/>
                  </a:ext>
                </a:extLst>
              </a:tr>
              <a:tr h="4810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vingt-trois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vɛ̃ttʁwa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soixante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swasɑ̃t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974944"/>
                  </a:ext>
                </a:extLst>
              </a:tr>
              <a:tr h="4810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trente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tʀɑ̃t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soixante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-dix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swasɑ̃tdis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751193"/>
                  </a:ext>
                </a:extLst>
              </a:tr>
              <a:tr h="4810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trente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et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tʁɑ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̃.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t‿e.œ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̃]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150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66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Un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peu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de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vocabulaire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...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randonnée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 (f)</a:t>
            </a:r>
            <a:r>
              <a:rPr lang="sk-SK" dirty="0">
                <a:latin typeface="Abadi" panose="020B0604020104020204" pitchFamily="34" charset="0"/>
              </a:rPr>
              <a:t>				túra		</a:t>
            </a:r>
          </a:p>
          <a:p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patinage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 (m)</a:t>
            </a:r>
            <a:r>
              <a:rPr lang="sk-SK" dirty="0">
                <a:latin typeface="Abadi" panose="020B0604020104020204" pitchFamily="34" charset="0"/>
              </a:rPr>
              <a:t>				korčuľovanie/</a:t>
            </a:r>
            <a:r>
              <a:rPr lang="sk-SK" dirty="0" err="1">
                <a:latin typeface="Abadi" panose="020B0604020104020204" pitchFamily="34" charset="0"/>
              </a:rPr>
              <a:t>bruslení</a:t>
            </a:r>
            <a:endParaRPr lang="sk-SK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</a:t>
            </a:r>
            <a:r>
              <a:rPr lang="sk-SK" dirty="0" err="1">
                <a:latin typeface="Abadi" panose="020B0604020104020204" pitchFamily="34" charset="0"/>
              </a:rPr>
              <a:t>patiner</a:t>
            </a:r>
            <a:r>
              <a:rPr lang="sk-SK" dirty="0">
                <a:latin typeface="Abadi" panose="020B0604020104020204" pitchFamily="34" charset="0"/>
              </a:rPr>
              <a:t> 					korčuľovať sa</a:t>
            </a:r>
          </a:p>
          <a:p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équitation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 (f)</a:t>
            </a:r>
            <a:r>
              <a:rPr lang="sk-SK" dirty="0">
                <a:latin typeface="Abadi" panose="020B0604020104020204" pitchFamily="34" charset="0"/>
              </a:rPr>
              <a:t>				jazda na koni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</a:t>
            </a:r>
            <a:r>
              <a:rPr lang="sk-SK" dirty="0" err="1">
                <a:latin typeface="Abadi" panose="020B0604020104020204" pitchFamily="34" charset="0"/>
              </a:rPr>
              <a:t>faire</a:t>
            </a:r>
            <a:r>
              <a:rPr lang="sk-SK" dirty="0">
                <a:latin typeface="Abadi" panose="020B0604020104020204" pitchFamily="34" charset="0"/>
              </a:rPr>
              <a:t> de </a:t>
            </a:r>
            <a:r>
              <a:rPr lang="sk-SK" dirty="0" err="1">
                <a:latin typeface="Abadi" panose="020B0604020104020204" pitchFamily="34" charset="0"/>
              </a:rPr>
              <a:t>l‘équitation</a:t>
            </a:r>
            <a:r>
              <a:rPr lang="sk-SK" dirty="0">
                <a:latin typeface="Abadi" panose="020B0604020104020204" pitchFamily="34" charset="0"/>
              </a:rPr>
              <a:t>			jazdiť na koni</a:t>
            </a:r>
          </a:p>
          <a:p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volley-ball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, </a:t>
            </a:r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volley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 (m)	</a:t>
            </a:r>
            <a:r>
              <a:rPr lang="sk-SK" dirty="0">
                <a:latin typeface="Abadi" panose="020B0604020104020204" pitchFamily="34" charset="0"/>
              </a:rPr>
              <a:t>		volejbal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</a:t>
            </a:r>
            <a:r>
              <a:rPr lang="sk-SK" dirty="0" err="1">
                <a:latin typeface="Abadi" panose="020B0604020104020204" pitchFamily="34" charset="0"/>
              </a:rPr>
              <a:t>jouer</a:t>
            </a:r>
            <a:r>
              <a:rPr lang="sk-SK" dirty="0">
                <a:latin typeface="Abadi" panose="020B0604020104020204" pitchFamily="34" charset="0"/>
              </a:rPr>
              <a:t> au </a:t>
            </a:r>
            <a:r>
              <a:rPr lang="sk-SK" dirty="0" err="1">
                <a:latin typeface="Abadi" panose="020B0604020104020204" pitchFamily="34" charset="0"/>
              </a:rPr>
              <a:t>volley-ball</a:t>
            </a:r>
            <a:r>
              <a:rPr lang="sk-SK" dirty="0">
                <a:latin typeface="Abadi" panose="020B0604020104020204" pitchFamily="34" charset="0"/>
              </a:rPr>
              <a:t>			</a:t>
            </a:r>
            <a:r>
              <a:rPr lang="sk-SK">
                <a:latin typeface="Abadi" panose="020B0604020104020204" pitchFamily="34" charset="0"/>
              </a:rPr>
              <a:t>hrať volejbal</a:t>
            </a:r>
            <a:endParaRPr lang="sk-SK" dirty="0">
              <a:latin typeface="Abadi" panose="020B0604020104020204" pitchFamily="34" charset="0"/>
            </a:endParaRPr>
          </a:p>
          <a:p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ski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 (m)</a:t>
            </a:r>
            <a:r>
              <a:rPr lang="sk-SK" dirty="0">
                <a:latin typeface="Abadi" panose="020B0604020104020204" pitchFamily="34" charset="0"/>
              </a:rPr>
              <a:t>					lyže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</a:t>
            </a:r>
            <a:r>
              <a:rPr lang="sk-SK" dirty="0" err="1">
                <a:latin typeface="Abadi" panose="020B0604020104020204" pitchFamily="34" charset="0"/>
              </a:rPr>
              <a:t>faire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du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ski</a:t>
            </a:r>
            <a:r>
              <a:rPr lang="sk-SK" dirty="0">
                <a:latin typeface="Abadi" panose="020B0604020104020204" pitchFamily="34" charset="0"/>
              </a:rPr>
              <a:t>				lyžovať sa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8061068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</TotalTime>
  <Words>788</Words>
  <Application>Microsoft Office PowerPoint</Application>
  <PresentationFormat>Širokouhlá</PresentationFormat>
  <Paragraphs>168</Paragraphs>
  <Slides>10</Slides>
  <Notes>9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6" baseType="lpstr">
      <vt:lpstr>Abadi</vt:lpstr>
      <vt:lpstr>Arial</vt:lpstr>
      <vt:lpstr>Arial Black</vt:lpstr>
      <vt:lpstr>Calibri</vt:lpstr>
      <vt:lpstr>Calibri Light</vt:lpstr>
      <vt:lpstr>Motív Office</vt:lpstr>
      <vt:lpstr>Prezentácia programu PowerPoint</vt:lpstr>
      <vt:lpstr>LIAISON</vt:lpstr>
      <vt:lpstr>Prezentácia programu PowerPoint</vt:lpstr>
      <vt:lpstr>Prezentácia programu PowerPoint</vt:lpstr>
      <vt:lpstr>Prezentácia programu PowerPoint</vt:lpstr>
      <vt:lpstr>Prezentácia programu PowerPoint</vt:lpstr>
      <vt:lpstr>ADJECTIFS NUMÉRAUX</vt:lpstr>
      <vt:lpstr>Prezentácia programu PowerPoint</vt:lpstr>
      <vt:lpstr>Un peu de vocabulaire...</vt:lpstr>
      <vt:lpstr>Exercices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2</cp:revision>
  <dcterms:created xsi:type="dcterms:W3CDTF">2023-10-13T10:12:58Z</dcterms:created>
  <dcterms:modified xsi:type="dcterms:W3CDTF">2023-10-19T20:20:28Z</dcterms:modified>
</cp:coreProperties>
</file>