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55" r:id="rId2"/>
    <p:sldId id="347" r:id="rId3"/>
    <p:sldId id="348" r:id="rId4"/>
    <p:sldId id="350" r:id="rId5"/>
    <p:sldId id="356" r:id="rId6"/>
    <p:sldId id="357" r:id="rId7"/>
    <p:sldId id="352" r:id="rId8"/>
    <p:sldId id="353" r:id="rId9"/>
    <p:sldId id="354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F88B8E-22E7-4C34-8FA3-A9642A04D4FF}" v="15" dt="2023-11-07T11:03:58.1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49F88B8E-22E7-4C34-8FA3-A9642A04D4FF}"/>
    <pc:docChg chg="undo custSel addSld delSld modSld">
      <pc:chgData name="Michal Varchol" userId="17b5eb1e964ec638" providerId="LiveId" clId="{49F88B8E-22E7-4C34-8FA3-A9642A04D4FF}" dt="2023-11-07T11:13:42.755" v="2438" actId="255"/>
      <pc:docMkLst>
        <pc:docMk/>
      </pc:docMkLst>
      <pc:sldChg chg="del">
        <pc:chgData name="Michal Varchol" userId="17b5eb1e964ec638" providerId="LiveId" clId="{49F88B8E-22E7-4C34-8FA3-A9642A04D4FF}" dt="2023-10-28T22:45:28.680" v="9" actId="47"/>
        <pc:sldMkLst>
          <pc:docMk/>
          <pc:sldMk cId="3286085538" sldId="256"/>
        </pc:sldMkLst>
      </pc:sldChg>
      <pc:sldChg chg="modSp add mod">
        <pc:chgData name="Michal Varchol" userId="17b5eb1e964ec638" providerId="LiveId" clId="{49F88B8E-22E7-4C34-8FA3-A9642A04D4FF}" dt="2023-11-07T09:51:13.982" v="1619" actId="207"/>
        <pc:sldMkLst>
          <pc:docMk/>
          <pc:sldMk cId="3631733161" sldId="347"/>
        </pc:sldMkLst>
        <pc:spChg chg="mod">
          <ac:chgData name="Michal Varchol" userId="17b5eb1e964ec638" providerId="LiveId" clId="{49F88B8E-22E7-4C34-8FA3-A9642A04D4FF}" dt="2023-11-06T13:50:45.068" v="546" actId="20577"/>
          <ac:spMkLst>
            <pc:docMk/>
            <pc:sldMk cId="3631733161" sldId="347"/>
            <ac:spMk id="3" creationId="{43F9DB43-6F04-D0D7-60B8-795413C05DD4}"/>
          </ac:spMkLst>
        </pc:spChg>
        <pc:spChg chg="mod">
          <ac:chgData name="Michal Varchol" userId="17b5eb1e964ec638" providerId="LiveId" clId="{49F88B8E-22E7-4C34-8FA3-A9642A04D4FF}" dt="2023-11-07T09:51:13.982" v="1619" actId="207"/>
          <ac:spMkLst>
            <pc:docMk/>
            <pc:sldMk cId="3631733161" sldId="347"/>
            <ac:spMk id="4" creationId="{21965258-6846-1C71-40CD-B3203C995D68}"/>
          </ac:spMkLst>
        </pc:spChg>
      </pc:sldChg>
      <pc:sldChg chg="delSp modSp add mod">
        <pc:chgData name="Michal Varchol" userId="17b5eb1e964ec638" providerId="LiveId" clId="{49F88B8E-22E7-4C34-8FA3-A9642A04D4FF}" dt="2023-11-07T11:13:42.755" v="2438" actId="255"/>
        <pc:sldMkLst>
          <pc:docMk/>
          <pc:sldMk cId="3916478280" sldId="348"/>
        </pc:sldMkLst>
        <pc:spChg chg="del">
          <ac:chgData name="Michal Varchol" userId="17b5eb1e964ec638" providerId="LiveId" clId="{49F88B8E-22E7-4C34-8FA3-A9642A04D4FF}" dt="2023-11-07T09:28:32.626" v="1005" actId="478"/>
          <ac:spMkLst>
            <pc:docMk/>
            <pc:sldMk cId="3916478280" sldId="348"/>
            <ac:spMk id="3" creationId="{43F9DB43-6F04-D0D7-60B8-795413C05DD4}"/>
          </ac:spMkLst>
        </pc:spChg>
        <pc:spChg chg="mod">
          <ac:chgData name="Michal Varchol" userId="17b5eb1e964ec638" providerId="LiveId" clId="{49F88B8E-22E7-4C34-8FA3-A9642A04D4FF}" dt="2023-11-07T11:13:42.755" v="2438" actId="255"/>
          <ac:spMkLst>
            <pc:docMk/>
            <pc:sldMk cId="3916478280" sldId="348"/>
            <ac:spMk id="4" creationId="{21965258-6846-1C71-40CD-B3203C995D68}"/>
          </ac:spMkLst>
        </pc:spChg>
      </pc:sldChg>
      <pc:sldChg chg="modSp add del mod">
        <pc:chgData name="Michal Varchol" userId="17b5eb1e964ec638" providerId="LiveId" clId="{49F88B8E-22E7-4C34-8FA3-A9642A04D4FF}" dt="2023-11-07T10:40:41.211" v="1976" actId="47"/>
        <pc:sldMkLst>
          <pc:docMk/>
          <pc:sldMk cId="2055509743" sldId="349"/>
        </pc:sldMkLst>
        <pc:spChg chg="mod">
          <ac:chgData name="Michal Varchol" userId="17b5eb1e964ec638" providerId="LiveId" clId="{49F88B8E-22E7-4C34-8FA3-A9642A04D4FF}" dt="2023-11-07T09:56:53.646" v="1715" actId="20577"/>
          <ac:spMkLst>
            <pc:docMk/>
            <pc:sldMk cId="2055509743" sldId="349"/>
            <ac:spMk id="4" creationId="{21965258-6846-1C71-40CD-B3203C995D68}"/>
          </ac:spMkLst>
        </pc:spChg>
      </pc:sldChg>
      <pc:sldChg chg="addSp delSp modSp add mod">
        <pc:chgData name="Michal Varchol" userId="17b5eb1e964ec638" providerId="LiveId" clId="{49F88B8E-22E7-4C34-8FA3-A9642A04D4FF}" dt="2023-11-07T11:04:48.397" v="2406" actId="14100"/>
        <pc:sldMkLst>
          <pc:docMk/>
          <pc:sldMk cId="4208136716" sldId="350"/>
        </pc:sldMkLst>
        <pc:spChg chg="del">
          <ac:chgData name="Michal Varchol" userId="17b5eb1e964ec638" providerId="LiveId" clId="{49F88B8E-22E7-4C34-8FA3-A9642A04D4FF}" dt="2023-11-07T11:03:51.501" v="2390" actId="478"/>
          <ac:spMkLst>
            <pc:docMk/>
            <pc:sldMk cId="4208136716" sldId="350"/>
            <ac:spMk id="3" creationId="{43F9DB43-6F04-D0D7-60B8-795413C05DD4}"/>
          </ac:spMkLst>
        </pc:spChg>
        <pc:spChg chg="del mod">
          <ac:chgData name="Michal Varchol" userId="17b5eb1e964ec638" providerId="LiveId" clId="{49F88B8E-22E7-4C34-8FA3-A9642A04D4FF}" dt="2023-11-07T11:03:55.037" v="2394" actId="478"/>
          <ac:spMkLst>
            <pc:docMk/>
            <pc:sldMk cId="4208136716" sldId="350"/>
            <ac:spMk id="4" creationId="{21965258-6846-1C71-40CD-B3203C995D68}"/>
          </ac:spMkLst>
        </pc:spChg>
        <pc:spChg chg="add del mod">
          <ac:chgData name="Michal Varchol" userId="17b5eb1e964ec638" providerId="LiveId" clId="{49F88B8E-22E7-4C34-8FA3-A9642A04D4FF}" dt="2023-11-07T11:03:56.182" v="2395" actId="478"/>
          <ac:spMkLst>
            <pc:docMk/>
            <pc:sldMk cId="4208136716" sldId="350"/>
            <ac:spMk id="5" creationId="{5FA9DAEE-97A3-0C99-F2D2-FC0C3A934C11}"/>
          </ac:spMkLst>
        </pc:spChg>
        <pc:picChg chg="add mod">
          <ac:chgData name="Michal Varchol" userId="17b5eb1e964ec638" providerId="LiveId" clId="{49F88B8E-22E7-4C34-8FA3-A9642A04D4FF}" dt="2023-11-07T11:04:48.397" v="2406" actId="14100"/>
          <ac:picMkLst>
            <pc:docMk/>
            <pc:sldMk cId="4208136716" sldId="350"/>
            <ac:picMk id="6" creationId="{B2948B05-E59C-EEC0-2EE9-BDD0871C14B1}"/>
          </ac:picMkLst>
        </pc:picChg>
      </pc:sldChg>
      <pc:sldChg chg="add del">
        <pc:chgData name="Michal Varchol" userId="17b5eb1e964ec638" providerId="LiveId" clId="{49F88B8E-22E7-4C34-8FA3-A9642A04D4FF}" dt="2023-11-07T11:05:30.010" v="2407" actId="47"/>
        <pc:sldMkLst>
          <pc:docMk/>
          <pc:sldMk cId="2185068175" sldId="351"/>
        </pc:sldMkLst>
      </pc:sldChg>
      <pc:sldChg chg="modSp add mod">
        <pc:chgData name="Michal Varchol" userId="17b5eb1e964ec638" providerId="LiveId" clId="{49F88B8E-22E7-4C34-8FA3-A9642A04D4FF}" dt="2023-11-07T11:00:53.795" v="2389" actId="113"/>
        <pc:sldMkLst>
          <pc:docMk/>
          <pc:sldMk cId="1620828772" sldId="352"/>
        </pc:sldMkLst>
        <pc:spChg chg="mod">
          <ac:chgData name="Michal Varchol" userId="17b5eb1e964ec638" providerId="LiveId" clId="{49F88B8E-22E7-4C34-8FA3-A9642A04D4FF}" dt="2023-11-07T10:41:45.528" v="2000" actId="20577"/>
          <ac:spMkLst>
            <pc:docMk/>
            <pc:sldMk cId="1620828772" sldId="352"/>
            <ac:spMk id="3" creationId="{43F9DB43-6F04-D0D7-60B8-795413C05DD4}"/>
          </ac:spMkLst>
        </pc:spChg>
        <pc:spChg chg="mod">
          <ac:chgData name="Michal Varchol" userId="17b5eb1e964ec638" providerId="LiveId" clId="{49F88B8E-22E7-4C34-8FA3-A9642A04D4FF}" dt="2023-11-07T11:00:53.795" v="2389" actId="113"/>
          <ac:spMkLst>
            <pc:docMk/>
            <pc:sldMk cId="1620828772" sldId="352"/>
            <ac:spMk id="4" creationId="{21965258-6846-1C71-40CD-B3203C995D68}"/>
          </ac:spMkLst>
        </pc:spChg>
      </pc:sldChg>
      <pc:sldChg chg="addSp modSp add mod">
        <pc:chgData name="Michal Varchol" userId="17b5eb1e964ec638" providerId="LiveId" clId="{49F88B8E-22E7-4C34-8FA3-A9642A04D4FF}" dt="2023-11-06T13:50:19.637" v="525" actId="1076"/>
        <pc:sldMkLst>
          <pc:docMk/>
          <pc:sldMk cId="1699920831" sldId="353"/>
        </pc:sldMkLst>
        <pc:spChg chg="mod">
          <ac:chgData name="Michal Varchol" userId="17b5eb1e964ec638" providerId="LiveId" clId="{49F88B8E-22E7-4C34-8FA3-A9642A04D4FF}" dt="2023-11-06T13:43:25.647" v="361" actId="403"/>
          <ac:spMkLst>
            <pc:docMk/>
            <pc:sldMk cId="1699920831" sldId="353"/>
            <ac:spMk id="3" creationId="{43F9DB43-6F04-D0D7-60B8-795413C05DD4}"/>
          </ac:spMkLst>
        </pc:spChg>
        <pc:spChg chg="mod">
          <ac:chgData name="Michal Varchol" userId="17b5eb1e964ec638" providerId="LiveId" clId="{49F88B8E-22E7-4C34-8FA3-A9642A04D4FF}" dt="2023-11-06T13:49:01.612" v="521" actId="14100"/>
          <ac:spMkLst>
            <pc:docMk/>
            <pc:sldMk cId="1699920831" sldId="353"/>
            <ac:spMk id="4" creationId="{21965258-6846-1C71-40CD-B3203C995D68}"/>
          </ac:spMkLst>
        </pc:spChg>
        <pc:cxnChg chg="add mod">
          <ac:chgData name="Michal Varchol" userId="17b5eb1e964ec638" providerId="LiveId" clId="{49F88B8E-22E7-4C34-8FA3-A9642A04D4FF}" dt="2023-11-06T13:50:19.637" v="525" actId="1076"/>
          <ac:cxnSpMkLst>
            <pc:docMk/>
            <pc:sldMk cId="1699920831" sldId="353"/>
            <ac:cxnSpMk id="5" creationId="{939D3AD4-02ED-C69B-464D-493E5DC51408}"/>
          </ac:cxnSpMkLst>
        </pc:cxnChg>
      </pc:sldChg>
      <pc:sldChg chg="modSp add mod">
        <pc:chgData name="Michal Varchol" userId="17b5eb1e964ec638" providerId="LiveId" clId="{49F88B8E-22E7-4C34-8FA3-A9642A04D4FF}" dt="2023-10-30T19:25:04.557" v="66" actId="20577"/>
        <pc:sldMkLst>
          <pc:docMk/>
          <pc:sldMk cId="106719871" sldId="354"/>
        </pc:sldMkLst>
        <pc:spChg chg="mod">
          <ac:chgData name="Michal Varchol" userId="17b5eb1e964ec638" providerId="LiveId" clId="{49F88B8E-22E7-4C34-8FA3-A9642A04D4FF}" dt="2023-10-30T19:11:49.214" v="12"/>
          <ac:spMkLst>
            <pc:docMk/>
            <pc:sldMk cId="106719871" sldId="354"/>
            <ac:spMk id="3" creationId="{43F9DB43-6F04-D0D7-60B8-795413C05DD4}"/>
          </ac:spMkLst>
        </pc:spChg>
        <pc:spChg chg="mod">
          <ac:chgData name="Michal Varchol" userId="17b5eb1e964ec638" providerId="LiveId" clId="{49F88B8E-22E7-4C34-8FA3-A9642A04D4FF}" dt="2023-10-30T19:25:04.557" v="66" actId="20577"/>
          <ac:spMkLst>
            <pc:docMk/>
            <pc:sldMk cId="106719871" sldId="354"/>
            <ac:spMk id="4" creationId="{21965258-6846-1C71-40CD-B3203C995D68}"/>
          </ac:spMkLst>
        </pc:spChg>
      </pc:sldChg>
      <pc:sldChg chg="modSp add mod">
        <pc:chgData name="Michal Varchol" userId="17b5eb1e964ec638" providerId="LiveId" clId="{49F88B8E-22E7-4C34-8FA3-A9642A04D4FF}" dt="2023-10-28T22:45:31.811" v="11" actId="20577"/>
        <pc:sldMkLst>
          <pc:docMk/>
          <pc:sldMk cId="3612274300" sldId="355"/>
        </pc:sldMkLst>
        <pc:spChg chg="mod">
          <ac:chgData name="Michal Varchol" userId="17b5eb1e964ec638" providerId="LiveId" clId="{49F88B8E-22E7-4C34-8FA3-A9642A04D4FF}" dt="2023-10-28T22:45:31.811" v="11" actId="20577"/>
          <ac:spMkLst>
            <pc:docMk/>
            <pc:sldMk cId="3612274300" sldId="355"/>
            <ac:spMk id="3" creationId="{82778172-7716-6592-29E7-0D11D0703AA5}"/>
          </ac:spMkLst>
        </pc:spChg>
      </pc:sldChg>
      <pc:sldChg chg="addSp modSp add mod">
        <pc:chgData name="Michal Varchol" userId="17b5eb1e964ec638" providerId="LiveId" clId="{49F88B8E-22E7-4C34-8FA3-A9642A04D4FF}" dt="2023-11-07T10:09:01.241" v="1725" actId="1076"/>
        <pc:sldMkLst>
          <pc:docMk/>
          <pc:sldMk cId="585323910" sldId="356"/>
        </pc:sldMkLst>
        <pc:spChg chg="mod">
          <ac:chgData name="Michal Varchol" userId="17b5eb1e964ec638" providerId="LiveId" clId="{49F88B8E-22E7-4C34-8FA3-A9642A04D4FF}" dt="2023-11-06T13:51:44.749" v="570" actId="20577"/>
          <ac:spMkLst>
            <pc:docMk/>
            <pc:sldMk cId="585323910" sldId="356"/>
            <ac:spMk id="3" creationId="{43F9DB43-6F04-D0D7-60B8-795413C05DD4}"/>
          </ac:spMkLst>
        </pc:spChg>
        <pc:spChg chg="mod">
          <ac:chgData name="Michal Varchol" userId="17b5eb1e964ec638" providerId="LiveId" clId="{49F88B8E-22E7-4C34-8FA3-A9642A04D4FF}" dt="2023-11-07T10:07:47.803" v="1720" actId="1076"/>
          <ac:spMkLst>
            <pc:docMk/>
            <pc:sldMk cId="585323910" sldId="356"/>
            <ac:spMk id="4" creationId="{21965258-6846-1C71-40CD-B3203C995D68}"/>
          </ac:spMkLst>
        </pc:spChg>
        <pc:picChg chg="add mod">
          <ac:chgData name="Michal Varchol" userId="17b5eb1e964ec638" providerId="LiveId" clId="{49F88B8E-22E7-4C34-8FA3-A9642A04D4FF}" dt="2023-11-07T10:09:01.241" v="1725" actId="1076"/>
          <ac:picMkLst>
            <pc:docMk/>
            <pc:sldMk cId="585323910" sldId="356"/>
            <ac:picMk id="2" creationId="{58D7366F-2B70-B159-453D-D78FCA474EB0}"/>
          </ac:picMkLst>
        </pc:picChg>
      </pc:sldChg>
      <pc:sldChg chg="delSp modSp add mod">
        <pc:chgData name="Michal Varchol" userId="17b5eb1e964ec638" providerId="LiveId" clId="{49F88B8E-22E7-4C34-8FA3-A9642A04D4FF}" dt="2023-11-07T10:40:09.778" v="1975" actId="404"/>
        <pc:sldMkLst>
          <pc:docMk/>
          <pc:sldMk cId="3474112352" sldId="357"/>
        </pc:sldMkLst>
        <pc:spChg chg="del">
          <ac:chgData name="Michal Varchol" userId="17b5eb1e964ec638" providerId="LiveId" clId="{49F88B8E-22E7-4C34-8FA3-A9642A04D4FF}" dt="2023-11-07T10:09:47.098" v="1726" actId="478"/>
          <ac:spMkLst>
            <pc:docMk/>
            <pc:sldMk cId="3474112352" sldId="357"/>
            <ac:spMk id="3" creationId="{43F9DB43-6F04-D0D7-60B8-795413C05DD4}"/>
          </ac:spMkLst>
        </pc:spChg>
        <pc:spChg chg="mod">
          <ac:chgData name="Michal Varchol" userId="17b5eb1e964ec638" providerId="LiveId" clId="{49F88B8E-22E7-4C34-8FA3-A9642A04D4FF}" dt="2023-11-07T10:40:09.778" v="1975" actId="404"/>
          <ac:spMkLst>
            <pc:docMk/>
            <pc:sldMk cId="3474112352" sldId="357"/>
            <ac:spMk id="4" creationId="{21965258-6846-1C71-40CD-B3203C995D68}"/>
          </ac:spMkLst>
        </pc:spChg>
      </pc:sldChg>
      <pc:sldChg chg="add del">
        <pc:chgData name="Michal Varchol" userId="17b5eb1e964ec638" providerId="LiveId" clId="{49F88B8E-22E7-4C34-8FA3-A9642A04D4FF}" dt="2023-11-07T10:40:58.403" v="1978" actId="47"/>
        <pc:sldMkLst>
          <pc:docMk/>
          <pc:sldMk cId="644432263" sldId="358"/>
        </pc:sldMkLst>
      </pc:sldChg>
      <pc:sldChg chg="modSp add del mod">
        <pc:chgData name="Michal Varchol" userId="17b5eb1e964ec638" providerId="LiveId" clId="{49F88B8E-22E7-4C34-8FA3-A9642A04D4FF}" dt="2023-11-07T10:40:56.465" v="1977" actId="47"/>
        <pc:sldMkLst>
          <pc:docMk/>
          <pc:sldMk cId="2583295463" sldId="359"/>
        </pc:sldMkLst>
        <pc:spChg chg="mod">
          <ac:chgData name="Michal Varchol" userId="17b5eb1e964ec638" providerId="LiveId" clId="{49F88B8E-22E7-4C34-8FA3-A9642A04D4FF}" dt="2023-11-06T13:51:57.512" v="590" actId="20577"/>
          <ac:spMkLst>
            <pc:docMk/>
            <pc:sldMk cId="2583295463" sldId="359"/>
            <ac:spMk id="3" creationId="{43F9DB43-6F04-D0D7-60B8-795413C05D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28A92-9DA8-466F-A5C6-B592AAC8C38E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883596-9F88-4CAC-A9EE-93B6C61F22D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13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88214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72858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55104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37AC02-867B-25CA-652E-03040A1886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641469B-E4F5-4EB3-70D5-082F396CEC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EA70C70-F276-321C-AD58-D7614202A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C6B8-89B3-4888-851F-8F5216FDA601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FE8883F-9B16-402D-2CC2-686A6BFC4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320DF6-9AD2-3A22-3CCA-A05A6D62B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4E1F0-2604-44E4-BB76-7176F90B5A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78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C6A243-62D6-4E55-A3A2-4049DC42D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D4E9363C-44CF-159C-C18F-C200CD6582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3EBAF2AD-3F02-5C16-47E6-D98C47741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C6B8-89B3-4888-851F-8F5216FDA601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A2E5A85-C394-8052-51EF-B24986CE6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CD7B95F-C9EF-840B-F21D-7E4939B2E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4E1F0-2604-44E4-BB76-7176F90B5A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186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8380F841-8C7C-973F-870C-B14364AA2B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89C7F569-D96C-CFA6-329F-CF801F616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4F903FF-03B3-7586-7C4A-4838FA5DF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C6B8-89B3-4888-851F-8F5216FDA601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EEEAB3A3-D9CA-1449-6434-E5A139F4A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AD79B2C-627E-85D6-BACA-D42741F8F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4E1F0-2604-44E4-BB76-7176F90B5A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6692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11/26/2023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44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E9141F-8430-5A31-BE7A-8C88641BD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EFF2B27-55CC-AA91-1367-79E142244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96A54D6-7AF3-EC9C-9DD2-F49144D0B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C6B8-89B3-4888-851F-8F5216FDA601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E281351-5F97-3830-3E4A-471B78219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B2E384D-8A8E-7BE9-E2C1-6C16958E1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4E1F0-2604-44E4-BB76-7176F90B5A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2172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2E5BF6-2D44-3F1F-824F-87AB19BAA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277F1A8-F50B-C57F-D6C0-4FA1F22338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7863AF4-41B2-D31B-6CE6-D477E8233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C6B8-89B3-4888-851F-8F5216FDA601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1139BD9-7D79-1223-0555-5F8E10F91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2AD77F3-EE24-CE28-5D40-EFD7C206B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4E1F0-2604-44E4-BB76-7176F90B5A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123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75257-2478-F711-92DA-5DD134032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AED9BC-33E1-6394-A18B-E00260920D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0A8A97CB-2E0E-0967-EE32-563FF512BA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26D4D955-28BF-A200-E020-C5F375DA9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C6B8-89B3-4888-851F-8F5216FDA601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0ADA372-FADC-3F07-4F5D-2C00A16E9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40CDCFD-6065-6525-4B97-11C7E300E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4E1F0-2604-44E4-BB76-7176F90B5A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017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26DFE1-242C-18D2-1337-93F13BEFA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E9BCF4-4579-2CE0-C4D1-83F1127C71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4B5FB9F0-3B0F-AEEE-F3A0-78BFA11B0A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6D2B7D5-4BE5-DEAC-6653-128496A137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6A0FF663-B392-AB9D-2617-8F7AD0E1B5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68637673-2C99-FD52-1AE9-9B6912236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C6B8-89B3-4888-851F-8F5216FDA601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E356BE09-4ED2-97E5-0A3C-43D5C35A4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48F526F-5D57-7016-2A9E-D35C1DC50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4E1F0-2604-44E4-BB76-7176F90B5A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4527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EA7D0-21A2-0A3A-AABC-15F509B7F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1D729142-9BAF-DA27-16FC-47527C76F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C6B8-89B3-4888-851F-8F5216FDA601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BF23F8F2-FA83-C119-6F72-3485C98AB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2BAD241E-203C-EFD1-CE40-0F32078EA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4E1F0-2604-44E4-BB76-7176F90B5A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88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44939EFE-62B5-CFC8-2066-5C7C3A8B1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C6B8-89B3-4888-851F-8F5216FDA601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2A28E9B0-AD59-CDD7-6F18-F97B88175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19119F87-5BC3-53B5-E084-904F4C0F9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4E1F0-2604-44E4-BB76-7176F90B5A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6947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F0CB9-9F22-E87B-D14B-7E35F8E659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85CFA9A-9023-EDD5-3B6D-B31B0FFC9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6D3D5D-2B96-97C2-81B7-3CC74D14B3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8DF63221-8F62-051E-6228-2C860410F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C6B8-89B3-4888-851F-8F5216FDA601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FB1FAB26-BC4F-E847-7F48-58BC85426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519A343-0687-C84A-84ED-DA0885D30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4E1F0-2604-44E4-BB76-7176F90B5A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163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285BC1-54C0-5182-CAFC-296AB272A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4C945104-6A9B-F97B-67E6-ED5D6A246E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9A46B9D-9542-F030-893F-1F6C7ED6F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6719F994-EBBC-4E0D-316E-D256F01BD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2C6B8-89B3-4888-851F-8F5216FDA601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4F993F6-EE11-3C1D-3972-DA35E57D2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31CB48C-E930-CE18-2A05-3118A1A904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4E1F0-2604-44E4-BB76-7176F90B5A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106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3E63D705-1A88-139B-6459-CE5F1C92C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fr-FR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E399E9-DA5F-3A32-4693-6D9D6396C7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fr-FR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2D4F469-3EBE-068A-FCE1-4011A115D9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2C6B8-89B3-4888-851F-8F5216FDA601}" type="datetimeFigureOut">
              <a:rPr lang="fr-FR" smtClean="0"/>
              <a:t>26/11/2023</a:t>
            </a:fld>
            <a:endParaRPr lang="fr-FR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C52E320-57AE-52F3-E4CD-E1D0EF56E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2167D16-8B1B-8DA1-A918-7D2AA4DB6B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4E1F0-2604-44E4-BB76-7176F90B5A1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795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FF:ROM1BFR01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8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QUELLE HEURE EST-IL ?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02187"/>
          </a:xfrm>
        </p:spPr>
        <p:txBody>
          <a:bodyPr>
            <a:noAutofit/>
          </a:bodyPr>
          <a:lstStyle/>
          <a:p>
            <a:r>
              <a:rPr lang="sk-SK" sz="3000" b="1" u="sng" dirty="0" err="1">
                <a:latin typeface="Abadi" panose="020B0604020104020204" pitchFamily="34" charset="0"/>
              </a:rPr>
              <a:t>question</a:t>
            </a:r>
            <a:r>
              <a:rPr lang="sk-SK" sz="3000" dirty="0">
                <a:latin typeface="Abadi" panose="020B0604020104020204" pitchFamily="34" charset="0"/>
              </a:rPr>
              <a:t> : </a:t>
            </a:r>
            <a:r>
              <a:rPr lang="sk-SK" sz="3000" dirty="0" err="1">
                <a:latin typeface="Abadi" panose="020B0604020104020204" pitchFamily="34" charset="0"/>
              </a:rPr>
              <a:t>Il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est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quelle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heure</a:t>
            </a:r>
            <a:r>
              <a:rPr lang="sk-SK" sz="3000" dirty="0">
                <a:latin typeface="Abadi" panose="020B0604020104020204" pitchFamily="34" charset="0"/>
              </a:rPr>
              <a:t> ? / </a:t>
            </a:r>
            <a:r>
              <a:rPr lang="sk-SK" sz="3000" dirty="0" err="1">
                <a:latin typeface="Abadi" panose="020B0604020104020204" pitchFamily="34" charset="0"/>
              </a:rPr>
              <a:t>Quelle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heure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est-il</a:t>
            </a:r>
            <a:r>
              <a:rPr lang="sk-SK" sz="3000" dirty="0">
                <a:latin typeface="Abadi" panose="020B0604020104020204" pitchFamily="34" charset="0"/>
              </a:rPr>
              <a:t> ?	</a:t>
            </a:r>
          </a:p>
          <a:p>
            <a:r>
              <a:rPr lang="sk-SK" sz="3000" b="1" u="sng" dirty="0" err="1">
                <a:latin typeface="Abadi" panose="020B0604020104020204" pitchFamily="34" charset="0"/>
              </a:rPr>
              <a:t>réponse</a:t>
            </a:r>
            <a:r>
              <a:rPr lang="sk-SK" sz="3000" dirty="0">
                <a:latin typeface="Abadi" panose="020B0604020104020204" pitchFamily="34" charset="0"/>
              </a:rPr>
              <a:t> :	</a:t>
            </a:r>
            <a:r>
              <a:rPr lang="sk-SK" sz="3000" dirty="0" err="1">
                <a:latin typeface="Abadi" panose="020B0604020104020204" pitchFamily="34" charset="0"/>
              </a:rPr>
              <a:t>Il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est</a:t>
            </a:r>
            <a:r>
              <a:rPr lang="sk-SK" sz="3000" dirty="0">
                <a:latin typeface="Abadi" panose="020B0604020104020204" pitchFamily="34" charset="0"/>
              </a:rPr>
              <a:t> ... </a:t>
            </a:r>
            <a:r>
              <a:rPr lang="sk-SK" sz="2400" dirty="0">
                <a:latin typeface="Abadi" panose="020B0604020104020204" pitchFamily="34" charset="0"/>
              </a:rPr>
              <a:t>(</a:t>
            </a:r>
            <a:r>
              <a:rPr lang="sk-SK" sz="2400" dirty="0" err="1">
                <a:latin typeface="Abadi" panose="020B0604020104020204" pitchFamily="34" charset="0"/>
              </a:rPr>
              <a:t>heures</a:t>
            </a:r>
            <a:r>
              <a:rPr lang="sk-SK" sz="2400" dirty="0">
                <a:latin typeface="Abadi" panose="020B0604020104020204" pitchFamily="34" charset="0"/>
              </a:rPr>
              <a:t> + </a:t>
            </a:r>
            <a:r>
              <a:rPr lang="sk-SK" sz="2400" dirty="0" err="1">
                <a:latin typeface="Abadi" panose="020B0604020104020204" pitchFamily="34" charset="0"/>
              </a:rPr>
              <a:t>minutes</a:t>
            </a:r>
            <a:r>
              <a:rPr lang="sk-SK" sz="2400" dirty="0">
                <a:latin typeface="Abadi" panose="020B0604020104020204" pitchFamily="34" charset="0"/>
              </a:rPr>
              <a:t>)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dirty="0">
                <a:solidFill>
                  <a:srgbClr val="0000FF"/>
                </a:solidFill>
                <a:latin typeface="Arial Black" panose="020B0A04020102020204" pitchFamily="34" charset="0"/>
              </a:rPr>
              <a:t>1 : 00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  <a:r>
              <a:rPr lang="sk-SK" sz="2400" b="1" dirty="0" err="1">
                <a:latin typeface="Abadi" panose="020B0604020104020204" pitchFamily="34" charset="0"/>
              </a:rPr>
              <a:t>Il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est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une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heure</a:t>
            </a:r>
            <a:r>
              <a:rPr lang="sk-SK" sz="2400" b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 : 00</a:t>
            </a:r>
            <a:r>
              <a:rPr lang="sk-SK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heure</a:t>
            </a:r>
            <a:r>
              <a:rPr lang="sk-SK" sz="2400" b="1" dirty="0" err="1">
                <a:solidFill>
                  <a:srgbClr val="FF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pile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  <a:r>
              <a:rPr lang="sk-SK" sz="2400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 : 0</a:t>
            </a:r>
            <a:r>
              <a:rPr lang="sk-SK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sk-SK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heure</a:t>
            </a:r>
            <a:r>
              <a:rPr lang="sk-SK" sz="2400" b="1" dirty="0" err="1">
                <a:solidFill>
                  <a:srgbClr val="FF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cinq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k-SK" b="1" dirty="0">
              <a:solidFill>
                <a:srgbClr val="0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 : </a:t>
            </a:r>
            <a:r>
              <a:rPr lang="sk-SK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sk-SK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heures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dix.</a:t>
            </a:r>
            <a:endParaRPr lang="sk-SK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 : </a:t>
            </a:r>
            <a:r>
              <a:rPr lang="sk-SK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sk-SK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heures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quinze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heures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sk-SK" sz="24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quart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k-SK" b="1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 : </a:t>
            </a:r>
            <a:r>
              <a:rPr lang="sk-SK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heures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trente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	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sept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heures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sk-SK" sz="24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demie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k-SK" dirty="0">
              <a:latin typeface="Arial Black" panose="020B0A04020102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31733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640" y="487680"/>
            <a:ext cx="11897360" cy="59639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 : </a:t>
            </a:r>
            <a:r>
              <a:rPr lang="sk-SK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sk-SK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fr-FR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dirty="0">
                <a:latin typeface="Abadi" panose="020B0604020104020204" pitchFamily="34" charset="0"/>
              </a:rPr>
              <a:t>	</a:t>
            </a:r>
            <a:r>
              <a:rPr lang="sk-SK" sz="2400" b="1" dirty="0" err="1">
                <a:latin typeface="Abadi" panose="020B0604020104020204" pitchFamily="34" charset="0"/>
              </a:rPr>
              <a:t>Il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est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sept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heures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quarante</a:t>
            </a:r>
            <a:r>
              <a:rPr lang="sk-SK" sz="2400" b="1" dirty="0">
                <a:latin typeface="Abadi" panose="020B0604020104020204" pitchFamily="34" charset="0"/>
              </a:rPr>
              <a:t>.		</a:t>
            </a:r>
            <a:r>
              <a:rPr lang="sk-SK" sz="2400" b="1" dirty="0" err="1">
                <a:latin typeface="Abadi" panose="020B0604020104020204" pitchFamily="34" charset="0"/>
              </a:rPr>
              <a:t>Il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est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huit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heures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moins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vingt</a:t>
            </a:r>
            <a:r>
              <a:rPr lang="sk-SK" sz="2400" b="1" dirty="0">
                <a:latin typeface="Abadi" panose="020B0604020104020204" pitchFamily="34" charset="0"/>
              </a:rPr>
              <a:t>.</a:t>
            </a: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7 : </a:t>
            </a:r>
            <a:r>
              <a:rPr lang="sk-SK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45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dirty="0">
                <a:latin typeface="Abadi" panose="020B0604020104020204" pitchFamily="34" charset="0"/>
              </a:rPr>
              <a:t>		</a:t>
            </a:r>
            <a:r>
              <a:rPr lang="sk-SK" sz="2400" b="1" dirty="0" err="1">
                <a:latin typeface="Abadi" panose="020B0604020104020204" pitchFamily="34" charset="0"/>
              </a:rPr>
              <a:t>Il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est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sept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heures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quarante-cinq</a:t>
            </a:r>
            <a:r>
              <a:rPr lang="sk-SK" sz="2400" b="1" dirty="0">
                <a:latin typeface="Abadi" panose="020B0604020104020204" pitchFamily="34" charset="0"/>
              </a:rPr>
              <a:t>.	</a:t>
            </a:r>
            <a:r>
              <a:rPr lang="sk-SK" sz="2400" b="1" dirty="0" err="1">
                <a:latin typeface="Abadi" panose="020B0604020104020204" pitchFamily="34" charset="0"/>
              </a:rPr>
              <a:t>Il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est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huit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heures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moins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solidFill>
                  <a:srgbClr val="0000FF"/>
                </a:solidFill>
                <a:latin typeface="Abadi" panose="020B0604020104020204" pitchFamily="34" charset="0"/>
              </a:rPr>
              <a:t>le</a:t>
            </a:r>
            <a:r>
              <a:rPr lang="sk-SK" sz="24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solidFill>
                  <a:srgbClr val="0000FF"/>
                </a:solidFill>
                <a:latin typeface="Abadi" panose="020B0604020104020204" pitchFamily="34" charset="0"/>
              </a:rPr>
              <a:t>quart</a:t>
            </a:r>
            <a:r>
              <a:rPr lang="sk-SK" sz="2400" b="1" dirty="0">
                <a:latin typeface="Abadi" panose="020B0604020104020204" pitchFamily="34" charset="0"/>
              </a:rPr>
              <a:t>.</a:t>
            </a:r>
            <a:endParaRPr lang="sk-SK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sk-SK" b="1" dirty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12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: 00 </a:t>
            </a:r>
            <a:r>
              <a:rPr lang="sk-SK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douze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heures</a:t>
            </a:r>
            <a:r>
              <a:rPr lang="sk-SK" sz="2400" b="1" dirty="0">
                <a:solidFill>
                  <a:srgbClr val="000000"/>
                </a:solidFill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Il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FF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midi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sk-SK" b="1" dirty="0">
              <a:solidFill>
                <a:srgbClr val="000000"/>
              </a:solidFill>
              <a:effectLst/>
              <a:latin typeface="Abadi" panose="020B0604020104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sk-SK" b="1" dirty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00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: 00 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  <a:r>
              <a:rPr lang="sk-SK" sz="2400" b="1" dirty="0" err="1">
                <a:latin typeface="Abadi" panose="020B0604020104020204" pitchFamily="34" charset="0"/>
              </a:rPr>
              <a:t>Il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est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solidFill>
                  <a:srgbClr val="0000FF"/>
                </a:solidFill>
                <a:latin typeface="Abadi" panose="020B0604020104020204" pitchFamily="34" charset="0"/>
              </a:rPr>
              <a:t>minuit</a:t>
            </a:r>
            <a:r>
              <a:rPr lang="sk-SK" sz="2400" b="1" dirty="0">
                <a:latin typeface="Abadi" panose="020B0604020104020204" pitchFamily="34" charset="0"/>
              </a:rPr>
              <a:t>.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dirty="0">
                <a:latin typeface="Abadi" panose="020B0604020104020204" pitchFamily="34" charset="0"/>
              </a:rPr>
              <a:t>*</a:t>
            </a:r>
            <a:r>
              <a:rPr lang="sk-SK" b="1" u="sng" dirty="0" err="1">
                <a:latin typeface="Abadi" panose="020B0604020104020204" pitchFamily="34" charset="0"/>
              </a:rPr>
              <a:t>pour</a:t>
            </a:r>
            <a:r>
              <a:rPr lang="sk-SK" b="1" u="sng" dirty="0">
                <a:latin typeface="Abadi" panose="020B0604020104020204" pitchFamily="34" charset="0"/>
              </a:rPr>
              <a:t> les </a:t>
            </a:r>
            <a:r>
              <a:rPr lang="sk-SK" b="1" u="sng" dirty="0" err="1">
                <a:latin typeface="Abadi" panose="020B0604020104020204" pitchFamily="34" charset="0"/>
              </a:rPr>
              <a:t>minutes</a:t>
            </a:r>
            <a:r>
              <a:rPr lang="sk-SK" b="1" u="sng" dirty="0">
                <a:latin typeface="Abadi" panose="020B0604020104020204" pitchFamily="34" charset="0"/>
              </a:rPr>
              <a:t> </a:t>
            </a:r>
            <a:r>
              <a:rPr lang="sk-SK" dirty="0">
                <a:latin typeface="Abadi" panose="020B0604020104020204" pitchFamily="34" charset="0"/>
              </a:rPr>
              <a:t>(35, 40, 45, 50, 55) : </a:t>
            </a:r>
            <a:r>
              <a:rPr lang="sk-SK" sz="2400" dirty="0" err="1">
                <a:latin typeface="Abadi" panose="020B0604020104020204" pitchFamily="34" charset="0"/>
              </a:rPr>
              <a:t>heure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suivante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moins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minutes</a:t>
            </a: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sk-SK" sz="2400" dirty="0" err="1">
                <a:latin typeface="Abadi" panose="020B0604020104020204" pitchFamily="34" charset="0"/>
              </a:rPr>
              <a:t>restantes</a:t>
            </a:r>
            <a:endParaRPr lang="sk-SK" sz="24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2400" dirty="0">
              <a:latin typeface="Abadi" panose="020B0604020104020204" pitchFamily="34" charset="0"/>
            </a:endParaRPr>
          </a:p>
          <a:p>
            <a:r>
              <a:rPr lang="sk-SK" b="1" u="sng" dirty="0">
                <a:latin typeface="Abadi" panose="020B0604020104020204" pitchFamily="34" charset="0"/>
              </a:rPr>
              <a:t>2 </a:t>
            </a:r>
            <a:r>
              <a:rPr lang="sk-SK" b="1" u="sng" dirty="0" err="1">
                <a:latin typeface="Abadi" panose="020B0604020104020204" pitchFamily="34" charset="0"/>
              </a:rPr>
              <a:t>façons</a:t>
            </a:r>
            <a:r>
              <a:rPr lang="sk-SK" b="1" u="sng" dirty="0">
                <a:latin typeface="Abadi" panose="020B0604020104020204" pitchFamily="34" charset="0"/>
              </a:rPr>
              <a:t> de </a:t>
            </a:r>
            <a:r>
              <a:rPr lang="sk-SK" b="1" u="sng" dirty="0" err="1">
                <a:latin typeface="Abadi" panose="020B0604020104020204" pitchFamily="34" charset="0"/>
              </a:rPr>
              <a:t>dire</a:t>
            </a:r>
            <a:r>
              <a:rPr lang="sk-SK" b="1" dirty="0">
                <a:latin typeface="Abadi" panose="020B0604020104020204" pitchFamily="34" charset="0"/>
              </a:rPr>
              <a:t> </a:t>
            </a:r>
            <a:r>
              <a:rPr lang="sk-SK" dirty="0">
                <a:latin typeface="Abadi" panose="020B0604020104020204" pitchFamily="34" charset="0"/>
              </a:rPr>
              <a:t>: 	</a:t>
            </a:r>
            <a:r>
              <a:rPr lang="sk-SK" b="1" dirty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: </a:t>
            </a:r>
            <a:r>
              <a:rPr lang="sk-SK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sk-SK" dirty="0">
                <a:solidFill>
                  <a:srgbClr val="0000FF"/>
                </a:solidFill>
                <a:latin typeface="Abadi" panose="020B0604020104020204" pitchFamily="34" charset="0"/>
              </a:rPr>
              <a:t>   </a:t>
            </a:r>
            <a:r>
              <a:rPr lang="sk-SK" dirty="0">
                <a:latin typeface="Abadi" panose="020B0604020104020204" pitchFamily="34" charset="0"/>
              </a:rPr>
              <a:t>	</a:t>
            </a:r>
            <a:r>
              <a:rPr lang="sk-SK" sz="2400" b="1" dirty="0">
                <a:latin typeface="Abadi" panose="020B0604020104020204" pitchFamily="34" charset="0"/>
              </a:rPr>
              <a:t>dix-</a:t>
            </a:r>
            <a:r>
              <a:rPr lang="sk-SK" sz="2400" b="1" dirty="0" err="1">
                <a:latin typeface="Abadi" panose="020B0604020104020204" pitchFamily="34" charset="0"/>
              </a:rPr>
              <a:t>huit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heures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vingt</a:t>
            </a:r>
            <a:r>
              <a:rPr lang="sk-SK" sz="2400" b="1" dirty="0">
                <a:latin typeface="Abadi" panose="020B0604020104020204" pitchFamily="34" charset="0"/>
              </a:rPr>
              <a:t>		</a:t>
            </a:r>
            <a:r>
              <a:rPr lang="sk-SK" sz="2400" b="1" dirty="0" err="1">
                <a:latin typeface="Abadi" panose="020B0604020104020204" pitchFamily="34" charset="0"/>
              </a:rPr>
              <a:t>six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heures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vingt</a:t>
            </a:r>
            <a:r>
              <a:rPr lang="sk-SK" dirty="0">
                <a:latin typeface="Abadi" panose="020B0604020104020204" pitchFamily="34" charset="0"/>
              </a:rPr>
              <a:t>                                      </a:t>
            </a:r>
            <a:r>
              <a:rPr lang="sk-SK" sz="3000" dirty="0">
                <a:latin typeface="Abadi" panose="020B0604020104020204" pitchFamily="34" charset="0"/>
              </a:rPr>
              <a:t>	 			</a:t>
            </a:r>
            <a:r>
              <a:rPr lang="sk-SK" b="1" dirty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: </a:t>
            </a:r>
            <a:r>
              <a:rPr lang="sk-SK" b="1" dirty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sk-SK" b="1" dirty="0">
                <a:solidFill>
                  <a:srgbClr val="0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dix-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huit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heures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trente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six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heures</a:t>
            </a:r>
            <a:r>
              <a:rPr lang="sk-SK" sz="2400" b="1" dirty="0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</a:t>
            </a:r>
            <a:r>
              <a:rPr lang="sk-SK" sz="2400" b="1" dirty="0" err="1">
                <a:solidFill>
                  <a:srgbClr val="00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demie</a:t>
            </a:r>
            <a:endParaRPr lang="sk-SK" b="1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sk-SK" b="1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sk-SK" b="1" dirty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18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: </a:t>
            </a:r>
            <a:r>
              <a:rPr lang="sk-SK" b="1" dirty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fr-FR" b="1" dirty="0">
                <a:solidFill>
                  <a:srgbClr val="0000FF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sk-SK" dirty="0">
                <a:solidFill>
                  <a:srgbClr val="0000FF"/>
                </a:solidFill>
                <a:latin typeface="Abadi" panose="020B0604020104020204" pitchFamily="34" charset="0"/>
              </a:rPr>
              <a:t>  </a:t>
            </a:r>
            <a:r>
              <a:rPr lang="sk-SK" sz="2600" dirty="0">
                <a:latin typeface="Abadi" panose="020B0604020104020204" pitchFamily="34" charset="0"/>
              </a:rPr>
              <a:t>	</a:t>
            </a:r>
            <a:r>
              <a:rPr lang="sk-SK" sz="2400" b="1" dirty="0">
                <a:latin typeface="Abadi" panose="020B0604020104020204" pitchFamily="34" charset="0"/>
              </a:rPr>
              <a:t>dix-</a:t>
            </a:r>
            <a:r>
              <a:rPr lang="sk-SK" sz="2400" b="1" dirty="0" err="1">
                <a:latin typeface="Abadi" panose="020B0604020104020204" pitchFamily="34" charset="0"/>
              </a:rPr>
              <a:t>huit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heures</a:t>
            </a:r>
            <a:r>
              <a:rPr lang="sk-SK" sz="2400" b="1" dirty="0">
                <a:latin typeface="Abadi" panose="020B0604020104020204" pitchFamily="34" charset="0"/>
              </a:rPr>
              <a:t> </a:t>
            </a:r>
            <a:r>
              <a:rPr lang="sk-SK" sz="2400" b="1" dirty="0" err="1">
                <a:latin typeface="Abadi" panose="020B0604020104020204" pitchFamily="34" charset="0"/>
              </a:rPr>
              <a:t>cinquante</a:t>
            </a:r>
            <a:r>
              <a:rPr lang="sk-SK" sz="2400" b="1" dirty="0">
                <a:latin typeface="Abadi" panose="020B0604020104020204" pitchFamily="34" charset="0"/>
              </a:rPr>
              <a:t>	</a:t>
            </a:r>
            <a:r>
              <a:rPr lang="sk-SK" sz="2200" b="1" dirty="0" err="1">
                <a:latin typeface="Abadi" panose="020B0604020104020204" pitchFamily="34" charset="0"/>
              </a:rPr>
              <a:t>sept</a:t>
            </a:r>
            <a:r>
              <a:rPr lang="sk-SK" sz="2200" b="1" dirty="0">
                <a:latin typeface="Abadi" panose="020B0604020104020204" pitchFamily="34" charset="0"/>
              </a:rPr>
              <a:t> </a:t>
            </a:r>
            <a:r>
              <a:rPr lang="sk-SK" sz="2200" b="1" dirty="0" err="1">
                <a:latin typeface="Abadi" panose="020B0604020104020204" pitchFamily="34" charset="0"/>
              </a:rPr>
              <a:t>heures</a:t>
            </a:r>
            <a:r>
              <a:rPr lang="sk-SK" sz="2200" b="1" dirty="0">
                <a:latin typeface="Abadi" panose="020B0604020104020204" pitchFamily="34" charset="0"/>
              </a:rPr>
              <a:t> </a:t>
            </a:r>
            <a:r>
              <a:rPr lang="sk-SK" sz="2200" b="1" dirty="0" err="1">
                <a:latin typeface="Abadi" panose="020B0604020104020204" pitchFamily="34" charset="0"/>
              </a:rPr>
              <a:t>moins</a:t>
            </a:r>
            <a:r>
              <a:rPr lang="sk-SK" sz="2200" b="1" dirty="0">
                <a:latin typeface="Abadi" panose="020B0604020104020204" pitchFamily="34" charset="0"/>
              </a:rPr>
              <a:t> dix</a:t>
            </a:r>
          </a:p>
          <a:p>
            <a:pPr marL="0" indent="0">
              <a:buNone/>
            </a:pPr>
            <a:endParaRPr lang="sk-SK" sz="2200" b="1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200" b="1" u="sng" dirty="0">
                <a:solidFill>
                  <a:srgbClr val="FF0000"/>
                </a:solidFill>
                <a:latin typeface="Abadi" panose="020B0604020104020204" pitchFamily="34" charset="0"/>
              </a:rPr>
              <a:t>IMPOSSIBLE DE COMBINER LES 2 FAÇONS:</a:t>
            </a:r>
            <a:r>
              <a:rPr lang="sk-SK" sz="2200" b="1" dirty="0">
                <a:latin typeface="Abadi" panose="020B0604020104020204" pitchFamily="34" charset="0"/>
              </a:rPr>
              <a:t> 	</a:t>
            </a:r>
            <a:r>
              <a:rPr lang="sk-SK" sz="2200" b="1" strike="sngStrike" dirty="0" err="1">
                <a:latin typeface="Abadi" panose="020B0604020104020204" pitchFamily="34" charset="0"/>
              </a:rPr>
              <a:t>Il</a:t>
            </a:r>
            <a:r>
              <a:rPr lang="sk-SK" sz="2200" b="1" strike="sngStrike" dirty="0">
                <a:latin typeface="Abadi" panose="020B0604020104020204" pitchFamily="34" charset="0"/>
              </a:rPr>
              <a:t> </a:t>
            </a:r>
            <a:r>
              <a:rPr lang="sk-SK" sz="2200" b="1" strike="sngStrike" dirty="0" err="1">
                <a:latin typeface="Abadi" panose="020B0604020104020204" pitchFamily="34" charset="0"/>
              </a:rPr>
              <a:t>est</a:t>
            </a:r>
            <a:r>
              <a:rPr lang="sk-SK" sz="2200" b="1" strike="sngStrike" dirty="0">
                <a:latin typeface="Abadi" panose="020B0604020104020204" pitchFamily="34" charset="0"/>
              </a:rPr>
              <a:t> dix-</a:t>
            </a:r>
            <a:r>
              <a:rPr lang="sk-SK" sz="2200" b="1" strike="sngStrike" dirty="0" err="1">
                <a:latin typeface="Abadi" panose="020B0604020104020204" pitchFamily="34" charset="0"/>
              </a:rPr>
              <a:t>huit</a:t>
            </a:r>
            <a:r>
              <a:rPr lang="sk-SK" sz="2200" b="1" strike="sngStrike" dirty="0">
                <a:latin typeface="Abadi" panose="020B0604020104020204" pitchFamily="34" charset="0"/>
              </a:rPr>
              <a:t> </a:t>
            </a:r>
            <a:r>
              <a:rPr lang="sk-SK" sz="2200" b="1" strike="sngStrike" dirty="0" err="1">
                <a:latin typeface="Abadi" panose="020B0604020104020204" pitchFamily="34" charset="0"/>
              </a:rPr>
              <a:t>heures</a:t>
            </a:r>
            <a:r>
              <a:rPr lang="sk-SK" sz="2200" b="1" strike="sngStrike" dirty="0">
                <a:latin typeface="Abadi" panose="020B0604020104020204" pitchFamily="34" charset="0"/>
              </a:rPr>
              <a:t> et </a:t>
            </a:r>
            <a:r>
              <a:rPr lang="sk-SK" sz="2200" b="1" strike="sngStrike" dirty="0" err="1">
                <a:latin typeface="Abadi" panose="020B0604020104020204" pitchFamily="34" charset="0"/>
              </a:rPr>
              <a:t>demie</a:t>
            </a:r>
            <a:r>
              <a:rPr lang="sk-SK" sz="2200" b="1" strike="sngStrike" dirty="0">
                <a:latin typeface="Abadi" panose="020B0604020104020204" pitchFamily="34" charset="0"/>
              </a:rPr>
              <a:t>.</a:t>
            </a:r>
            <a:endParaRPr lang="fr-FR" sz="2200" b="1" strike="sngStrike" dirty="0">
              <a:solidFill>
                <a:srgbClr val="FF0000"/>
              </a:solidFill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16478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6" name="Obrázok 5" descr="NOTRE BLOG DE FRANCAIS: QUELLE HEURE EST-IL?">
            <a:extLst>
              <a:ext uri="{FF2B5EF4-FFF2-40B4-BE49-F238E27FC236}">
                <a16:creationId xmlns:a16="http://schemas.microsoft.com/office/drawing/2014/main" id="{B2948B05-E59C-EEC0-2EE9-BDD0871C14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08136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ADJECTIFS POSSESSIFS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11888"/>
            <a:ext cx="10515600" cy="44862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pic>
        <p:nvPicPr>
          <p:cNvPr id="2" name="Obrázok 1" descr="Obrázok, na ktorom je text, snímka obrazovky, písmo, číslo&#10;&#10;Automaticky generovaný popis">
            <a:extLst>
              <a:ext uri="{FF2B5EF4-FFF2-40B4-BE49-F238E27FC236}">
                <a16:creationId xmlns:a16="http://schemas.microsoft.com/office/drawing/2014/main" id="{58D7366F-2B70-B159-453D-D78FCA474E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667" y="1513020"/>
            <a:ext cx="9373800" cy="499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323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7767"/>
            <a:ext cx="10515600" cy="5419196"/>
          </a:xfrm>
        </p:spPr>
        <p:txBody>
          <a:bodyPr>
            <a:noAutofit/>
          </a:bodyPr>
          <a:lstStyle/>
          <a:p>
            <a:r>
              <a:rPr lang="sk-SK" sz="3000" dirty="0">
                <a:latin typeface="Abadi" panose="020B0604020104020204" pitchFamily="34" charset="0"/>
              </a:rPr>
              <a:t>pred podstatnými menami </a:t>
            </a:r>
            <a:r>
              <a:rPr lang="sk-SK" sz="3000" b="1" dirty="0">
                <a:latin typeface="Abadi" panose="020B0604020104020204" pitchFamily="34" charset="0"/>
              </a:rPr>
              <a:t>ženského rodu </a:t>
            </a:r>
            <a:r>
              <a:rPr lang="sk-SK" sz="3000" dirty="0">
                <a:latin typeface="Abadi" panose="020B0604020104020204" pitchFamily="34" charset="0"/>
              </a:rPr>
              <a:t>začínajúcimi na </a:t>
            </a:r>
            <a:r>
              <a:rPr lang="sk-SK" sz="3000" b="1" dirty="0">
                <a:latin typeface="Abadi" panose="020B0604020104020204" pitchFamily="34" charset="0"/>
              </a:rPr>
              <a:t>samohlásku</a:t>
            </a:r>
            <a:r>
              <a:rPr lang="sk-SK" sz="3000" dirty="0">
                <a:latin typeface="Abadi" panose="020B0604020104020204" pitchFamily="34" charset="0"/>
              </a:rPr>
              <a:t> alebo </a:t>
            </a:r>
            <a:r>
              <a:rPr lang="sk-SK" sz="3000" b="1" dirty="0">
                <a:latin typeface="Abadi" panose="020B0604020104020204" pitchFamily="34" charset="0"/>
              </a:rPr>
              <a:t>nemé h</a:t>
            </a:r>
            <a:r>
              <a:rPr lang="sk-SK" sz="3000" dirty="0">
                <a:latin typeface="Abadi" panose="020B0604020104020204" pitchFamily="34" charset="0"/>
              </a:rPr>
              <a:t> sa používa tvar </a:t>
            </a:r>
            <a:r>
              <a:rPr lang="sk-SK" sz="3000" b="1" dirty="0">
                <a:latin typeface="Abadi" panose="020B0604020104020204" pitchFamily="34" charset="0"/>
              </a:rPr>
              <a:t>mužského rodu</a:t>
            </a:r>
            <a:r>
              <a:rPr lang="sk-SK" sz="3000" dirty="0">
                <a:latin typeface="Abadi" panose="020B0604020104020204" pitchFamily="34" charset="0"/>
              </a:rPr>
              <a:t>: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2400" dirty="0" err="1">
                <a:latin typeface="Abadi" panose="020B0604020104020204" pitchFamily="34" charset="0"/>
              </a:rPr>
              <a:t>masculin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2400" dirty="0" err="1">
                <a:latin typeface="Abadi" panose="020B0604020104020204" pitchFamily="34" charset="0"/>
              </a:rPr>
              <a:t>féminin</a:t>
            </a: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mon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père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ma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anose="020B0604020104020204" pitchFamily="34" charset="0"/>
              </a:rPr>
              <a:t>mère</a:t>
            </a:r>
            <a:endParaRPr lang="sk-SK" sz="3000" dirty="0">
              <a:solidFill>
                <a:srgbClr val="FF0000"/>
              </a:solidFill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mon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ami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mon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solidFill>
                  <a:srgbClr val="FF0000"/>
                </a:solidFill>
                <a:latin typeface="Abadi" panose="020B0604020104020204" pitchFamily="34" charset="0"/>
              </a:rPr>
              <a:t>adresse</a:t>
            </a:r>
            <a:r>
              <a:rPr lang="sk-SK" sz="3000" dirty="0">
                <a:latin typeface="Abadi" panose="020B0604020104020204" pitchFamily="34" charset="0"/>
              </a:rPr>
              <a:t>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474112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LES MOIS DE L‘ANNÉE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88160"/>
            <a:ext cx="10515600" cy="48564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rial Black" panose="020B0A04020102020204" pitchFamily="34" charset="0"/>
              </a:rPr>
              <a:t>janvier</a:t>
            </a:r>
            <a:r>
              <a:rPr lang="sk-SK" sz="3000" dirty="0">
                <a:latin typeface="Abadi" panose="020B0604020104020204" pitchFamily="34" charset="0"/>
              </a:rPr>
              <a:t>		[</a:t>
            </a:r>
            <a:r>
              <a:rPr lang="sk-SK" sz="3000" dirty="0" err="1">
                <a:latin typeface="Abadi" panose="020B0604020104020204" pitchFamily="34" charset="0"/>
              </a:rPr>
              <a:t>ʒɑ̃vje</a:t>
            </a:r>
            <a:r>
              <a:rPr lang="sk-SK" sz="3000" dirty="0">
                <a:latin typeface="Abadi" panose="020B0604020104020204" pitchFamily="34" charset="0"/>
              </a:rPr>
              <a:t>]		</a:t>
            </a:r>
            <a:r>
              <a:rPr lang="sk-SK" sz="3000" b="1" dirty="0" err="1">
                <a:solidFill>
                  <a:srgbClr val="0000FF"/>
                </a:solidFill>
                <a:latin typeface="Arial Black" panose="020B0A04020102020204" pitchFamily="34" charset="0"/>
              </a:rPr>
              <a:t>juillet</a:t>
            </a:r>
            <a:r>
              <a:rPr lang="sk-SK" sz="3000" dirty="0">
                <a:latin typeface="Abadi" panose="020B0604020104020204" pitchFamily="34" charset="0"/>
              </a:rPr>
              <a:t>		[</a:t>
            </a:r>
            <a:r>
              <a:rPr lang="sk-SK" sz="3000" dirty="0" err="1">
                <a:latin typeface="Abadi" panose="020B0604020104020204" pitchFamily="34" charset="0"/>
              </a:rPr>
              <a:t>ʒɥij</a:t>
            </a:r>
            <a:r>
              <a:rPr lang="el-GR" sz="3000" dirty="0">
                <a:latin typeface="Abadi" panose="020B0604020104020204" pitchFamily="34" charset="0"/>
              </a:rPr>
              <a:t>ε</a:t>
            </a:r>
            <a:r>
              <a:rPr lang="sk-SK" sz="3000" dirty="0"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rial Black" panose="020B0A04020102020204" pitchFamily="34" charset="0"/>
              </a:rPr>
              <a:t>février</a:t>
            </a:r>
            <a:r>
              <a:rPr lang="sk-SK" sz="3000" dirty="0">
                <a:latin typeface="Abadi" panose="020B0604020104020204" pitchFamily="34" charset="0"/>
              </a:rPr>
              <a:t>		[</a:t>
            </a:r>
            <a:r>
              <a:rPr lang="sk-SK" sz="3000" dirty="0" err="1">
                <a:latin typeface="Abadi" panose="020B0604020104020204" pitchFamily="34" charset="0"/>
              </a:rPr>
              <a:t>fevʀije</a:t>
            </a:r>
            <a:r>
              <a:rPr lang="sk-SK" sz="3000" dirty="0">
                <a:latin typeface="Abadi" panose="020B0604020104020204" pitchFamily="34" charset="0"/>
              </a:rPr>
              <a:t>]		</a:t>
            </a:r>
            <a:r>
              <a:rPr lang="sk-SK" sz="3000" b="1" dirty="0" err="1">
                <a:solidFill>
                  <a:srgbClr val="0000FF"/>
                </a:solidFill>
                <a:latin typeface="Arial Black" panose="020B0A04020102020204" pitchFamily="34" charset="0"/>
              </a:rPr>
              <a:t>août</a:t>
            </a:r>
            <a:r>
              <a:rPr lang="sk-SK" sz="3000" dirty="0">
                <a:latin typeface="Abadi" panose="020B0604020104020204" pitchFamily="34" charset="0"/>
              </a:rPr>
              <a:t>		[u(t)]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rial Black" panose="020B0A04020102020204" pitchFamily="34" charset="0"/>
              </a:rPr>
              <a:t>mars</a:t>
            </a:r>
            <a:r>
              <a:rPr lang="sk-SK" sz="3000" dirty="0">
                <a:latin typeface="Abadi" panose="020B0604020104020204" pitchFamily="34" charset="0"/>
              </a:rPr>
              <a:t>		[</a:t>
            </a:r>
            <a:r>
              <a:rPr lang="sk-SK" sz="3000" dirty="0" err="1">
                <a:latin typeface="Abadi" panose="020B0604020104020204" pitchFamily="34" charset="0"/>
              </a:rPr>
              <a:t>maʀs</a:t>
            </a:r>
            <a:r>
              <a:rPr lang="sk-SK" sz="3000" dirty="0">
                <a:latin typeface="Abadi" panose="020B0604020104020204" pitchFamily="34" charset="0"/>
              </a:rPr>
              <a:t>]		</a:t>
            </a:r>
            <a:r>
              <a:rPr lang="sk-SK" sz="3000" b="1" dirty="0">
                <a:solidFill>
                  <a:srgbClr val="0000FF"/>
                </a:solidFill>
                <a:latin typeface="Arial Black" panose="020B0A04020102020204" pitchFamily="34" charset="0"/>
              </a:rPr>
              <a:t>septembre</a:t>
            </a:r>
            <a:r>
              <a:rPr lang="sk-SK" sz="3000" dirty="0">
                <a:latin typeface="Abadi" panose="020B0604020104020204" pitchFamily="34" charset="0"/>
              </a:rPr>
              <a:t>	[s</a:t>
            </a:r>
            <a:r>
              <a:rPr lang="el-GR" sz="3000" dirty="0">
                <a:latin typeface="Abadi" panose="020B0604020104020204" pitchFamily="34" charset="0"/>
              </a:rPr>
              <a:t>ε</a:t>
            </a:r>
            <a:r>
              <a:rPr lang="sk-SK" sz="3000" dirty="0" err="1">
                <a:latin typeface="Abadi" panose="020B0604020104020204" pitchFamily="34" charset="0"/>
              </a:rPr>
              <a:t>ptɑ̃bʀ</a:t>
            </a:r>
            <a:r>
              <a:rPr lang="sk-SK" sz="3000" dirty="0"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rial Black" panose="020B0A04020102020204" pitchFamily="34" charset="0"/>
              </a:rPr>
              <a:t>avril</a:t>
            </a:r>
            <a:r>
              <a:rPr lang="sk-SK" sz="3000" dirty="0">
                <a:latin typeface="Abadi" panose="020B0604020104020204" pitchFamily="34" charset="0"/>
              </a:rPr>
              <a:t>			[</a:t>
            </a:r>
            <a:r>
              <a:rPr lang="sk-SK" sz="3000" dirty="0" err="1">
                <a:latin typeface="Abadi" panose="020B0604020104020204" pitchFamily="34" charset="0"/>
              </a:rPr>
              <a:t>avʀil</a:t>
            </a:r>
            <a:r>
              <a:rPr lang="sk-SK" sz="3000" dirty="0">
                <a:latin typeface="Abadi" panose="020B0604020104020204" pitchFamily="34" charset="0"/>
              </a:rPr>
              <a:t>]		</a:t>
            </a:r>
            <a:r>
              <a:rPr lang="sk-SK" sz="3000" b="1" dirty="0" err="1">
                <a:solidFill>
                  <a:srgbClr val="0000FF"/>
                </a:solidFill>
                <a:latin typeface="Arial Black" panose="020B0A04020102020204" pitchFamily="34" charset="0"/>
              </a:rPr>
              <a:t>octobre</a:t>
            </a:r>
            <a:r>
              <a:rPr lang="sk-SK" sz="3000" dirty="0">
                <a:latin typeface="Abadi" panose="020B0604020104020204" pitchFamily="34" charset="0"/>
              </a:rPr>
              <a:t>		[</a:t>
            </a:r>
            <a:r>
              <a:rPr lang="sk-SK" sz="3000" dirty="0" err="1">
                <a:latin typeface="Abadi" panose="020B0604020104020204" pitchFamily="34" charset="0"/>
              </a:rPr>
              <a:t>ɔktɔbʀ</a:t>
            </a:r>
            <a:r>
              <a:rPr lang="sk-SK" sz="3000" dirty="0"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</a:t>
            </a:r>
            <a:r>
              <a:rPr lang="sk-SK" sz="3000" dirty="0">
                <a:latin typeface="Abadi" panose="020B0604020104020204" pitchFamily="34" charset="0"/>
              </a:rPr>
              <a:t>			[m</a:t>
            </a:r>
            <a:r>
              <a:rPr lang="el-GR" sz="3000" dirty="0">
                <a:latin typeface="Abadi" panose="020B0604020104020204" pitchFamily="34" charset="0"/>
              </a:rPr>
              <a:t>ε</a:t>
            </a:r>
            <a:r>
              <a:rPr lang="sk-SK" sz="3000" dirty="0">
                <a:latin typeface="Abadi" panose="020B0604020104020204" pitchFamily="34" charset="0"/>
              </a:rPr>
              <a:t>]		</a:t>
            </a:r>
            <a:r>
              <a:rPr lang="sk-SK" sz="3000">
                <a:latin typeface="Abadi" panose="020B0604020104020204" pitchFamily="34" charset="0"/>
              </a:rPr>
              <a:t>	</a:t>
            </a:r>
            <a:r>
              <a:rPr lang="sk-SK" sz="3000" b="1">
                <a:solidFill>
                  <a:srgbClr val="0000FF"/>
                </a:solidFill>
                <a:latin typeface="Arial Black" panose="020B0A04020102020204" pitchFamily="34" charset="0"/>
              </a:rPr>
              <a:t>novembre</a:t>
            </a:r>
            <a:r>
              <a:rPr lang="sk-SK" sz="3000">
                <a:latin typeface="Abadi" panose="020B0604020104020204" pitchFamily="34" charset="0"/>
              </a:rPr>
              <a:t>	[</a:t>
            </a:r>
            <a:r>
              <a:rPr lang="sk-SK" sz="3000" dirty="0" err="1">
                <a:latin typeface="Abadi" panose="020B0604020104020204" pitchFamily="34" charset="0"/>
              </a:rPr>
              <a:t>nɔvɑ̃bʀ</a:t>
            </a:r>
            <a:r>
              <a:rPr lang="sk-SK" sz="3000" dirty="0">
                <a:latin typeface="Abadi" panose="020B0604020104020204" pitchFamily="34" charset="0"/>
              </a:rPr>
              <a:t>]</a:t>
            </a: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rial Black" panose="020B0A04020102020204" pitchFamily="34" charset="0"/>
              </a:rPr>
              <a:t>juin</a:t>
            </a:r>
            <a:r>
              <a:rPr lang="sk-SK" sz="3000" dirty="0">
                <a:latin typeface="Abadi" panose="020B0604020104020204" pitchFamily="34" charset="0"/>
              </a:rPr>
              <a:t>			[</a:t>
            </a:r>
            <a:r>
              <a:rPr lang="sk-SK" sz="3000" dirty="0" err="1">
                <a:latin typeface="Abadi" panose="020B0604020104020204" pitchFamily="34" charset="0"/>
              </a:rPr>
              <a:t>ʒɥ</a:t>
            </a:r>
            <a:r>
              <a:rPr lang="el-GR" sz="3000" dirty="0">
                <a:latin typeface="Abadi" panose="020B0604020104020204" pitchFamily="34" charset="0"/>
              </a:rPr>
              <a:t>ε̃</a:t>
            </a:r>
            <a:r>
              <a:rPr lang="sk-SK" sz="3000" dirty="0">
                <a:latin typeface="Abadi" panose="020B0604020104020204" pitchFamily="34" charset="0"/>
              </a:rPr>
              <a:t>]			</a:t>
            </a:r>
            <a:r>
              <a:rPr lang="sk-SK" sz="3000" b="1" dirty="0" err="1">
                <a:solidFill>
                  <a:srgbClr val="0000FF"/>
                </a:solidFill>
                <a:latin typeface="Arial Black" panose="020B0A04020102020204" pitchFamily="34" charset="0"/>
              </a:rPr>
              <a:t>décembre</a:t>
            </a:r>
            <a:r>
              <a:rPr lang="sk-SK" sz="3000" dirty="0">
                <a:latin typeface="Abadi" panose="020B0604020104020204" pitchFamily="34" charset="0"/>
              </a:rPr>
              <a:t>      [</a:t>
            </a:r>
            <a:r>
              <a:rPr lang="sk-SK" sz="3000" dirty="0" err="1">
                <a:latin typeface="Abadi" panose="020B0604020104020204" pitchFamily="34" charset="0"/>
              </a:rPr>
              <a:t>desɑ̃bʀ</a:t>
            </a:r>
            <a:r>
              <a:rPr lang="sk-SK" sz="3000" dirty="0">
                <a:latin typeface="Abadi" panose="020B0604020104020204" pitchFamily="34" charset="0"/>
              </a:rPr>
              <a:t>]                                     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dirty="0">
                <a:latin typeface="Abadi" panose="020B0604020104020204" pitchFamily="34" charset="0"/>
              </a:rPr>
              <a:t>s predložkou 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en</a:t>
            </a:r>
            <a:r>
              <a:rPr lang="sk-SK" sz="3000" dirty="0">
                <a:latin typeface="Abadi" panose="020B0604020104020204" pitchFamily="34" charset="0"/>
              </a:rPr>
              <a:t> (</a:t>
            </a:r>
            <a:r>
              <a:rPr lang="sk-SK" sz="3000" b="1" dirty="0" err="1">
                <a:latin typeface="Abadi" panose="020B0604020104020204" pitchFamily="34" charset="0"/>
              </a:rPr>
              <a:t>en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janvier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 err="1">
                <a:latin typeface="Abadi" panose="020B0604020104020204" pitchFamily="34" charset="0"/>
              </a:rPr>
              <a:t>en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février</a:t>
            </a:r>
            <a:r>
              <a:rPr lang="sk-SK" sz="3000" dirty="0">
                <a:latin typeface="Abadi" panose="020B0604020104020204" pitchFamily="34" charset="0"/>
              </a:rPr>
              <a:t>...)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alebo 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au</a:t>
            </a:r>
            <a:r>
              <a:rPr lang="sk-SK" sz="3000" dirty="0">
                <a:latin typeface="Abadi" panose="020B0604020104020204" pitchFamily="34" charset="0"/>
              </a:rPr>
              <a:t> (</a:t>
            </a:r>
            <a:r>
              <a:rPr lang="sk-SK" sz="3000" b="1" dirty="0">
                <a:latin typeface="Abadi" panose="020B0604020104020204" pitchFamily="34" charset="0"/>
              </a:rPr>
              <a:t>au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mois</a:t>
            </a:r>
            <a:r>
              <a:rPr lang="sk-SK" sz="3000" dirty="0">
                <a:latin typeface="Abadi" panose="020B0604020104020204" pitchFamily="34" charset="0"/>
              </a:rPr>
              <a:t> de </a:t>
            </a:r>
            <a:r>
              <a:rPr lang="sk-SK" sz="3000" dirty="0" err="1">
                <a:latin typeface="Abadi" panose="020B0604020104020204" pitchFamily="34" charset="0"/>
              </a:rPr>
              <a:t>janvier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>
                <a:latin typeface="Abadi" panose="020B0604020104020204" pitchFamily="34" charset="0"/>
              </a:rPr>
              <a:t>au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 err="1">
                <a:latin typeface="Abadi" panose="020B0604020104020204" pitchFamily="34" charset="0"/>
              </a:rPr>
              <a:t>mois</a:t>
            </a:r>
            <a:r>
              <a:rPr lang="sk-SK" sz="3000" dirty="0">
                <a:latin typeface="Abadi" panose="020B0604020104020204" pitchFamily="34" charset="0"/>
              </a:rPr>
              <a:t> de </a:t>
            </a:r>
            <a:r>
              <a:rPr lang="sk-SK" sz="3000" dirty="0" err="1">
                <a:latin typeface="Abadi" panose="020B0604020104020204" pitchFamily="34" charset="0"/>
              </a:rPr>
              <a:t>février</a:t>
            </a:r>
            <a:r>
              <a:rPr lang="sk-SK" sz="3000" dirty="0">
                <a:latin typeface="Abadi" panose="020B0604020104020204" pitchFamily="34" charset="0"/>
              </a:rPr>
              <a:t>...)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208287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>
                <a:solidFill>
                  <a:srgbClr val="0000FF"/>
                </a:solidFill>
                <a:latin typeface="Arial Black" panose="020B0A04020102020204" pitchFamily="34" charset="0"/>
              </a:rPr>
              <a:t>LA MAISON. L‘APPARTEMENT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" y="2055813"/>
            <a:ext cx="12009120" cy="4437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- 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chambre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 (f)	</a:t>
            </a:r>
            <a:r>
              <a:rPr lang="sk-SK" sz="3600" dirty="0">
                <a:latin typeface="Abadi" panose="020B0604020104020204" pitchFamily="34" charset="0"/>
              </a:rPr>
              <a:t>	</a:t>
            </a:r>
            <a:r>
              <a:rPr lang="sk-SK" sz="3200" dirty="0">
                <a:latin typeface="Abadi" panose="020B0604020104020204" pitchFamily="34" charset="0"/>
              </a:rPr>
              <a:t>pokoj</a:t>
            </a:r>
            <a:r>
              <a:rPr lang="sk-SK" sz="3600" dirty="0">
                <a:latin typeface="Abadi" panose="020B0604020104020204" pitchFamily="34" charset="0"/>
              </a:rPr>
              <a:t>		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- 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cuisine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 (f)</a:t>
            </a:r>
            <a:r>
              <a:rPr lang="sk-SK" sz="3600" dirty="0">
                <a:latin typeface="Abadi" panose="020B0604020104020204" pitchFamily="34" charset="0"/>
              </a:rPr>
              <a:t>	</a:t>
            </a:r>
            <a:r>
              <a:rPr lang="sk-SK" sz="3200" dirty="0" err="1">
                <a:latin typeface="Abadi" panose="020B0604020104020204" pitchFamily="34" charset="0"/>
              </a:rPr>
              <a:t>kuchyně</a:t>
            </a:r>
            <a:endParaRPr lang="sk-SK" sz="36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- porte (f)	</a:t>
            </a:r>
            <a:r>
              <a:rPr lang="sk-SK" sz="3600" dirty="0">
                <a:latin typeface="Abadi" panose="020B0604020104020204" pitchFamily="34" charset="0"/>
              </a:rPr>
              <a:t>		</a:t>
            </a:r>
            <a:r>
              <a:rPr lang="sk-SK" sz="3200" dirty="0" err="1">
                <a:latin typeface="Abadi" panose="020B0604020104020204" pitchFamily="34" charset="0"/>
              </a:rPr>
              <a:t>dveře</a:t>
            </a:r>
            <a:r>
              <a:rPr lang="sk-SK" sz="3600" dirty="0">
                <a:latin typeface="Abadi" panose="020B0604020104020204" pitchFamily="34" charset="0"/>
              </a:rPr>
              <a:t>		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- 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escalier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 (m)</a:t>
            </a:r>
            <a:r>
              <a:rPr lang="sk-SK" sz="3600" dirty="0">
                <a:latin typeface="Abadi" panose="020B0604020104020204" pitchFamily="34" charset="0"/>
              </a:rPr>
              <a:t>	</a:t>
            </a:r>
            <a:r>
              <a:rPr lang="sk-SK" sz="3200" dirty="0" err="1">
                <a:latin typeface="Abadi" panose="020B0604020104020204" pitchFamily="34" charset="0"/>
              </a:rPr>
              <a:t>schodiště</a:t>
            </a:r>
            <a:endParaRPr lang="sk-SK" sz="36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- 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fenêtre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 (f)</a:t>
            </a:r>
            <a:r>
              <a:rPr lang="sk-SK" sz="3600" dirty="0">
                <a:latin typeface="Abadi" panose="020B0604020104020204" pitchFamily="34" charset="0"/>
              </a:rPr>
              <a:t>		</a:t>
            </a:r>
            <a:r>
              <a:rPr lang="sk-SK" sz="3200" dirty="0">
                <a:latin typeface="Abadi" panose="020B0604020104020204" pitchFamily="34" charset="0"/>
              </a:rPr>
              <a:t>okno			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- 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jardin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 (m)</a:t>
            </a:r>
            <a:r>
              <a:rPr lang="sk-SK" sz="3200" dirty="0">
                <a:latin typeface="Abadi" panose="020B0604020104020204" pitchFamily="34" charset="0"/>
              </a:rPr>
              <a:t>	</a:t>
            </a:r>
            <a:r>
              <a:rPr lang="sk-SK" sz="3200" dirty="0" err="1">
                <a:latin typeface="Abadi" panose="020B0604020104020204" pitchFamily="34" charset="0"/>
              </a:rPr>
              <a:t>zahrada</a:t>
            </a:r>
            <a:endParaRPr lang="sk-SK" sz="36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- 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salle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 de 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bain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 (f)</a:t>
            </a:r>
            <a:r>
              <a:rPr lang="sk-SK" sz="3600" dirty="0">
                <a:latin typeface="Abadi" panose="020B0604020104020204" pitchFamily="34" charset="0"/>
              </a:rPr>
              <a:t>	</a:t>
            </a:r>
            <a:r>
              <a:rPr lang="sk-SK" sz="3200" dirty="0" err="1">
                <a:latin typeface="Abadi" panose="020B0604020104020204" pitchFamily="34" charset="0"/>
              </a:rPr>
              <a:t>koupelna</a:t>
            </a:r>
            <a:r>
              <a:rPr lang="sk-SK" sz="3200" dirty="0">
                <a:latin typeface="Abadi" panose="020B0604020104020204" pitchFamily="34" charset="0"/>
              </a:rPr>
              <a:t>		</a:t>
            </a:r>
            <a:r>
              <a:rPr lang="sk-SK" sz="3200" b="1" dirty="0">
                <a:solidFill>
                  <a:srgbClr val="0000FF"/>
                </a:solidFill>
                <a:latin typeface="Abadi" panose="020B0604020104020204" pitchFamily="34" charset="0"/>
              </a:rPr>
              <a:t>- rez-de-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chaussée</a:t>
            </a:r>
            <a:r>
              <a:rPr lang="sk-SK" sz="3200" b="1" dirty="0">
                <a:solidFill>
                  <a:srgbClr val="0000FF"/>
                </a:solidFill>
                <a:latin typeface="Abadi" panose="020B0604020104020204" pitchFamily="34" charset="0"/>
              </a:rPr>
              <a:t> (m) </a:t>
            </a:r>
            <a:r>
              <a:rPr lang="sk-SK" sz="3200" dirty="0" err="1">
                <a:latin typeface="Abadi" panose="020B0604020104020204" pitchFamily="34" charset="0"/>
              </a:rPr>
              <a:t>přízemí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- </a:t>
            </a:r>
            <a:r>
              <a:rPr lang="sk-SK" sz="3600" b="1" dirty="0" err="1">
                <a:solidFill>
                  <a:srgbClr val="0000FF"/>
                </a:solidFill>
                <a:latin typeface="Abadi" panose="020B0604020104020204" pitchFamily="34" charset="0"/>
              </a:rPr>
              <a:t>salon</a:t>
            </a:r>
            <a:r>
              <a:rPr lang="sk-SK" sz="3600" b="1" dirty="0">
                <a:solidFill>
                  <a:srgbClr val="0000FF"/>
                </a:solidFill>
                <a:latin typeface="Abadi" panose="020B0604020104020204" pitchFamily="34" charset="0"/>
              </a:rPr>
              <a:t> (m)</a:t>
            </a:r>
            <a:r>
              <a:rPr lang="sk-SK" sz="3000" dirty="0">
                <a:latin typeface="Abadi" panose="020B0604020104020204" pitchFamily="34" charset="0"/>
              </a:rPr>
              <a:t>		</a:t>
            </a:r>
            <a:r>
              <a:rPr lang="sk-SK" sz="3200" dirty="0">
                <a:latin typeface="Abadi" panose="020B0604020104020204" pitchFamily="34" charset="0"/>
              </a:rPr>
              <a:t>obývací pokoj	</a:t>
            </a:r>
            <a:r>
              <a:rPr lang="sk-SK" sz="3200" b="1" dirty="0">
                <a:solidFill>
                  <a:srgbClr val="0000FF"/>
                </a:solidFill>
                <a:latin typeface="Abadi" panose="020B0604020104020204" pitchFamily="34" charset="0"/>
              </a:rPr>
              <a:t>- 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premier</a:t>
            </a:r>
            <a:r>
              <a:rPr lang="sk-SK" sz="32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200" b="1" dirty="0" err="1">
                <a:solidFill>
                  <a:srgbClr val="0000FF"/>
                </a:solidFill>
                <a:latin typeface="Abadi" panose="020B0604020104020204" pitchFamily="34" charset="0"/>
              </a:rPr>
              <a:t>étage</a:t>
            </a:r>
            <a:r>
              <a:rPr lang="sk-SK" sz="3200" b="1" dirty="0">
                <a:solidFill>
                  <a:srgbClr val="0000FF"/>
                </a:solidFill>
                <a:latin typeface="Abadi" panose="020B0604020104020204" pitchFamily="34" charset="0"/>
              </a:rPr>
              <a:t> (m)  </a:t>
            </a:r>
            <a:r>
              <a:rPr lang="sk-SK" dirty="0" err="1">
                <a:latin typeface="Abadi" panose="020B0604020104020204" pitchFamily="34" charset="0"/>
              </a:rPr>
              <a:t>první</a:t>
            </a:r>
            <a:r>
              <a:rPr lang="sk-SK" dirty="0">
                <a:latin typeface="Abadi" panose="020B0604020104020204" pitchFamily="34" charset="0"/>
              </a:rPr>
              <a:t> </a:t>
            </a:r>
            <a:r>
              <a:rPr lang="sk-SK" dirty="0" err="1">
                <a:latin typeface="Abadi" panose="020B0604020104020204" pitchFamily="34" charset="0"/>
              </a:rPr>
              <a:t>patro</a:t>
            </a:r>
            <a:endParaRPr lang="sk-SK" sz="32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cxnSp>
        <p:nvCxnSpPr>
          <p:cNvPr id="5" name="Rovná spojnica 4">
            <a:extLst>
              <a:ext uri="{FF2B5EF4-FFF2-40B4-BE49-F238E27FC236}">
                <a16:creationId xmlns:a16="http://schemas.microsoft.com/office/drawing/2014/main" id="{939D3AD4-02ED-C69B-464D-493E5DC51408}"/>
              </a:ext>
            </a:extLst>
          </p:cNvPr>
          <p:cNvCxnSpPr/>
          <p:nvPr/>
        </p:nvCxnSpPr>
        <p:spPr>
          <a:xfrm>
            <a:off x="6502400" y="1899920"/>
            <a:ext cx="0" cy="37361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992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Exercices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3200" b="1" dirty="0">
                <a:latin typeface="Abadi" panose="020B0604020104020204" pitchFamily="34" charset="0"/>
              </a:rPr>
              <a:t>cvičenia na hodine </a:t>
            </a:r>
            <a:r>
              <a:rPr lang="sk-SK" sz="3200" dirty="0">
                <a:latin typeface="Abadi" panose="020B0604020104020204" pitchFamily="34" charset="0"/>
              </a:rPr>
              <a:t>:	cvicenie_z_hodiny_08 /ex. 1, 2, 3, 4</a:t>
            </a:r>
          </a:p>
          <a:p>
            <a:r>
              <a:rPr lang="sk-SK" sz="3200" b="1" dirty="0" err="1">
                <a:latin typeface="Abadi" panose="020B0604020104020204" pitchFamily="34" charset="0"/>
              </a:rPr>
              <a:t>devoir</a:t>
            </a:r>
            <a:r>
              <a:rPr lang="sk-SK" sz="3200" b="1" dirty="0">
                <a:latin typeface="Abadi" panose="020B0604020104020204" pitchFamily="34" charset="0"/>
              </a:rPr>
              <a:t> à la </a:t>
            </a:r>
            <a:r>
              <a:rPr lang="sk-SK" sz="3200" b="1" dirty="0" err="1">
                <a:latin typeface="Abadi" panose="020B0604020104020204" pitchFamily="34" charset="0"/>
              </a:rPr>
              <a:t>maison</a:t>
            </a:r>
            <a:r>
              <a:rPr lang="sk-SK" sz="3200" b="1" dirty="0">
                <a:latin typeface="Abadi" panose="020B0604020104020204" pitchFamily="34" charset="0"/>
              </a:rPr>
              <a:t> </a:t>
            </a:r>
            <a:r>
              <a:rPr lang="sk-SK" sz="3200" dirty="0">
                <a:latin typeface="Abadi" panose="020B0604020104020204" pitchFamily="34" charset="0"/>
              </a:rPr>
              <a:t>: devoir_maison_08</a:t>
            </a: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6719871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10860</TotalTime>
  <Words>613</Words>
  <Application>Microsoft Office PowerPoint</Application>
  <PresentationFormat>Širokouhlá</PresentationFormat>
  <Paragraphs>66</Paragraphs>
  <Slides>9</Slides>
  <Notes>8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5" baseType="lpstr">
      <vt:lpstr>Abadi</vt:lpstr>
      <vt:lpstr>Arial</vt:lpstr>
      <vt:lpstr>Arial Black</vt:lpstr>
      <vt:lpstr>Calibri</vt:lpstr>
      <vt:lpstr>Calibri Light</vt:lpstr>
      <vt:lpstr>Motív Office</vt:lpstr>
      <vt:lpstr>Prezentácia programu PowerPoint</vt:lpstr>
      <vt:lpstr>QUELLE HEURE EST-IL ?</vt:lpstr>
      <vt:lpstr>Prezentácia programu PowerPoint</vt:lpstr>
      <vt:lpstr>Prezentácia programu PowerPoint</vt:lpstr>
      <vt:lpstr>ADJECTIFS POSSESSIFS</vt:lpstr>
      <vt:lpstr>Prezentácia programu PowerPoint</vt:lpstr>
      <vt:lpstr>LES MOIS DE L‘ANNÉE</vt:lpstr>
      <vt:lpstr>LA MAISON. L‘APPARTEMENT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Michal Varchol</dc:creator>
  <cp:lastModifiedBy>Michal Varchol</cp:lastModifiedBy>
  <cp:revision>5</cp:revision>
  <dcterms:created xsi:type="dcterms:W3CDTF">2023-10-28T22:44:33Z</dcterms:created>
  <dcterms:modified xsi:type="dcterms:W3CDTF">2023-11-26T16:54:09Z</dcterms:modified>
</cp:coreProperties>
</file>