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0" r:id="rId10"/>
    <p:sldId id="264" r:id="rId11"/>
    <p:sldId id="267" r:id="rId12"/>
    <p:sldId id="268" r:id="rId13"/>
    <p:sldId id="269" r:id="rId14"/>
    <p:sldId id="271" r:id="rId15"/>
    <p:sldId id="273" r:id="rId16"/>
    <p:sldId id="291" r:id="rId17"/>
    <p:sldId id="274" r:id="rId18"/>
    <p:sldId id="275" r:id="rId19"/>
    <p:sldId id="277" r:id="rId20"/>
    <p:sldId id="287" r:id="rId21"/>
    <p:sldId id="278" r:id="rId22"/>
    <p:sldId id="280" r:id="rId23"/>
    <p:sldId id="284" r:id="rId24"/>
    <p:sldId id="286" r:id="rId25"/>
    <p:sldId id="282" r:id="rId26"/>
    <p:sldId id="288" r:id="rId27"/>
    <p:sldId id="289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02FB1-32C6-4BC5-871D-519E75FB9CF3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3B592-E704-4802-A305-F368B6D29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94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B592-E704-4802-A305-F368B6D296C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66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B592-E704-4802-A305-F368B6D296C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79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3B592-E704-4802-A305-F368B6D296C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22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35C8F-B606-4C3A-A8BC-FEFF8D937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54E9C8-6F3D-4704-B9F1-819C847AD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7412D9-278F-432B-834B-8AEAE114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DC2EFD-914B-40E6-AB41-F1888B0B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9460C4-5A43-4EFF-BC4E-42318C1D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56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85136C-FDBE-4388-B657-984A052D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C0E267-B8BB-4B7F-BB1C-CCFF4C98D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5A4DA5-710E-417E-8D1C-BCE3461FB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3F8A96-6208-47DD-A1E2-9E0EC349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6CA875-0FD4-428E-8B23-9B6E5A49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86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8D1C25-0EC3-4E86-8CEA-7B95C9F836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0AEEB3-0C91-4682-987B-CA9E3CAEB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A2AF73-0A80-411D-AC44-1E1C09BB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F2C534-1E55-4F4C-BC57-D5C55D2B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FE77E0-8AC6-4436-A7AA-FCAF9632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25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BA2E9F-BAA1-4C20-A9B6-C0B48F50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BE62E-74C9-409A-84C1-BFF7739B7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901905-08F3-464D-AF92-2F20585EB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7A0AC5-9A99-4F9F-BB93-04BC907D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055B9E-484E-4052-8AA8-E9FA3599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03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A7B56-7B83-42DF-9F6F-257A3C8C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EEAF1F-EE76-4F72-B1AF-AEF376EF5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D7DEC9-9AE2-4B76-B7BA-E15F0586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C31B09-CBF6-4BA4-8C08-9D7D5C3D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AB7197-93CA-406E-8282-30FC1F9D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40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D35ED-2F4D-4335-BA3A-147D2D09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3E64E-FDE6-4EFF-999A-ECE6D7D94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6543EC-15EB-4091-82C6-B55FAC3BB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6C5403-2C49-47EF-9AE8-DE163CF8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4E70945-7548-4CE8-8A73-7CE82F7D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363D0A-DED8-4E4B-9EDF-1750A613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5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26E7C-7B45-43BB-9A39-419D79F0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657F25-C2DA-4ABE-AC3C-B0BB361F4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038B67-E8C4-45C3-9867-C57067A18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A6D758D-68D0-447D-8BC5-4D5B98A15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4438AF8-F47F-47C8-96E9-E34988F4B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5986FFB-DC38-435D-8E26-AB9EB80A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9ACD13B-8163-42BA-A15B-D701F2DC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96DCDFF-2CDD-492B-B03D-6B0DC600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23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F8CB8F-1C07-4807-8872-27DECCF0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99DF8C-0E5F-4059-B96F-09FA8045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EEFA26-E973-4E3E-BA03-FC3F81F7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C6043E-AD36-4853-9DB2-1EE8C89C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19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059BC07-E9F0-41FD-8037-AFD66E76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EC534F-AE33-40C7-9E41-591AE989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594B71-C2A9-4C49-8176-043C477B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60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3BB44-846D-4073-A24F-2E7E2E0B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BCD58-7366-498F-A931-D2F295171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2FB606-A00C-4D69-8F34-E4F3C1669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E95FA4-D0B4-4F8E-8A84-F05C028F1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EF36B4-ABC7-4F45-B430-2DCC82AF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E366BF-27FB-4AE5-B915-A29FC6638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3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DDCD5-DF4A-4D34-9D0D-D7B57A04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B0A946-A6B5-4DAA-8DAF-A81FD9C00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F93CE72-1B52-4507-AE54-26ADD79AC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354D1F-67DE-4F4B-90D3-22D813BD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87DB3F-83CF-4AA2-81D4-EFBD0F5A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2C4BC4-FCBF-43E5-832A-C4152FB5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11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121585-02C0-4ACF-AAE4-7E0C0D2A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D37817-E4C7-4976-9EEE-4B390DA7D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007036-E6D0-422E-9E26-E86B4B122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3CD94-2A6C-4100-97E6-7557BD14B57D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D5FCB4-823A-4C7B-BBB2-DD2312CD4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74A9CC-E848-4FB7-B77C-0BD6FE6A8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346F2-1FE9-44BE-9EA9-5F4FAA0501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03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udova, patro&#10;&#10;Popis byl vytvořen automaticky">
            <a:extLst>
              <a:ext uri="{FF2B5EF4-FFF2-40B4-BE49-F238E27FC236}">
                <a16:creationId xmlns:a16="http://schemas.microsoft.com/office/drawing/2014/main" id="{4C1CAB0C-6682-4597-B8A5-B2D0AC1AF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93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29FA2B-E95E-496E-8152-48461ADC7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Brno ve středověku…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A9D7C4-6E51-417F-BF54-E8A053962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… a co z něj zůstalo do dnešní doby</a:t>
            </a:r>
          </a:p>
        </p:txBody>
      </p:sp>
    </p:spTree>
    <p:extLst>
      <p:ext uri="{BB962C8B-B14F-4D97-AF65-F5344CB8AC3E}">
        <p14:creationId xmlns:p14="http://schemas.microsoft.com/office/powerpoint/2010/main" val="1077882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9254D-89B5-4E04-A62E-11BA31CB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345276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/>
              <a:t>4) </a:t>
            </a:r>
            <a:r>
              <a:rPr lang="en-US" sz="3800" dirty="0" err="1"/>
              <a:t>Kláštery</a:t>
            </a:r>
            <a:r>
              <a:rPr lang="en-US" sz="3800" dirty="0"/>
              <a:t> </a:t>
            </a:r>
            <a:r>
              <a:rPr lang="en-US" sz="3800" dirty="0" err="1"/>
              <a:t>mendikantských</a:t>
            </a:r>
            <a:r>
              <a:rPr lang="en-US" sz="3800" dirty="0"/>
              <a:t> </a:t>
            </a:r>
            <a:r>
              <a:rPr lang="en-US" sz="3800" dirty="0" err="1"/>
              <a:t>řádů</a:t>
            </a:r>
            <a:r>
              <a:rPr lang="en-US" sz="3800" dirty="0"/>
              <a:t> – </a:t>
            </a:r>
            <a:r>
              <a:rPr lang="en-US" sz="3800" dirty="0" err="1"/>
              <a:t>minoritů</a:t>
            </a:r>
            <a:r>
              <a:rPr lang="cs-CZ" sz="3800" dirty="0"/>
              <a:t> a </a:t>
            </a:r>
            <a:r>
              <a:rPr lang="en-US" sz="3800" dirty="0" err="1"/>
              <a:t>dominikánů</a:t>
            </a:r>
            <a:endParaRPr lang="en-US" sz="3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budova, interiér, vsedě, místnost&#10;&#10;Popis byl vytvořen automaticky">
            <a:extLst>
              <a:ext uri="{FF2B5EF4-FFF2-40B4-BE49-F238E27FC236}">
                <a16:creationId xmlns:a16="http://schemas.microsoft.com/office/drawing/2014/main" id="{69319FBF-758A-40E2-A0D5-30F0CE0F4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0" b="1118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425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elké, kámen, vsedě&#10;&#10;Popis byl vytvořen automaticky">
            <a:extLst>
              <a:ext uri="{FF2B5EF4-FFF2-40B4-BE49-F238E27FC236}">
                <a16:creationId xmlns:a16="http://schemas.microsoft.com/office/drawing/2014/main" id="{B37E9D23-0AC3-4F4B-A170-07C734690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4572000" cy="6858000"/>
          </a:xfrm>
          <a:prstGeom prst="rect">
            <a:avLst/>
          </a:prstGeom>
        </p:spPr>
      </p:pic>
      <p:pic>
        <p:nvPicPr>
          <p:cNvPr id="5" name="Obrázek 4" descr="Obsah obrázku interiér, budova, vsedě, dřevěné&#10;&#10;Popis byl vytvořen automaticky">
            <a:extLst>
              <a:ext uri="{FF2B5EF4-FFF2-40B4-BE49-F238E27FC236}">
                <a16:creationId xmlns:a16="http://schemas.microsoft.com/office/drawing/2014/main" id="{3E83899B-120D-41F9-A513-BA85107F6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4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budova, exteriér, dům, kámen&#10;&#10;Popis byl vytvořen automaticky">
            <a:extLst>
              <a:ext uri="{FF2B5EF4-FFF2-40B4-BE49-F238E27FC236}">
                <a16:creationId xmlns:a16="http://schemas.microsoft.com/office/drawing/2014/main" id="{AE0BFAB1-2093-425C-BF36-A078CE0BC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budova, stůl, vsedě&#10;&#10;Popis byl vytvořen automaticky">
            <a:extLst>
              <a:ext uri="{FF2B5EF4-FFF2-40B4-BE49-F238E27FC236}">
                <a16:creationId xmlns:a16="http://schemas.microsoft.com/office/drawing/2014/main" id="{CA15809A-82D0-4531-A28E-62075FED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800" y="1143000"/>
            <a:ext cx="6858000" cy="4572000"/>
          </a:xfrm>
          <a:prstGeom prst="rect">
            <a:avLst/>
          </a:prstGeom>
        </p:spPr>
      </p:pic>
      <p:pic>
        <p:nvPicPr>
          <p:cNvPr id="5" name="Obrázek 4" descr="Obsah obrázku interiér, malé, budova, zrcadlo&#10;&#10;Popis byl vytvořen automaticky">
            <a:extLst>
              <a:ext uri="{FF2B5EF4-FFF2-40B4-BE49-F238E27FC236}">
                <a16:creationId xmlns:a16="http://schemas.microsoft.com/office/drawing/2014/main" id="{32140BAD-1D5C-43DA-B80C-E1869C06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2" y="3371850"/>
            <a:ext cx="4648200" cy="3486150"/>
          </a:xfrm>
          <a:prstGeom prst="rect">
            <a:avLst/>
          </a:prstGeom>
        </p:spPr>
      </p:pic>
      <p:pic>
        <p:nvPicPr>
          <p:cNvPr id="7" name="Obrázek 6" descr="Obsah obrázku interiér, budova, vsedě, malé&#10;&#10;Popis byl vytvořen automaticky">
            <a:extLst>
              <a:ext uri="{FF2B5EF4-FFF2-40B4-BE49-F238E27FC236}">
                <a16:creationId xmlns:a16="http://schemas.microsoft.com/office/drawing/2014/main" id="{62B6DE06-38BF-407C-ACCC-0A3735D3D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0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budova, exteriér, vpředu, dům&#10;&#10;Popis byl vytvořen automaticky">
            <a:extLst>
              <a:ext uri="{FF2B5EF4-FFF2-40B4-BE49-F238E27FC236}">
                <a16:creationId xmlns:a16="http://schemas.microsoft.com/office/drawing/2014/main" id="{9768EF47-3721-4664-A974-57501FD09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b="30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5B80F69-8154-4B77-8816-E0301038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5) Stará radnice a měšťanské domy</a:t>
            </a:r>
          </a:p>
        </p:txBody>
      </p:sp>
    </p:spTree>
    <p:extLst>
      <p:ext uri="{BB962C8B-B14F-4D97-AF65-F5344CB8AC3E}">
        <p14:creationId xmlns:p14="http://schemas.microsoft.com/office/powerpoint/2010/main" val="72251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interiér, budova, okno, místnost&#10;&#10;Popis byl vytvořen automaticky">
            <a:extLst>
              <a:ext uri="{FF2B5EF4-FFF2-40B4-BE49-F238E27FC236}">
                <a16:creationId xmlns:a16="http://schemas.microsoft.com/office/drawing/2014/main" id="{FF304A80-6AC4-4C8A-A843-DF5714A35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b="48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7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ica, mapa, text, kresba&#10;&#10;Popis byl vytvořen automaticky">
            <a:extLst>
              <a:ext uri="{FF2B5EF4-FFF2-40B4-BE49-F238E27FC236}">
                <a16:creationId xmlns:a16="http://schemas.microsoft.com/office/drawing/2014/main" id="{53D9AC3C-37DB-0550-011C-373D650CD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4" y="293952"/>
            <a:ext cx="5021825" cy="6270096"/>
          </a:xfrm>
          <a:prstGeom prst="rect">
            <a:avLst/>
          </a:prstGeom>
        </p:spPr>
      </p:pic>
      <p:pic>
        <p:nvPicPr>
          <p:cNvPr id="9" name="Obrázek 8" descr="Obsah obrázku venku, obloha, budova, hodiny&#10;&#10;Popis byl vytvořen automaticky">
            <a:extLst>
              <a:ext uri="{FF2B5EF4-FFF2-40B4-BE49-F238E27FC236}">
                <a16:creationId xmlns:a16="http://schemas.microsoft.com/office/drawing/2014/main" id="{2D597581-B92D-6581-A71B-8B1D5FC4A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1" y="264848"/>
            <a:ext cx="47244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9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, exteriér, ulice, vysoký&#10;&#10;Popis byl vytvořen automaticky">
            <a:extLst>
              <a:ext uri="{FF2B5EF4-FFF2-40B4-BE49-F238E27FC236}">
                <a16:creationId xmlns:a16="http://schemas.microsoft.com/office/drawing/2014/main" id="{992AA2C2-D9E9-4A1E-90E3-78E4A515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4" y="2321564"/>
            <a:ext cx="5695429" cy="4271572"/>
          </a:xfrm>
          <a:prstGeom prst="rect">
            <a:avLst/>
          </a:prstGeom>
        </p:spPr>
      </p:pic>
      <p:pic>
        <p:nvPicPr>
          <p:cNvPr id="4" name="Obrázek 3" descr="Obsah obrázku venku, budova, okno, obloha&#10;&#10;Popis byl vytvořen automaticky">
            <a:extLst>
              <a:ext uri="{FF2B5EF4-FFF2-40B4-BE49-F238E27FC236}">
                <a16:creationId xmlns:a16="http://schemas.microsoft.com/office/drawing/2014/main" id="{5934631A-4C3C-037E-D22F-9282C204D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7"/>
          <a:stretch/>
        </p:blipFill>
        <p:spPr>
          <a:xfrm>
            <a:off x="6243638" y="337661"/>
            <a:ext cx="5695429" cy="43153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74D125D-FBA0-1349-F190-7BCB539887BB}"/>
              </a:ext>
            </a:extLst>
          </p:cNvPr>
          <p:cNvSpPr txBox="1"/>
          <p:nvPr/>
        </p:nvSpPr>
        <p:spPr>
          <a:xfrm>
            <a:off x="7045268" y="4652962"/>
            <a:ext cx="4092167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Měšťanský dům Zelný trh 7 / Muzejní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BAE9A10-9A5D-C0BA-D751-459714EACCF4}"/>
              </a:ext>
            </a:extLst>
          </p:cNvPr>
          <p:cNvSpPr txBox="1"/>
          <p:nvPr/>
        </p:nvSpPr>
        <p:spPr>
          <a:xfrm>
            <a:off x="1456312" y="1899904"/>
            <a:ext cx="328867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Měšťanský dům Minoritská 2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489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budova, místnost, stůl&#10;&#10;Popis byl vytvořen automaticky">
            <a:extLst>
              <a:ext uri="{FF2B5EF4-FFF2-40B4-BE49-F238E27FC236}">
                <a16:creationId xmlns:a16="http://schemas.microsoft.com/office/drawing/2014/main" id="{F4AD37CC-27C1-47E9-8633-97520FFF1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8FAB28-B4C0-4543-90AE-F02CB3AB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6) </a:t>
            </a:r>
            <a:r>
              <a:rPr lang="en-US" sz="5200" dirty="0" err="1">
                <a:solidFill>
                  <a:srgbClr val="FFFFFF"/>
                </a:solidFill>
              </a:rPr>
              <a:t>Kostel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sv</a:t>
            </a:r>
            <a:r>
              <a:rPr lang="en-US" sz="5200" dirty="0">
                <a:solidFill>
                  <a:srgbClr val="FFFFFF"/>
                </a:solidFill>
              </a:rPr>
              <a:t>. </a:t>
            </a:r>
            <a:r>
              <a:rPr lang="en-US" sz="5200" dirty="0" err="1">
                <a:solidFill>
                  <a:srgbClr val="FFFFFF"/>
                </a:solidFill>
              </a:rPr>
              <a:t>Jakuba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08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&#10;&#10;Popis byl vytvořen automaticky">
            <a:extLst>
              <a:ext uri="{FF2B5EF4-FFF2-40B4-BE49-F238E27FC236}">
                <a16:creationId xmlns:a16="http://schemas.microsoft.com/office/drawing/2014/main" id="{4F9EBA85-4343-4E22-99E8-73518A05B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30128"/>
            <a:ext cx="5067300" cy="304038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F9EA07-9660-4B70-AE58-D0642F3B8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4" y="203346"/>
            <a:ext cx="5075066" cy="3040380"/>
          </a:xfrm>
          <a:prstGeom prst="rect">
            <a:avLst/>
          </a:prstGeom>
        </p:spPr>
      </p:pic>
      <p:pic>
        <p:nvPicPr>
          <p:cNvPr id="7" name="Obrázek 6" descr="Obsah obrázku text, kniha, budova, fotka&#10;&#10;Popis byl vytvořen automaticky">
            <a:extLst>
              <a:ext uri="{FF2B5EF4-FFF2-40B4-BE49-F238E27FC236}">
                <a16:creationId xmlns:a16="http://schemas.microsoft.com/office/drawing/2014/main" id="{0FD85111-F883-4402-98B0-BF3C5949D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34" y="203347"/>
            <a:ext cx="4630666" cy="65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72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02CD7C-FD8E-49EA-8E51-21003F59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b="623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8120B-CD4A-4B2C-AB05-E81B0A80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1) Půdorys centra</a:t>
            </a:r>
          </a:p>
        </p:txBody>
      </p:sp>
    </p:spTree>
    <p:extLst>
      <p:ext uri="{BB962C8B-B14F-4D97-AF65-F5344CB8AC3E}">
        <p14:creationId xmlns:p14="http://schemas.microsoft.com/office/powerpoint/2010/main" val="144441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lo, kov, vsedě, stojící&#10;&#10;Popis byl vytvořen automaticky">
            <a:extLst>
              <a:ext uri="{FF2B5EF4-FFF2-40B4-BE49-F238E27FC236}">
                <a16:creationId xmlns:a16="http://schemas.microsoft.com/office/drawing/2014/main" id="{7E1EFDB5-45E9-4847-96F3-EC6D8D99B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73" y="354563"/>
            <a:ext cx="8765382" cy="58435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F197E68-2A5C-A95B-91C8-8746826540DC}"/>
              </a:ext>
            </a:extLst>
          </p:cNvPr>
          <p:cNvSpPr txBox="1"/>
          <p:nvPr/>
        </p:nvSpPr>
        <p:spPr>
          <a:xfrm>
            <a:off x="241287" y="4426528"/>
            <a:ext cx="2673035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Schodiště zámku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Chambord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(schéma)      a ve věži kostela sv. Jakuba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skica, kniha, černobílá, umění&#10;&#10;Popis byl vytvořen automaticky">
            <a:extLst>
              <a:ext uri="{FF2B5EF4-FFF2-40B4-BE49-F238E27FC236}">
                <a16:creationId xmlns:a16="http://schemas.microsoft.com/office/drawing/2014/main" id="{93D8822C-9A67-7CC3-F1CA-D2E8FDC51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5" y="354563"/>
            <a:ext cx="2679293" cy="37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56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9BC7D-0F1D-41D7-B837-1EFB1358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7) Katedrála na Petrově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budova, exteriér, hodiny, velké&#10;&#10;Popis byl vytvořen automaticky">
            <a:extLst>
              <a:ext uri="{FF2B5EF4-FFF2-40B4-BE49-F238E27FC236}">
                <a16:creationId xmlns:a16="http://schemas.microsoft.com/office/drawing/2014/main" id="{340CC5CF-135F-4BFA-AF3D-27315C184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2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3023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2C122C-14DD-4F52-998C-511408BBD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8" y="0"/>
            <a:ext cx="484543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E43199-424A-446A-985C-62D1A0F9B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88" y="1245570"/>
            <a:ext cx="6310580" cy="43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58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exteriér, budova, dům, kostel&#10;&#10;Popis byl vytvořen automaticky">
            <a:extLst>
              <a:ext uri="{FF2B5EF4-FFF2-40B4-BE49-F238E27FC236}">
                <a16:creationId xmlns:a16="http://schemas.microsoft.com/office/drawing/2014/main" id="{2EEDA9F5-58EC-4897-A51E-6EE82F1EE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37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AD15D-9733-437E-936A-CEC2082C7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8) Komárov, kostel sv. Jiljí</a:t>
            </a:r>
          </a:p>
        </p:txBody>
      </p:sp>
    </p:spTree>
    <p:extLst>
      <p:ext uri="{BB962C8B-B14F-4D97-AF65-F5344CB8AC3E}">
        <p14:creationId xmlns:p14="http://schemas.microsoft.com/office/powerpoint/2010/main" val="361923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exteriér, hodiny, kostel&#10;&#10;Popis byl vytvořen automaticky">
            <a:extLst>
              <a:ext uri="{FF2B5EF4-FFF2-40B4-BE49-F238E27FC236}">
                <a16:creationId xmlns:a16="http://schemas.microsoft.com/office/drawing/2014/main" id="{CF60439F-23D8-4C3A-9FA9-1CA06EB47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1" y="778669"/>
            <a:ext cx="3973656" cy="5300662"/>
          </a:xfrm>
          <a:prstGeom prst="rect">
            <a:avLst/>
          </a:prstGeom>
        </p:spPr>
      </p:pic>
      <p:pic>
        <p:nvPicPr>
          <p:cNvPr id="5" name="Obrázek 4" descr="Obsah obrázku interiér, místnost, stůl, budova&#10;&#10;Popis byl vytvořen automaticky">
            <a:extLst>
              <a:ext uri="{FF2B5EF4-FFF2-40B4-BE49-F238E27FC236}">
                <a16:creationId xmlns:a16="http://schemas.microsoft.com/office/drawing/2014/main" id="{C60C8E81-2E7C-4440-B343-AF1C3ECB0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0" y="778669"/>
            <a:ext cx="7067549" cy="53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53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138A8-CA37-46FE-904C-3F658248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3563604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9) </a:t>
            </a:r>
            <a:r>
              <a:rPr lang="en-US" sz="5300" dirty="0" err="1"/>
              <a:t>Kaple</a:t>
            </a:r>
            <a:r>
              <a:rPr lang="en-US" sz="5300" dirty="0"/>
              <a:t> </a:t>
            </a:r>
            <a:r>
              <a:rPr lang="en-US" sz="5300" dirty="0" err="1"/>
              <a:t>Matky</a:t>
            </a:r>
            <a:r>
              <a:rPr lang="en-US" sz="5300" dirty="0"/>
              <a:t> </a:t>
            </a:r>
            <a:r>
              <a:rPr lang="en-US" sz="5300" dirty="0" err="1"/>
              <a:t>Boží</a:t>
            </a:r>
            <a:r>
              <a:rPr lang="en-US" sz="5300" dirty="0"/>
              <a:t> </a:t>
            </a:r>
            <a:r>
              <a:rPr lang="cs-CZ" sz="5300" dirty="0"/>
              <a:t>   </a:t>
            </a:r>
            <a:r>
              <a:rPr lang="en-US" sz="5300" dirty="0"/>
              <a:t>u </a:t>
            </a:r>
            <a:r>
              <a:rPr lang="en-US" sz="5300" dirty="0" err="1"/>
              <a:t>hradu</a:t>
            </a:r>
            <a:r>
              <a:rPr lang="en-US" sz="5300" dirty="0"/>
              <a:t> </a:t>
            </a:r>
            <a:r>
              <a:rPr lang="en-US" sz="5300" dirty="0" err="1"/>
              <a:t>Veveří</a:t>
            </a:r>
            <a:endParaRPr lang="en-US" sz="53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 descr="Obsah obrázku exteriér, budova, hodiny, věž&#10;&#10;Popis byl vytvořen automaticky">
            <a:extLst>
              <a:ext uri="{FF2B5EF4-FFF2-40B4-BE49-F238E27FC236}">
                <a16:creationId xmlns:a16="http://schemas.microsoft.com/office/drawing/2014/main" id="{7C8539C2-E125-4164-8DDE-23BD2BAA3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r="852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0632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, fotka, muž&#10;&#10;Popis byl vytvořen automaticky">
            <a:extLst>
              <a:ext uri="{FF2B5EF4-FFF2-40B4-BE49-F238E27FC236}">
                <a16:creationId xmlns:a16="http://schemas.microsoft.com/office/drawing/2014/main" id="{BE61CDBF-D757-4B0B-9155-1BAE69122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03224"/>
            <a:ext cx="4803160" cy="6125854"/>
          </a:xfrm>
          <a:prstGeom prst="rect">
            <a:avLst/>
          </a:prstGeom>
        </p:spPr>
      </p:pic>
      <p:pic>
        <p:nvPicPr>
          <p:cNvPr id="6" name="Obrázek 5" descr="Obsah obrázku budova, exteriér, vsedě, staré&#10;&#10;Popis byl vytvořen automaticky">
            <a:extLst>
              <a:ext uri="{FF2B5EF4-FFF2-40B4-BE49-F238E27FC236}">
                <a16:creationId xmlns:a16="http://schemas.microsoft.com/office/drawing/2014/main" id="{9F4A9F83-F49F-410C-A9CF-42524B475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6" y="440376"/>
            <a:ext cx="4538664" cy="60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8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615D9-FE84-4B0A-ADD7-8367F7F9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61319" cy="934790"/>
          </a:xfrm>
        </p:spPr>
        <p:txBody>
          <a:bodyPr/>
          <a:lstStyle/>
          <a:p>
            <a:r>
              <a:rPr lang="cs-CZ" dirty="0"/>
              <a:t>10) varia</a:t>
            </a:r>
          </a:p>
        </p:txBody>
      </p:sp>
      <p:pic>
        <p:nvPicPr>
          <p:cNvPr id="4" name="Obrázek 3" descr="Obsah obrázku budova, fotka, vsedě, staré&#10;&#10;Popis byl vytvořen automaticky">
            <a:extLst>
              <a:ext uri="{FF2B5EF4-FFF2-40B4-BE49-F238E27FC236}">
                <a16:creationId xmlns:a16="http://schemas.microsoft.com/office/drawing/2014/main" id="{B1AE823D-2E59-44B9-BF3A-E85A86900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51" y="365125"/>
            <a:ext cx="3321699" cy="4085614"/>
          </a:xfrm>
          <a:prstGeom prst="rect">
            <a:avLst/>
          </a:prstGeom>
        </p:spPr>
      </p:pic>
      <p:pic>
        <p:nvPicPr>
          <p:cNvPr id="6" name="Obrázek 5" descr="Obsah obrázku budova, cihla, velké, hodiny&#10;&#10;Popis byl vytvořen automaticky">
            <a:extLst>
              <a:ext uri="{FF2B5EF4-FFF2-40B4-BE49-F238E27FC236}">
                <a16:creationId xmlns:a16="http://schemas.microsoft.com/office/drawing/2014/main" id="{8E73D959-70C7-4794-A881-3E063953D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786061"/>
            <a:ext cx="8189969" cy="37068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EE6911-7CD7-E993-DA35-4FC7C607122A}"/>
              </a:ext>
            </a:extLst>
          </p:cNvPr>
          <p:cNvSpPr txBox="1"/>
          <p:nvPr/>
        </p:nvSpPr>
        <p:spPr>
          <a:xfrm>
            <a:off x="209550" y="1690576"/>
            <a:ext cx="8189969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Sklep pod Novou radnicí s brněnským lapidáriem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r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Figurální konzola Antona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Pilgrama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 Židovské brány (Muzeum města Brna)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1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DB946D0-0F89-4523-B3B1-4DEF6FFF6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7" y="292976"/>
            <a:ext cx="4748667" cy="6272048"/>
          </a:xfrm>
        </p:spPr>
      </p:pic>
      <p:pic>
        <p:nvPicPr>
          <p:cNvPr id="7" name="Obrázek 6" descr="Obsah obrázku plazi, želva&#10;&#10;Popis byl vytvořen automaticky">
            <a:extLst>
              <a:ext uri="{FF2B5EF4-FFF2-40B4-BE49-F238E27FC236}">
                <a16:creationId xmlns:a16="http://schemas.microsoft.com/office/drawing/2014/main" id="{51266D96-29F7-4415-9FAF-8069E451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2834630"/>
            <a:ext cx="5676247" cy="37303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4068DDB-389C-4EEA-ADBB-83D061E7FA66}"/>
              </a:ext>
            </a:extLst>
          </p:cNvPr>
          <p:cNvSpPr txBox="1"/>
          <p:nvPr/>
        </p:nvSpPr>
        <p:spPr>
          <a:xfrm>
            <a:off x="5981700" y="974274"/>
            <a:ext cx="3899622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Město uvnitř hradeb</a:t>
            </a:r>
          </a:p>
        </p:txBody>
      </p:sp>
    </p:spTree>
    <p:extLst>
      <p:ext uri="{BB962C8B-B14F-4D97-AF65-F5344CB8AC3E}">
        <p14:creationId xmlns:p14="http://schemas.microsoft.com/office/powerpoint/2010/main" val="326513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udova, kostel&#10;&#10;Popis byl vytvořen automaticky">
            <a:extLst>
              <a:ext uri="{FF2B5EF4-FFF2-40B4-BE49-F238E27FC236}">
                <a16:creationId xmlns:a16="http://schemas.microsoft.com/office/drawing/2014/main" id="{31D8E5DC-1180-4FCD-8808-5893BD0D0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2083EB-0768-479F-A2FC-3206CD71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2) Bazilika na Starém Brně</a:t>
            </a:r>
          </a:p>
        </p:txBody>
      </p:sp>
    </p:spTree>
    <p:extLst>
      <p:ext uri="{BB962C8B-B14F-4D97-AF65-F5344CB8AC3E}">
        <p14:creationId xmlns:p14="http://schemas.microsoft.com/office/powerpoint/2010/main" val="70983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E7EC2F1-5FDF-464A-B25C-4C7F9BA0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60" y="609600"/>
            <a:ext cx="6353048" cy="5638800"/>
          </a:xfrm>
          <a:prstGeom prst="rect">
            <a:avLst/>
          </a:prstGeom>
        </p:spPr>
      </p:pic>
      <p:pic>
        <p:nvPicPr>
          <p:cNvPr id="7" name="Obrázek 6" descr="Obsah obrázku interiér, okno, stůl, židle&#10;&#10;Popis byl vytvořen automaticky">
            <a:extLst>
              <a:ext uri="{FF2B5EF4-FFF2-40B4-BE49-F238E27FC236}">
                <a16:creationId xmlns:a16="http://schemas.microsoft.com/office/drawing/2014/main" id="{04030075-4490-44F6-8D7C-45079645D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09600"/>
            <a:ext cx="365397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2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DAF0476C-4767-4744-82A6-9FE2F1295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fotka, text, staré, kočka&#10;&#10;Popis byl vytvořen automaticky">
            <a:extLst>
              <a:ext uri="{FF2B5EF4-FFF2-40B4-BE49-F238E27FC236}">
                <a16:creationId xmlns:a16="http://schemas.microsoft.com/office/drawing/2014/main" id="{6C9DEF9C-F6AE-43ED-919F-8F168EF3E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55575"/>
            <a:ext cx="6134100" cy="3883092"/>
          </a:xfrm>
          <a:prstGeom prst="rect">
            <a:avLst/>
          </a:prstGeom>
        </p:spPr>
      </p:pic>
      <p:pic>
        <p:nvPicPr>
          <p:cNvPr id="7" name="Obrázek 6" descr="Obsah obrázku exteriér, budova, hodiny, kostel&#10;&#10;Popis byl vytvořen automaticky">
            <a:extLst>
              <a:ext uri="{FF2B5EF4-FFF2-40B4-BE49-F238E27FC236}">
                <a16:creationId xmlns:a16="http://schemas.microsoft.com/office/drawing/2014/main" id="{7C3AA47F-A9F5-4014-AA76-2B5A14521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267"/>
            <a:ext cx="5824638" cy="38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0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5FB78-09F8-4699-B91A-A8FFF87B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3) Špilberk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budova, exteriér, oblouk, fotka&#10;&#10;Popis byl vytvořen automaticky">
            <a:extLst>
              <a:ext uri="{FF2B5EF4-FFF2-40B4-BE49-F238E27FC236}">
                <a16:creationId xmlns:a16="http://schemas.microsoft.com/office/drawing/2014/main" id="{F9D1294C-95D2-458A-8380-3B38A35AB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3" r="1" b="1564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509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budova, obloha, panoráma&#10;&#10;Popis byl vytvořen automaticky">
            <a:extLst>
              <a:ext uri="{FF2B5EF4-FFF2-40B4-BE49-F238E27FC236}">
                <a16:creationId xmlns:a16="http://schemas.microsoft.com/office/drawing/2014/main" id="{0314E91E-84A6-CE3B-751F-AD42931D9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4143508"/>
            <a:ext cx="11877675" cy="2612034"/>
          </a:xfrm>
          <a:prstGeom prst="rect">
            <a:avLst/>
          </a:prstGeom>
        </p:spPr>
      </p:pic>
      <p:pic>
        <p:nvPicPr>
          <p:cNvPr id="5" name="Obrázek 4" descr="Obsah obrázku kostel, arkáda, interiér, klenba&#10;&#10;Popis byl vytvořen automaticky">
            <a:extLst>
              <a:ext uri="{FF2B5EF4-FFF2-40B4-BE49-F238E27FC236}">
                <a16:creationId xmlns:a16="http://schemas.microsoft.com/office/drawing/2014/main" id="{DD05D711-3E00-5B37-50C0-5C7FE54DC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99" y="199224"/>
            <a:ext cx="5357538" cy="3572808"/>
          </a:xfrm>
          <a:prstGeom prst="rect">
            <a:avLst/>
          </a:prstGeom>
        </p:spPr>
      </p:pic>
      <p:pic>
        <p:nvPicPr>
          <p:cNvPr id="7" name="Obrázek 6" descr="Obsah obrázku venku, obloha, budova, mrak&#10;&#10;Popis byl vytvořen automaticky">
            <a:extLst>
              <a:ext uri="{FF2B5EF4-FFF2-40B4-BE49-F238E27FC236}">
                <a16:creationId xmlns:a16="http://schemas.microsoft.com/office/drawing/2014/main" id="{D02CCC4D-6AE2-40C9-EFC1-1944E2AFD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2"/>
          <a:stretch/>
        </p:blipFill>
        <p:spPr>
          <a:xfrm>
            <a:off x="157162" y="199224"/>
            <a:ext cx="6286501" cy="35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615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Širokoúhlá obrazovka</PresentationFormat>
  <Paragraphs>21</Paragraphs>
  <Slides>27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Brno ve středověku…</vt:lpstr>
      <vt:lpstr>1) Půdorys centra</vt:lpstr>
      <vt:lpstr>Prezentace aplikace PowerPoint</vt:lpstr>
      <vt:lpstr>2) Bazilika na Starém Brně</vt:lpstr>
      <vt:lpstr>Prezentace aplikace PowerPoint</vt:lpstr>
      <vt:lpstr>Prezentace aplikace PowerPoint</vt:lpstr>
      <vt:lpstr>Prezentace aplikace PowerPoint</vt:lpstr>
      <vt:lpstr>3) Špilberk</vt:lpstr>
      <vt:lpstr>Prezentace aplikace PowerPoint</vt:lpstr>
      <vt:lpstr>4) Kláštery mendikantských řádů – minoritů a dominikánů</vt:lpstr>
      <vt:lpstr>Prezentace aplikace PowerPoint</vt:lpstr>
      <vt:lpstr>Prezentace aplikace PowerPoint</vt:lpstr>
      <vt:lpstr>Prezentace aplikace PowerPoint</vt:lpstr>
      <vt:lpstr>5) Stará radnice a měšťanské domy</vt:lpstr>
      <vt:lpstr>Prezentace aplikace PowerPoint</vt:lpstr>
      <vt:lpstr>Prezentace aplikace PowerPoint</vt:lpstr>
      <vt:lpstr>Prezentace aplikace PowerPoint</vt:lpstr>
      <vt:lpstr>6) Kostel sv. Jakuba </vt:lpstr>
      <vt:lpstr>Prezentace aplikace PowerPoint</vt:lpstr>
      <vt:lpstr>Prezentace aplikace PowerPoint</vt:lpstr>
      <vt:lpstr>7) Katedrála na Petrově</vt:lpstr>
      <vt:lpstr>Prezentace aplikace PowerPoint</vt:lpstr>
      <vt:lpstr>8) Komárov, kostel sv. Jiljí</vt:lpstr>
      <vt:lpstr>Prezentace aplikace PowerPoint</vt:lpstr>
      <vt:lpstr>9) Kaple Matky Boží    u hradu Veveří</vt:lpstr>
      <vt:lpstr>Prezentace aplikace PowerPoint</vt:lpstr>
      <vt:lpstr>10) varia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Brno ve středověku…</dc:title>
  <dc:creator>Aleš Filip</dc:creator>
  <cp:lastModifiedBy>Aleš Filip</cp:lastModifiedBy>
  <cp:revision>5</cp:revision>
  <dcterms:created xsi:type="dcterms:W3CDTF">2020-10-22T11:50:17Z</dcterms:created>
  <dcterms:modified xsi:type="dcterms:W3CDTF">2023-10-05T12:40:45Z</dcterms:modified>
</cp:coreProperties>
</file>