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0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30" y="-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7BA-99F0-4B55-BBF6-9F2F63AD0A7C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15BA-84BD-4B27-9B6C-9CCE75554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10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7BA-99F0-4B55-BBF6-9F2F63AD0A7C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15BA-84BD-4B27-9B6C-9CCE75554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7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7BA-99F0-4B55-BBF6-9F2F63AD0A7C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15BA-84BD-4B27-9B6C-9CCE75554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1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7BA-99F0-4B55-BBF6-9F2F63AD0A7C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15BA-84BD-4B27-9B6C-9CCE75554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45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7BA-99F0-4B55-BBF6-9F2F63AD0A7C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15BA-84BD-4B27-9B6C-9CCE75554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7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7BA-99F0-4B55-BBF6-9F2F63AD0A7C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15BA-84BD-4B27-9B6C-9CCE75554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61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7BA-99F0-4B55-BBF6-9F2F63AD0A7C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15BA-84BD-4B27-9B6C-9CCE75554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00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7BA-99F0-4B55-BBF6-9F2F63AD0A7C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15BA-84BD-4B27-9B6C-9CCE75554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15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7BA-99F0-4B55-BBF6-9F2F63AD0A7C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15BA-84BD-4B27-9B6C-9CCE75554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50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7BA-99F0-4B55-BBF6-9F2F63AD0A7C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15BA-84BD-4B27-9B6C-9CCE75554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97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7BA-99F0-4B55-BBF6-9F2F63AD0A7C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15BA-84BD-4B27-9B6C-9CCE75554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22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5B7BA-99F0-4B55-BBF6-9F2F63AD0A7C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615BA-84BD-4B27-9B6C-9CCE75554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29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yfOcAAcoH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umeral.com/appletsoftware/eico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3" y="-87286"/>
            <a:ext cx="13901058" cy="89579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9698" y="799421"/>
            <a:ext cx="9144000" cy="2387600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Listening to the Art on a Seabed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17762"/>
          </a:xfrm>
        </p:spPr>
        <p:txBody>
          <a:bodyPr>
            <a:normAutofit/>
          </a:bodyPr>
          <a:lstStyle/>
          <a:p>
            <a:pPr algn="r"/>
            <a:endParaRPr lang="cs-CZ" dirty="0">
              <a:latin typeface="Arial Black" panose="020B0A04020102020204" pitchFamily="34" charset="0"/>
            </a:endParaRPr>
          </a:p>
          <a:p>
            <a:pPr algn="r"/>
            <a:endParaRPr lang="cs-CZ" dirty="0">
              <a:latin typeface="Arial Black" panose="020B0A04020102020204" pitchFamily="34" charset="0"/>
            </a:endParaRPr>
          </a:p>
          <a:p>
            <a:pPr algn="r"/>
            <a:endParaRPr lang="en-US" dirty="0">
              <a:latin typeface="Arial Black" panose="020B0A04020102020204" pitchFamily="34" charset="0"/>
            </a:endParaRPr>
          </a:p>
          <a:p>
            <a:pPr algn="r"/>
            <a:endParaRPr lang="en-US" dirty="0">
              <a:latin typeface="Arial Black" panose="020B0A04020102020204" pitchFamily="34" charset="0"/>
            </a:endParaRPr>
          </a:p>
          <a:p>
            <a:pPr algn="r"/>
            <a:endParaRPr lang="en-US" dirty="0">
              <a:latin typeface="Arial Black" panose="020B0A04020102020204" pitchFamily="34" charset="0"/>
            </a:endParaRPr>
          </a:p>
          <a:p>
            <a:pPr algn="r"/>
            <a:endParaRPr lang="en-US" dirty="0">
              <a:latin typeface="Arial Black" panose="020B0A040201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946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8" y="-1099657"/>
            <a:ext cx="13432972" cy="89579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Immersion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&amp; </a:t>
            </a:r>
            <a:r>
              <a:rPr lang="en-US" u="sng" dirty="0">
                <a:latin typeface="Arial Black" panose="020B0A04020102020204" pitchFamily="34" charset="0"/>
              </a:rPr>
              <a:t>snorkeling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“… in the present context it refers to the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experience of being inside the world of a synthetic image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. … By extension the term is used to describe the experience of the user of certain new media technologies (particularly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Virtual Reality, but also videogames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M. Lister &amp; col.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172" y="4377381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7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-653144"/>
            <a:ext cx="12453257" cy="933994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Materiality of media analyses</a:t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&amp; </a:t>
            </a:r>
            <a:r>
              <a:rPr lang="en-US" u="sng" dirty="0">
                <a:solidFill>
                  <a:schemeClr val="bg1"/>
                </a:solidFill>
                <a:latin typeface="Arial Black" panose="020B0A04020102020204" pitchFamily="34" charset="0"/>
              </a:rPr>
              <a:t>Deep diving </a:t>
            </a:r>
            <a:endParaRPr lang="cs-CZ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universe of singing images …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…to know the materiality of the dataspace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92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8" y="-1099657"/>
            <a:ext cx="13432972" cy="89579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262" y="-126106"/>
            <a:ext cx="5443538" cy="725805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236833" y="3957537"/>
            <a:ext cx="933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Thank you for your attention</a:t>
            </a:r>
            <a:endParaRPr lang="cs-CZ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0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8" y="-1099657"/>
            <a:ext cx="13432972" cy="89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9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375" y="-1048900"/>
            <a:ext cx="13436749" cy="89558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Arial Black" panose="020B0A04020102020204" pitchFamily="34" charset="0"/>
              </a:rPr>
              <a:t>Conditions</a:t>
            </a:r>
            <a:endParaRPr lang="cs-CZ" u="sng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 Black" panose="020B0A04020102020204" pitchFamily="34" charset="0"/>
              </a:rPr>
              <a:t>Water and Dreams</a:t>
            </a:r>
            <a:endParaRPr lang="cs-CZ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dirty="0" err="1">
                <a:latin typeface="Arial Black" panose="020B0A04020102020204" pitchFamily="34" charset="0"/>
              </a:rPr>
              <a:t>Vil</a:t>
            </a:r>
            <a:r>
              <a:rPr lang="cs-CZ" dirty="0" err="1">
                <a:latin typeface="Arial Black" panose="020B0A04020102020204" pitchFamily="34" charset="0"/>
              </a:rPr>
              <a:t>ém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en-GB" dirty="0" err="1">
                <a:latin typeface="Arial Black" panose="020B0A04020102020204" pitchFamily="34" charset="0"/>
              </a:rPr>
              <a:t>Flusser's</a:t>
            </a:r>
            <a:r>
              <a:rPr lang="en-GB" dirty="0">
                <a:latin typeface="Arial Black" panose="020B0A04020102020204" pitchFamily="34" charset="0"/>
              </a:rPr>
              <a:t> media philosophy as a daydreaming</a:t>
            </a:r>
            <a:endParaRPr lang="cs-CZ" dirty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“…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For him technical media had been a pile, a treasure of possibilities (or perhaps better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potentialities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), which permanently had to be explored, every day and every day again.” </a:t>
            </a: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Zielinski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2" y="-1045229"/>
            <a:ext cx="13432972" cy="89579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Arial Black" panose="020B0A04020102020204" pitchFamily="34" charset="0"/>
              </a:rPr>
            </a:br>
            <a:r>
              <a:rPr lang="en-US" sz="4900" u="sng" dirty="0">
                <a:latin typeface="Arial Black" panose="020B0A04020102020204" pitchFamily="34" charset="0"/>
              </a:rPr>
              <a:t>Fluxes and stagnant waters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“I live them synthetically in their original complexity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often according them my unreasoning adherence.”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Bachelard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3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2" y="-1045229"/>
            <a:ext cx="13432972" cy="89579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Arial Black" panose="020B0A04020102020204" pitchFamily="34" charset="0"/>
              </a:rPr>
            </a:br>
            <a:r>
              <a:rPr lang="en-US" u="sng" dirty="0">
                <a:latin typeface="Arial Black" panose="020B0A04020102020204" pitchFamily="34" charset="0"/>
              </a:rPr>
              <a:t>Images that sound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This is not the music of the future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but rather a critique of the present.”</a:t>
            </a: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Flusser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watch?v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lyfOcAAcoH8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2" y="-1045229"/>
            <a:ext cx="13432972" cy="89579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Arial Black" panose="020B0A04020102020204" pitchFamily="34" charset="0"/>
              </a:rPr>
            </a:br>
            <a:r>
              <a:rPr lang="en-US" u="sng" dirty="0">
                <a:latin typeface="Arial Black" panose="020B0A04020102020204" pitchFamily="34" charset="0"/>
              </a:rPr>
              <a:t>Images that sound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b="1" dirty="0"/>
          </a:p>
          <a:p>
            <a:pPr marL="0" indent="0">
              <a:lnSpc>
                <a:spcPct val="0"/>
              </a:lnSpc>
              <a:spcBef>
                <a:spcPts val="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“It will become pointless to try to distinguish between music and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so-called visual arts because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everyone will be a composer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will make images. The universe of technical images can be seen as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 universe of musical vision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Flusser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b="1" dirty="0">
                <a:latin typeface="Arial Black" panose="020B0A04020102020204" pitchFamily="34" charset="0"/>
                <a:cs typeface="Arial" panose="020B0604020202020204" pitchFamily="34" charset="0"/>
              </a:rPr>
              <a:t>„</a:t>
            </a:r>
            <a:r>
              <a:rPr lang="en-US" b="1" dirty="0">
                <a:latin typeface="Arial Black" panose="020B0A04020102020204" pitchFamily="34" charset="0"/>
                <a:cs typeface="Arial" panose="020B0604020202020204" pitchFamily="34" charset="0"/>
              </a:rPr>
              <a:t>Technical</a:t>
            </a:r>
            <a:r>
              <a:rPr lang="cs-CZ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 Black" panose="020B0A04020102020204" pitchFamily="34" charset="0"/>
                <a:cs typeface="Arial" panose="020B0604020202020204" pitchFamily="34" charset="0"/>
              </a:rPr>
              <a:t>sounding images</a:t>
            </a:r>
            <a:r>
              <a:rPr lang="cs-CZ" b="1" dirty="0"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</a:p>
          <a:p>
            <a:pPr marL="0" indent="0" algn="ctr">
              <a:buNone/>
            </a:pP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Vilém </a:t>
            </a:r>
            <a:r>
              <a:rPr lang="cs-CZ" sz="2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Flusser</a:t>
            </a:r>
            <a:r>
              <a:rPr lang="en-US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20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2" y="-1045229"/>
            <a:ext cx="13432972" cy="89579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Arial Black" panose="020B0A04020102020204" pitchFamily="34" charset="0"/>
              </a:rPr>
            </a:br>
            <a:r>
              <a:rPr lang="en-US" u="sng" dirty="0">
                <a:latin typeface="Arial Black" panose="020B0A04020102020204" pitchFamily="34" charset="0"/>
              </a:rPr>
              <a:t>Images</a:t>
            </a:r>
            <a:r>
              <a:rPr lang="cs-CZ" u="sng" dirty="0">
                <a:latin typeface="Arial Black" panose="020B0A04020102020204" pitchFamily="34" charset="0"/>
              </a:rPr>
              <a:t> </a:t>
            </a:r>
            <a:r>
              <a:rPr lang="en-US" u="sng" dirty="0">
                <a:latin typeface="Arial Black" panose="020B0A04020102020204" pitchFamily="34" charset="0"/>
              </a:rPr>
              <a:t>that sound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EVERY ICON</a:t>
            </a:r>
            <a:endParaRPr lang="cs-CZ" sz="3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John F. Simon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jr.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1996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2400" b="1" dirty="0"/>
          </a:p>
          <a:p>
            <a:pPr marL="0" indent="0" algn="ctr">
              <a:buNone/>
            </a:pPr>
            <a:r>
              <a:rPr lang="cs-CZ" sz="2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Given</a:t>
            </a: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: A 32 X 32 </a:t>
            </a:r>
            <a:r>
              <a:rPr lang="cs-CZ" sz="2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Grid</a:t>
            </a:r>
            <a:endParaRPr lang="cs-CZ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Allowed</a:t>
            </a: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cs-CZ" sz="2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Any</a:t>
            </a: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 element </a:t>
            </a:r>
            <a:r>
              <a:rPr lang="cs-CZ" sz="2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of</a:t>
            </a: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the</a:t>
            </a: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grid</a:t>
            </a:r>
            <a:endParaRPr lang="cs-CZ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to </a:t>
            </a:r>
            <a:r>
              <a:rPr lang="cs-CZ" sz="2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be</a:t>
            </a: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black</a:t>
            </a: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or</a:t>
            </a: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white</a:t>
            </a:r>
            <a:endParaRPr lang="cs-CZ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Shown</a:t>
            </a: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cs-CZ" sz="2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Every</a:t>
            </a: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Icon</a:t>
            </a:r>
            <a:endParaRPr lang="cs-CZ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b="1" dirty="0">
                <a:hlinkClick r:id="rId3"/>
              </a:rPr>
              <a:t>http://</a:t>
            </a:r>
            <a:r>
              <a:rPr lang="en-GB" sz="2400" b="1" dirty="0" err="1">
                <a:hlinkClick r:id="rId3"/>
              </a:rPr>
              <a:t>numeral.com</a:t>
            </a:r>
            <a:r>
              <a:rPr lang="en-GB" sz="2400" b="1" dirty="0">
                <a:hlinkClick r:id="rId3"/>
              </a:rPr>
              <a:t>/</a:t>
            </a:r>
            <a:r>
              <a:rPr lang="en-GB" sz="2400" b="1" dirty="0" err="1">
                <a:hlinkClick r:id="rId3"/>
              </a:rPr>
              <a:t>appletsoftware</a:t>
            </a:r>
            <a:r>
              <a:rPr lang="en-GB" sz="2400" b="1" dirty="0">
                <a:hlinkClick r:id="rId3"/>
              </a:rPr>
              <a:t>/</a:t>
            </a:r>
            <a:r>
              <a:rPr lang="en-GB" sz="2400" b="1" dirty="0" err="1">
                <a:hlinkClick r:id="rId3"/>
              </a:rPr>
              <a:t>eicon.html</a:t>
            </a:r>
            <a:endParaRPr lang="cs-CZ" sz="2400" b="1" dirty="0"/>
          </a:p>
          <a:p>
            <a:pPr marL="0" indent="0" algn="ctr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60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2" y="-1045229"/>
            <a:ext cx="13432972" cy="89579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Arial Black" panose="020B0A04020102020204" pitchFamily="34" charset="0"/>
              </a:rPr>
            </a:br>
            <a:r>
              <a:rPr lang="en-US" u="sng" dirty="0">
                <a:latin typeface="Arial Black" panose="020B0A04020102020204" pitchFamily="34" charset="0"/>
              </a:rPr>
              <a:t>Images</a:t>
            </a:r>
            <a:r>
              <a:rPr lang="cs-CZ" u="sng" dirty="0">
                <a:latin typeface="Arial Black" panose="020B0A04020102020204" pitchFamily="34" charset="0"/>
              </a:rPr>
              <a:t> </a:t>
            </a:r>
            <a:r>
              <a:rPr lang="en-US" u="sng" dirty="0">
                <a:latin typeface="Arial Black" panose="020B0A04020102020204" pitchFamily="34" charset="0"/>
              </a:rPr>
              <a:t>that sound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6684" y="150993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EVERY ICON</a:t>
            </a:r>
            <a:endParaRPr lang="cs-CZ" sz="3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b="1" dirty="0"/>
              <a:t>John F. Simon </a:t>
            </a:r>
            <a:r>
              <a:rPr lang="en-GB" sz="2400" b="1" dirty="0" err="1"/>
              <a:t>jr.</a:t>
            </a:r>
            <a:r>
              <a:rPr lang="cs-CZ" sz="2400" b="1" dirty="0"/>
              <a:t>, </a:t>
            </a:r>
            <a:r>
              <a:rPr lang="en-GB" sz="2400" b="1" dirty="0"/>
              <a:t>1996</a:t>
            </a:r>
            <a:endParaRPr lang="cs-CZ" sz="2400" b="1" dirty="0"/>
          </a:p>
          <a:p>
            <a:pPr marL="0" indent="0" algn="ctr">
              <a:buNone/>
            </a:pPr>
            <a:endParaRPr lang="cs-CZ" sz="2400" b="1" dirty="0"/>
          </a:p>
          <a:p>
            <a:pPr marL="0" indent="0" algn="ctr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790" y="2812191"/>
            <a:ext cx="2851038" cy="286733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70855" y="5624341"/>
            <a:ext cx="1034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Image sings its composition…</a:t>
            </a:r>
          </a:p>
        </p:txBody>
      </p:sp>
    </p:spTree>
    <p:extLst>
      <p:ext uri="{BB962C8B-B14F-4D97-AF65-F5344CB8AC3E}">
        <p14:creationId xmlns:p14="http://schemas.microsoft.com/office/powerpoint/2010/main" val="16134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2" y="-1045229"/>
            <a:ext cx="13432972" cy="89579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Arial Black" panose="020B0A04020102020204" pitchFamily="34" charset="0"/>
              </a:rPr>
            </a:br>
            <a:r>
              <a:rPr lang="en-US" u="sng" dirty="0">
                <a:latin typeface="Arial Black" panose="020B0A04020102020204" pitchFamily="34" charset="0"/>
              </a:rPr>
              <a:t>Into the universe of singing images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6684" y="15099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The eye assigns them names, </a:t>
            </a:r>
            <a:endParaRPr lang="cs-CZ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but only the hand truly knows them.</a:t>
            </a:r>
            <a:r>
              <a:rPr 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Bachelard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2400" dirty="0"/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not Euclidian space but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dataspace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that is fugitive, flecking, more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akin to water or wind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 its ephemeral, flowing materiality, than to the granite permanency of traditional works of art.”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Ascott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979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8" y="-1099657"/>
            <a:ext cx="13432972" cy="89579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 Black" panose="020B0A04020102020204" pitchFamily="34" charset="0"/>
              </a:rPr>
              <a:t>Surface play</a:t>
            </a:r>
            <a:r>
              <a:rPr lang="cs-CZ" b="1" u="sng" dirty="0">
                <a:latin typeface="Arial Black" panose="020B0A04020102020204" pitchFamily="34" charset="0"/>
              </a:rPr>
              <a:t> </a:t>
            </a:r>
            <a:br>
              <a:rPr lang="cs-CZ" b="1" dirty="0">
                <a:latin typeface="Arial Black" panose="020B0A04020102020204" pitchFamily="34" charset="0"/>
              </a:rPr>
            </a:br>
            <a:r>
              <a:rPr lang="en-US" sz="4000" b="1" dirty="0">
                <a:latin typeface="Arial Black" panose="020B0A04020102020204" pitchFamily="34" charset="0"/>
              </a:rPr>
              <a:t>of Chamber orchestra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“The scenario, the fable, I propose here is this: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people will sit in separate cells, playing with their fingertips on keyboards, staring at tiny screens, receiving, changing, and sending images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 People will be in contact with one another through their fingertips and so form a dialogical net, a global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superbrain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whose function will be to calculate and compute improbable situations into pictures, to bring information, catastrophes about. […] In terms of function, then, it will be meaningless to try to distinguish between natural and artificial intelligences (between primate brains and secondary brains).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The whole thing will function as a </a:t>
            </a:r>
            <a:r>
              <a:rPr lang="en-GB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cybernetically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controlled system that cannot be divided into constituent elements: a black box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Flusser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593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539</Words>
  <Application>Microsoft Office PowerPoint</Application>
  <PresentationFormat>Širokoúhlá obrazovka</PresentationFormat>
  <Paragraphs>60</Paragraphs>
  <Slides>13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Motiv Office</vt:lpstr>
      <vt:lpstr>Listening to the Art on a Seabed </vt:lpstr>
      <vt:lpstr>Conditions</vt:lpstr>
      <vt:lpstr> Fluxes and stagnant waters </vt:lpstr>
      <vt:lpstr> Images that sound </vt:lpstr>
      <vt:lpstr> Images that sound </vt:lpstr>
      <vt:lpstr> Images that sound </vt:lpstr>
      <vt:lpstr> Images that sound </vt:lpstr>
      <vt:lpstr> Into the universe of singing images </vt:lpstr>
      <vt:lpstr>Surface play  of Chamber orchestra</vt:lpstr>
      <vt:lpstr>Immersion  &amp; snorkeling </vt:lpstr>
      <vt:lpstr>Materiality of media analyses &amp; Deep diving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Horáková</dc:creator>
  <cp:lastModifiedBy>Jana Horáková</cp:lastModifiedBy>
  <cp:revision>24</cp:revision>
  <dcterms:created xsi:type="dcterms:W3CDTF">2016-09-23T09:02:43Z</dcterms:created>
  <dcterms:modified xsi:type="dcterms:W3CDTF">2021-09-25T13:33:56Z</dcterms:modified>
</cp:coreProperties>
</file>