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www.jodi.org/" TargetMode="External"/><Relationship Id="rId2" Type="http://schemas.openxmlformats.org/officeDocument/2006/relationships/hyperlink" Target="http://text.jod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1qt_pAhExHM&amp;feature=rela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nd5.com/sound-effects/1/walk-earth.html#1/2080/walk,eart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Golem today. </a:t>
            </a:r>
            <a:br>
              <a:rPr lang="cs-CZ" dirty="0"/>
            </a:br>
            <a:r>
              <a:rPr lang="en-US" dirty="0"/>
              <a:t>Programming</a:t>
            </a:r>
            <a:r>
              <a:rPr lang="cs-CZ" dirty="0"/>
              <a:t> </a:t>
            </a:r>
            <a:r>
              <a:rPr lang="en-US" dirty="0"/>
              <a:t>excess</a:t>
            </a:r>
            <a:r>
              <a:rPr lang="cs-CZ"/>
              <a:t>es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Jana Horáková, Masaryk University </a:t>
            </a:r>
            <a:r>
              <a:rPr lang="en-US" dirty="0"/>
              <a:t>Faculty of Arts</a:t>
            </a:r>
          </a:p>
        </p:txBody>
      </p:sp>
    </p:spTree>
    <p:extLst>
      <p:ext uri="{BB962C8B-B14F-4D97-AF65-F5344CB8AC3E}">
        <p14:creationId xmlns:p14="http://schemas.microsoft.com/office/powerpoint/2010/main" val="388336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47257" y="3069771"/>
            <a:ext cx="765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Thank you for your attention.</a:t>
            </a:r>
          </a:p>
          <a:p>
            <a:r>
              <a:rPr lang="en-US" sz="2000" dirty="0" err="1"/>
              <a:t>horakova@phil.muni.cz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339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/network/ is a golem </a:t>
            </a:r>
            <a:br>
              <a:rPr lang="cs-CZ" dirty="0"/>
            </a:br>
            <a:r>
              <a:rPr lang="en-US" dirty="0"/>
              <a:t>of today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/>
              <a:t>I have run through a number of essays… from God to the machine … That machine … is a modern counterpart of the Golem of the Rabbi of Prague. </a:t>
            </a:r>
          </a:p>
          <a:p>
            <a:pPr marL="0" indent="0" algn="r">
              <a:buNone/>
            </a:pPr>
            <a:r>
              <a:rPr lang="en-US" dirty="0"/>
              <a:t>Norbert Wiener: God &amp; Golem, Inc.:  A Comment on Certain Points Where Cybernetics </a:t>
            </a:r>
            <a:r>
              <a:rPr lang="en-US" dirty="0" err="1"/>
              <a:t>Impingnes</a:t>
            </a:r>
            <a:r>
              <a:rPr lang="en-US" dirty="0"/>
              <a:t> on Religion. 1964.</a:t>
            </a:r>
          </a:p>
        </p:txBody>
      </p:sp>
    </p:spTree>
    <p:extLst>
      <p:ext uri="{BB962C8B-B14F-4D97-AF65-F5344CB8AC3E}">
        <p14:creationId xmlns:p14="http://schemas.microsoft.com/office/powerpoint/2010/main" val="72029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Golem of Prague &amp; figure/s/ of excess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Programming of excess 01 /  Artistic virus</a:t>
            </a:r>
          </a:p>
          <a:p>
            <a:r>
              <a:rPr lang="en-US" dirty="0"/>
              <a:t>Alex McLean</a:t>
            </a:r>
          </a:p>
          <a:p>
            <a:r>
              <a:rPr lang="en-US" dirty="0" err="1"/>
              <a:t>Forkbomb.pl</a:t>
            </a:r>
            <a:r>
              <a:rPr lang="en-US" dirty="0"/>
              <a:t> (2002)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786" y="3103425"/>
            <a:ext cx="4359727" cy="35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Golem of Prague &amp; figure/s/ of excess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Programming of excess 01 /  Artistic virus</a:t>
            </a:r>
          </a:p>
          <a:p>
            <a:r>
              <a:rPr lang="en-US" dirty="0" err="1"/>
              <a:t>Jaromil</a:t>
            </a:r>
            <a:endParaRPr lang="en-US" dirty="0"/>
          </a:p>
          <a:p>
            <a:r>
              <a:rPr lang="cs-CZ" dirty="0"/>
              <a:t>ASCII Shell </a:t>
            </a:r>
            <a:r>
              <a:rPr lang="cs-CZ" dirty="0" err="1"/>
              <a:t>forkbomb</a:t>
            </a:r>
            <a:r>
              <a:rPr lang="en-US" dirty="0"/>
              <a:t> (</a:t>
            </a:r>
            <a:r>
              <a:rPr lang="cs-CZ" dirty="0"/>
              <a:t>2002</a:t>
            </a:r>
            <a:r>
              <a:rPr lang="en-US" dirty="0"/>
              <a:t>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794" y="3173818"/>
            <a:ext cx="4166209" cy="6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Golem of Prague &amp; figure/s/ of excess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Programming of excess 02 /  Aesthetics of glitch</a:t>
            </a:r>
          </a:p>
          <a:p>
            <a:r>
              <a:rPr lang="en-US" dirty="0"/>
              <a:t>Jodi</a:t>
            </a:r>
          </a:p>
          <a:p>
            <a:r>
              <a:rPr lang="cs-CZ" u="sng" dirty="0">
                <a:hlinkClick r:id="rId2"/>
              </a:rPr>
              <a:t>http://</a:t>
            </a:r>
            <a:r>
              <a:rPr lang="cs-CZ" u="sng" dirty="0" err="1">
                <a:hlinkClick r:id="rId2"/>
              </a:rPr>
              <a:t>text.jodi.org</a:t>
            </a:r>
            <a:endParaRPr lang="en-US" u="sng" dirty="0"/>
          </a:p>
          <a:p>
            <a:r>
              <a:rPr lang="cs-CZ" u="sng" dirty="0">
                <a:hlinkClick r:id="rId3"/>
              </a:rPr>
              <a:t>http://</a:t>
            </a:r>
            <a:r>
              <a:rPr lang="cs-CZ" u="sng" dirty="0" err="1">
                <a:hlinkClick r:id="rId3"/>
              </a:rPr>
              <a:t>wwwwww.jodi.org</a:t>
            </a:r>
            <a:r>
              <a:rPr lang="cs-CZ" dirty="0"/>
              <a:t> </a:t>
            </a:r>
            <a:r>
              <a:rPr lang="en-US" dirty="0"/>
              <a:t>  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092" y="3207960"/>
            <a:ext cx="4602209" cy="31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2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Golem of Prague &amp; figure/s/ of excess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Programming of excess 02 /  Aesthetics of glitch</a:t>
            </a:r>
          </a:p>
          <a:p>
            <a:pPr marL="0" indent="0">
              <a:buNone/>
            </a:pPr>
            <a:r>
              <a:rPr lang="en-US" sz="2000" i="1" dirty="0"/>
              <a:t>“Functional machines, robots, mechanized people (from Judaism`s Golem, Frankenstein`s monster) to the rebellious computers of the twentieth century) are interpreted as alien to human nature, sooner or later becoming ‘evil’ as they stop functioning correctly.”</a:t>
            </a:r>
          </a:p>
          <a:p>
            <a:pPr marL="0" indent="0" algn="r">
              <a:buNone/>
            </a:pPr>
            <a:r>
              <a:rPr lang="en-US" dirty="0"/>
              <a:t>Olga </a:t>
            </a:r>
            <a:r>
              <a:rPr lang="en-US" dirty="0" err="1"/>
              <a:t>Goriunova</a:t>
            </a:r>
            <a:r>
              <a:rPr lang="en-US" dirty="0"/>
              <a:t>, Alexei Shulgin: Glitch. In Software Studies / A Lexicon (ed. M. Fuller),  2008, p. 104.</a:t>
            </a:r>
          </a:p>
        </p:txBody>
      </p:sp>
    </p:spTree>
    <p:extLst>
      <p:ext uri="{BB962C8B-B14F-4D97-AF65-F5344CB8AC3E}">
        <p14:creationId xmlns:p14="http://schemas.microsoft.com/office/powerpoint/2010/main" val="191083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Golem of Prague &amp; figure/s/ of excess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Programming of excess 03 /  </a:t>
            </a:r>
            <a:r>
              <a:rPr lang="en-US" b="1" dirty="0" err="1"/>
              <a:t>Interrogability</a:t>
            </a:r>
            <a:r>
              <a:rPr lang="en-US" b="1" dirty="0"/>
              <a:t> (reflexivity of the system)</a:t>
            </a:r>
            <a:endParaRPr lang="en-US" dirty="0"/>
          </a:p>
          <a:p>
            <a:r>
              <a:rPr lang="en-US" dirty="0"/>
              <a:t>Loops and feedbacks</a:t>
            </a:r>
          </a:p>
          <a:p>
            <a:r>
              <a:rPr lang="cs-CZ" dirty="0"/>
              <a:t>Andrew </a:t>
            </a:r>
            <a:r>
              <a:rPr lang="cs-CZ" dirty="0" err="1"/>
              <a:t>Spitz</a:t>
            </a:r>
            <a:r>
              <a:rPr lang="en-US" dirty="0"/>
              <a:t>: </a:t>
            </a:r>
            <a:r>
              <a:rPr lang="cs-CZ" i="1" dirty="0" err="1"/>
              <a:t>Me</a:t>
            </a:r>
            <a:r>
              <a:rPr lang="cs-CZ" i="1" dirty="0"/>
              <a:t> </a:t>
            </a:r>
            <a:r>
              <a:rPr lang="cs-CZ" i="1" dirty="0" err="1"/>
              <a:t>doing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en-US" dirty="0"/>
              <a:t> (2012) 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err="1">
                <a:hlinkClick r:id="rId2"/>
              </a:rPr>
              <a:t>www.youtube.com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watch?v</a:t>
            </a:r>
            <a:r>
              <a:rPr lang="cs-CZ" dirty="0">
                <a:hlinkClick r:id="rId2"/>
              </a:rPr>
              <a:t>=</a:t>
            </a:r>
            <a:r>
              <a:rPr lang="cs-CZ" dirty="0" err="1">
                <a:hlinkClick r:id="rId2"/>
              </a:rPr>
              <a:t>1qt_pAhExHM&amp;feature</a:t>
            </a:r>
            <a:r>
              <a:rPr lang="cs-CZ" dirty="0">
                <a:hlinkClick r:id="rId2"/>
              </a:rPr>
              <a:t>=</a:t>
            </a:r>
            <a:r>
              <a:rPr lang="cs-CZ" dirty="0" err="1">
                <a:hlinkClick r:id="rId2"/>
              </a:rPr>
              <a:t>related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982" y="4565096"/>
            <a:ext cx="7468035" cy="16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8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Golem of Prague &amp; figure/s/ of excess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Programming of excess 03 /  </a:t>
            </a:r>
            <a:r>
              <a:rPr lang="en-US" b="1" dirty="0" err="1"/>
              <a:t>Interrogability</a:t>
            </a:r>
            <a:r>
              <a:rPr lang="en-US" b="1" dirty="0"/>
              <a:t> (reflexivity of the system) </a:t>
            </a:r>
            <a:r>
              <a:rPr lang="en-US" dirty="0"/>
              <a:t>The excess of self-portrait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528" y="3259238"/>
            <a:ext cx="3616358" cy="26869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70" y="3259238"/>
            <a:ext cx="1668472" cy="27994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56" y="3259239"/>
            <a:ext cx="3448249" cy="268694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30630" y="6041571"/>
            <a:ext cx="11919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Anastasi: Maintenance III (Self Portrait), 1967.  / Georges Braque: Woman Reading, 1911.  /  </a:t>
            </a:r>
            <a:r>
              <a:rPr lang="cs-CZ" dirty="0"/>
              <a:t>Andrew </a:t>
            </a:r>
            <a:r>
              <a:rPr lang="cs-CZ" dirty="0" err="1"/>
              <a:t>Spitz</a:t>
            </a:r>
            <a:r>
              <a:rPr lang="en-US" dirty="0"/>
              <a:t>: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en-US" dirty="0"/>
              <a:t>, </a:t>
            </a:r>
            <a:r>
              <a:rPr lang="en-US" i="1" dirty="0"/>
              <a:t>2012. </a:t>
            </a:r>
            <a:r>
              <a:rPr lang="en-US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45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196" y="4074971"/>
            <a:ext cx="4915336" cy="24214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Golem today.</a:t>
            </a:r>
            <a:br>
              <a:rPr lang="cs-CZ" dirty="0"/>
            </a:br>
            <a:r>
              <a:rPr lang="en-US" dirty="0"/>
              <a:t>Programming</a:t>
            </a:r>
            <a:r>
              <a:rPr lang="cs-CZ" dirty="0"/>
              <a:t> </a:t>
            </a:r>
            <a:r>
              <a:rPr lang="en-US" dirty="0"/>
              <a:t>of excess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864864" y="2877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GOLEM</a:t>
            </a:r>
            <a:endParaRPr lang="en-US" dirty="0"/>
          </a:p>
          <a:p>
            <a:r>
              <a:rPr lang="cs-CZ" dirty="0"/>
              <a:t>https://</a:t>
            </a:r>
            <a:r>
              <a:rPr lang="cs-CZ" dirty="0" err="1"/>
              <a:t>www.pond5.com</a:t>
            </a:r>
            <a:r>
              <a:rPr lang="cs-CZ" dirty="0"/>
              <a:t>/</a:t>
            </a:r>
            <a:r>
              <a:rPr lang="cs-CZ" dirty="0" err="1"/>
              <a:t>sound-effects</a:t>
            </a:r>
            <a:r>
              <a:rPr lang="cs-CZ" dirty="0"/>
              <a:t>/1/</a:t>
            </a:r>
            <a:r>
              <a:rPr lang="cs-CZ" dirty="0" err="1"/>
              <a:t>walk-earth.html#1</a:t>
            </a:r>
            <a:r>
              <a:rPr lang="cs-CZ" dirty="0"/>
              <a:t>/2080/</a:t>
            </a:r>
            <a:r>
              <a:rPr lang="cs-CZ" dirty="0" err="1"/>
              <a:t>walk,earth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4065474"/>
            <a:ext cx="4321629" cy="24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6915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163</TotalTime>
  <Words>406</Words>
  <Application>Microsoft Office PowerPoint</Application>
  <PresentationFormat>Širokoúhlá obrazovka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Balík</vt:lpstr>
      <vt:lpstr>Golem today.  Programming excesses</vt:lpstr>
      <vt:lpstr>Computer /network/ is a golem  of today</vt:lpstr>
      <vt:lpstr>Golem of Prague &amp; figure/s/ of excess</vt:lpstr>
      <vt:lpstr>Golem of Prague &amp; figure/s/ of excess</vt:lpstr>
      <vt:lpstr>Golem of Prague &amp; figure/s/ of excess</vt:lpstr>
      <vt:lpstr>Golem of Prague &amp; figure/s/ of excess</vt:lpstr>
      <vt:lpstr>Golem of Prague &amp; figure/s/ of excess</vt:lpstr>
      <vt:lpstr>Golem of Prague &amp; figure/s/ of excess</vt:lpstr>
      <vt:lpstr>Golem today. Programming of excess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Horáková</dc:creator>
  <cp:lastModifiedBy>Jana Horáková</cp:lastModifiedBy>
  <cp:revision>21</cp:revision>
  <dcterms:created xsi:type="dcterms:W3CDTF">2017-06-24T07:07:40Z</dcterms:created>
  <dcterms:modified xsi:type="dcterms:W3CDTF">2021-09-25T13:46:08Z</dcterms:modified>
</cp:coreProperties>
</file>