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77" r:id="rId7"/>
    <p:sldId id="276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7B0CA-A042-460E-8437-891F0EDA31D4}" v="11" dt="2020-12-09T09:16:35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775B6625-F37B-4436-8077-3BDA80B35C12}"/>
    <pc:docChg chg="undo custSel mod addSld delSld modSld">
      <pc:chgData name="Petr Kalina" userId="c562be8a-72c8-4d98-8725-854d52c71664" providerId="ADAL" clId="{775B6625-F37B-4436-8077-3BDA80B35C12}" dt="2020-11-09T14:12:42.494" v="585" actId="47"/>
      <pc:docMkLst>
        <pc:docMk/>
      </pc:docMkLst>
      <pc:sldChg chg="modSp mod">
        <pc:chgData name="Petr Kalina" userId="c562be8a-72c8-4d98-8725-854d52c71664" providerId="ADAL" clId="{775B6625-F37B-4436-8077-3BDA80B35C12}" dt="2020-11-09T14:02:52.172" v="67" actId="20577"/>
        <pc:sldMkLst>
          <pc:docMk/>
          <pc:sldMk cId="1546705261" sldId="256"/>
        </pc:sldMkLst>
        <pc:spChg chg="mod">
          <ac:chgData name="Petr Kalina" userId="c562be8a-72c8-4d98-8725-854d52c71664" providerId="ADAL" clId="{775B6625-F37B-4436-8077-3BDA80B35C12}" dt="2020-11-09T14:02:52.172" v="67" actId="20577"/>
          <ac:spMkLst>
            <pc:docMk/>
            <pc:sldMk cId="1546705261" sldId="256"/>
            <ac:spMk id="2" creationId="{00000000-0000-0000-0000-000000000000}"/>
          </ac:spMkLst>
        </pc:spChg>
      </pc:sldChg>
      <pc:sldChg chg="del">
        <pc:chgData name="Petr Kalina" userId="c562be8a-72c8-4d98-8725-854d52c71664" providerId="ADAL" clId="{775B6625-F37B-4436-8077-3BDA80B35C12}" dt="2020-11-09T14:12:36.982" v="577" actId="47"/>
        <pc:sldMkLst>
          <pc:docMk/>
          <pc:sldMk cId="3282084241" sldId="257"/>
        </pc:sldMkLst>
      </pc:sldChg>
      <pc:sldChg chg="addSp delSp modSp del mod">
        <pc:chgData name="Petr Kalina" userId="c562be8a-72c8-4d98-8725-854d52c71664" providerId="ADAL" clId="{775B6625-F37B-4436-8077-3BDA80B35C12}" dt="2020-11-09T13:39:18.625" v="9" actId="47"/>
        <pc:sldMkLst>
          <pc:docMk/>
          <pc:sldMk cId="3887461285" sldId="258"/>
        </pc:sldMkLst>
        <pc:spChg chg="del">
          <ac:chgData name="Petr Kalina" userId="c562be8a-72c8-4d98-8725-854d52c71664" providerId="ADAL" clId="{775B6625-F37B-4436-8077-3BDA80B35C12}" dt="2020-11-09T13:38:48.112" v="0" actId="478"/>
          <ac:spMkLst>
            <pc:docMk/>
            <pc:sldMk cId="3887461285" sldId="258"/>
            <ac:spMk id="3" creationId="{424E825B-EEF5-4092-9ED4-2A1DC8FB5DF5}"/>
          </ac:spMkLst>
        </pc:spChg>
        <pc:spChg chg="del">
          <ac:chgData name="Petr Kalina" userId="c562be8a-72c8-4d98-8725-854d52c71664" providerId="ADAL" clId="{775B6625-F37B-4436-8077-3BDA80B35C12}" dt="2020-11-09T13:38:54.506" v="2" actId="478"/>
          <ac:spMkLst>
            <pc:docMk/>
            <pc:sldMk cId="3887461285" sldId="258"/>
            <ac:spMk id="4" creationId="{E36EC668-D4FE-46B0-9BFB-FB337C1CE31F}"/>
          </ac:spMkLst>
        </pc:spChg>
        <pc:spChg chg="add del mod">
          <ac:chgData name="Petr Kalina" userId="c562be8a-72c8-4d98-8725-854d52c71664" providerId="ADAL" clId="{775B6625-F37B-4436-8077-3BDA80B35C12}" dt="2020-11-09T13:38:51.406" v="1" actId="478"/>
          <ac:spMkLst>
            <pc:docMk/>
            <pc:sldMk cId="3887461285" sldId="258"/>
            <ac:spMk id="5" creationId="{724491CD-26E2-4FE2-AB41-3F0A09D18208}"/>
          </ac:spMkLst>
        </pc:spChg>
        <pc:picChg chg="add mod">
          <ac:chgData name="Petr Kalina" userId="c562be8a-72c8-4d98-8725-854d52c71664" providerId="ADAL" clId="{775B6625-F37B-4436-8077-3BDA80B35C12}" dt="2020-11-09T13:39:16.545" v="8" actId="1076"/>
          <ac:picMkLst>
            <pc:docMk/>
            <pc:sldMk cId="3887461285" sldId="258"/>
            <ac:picMk id="7" creationId="{CBD382BC-3D4A-4AF9-AABA-111FD4BBF4B8}"/>
          </ac:picMkLst>
        </pc:picChg>
      </pc:sldChg>
      <pc:sldChg chg="del">
        <pc:chgData name="Petr Kalina" userId="c562be8a-72c8-4d98-8725-854d52c71664" providerId="ADAL" clId="{775B6625-F37B-4436-8077-3BDA80B35C12}" dt="2020-11-09T14:12:37.900" v="578" actId="47"/>
        <pc:sldMkLst>
          <pc:docMk/>
          <pc:sldMk cId="2149427365" sldId="259"/>
        </pc:sldMkLst>
      </pc:sldChg>
      <pc:sldChg chg="add">
        <pc:chgData name="Petr Kalina" userId="c562be8a-72c8-4d98-8725-854d52c71664" providerId="ADAL" clId="{775B6625-F37B-4436-8077-3BDA80B35C12}" dt="2020-11-09T14:00:40.434" v="49"/>
        <pc:sldMkLst>
          <pc:docMk/>
          <pc:sldMk cId="416033148" sldId="264"/>
        </pc:sldMkLst>
      </pc:sldChg>
      <pc:sldChg chg="del">
        <pc:chgData name="Petr Kalina" userId="c562be8a-72c8-4d98-8725-854d52c71664" providerId="ADAL" clId="{775B6625-F37B-4436-8077-3BDA80B35C12}" dt="2020-11-09T14:12:38.673" v="579" actId="47"/>
        <pc:sldMkLst>
          <pc:docMk/>
          <pc:sldMk cId="2680166576" sldId="266"/>
        </pc:sldMkLst>
      </pc:sldChg>
      <pc:sldChg chg="del">
        <pc:chgData name="Petr Kalina" userId="c562be8a-72c8-4d98-8725-854d52c71664" providerId="ADAL" clId="{775B6625-F37B-4436-8077-3BDA80B35C12}" dt="2020-11-09T14:12:39.272" v="580" actId="47"/>
        <pc:sldMkLst>
          <pc:docMk/>
          <pc:sldMk cId="2884391318" sldId="267"/>
        </pc:sldMkLst>
      </pc:sldChg>
      <pc:sldChg chg="del">
        <pc:chgData name="Petr Kalina" userId="c562be8a-72c8-4d98-8725-854d52c71664" providerId="ADAL" clId="{775B6625-F37B-4436-8077-3BDA80B35C12}" dt="2020-11-09T14:12:40.022" v="581" actId="47"/>
        <pc:sldMkLst>
          <pc:docMk/>
          <pc:sldMk cId="965781638" sldId="268"/>
        </pc:sldMkLst>
      </pc:sldChg>
      <pc:sldChg chg="del">
        <pc:chgData name="Petr Kalina" userId="c562be8a-72c8-4d98-8725-854d52c71664" providerId="ADAL" clId="{775B6625-F37B-4436-8077-3BDA80B35C12}" dt="2020-11-09T14:12:40.758" v="582" actId="47"/>
        <pc:sldMkLst>
          <pc:docMk/>
          <pc:sldMk cId="3089044998" sldId="269"/>
        </pc:sldMkLst>
      </pc:sldChg>
      <pc:sldChg chg="del">
        <pc:chgData name="Petr Kalina" userId="c562be8a-72c8-4d98-8725-854d52c71664" providerId="ADAL" clId="{775B6625-F37B-4436-8077-3BDA80B35C12}" dt="2020-11-09T14:12:41.359" v="583" actId="47"/>
        <pc:sldMkLst>
          <pc:docMk/>
          <pc:sldMk cId="2616528282" sldId="270"/>
        </pc:sldMkLst>
      </pc:sldChg>
      <pc:sldChg chg="del">
        <pc:chgData name="Petr Kalina" userId="c562be8a-72c8-4d98-8725-854d52c71664" providerId="ADAL" clId="{775B6625-F37B-4436-8077-3BDA80B35C12}" dt="2020-11-09T14:12:41.900" v="584" actId="47"/>
        <pc:sldMkLst>
          <pc:docMk/>
          <pc:sldMk cId="798674322" sldId="271"/>
        </pc:sldMkLst>
      </pc:sldChg>
      <pc:sldChg chg="del">
        <pc:chgData name="Petr Kalina" userId="c562be8a-72c8-4d98-8725-854d52c71664" providerId="ADAL" clId="{775B6625-F37B-4436-8077-3BDA80B35C12}" dt="2020-11-09T14:12:42.494" v="585" actId="47"/>
        <pc:sldMkLst>
          <pc:docMk/>
          <pc:sldMk cId="4155102609" sldId="272"/>
        </pc:sldMkLst>
      </pc:sldChg>
      <pc:sldChg chg="new del">
        <pc:chgData name="Petr Kalina" userId="c562be8a-72c8-4d98-8725-854d52c71664" providerId="ADAL" clId="{775B6625-F37B-4436-8077-3BDA80B35C12}" dt="2020-11-09T13:39:28.982" v="11" actId="47"/>
        <pc:sldMkLst>
          <pc:docMk/>
          <pc:sldMk cId="3492157072" sldId="273"/>
        </pc:sldMkLst>
      </pc:sldChg>
      <pc:sldChg chg="addSp delSp modSp new mod modClrScheme chgLayout">
        <pc:chgData name="Petr Kalina" userId="c562be8a-72c8-4d98-8725-854d52c71664" providerId="ADAL" clId="{775B6625-F37B-4436-8077-3BDA80B35C12}" dt="2020-11-09T13:40:45.920" v="47" actId="1076"/>
        <pc:sldMkLst>
          <pc:docMk/>
          <pc:sldMk cId="3651934062" sldId="273"/>
        </pc:sldMkLst>
        <pc:spChg chg="mod">
          <ac:chgData name="Petr Kalina" userId="c562be8a-72c8-4d98-8725-854d52c71664" providerId="ADAL" clId="{775B6625-F37B-4436-8077-3BDA80B35C12}" dt="2020-11-09T13:40:28.786" v="44" actId="26606"/>
          <ac:spMkLst>
            <pc:docMk/>
            <pc:sldMk cId="3651934062" sldId="273"/>
            <ac:spMk id="2" creationId="{323D2657-336F-42FF-8082-02ACDD43C796}"/>
          </ac:spMkLst>
        </pc:spChg>
        <pc:spChg chg="del">
          <ac:chgData name="Petr Kalina" userId="c562be8a-72c8-4d98-8725-854d52c71664" providerId="ADAL" clId="{775B6625-F37B-4436-8077-3BDA80B35C12}" dt="2020-11-09T13:39:38.698" v="13" actId="478"/>
          <ac:spMkLst>
            <pc:docMk/>
            <pc:sldMk cId="3651934062" sldId="273"/>
            <ac:spMk id="3" creationId="{2BFF4A2E-2914-45EB-A92E-577602E6B298}"/>
          </ac:spMkLst>
        </pc:spChg>
        <pc:spChg chg="del">
          <ac:chgData name="Petr Kalina" userId="c562be8a-72c8-4d98-8725-854d52c71664" providerId="ADAL" clId="{775B6625-F37B-4436-8077-3BDA80B35C12}" dt="2020-11-09T13:39:46.538" v="15" actId="478"/>
          <ac:spMkLst>
            <pc:docMk/>
            <pc:sldMk cId="3651934062" sldId="273"/>
            <ac:spMk id="4" creationId="{508F9E37-E764-4670-A5B3-B6FB5E0AE3F5}"/>
          </ac:spMkLst>
        </pc:spChg>
        <pc:picChg chg="add mod">
          <ac:chgData name="Petr Kalina" userId="c562be8a-72c8-4d98-8725-854d52c71664" providerId="ADAL" clId="{775B6625-F37B-4436-8077-3BDA80B35C12}" dt="2020-11-09T13:40:45.920" v="47" actId="1076"/>
          <ac:picMkLst>
            <pc:docMk/>
            <pc:sldMk cId="3651934062" sldId="273"/>
            <ac:picMk id="6" creationId="{1307194B-C5D5-4EB9-A035-518D7BB8B76F}"/>
          </ac:picMkLst>
        </pc:picChg>
      </pc:sldChg>
      <pc:sldChg chg="addSp modSp new mod">
        <pc:chgData name="Petr Kalina" userId="c562be8a-72c8-4d98-8725-854d52c71664" providerId="ADAL" clId="{775B6625-F37B-4436-8077-3BDA80B35C12}" dt="2020-11-09T14:12:28.147" v="576" actId="1076"/>
        <pc:sldMkLst>
          <pc:docMk/>
          <pc:sldMk cId="235951197" sldId="274"/>
        </pc:sldMkLst>
        <pc:spChg chg="add mod">
          <ac:chgData name="Petr Kalina" userId="c562be8a-72c8-4d98-8725-854d52c71664" providerId="ADAL" clId="{775B6625-F37B-4436-8077-3BDA80B35C12}" dt="2020-11-09T14:12:28.147" v="576" actId="1076"/>
          <ac:spMkLst>
            <pc:docMk/>
            <pc:sldMk cId="235951197" sldId="274"/>
            <ac:spMk id="2" creationId="{7579FAE2-108A-4BE2-A77D-6CAB0DFA6F48}"/>
          </ac:spMkLst>
        </pc:spChg>
      </pc:sldChg>
      <pc:sldChg chg="new del">
        <pc:chgData name="Petr Kalina" userId="c562be8a-72c8-4d98-8725-854d52c71664" providerId="ADAL" clId="{775B6625-F37B-4436-8077-3BDA80B35C12}" dt="2020-11-09T14:02:55.605" v="68" actId="47"/>
        <pc:sldMkLst>
          <pc:docMk/>
          <pc:sldMk cId="2576771656" sldId="274"/>
        </pc:sldMkLst>
      </pc:sldChg>
    </pc:docChg>
  </pc:docChgLst>
  <pc:docChgLst>
    <pc:chgData name="Petr Kalina" userId="c562be8a-72c8-4d98-8725-854d52c71664" providerId="ADAL" clId="{F2472DCD-EC8B-443F-8441-7C2923DD6918}"/>
    <pc:docChg chg="modSld">
      <pc:chgData name="Petr Kalina" userId="c562be8a-72c8-4d98-8725-854d52c71664" providerId="ADAL" clId="{F2472DCD-EC8B-443F-8441-7C2923DD6918}" dt="2020-11-09T14:37:35.999" v="6" actId="1076"/>
      <pc:docMkLst>
        <pc:docMk/>
      </pc:docMkLst>
      <pc:sldChg chg="modSp mod">
        <pc:chgData name="Petr Kalina" userId="c562be8a-72c8-4d98-8725-854d52c71664" providerId="ADAL" clId="{F2472DCD-EC8B-443F-8441-7C2923DD6918}" dt="2020-11-09T14:28:50.840" v="2" actId="1076"/>
        <pc:sldMkLst>
          <pc:docMk/>
          <pc:sldMk cId="1546705261" sldId="256"/>
        </pc:sldMkLst>
        <pc:spChg chg="mod">
          <ac:chgData name="Petr Kalina" userId="c562be8a-72c8-4d98-8725-854d52c71664" providerId="ADAL" clId="{F2472DCD-EC8B-443F-8441-7C2923DD6918}" dt="2020-11-09T14:28:43.261" v="0" actId="255"/>
          <ac:spMkLst>
            <pc:docMk/>
            <pc:sldMk cId="1546705261" sldId="256"/>
            <ac:spMk id="2" creationId="{00000000-0000-0000-0000-000000000000}"/>
          </ac:spMkLst>
        </pc:spChg>
        <pc:picChg chg="mod">
          <ac:chgData name="Petr Kalina" userId="c562be8a-72c8-4d98-8725-854d52c71664" providerId="ADAL" clId="{F2472DCD-EC8B-443F-8441-7C2923DD6918}" dt="2020-11-09T14:28:50.840" v="2" actId="1076"/>
          <ac:picMkLst>
            <pc:docMk/>
            <pc:sldMk cId="1546705261" sldId="256"/>
            <ac:picMk id="5" creationId="{BCA1D2F7-6166-4AAB-9310-5FA87CE959D8}"/>
          </ac:picMkLst>
        </pc:picChg>
      </pc:sldChg>
      <pc:sldChg chg="modSp mod">
        <pc:chgData name="Petr Kalina" userId="c562be8a-72c8-4d98-8725-854d52c71664" providerId="ADAL" clId="{F2472DCD-EC8B-443F-8441-7C2923DD6918}" dt="2020-11-09T14:37:35.999" v="6" actId="1076"/>
        <pc:sldMkLst>
          <pc:docMk/>
          <pc:sldMk cId="416033148" sldId="264"/>
        </pc:sldMkLst>
        <pc:spChg chg="mod">
          <ac:chgData name="Petr Kalina" userId="c562be8a-72c8-4d98-8725-854d52c71664" providerId="ADAL" clId="{F2472DCD-EC8B-443F-8441-7C2923DD6918}" dt="2020-11-09T14:37:35.999" v="6" actId="1076"/>
          <ac:spMkLst>
            <pc:docMk/>
            <pc:sldMk cId="416033148" sldId="264"/>
            <ac:spMk id="3" creationId="{8EC0DB6E-4E1D-456E-8071-B48C0754575B}"/>
          </ac:spMkLst>
        </pc:spChg>
        <pc:picChg chg="mod">
          <ac:chgData name="Petr Kalina" userId="c562be8a-72c8-4d98-8725-854d52c71664" providerId="ADAL" clId="{F2472DCD-EC8B-443F-8441-7C2923DD6918}" dt="2020-11-09T14:37:32.127" v="5" actId="1076"/>
          <ac:picMkLst>
            <pc:docMk/>
            <pc:sldMk cId="416033148" sldId="264"/>
            <ac:picMk id="7" creationId="{00000000-0000-0000-0000-000000000000}"/>
          </ac:picMkLst>
        </pc:picChg>
      </pc:sldChg>
    </pc:docChg>
  </pc:docChgLst>
  <pc:docChgLst>
    <pc:chgData name="Petr Kalina" userId="c562be8a-72c8-4d98-8725-854d52c71664" providerId="ADAL" clId="{AEC7B0CA-A042-460E-8437-891F0EDA31D4}"/>
    <pc:docChg chg="undo custSel addSld delSld modSld sldOrd">
      <pc:chgData name="Petr Kalina" userId="c562be8a-72c8-4d98-8725-854d52c71664" providerId="ADAL" clId="{AEC7B0CA-A042-460E-8437-891F0EDA31D4}" dt="2020-12-09T09:19:38.008" v="988" actId="1076"/>
      <pc:docMkLst>
        <pc:docMk/>
      </pc:docMkLst>
      <pc:sldChg chg="addSp delSp modSp mod">
        <pc:chgData name="Petr Kalina" userId="c562be8a-72c8-4d98-8725-854d52c71664" providerId="ADAL" clId="{AEC7B0CA-A042-460E-8437-891F0EDA31D4}" dt="2020-12-09T08:55:12.882" v="15" actId="1076"/>
        <pc:sldMkLst>
          <pc:docMk/>
          <pc:sldMk cId="1546705261" sldId="256"/>
        </pc:sldMkLst>
        <pc:spChg chg="mod">
          <ac:chgData name="Petr Kalina" userId="c562be8a-72c8-4d98-8725-854d52c71664" providerId="ADAL" clId="{AEC7B0CA-A042-460E-8437-891F0EDA31D4}" dt="2020-12-09T08:54:47.195" v="10"/>
          <ac:spMkLst>
            <pc:docMk/>
            <pc:sldMk cId="1546705261" sldId="256"/>
            <ac:spMk id="2" creationId="{00000000-0000-0000-0000-000000000000}"/>
          </ac:spMkLst>
        </pc:spChg>
        <pc:picChg chg="del">
          <ac:chgData name="Petr Kalina" userId="c562be8a-72c8-4d98-8725-854d52c71664" providerId="ADAL" clId="{AEC7B0CA-A042-460E-8437-891F0EDA31D4}" dt="2020-12-09T08:54:40.796" v="9" actId="478"/>
          <ac:picMkLst>
            <pc:docMk/>
            <pc:sldMk cId="1546705261" sldId="256"/>
            <ac:picMk id="5" creationId="{BCA1D2F7-6166-4AAB-9310-5FA87CE959D8}"/>
          </ac:picMkLst>
        </pc:picChg>
        <pc:picChg chg="add mod">
          <ac:chgData name="Petr Kalina" userId="c562be8a-72c8-4d98-8725-854d52c71664" providerId="ADAL" clId="{AEC7B0CA-A042-460E-8437-891F0EDA31D4}" dt="2020-12-09T08:55:12.882" v="15" actId="1076"/>
          <ac:picMkLst>
            <pc:docMk/>
            <pc:sldMk cId="1546705261" sldId="256"/>
            <ac:picMk id="6" creationId="{5CADFA4F-7722-4347-8258-8809FDF987BC}"/>
          </ac:picMkLst>
        </pc:picChg>
      </pc:sldChg>
      <pc:sldChg chg="del">
        <pc:chgData name="Petr Kalina" userId="c562be8a-72c8-4d98-8725-854d52c71664" providerId="ADAL" clId="{AEC7B0CA-A042-460E-8437-891F0EDA31D4}" dt="2020-12-09T09:15:20.498" v="811" actId="47"/>
        <pc:sldMkLst>
          <pc:docMk/>
          <pc:sldMk cId="416033148" sldId="264"/>
        </pc:sldMkLst>
      </pc:sldChg>
      <pc:sldChg chg="add del">
        <pc:chgData name="Petr Kalina" userId="c562be8a-72c8-4d98-8725-854d52c71664" providerId="ADAL" clId="{AEC7B0CA-A042-460E-8437-891F0EDA31D4}" dt="2020-12-09T09:15:19.151" v="810" actId="47"/>
        <pc:sldMkLst>
          <pc:docMk/>
          <pc:sldMk cId="3651934062" sldId="273"/>
        </pc:sldMkLst>
      </pc:sldChg>
      <pc:sldChg chg="del">
        <pc:chgData name="Petr Kalina" userId="c562be8a-72c8-4d98-8725-854d52c71664" providerId="ADAL" clId="{AEC7B0CA-A042-460E-8437-891F0EDA31D4}" dt="2020-12-09T09:15:21.487" v="812" actId="47"/>
        <pc:sldMkLst>
          <pc:docMk/>
          <pc:sldMk cId="235951197" sldId="274"/>
        </pc:sldMkLst>
      </pc:sldChg>
      <pc:sldChg chg="addSp delSp modSp new mod ord">
        <pc:chgData name="Petr Kalina" userId="c562be8a-72c8-4d98-8725-854d52c71664" providerId="ADAL" clId="{AEC7B0CA-A042-460E-8437-891F0EDA31D4}" dt="2020-12-09T09:13:53.678" v="793" actId="255"/>
        <pc:sldMkLst>
          <pc:docMk/>
          <pc:sldMk cId="1913214189" sldId="275"/>
        </pc:sldMkLst>
        <pc:spChg chg="del">
          <ac:chgData name="Petr Kalina" userId="c562be8a-72c8-4d98-8725-854d52c71664" providerId="ADAL" clId="{AEC7B0CA-A042-460E-8437-891F0EDA31D4}" dt="2020-12-09T08:56:27.070" v="27" actId="478"/>
          <ac:spMkLst>
            <pc:docMk/>
            <pc:sldMk cId="1913214189" sldId="275"/>
            <ac:spMk id="2" creationId="{45C94363-AD7D-4EDF-BE50-39D6FF75E5BD}"/>
          </ac:spMkLst>
        </pc:spChg>
        <pc:spChg chg="del">
          <ac:chgData name="Petr Kalina" userId="c562be8a-72c8-4d98-8725-854d52c71664" providerId="ADAL" clId="{AEC7B0CA-A042-460E-8437-891F0EDA31D4}" dt="2020-12-09T08:56:23.451" v="26" actId="478"/>
          <ac:spMkLst>
            <pc:docMk/>
            <pc:sldMk cId="1913214189" sldId="275"/>
            <ac:spMk id="3" creationId="{EA331EAC-131A-4902-9A16-A390F927A9DF}"/>
          </ac:spMkLst>
        </pc:spChg>
        <pc:spChg chg="del">
          <ac:chgData name="Petr Kalina" userId="c562be8a-72c8-4d98-8725-854d52c71664" providerId="ADAL" clId="{AEC7B0CA-A042-460E-8437-891F0EDA31D4}" dt="2020-12-09T08:56:29.063" v="28" actId="478"/>
          <ac:spMkLst>
            <pc:docMk/>
            <pc:sldMk cId="1913214189" sldId="275"/>
            <ac:spMk id="4" creationId="{2E5D4A6F-F633-4993-BAB2-8539E9C8A287}"/>
          </ac:spMkLst>
        </pc:spChg>
        <pc:spChg chg="add mod">
          <ac:chgData name="Petr Kalina" userId="c562be8a-72c8-4d98-8725-854d52c71664" providerId="ADAL" clId="{AEC7B0CA-A042-460E-8437-891F0EDA31D4}" dt="2020-12-09T09:13:14.592" v="785" actId="1076"/>
          <ac:spMkLst>
            <pc:docMk/>
            <pc:sldMk cId="1913214189" sldId="275"/>
            <ac:spMk id="5" creationId="{A5CD2027-B57D-441A-8F97-7FC578E50FA3}"/>
          </ac:spMkLst>
        </pc:spChg>
        <pc:spChg chg="add mod">
          <ac:chgData name="Petr Kalina" userId="c562be8a-72c8-4d98-8725-854d52c71664" providerId="ADAL" clId="{AEC7B0CA-A042-460E-8437-891F0EDA31D4}" dt="2020-12-09T09:13:53.678" v="793" actId="255"/>
          <ac:spMkLst>
            <pc:docMk/>
            <pc:sldMk cId="1913214189" sldId="275"/>
            <ac:spMk id="6" creationId="{7DCAA60A-9957-4DE3-9955-282B6FEF0618}"/>
          </ac:spMkLst>
        </pc:spChg>
        <pc:picChg chg="add mod">
          <ac:chgData name="Petr Kalina" userId="c562be8a-72c8-4d98-8725-854d52c71664" providerId="ADAL" clId="{AEC7B0CA-A042-460E-8437-891F0EDA31D4}" dt="2020-12-09T09:13:44.532" v="791" actId="1076"/>
          <ac:picMkLst>
            <pc:docMk/>
            <pc:sldMk cId="1913214189" sldId="275"/>
            <ac:picMk id="8" creationId="{40E66066-AA9F-48BF-A212-D867F1F3D8C9}"/>
          </ac:picMkLst>
        </pc:picChg>
      </pc:sldChg>
      <pc:sldChg chg="delSp new del mod">
        <pc:chgData name="Petr Kalina" userId="c562be8a-72c8-4d98-8725-854d52c71664" providerId="ADAL" clId="{AEC7B0CA-A042-460E-8437-891F0EDA31D4}" dt="2020-12-09T08:56:10.418" v="22" actId="47"/>
        <pc:sldMkLst>
          <pc:docMk/>
          <pc:sldMk cId="3118102296" sldId="275"/>
        </pc:sldMkLst>
        <pc:spChg chg="del">
          <ac:chgData name="Petr Kalina" userId="c562be8a-72c8-4d98-8725-854d52c71664" providerId="ADAL" clId="{AEC7B0CA-A042-460E-8437-891F0EDA31D4}" dt="2020-12-09T08:55:59.962" v="18" actId="478"/>
          <ac:spMkLst>
            <pc:docMk/>
            <pc:sldMk cId="3118102296" sldId="275"/>
            <ac:spMk id="2" creationId="{C2C87A2D-3180-434B-A3B0-981EB33AA884}"/>
          </ac:spMkLst>
        </pc:spChg>
        <pc:spChg chg="del">
          <ac:chgData name="Petr Kalina" userId="c562be8a-72c8-4d98-8725-854d52c71664" providerId="ADAL" clId="{AEC7B0CA-A042-460E-8437-891F0EDA31D4}" dt="2020-12-09T08:55:58.143" v="17" actId="478"/>
          <ac:spMkLst>
            <pc:docMk/>
            <pc:sldMk cId="3118102296" sldId="275"/>
            <ac:spMk id="3" creationId="{5DD6651F-E07F-4E5D-BE78-6A587BFE8EBE}"/>
          </ac:spMkLst>
        </pc:spChg>
        <pc:spChg chg="del">
          <ac:chgData name="Petr Kalina" userId="c562be8a-72c8-4d98-8725-854d52c71664" providerId="ADAL" clId="{AEC7B0CA-A042-460E-8437-891F0EDA31D4}" dt="2020-12-09T08:56:01.826" v="19" actId="478"/>
          <ac:spMkLst>
            <pc:docMk/>
            <pc:sldMk cId="3118102296" sldId="275"/>
            <ac:spMk id="4" creationId="{616A8503-DAA1-4968-A0DD-650AC118CAAD}"/>
          </ac:spMkLst>
        </pc:spChg>
      </pc:sldChg>
      <pc:sldChg chg="addSp delSp modSp new mod">
        <pc:chgData name="Petr Kalina" userId="c562be8a-72c8-4d98-8725-854d52c71664" providerId="ADAL" clId="{AEC7B0CA-A042-460E-8437-891F0EDA31D4}" dt="2020-12-09T09:19:38.008" v="988" actId="1076"/>
        <pc:sldMkLst>
          <pc:docMk/>
          <pc:sldMk cId="2995807528" sldId="276"/>
        </pc:sldMkLst>
        <pc:spChg chg="del">
          <ac:chgData name="Petr Kalina" userId="c562be8a-72c8-4d98-8725-854d52c71664" providerId="ADAL" clId="{AEC7B0CA-A042-460E-8437-891F0EDA31D4}" dt="2020-12-09T09:12:48.800" v="779" actId="478"/>
          <ac:spMkLst>
            <pc:docMk/>
            <pc:sldMk cId="2995807528" sldId="276"/>
            <ac:spMk id="2" creationId="{417D651B-EBF8-42A2-8C0F-F4FFA2AB73BC}"/>
          </ac:spMkLst>
        </pc:spChg>
        <pc:spChg chg="del">
          <ac:chgData name="Petr Kalina" userId="c562be8a-72c8-4d98-8725-854d52c71664" providerId="ADAL" clId="{AEC7B0CA-A042-460E-8437-891F0EDA31D4}" dt="2020-12-09T09:12:47.544" v="778" actId="478"/>
          <ac:spMkLst>
            <pc:docMk/>
            <pc:sldMk cId="2995807528" sldId="276"/>
            <ac:spMk id="3" creationId="{3EB0A6B1-5AE9-405F-B30A-A654750280A2}"/>
          </ac:spMkLst>
        </pc:spChg>
        <pc:spChg chg="del">
          <ac:chgData name="Petr Kalina" userId="c562be8a-72c8-4d98-8725-854d52c71664" providerId="ADAL" clId="{AEC7B0CA-A042-460E-8437-891F0EDA31D4}" dt="2020-12-09T09:12:49.880" v="780" actId="478"/>
          <ac:spMkLst>
            <pc:docMk/>
            <pc:sldMk cId="2995807528" sldId="276"/>
            <ac:spMk id="4" creationId="{174A3546-D1A4-48B2-AE87-67B01A9E492F}"/>
          </ac:spMkLst>
        </pc:spChg>
        <pc:spChg chg="add del mod">
          <ac:chgData name="Petr Kalina" userId="c562be8a-72c8-4d98-8725-854d52c71664" providerId="ADAL" clId="{AEC7B0CA-A042-460E-8437-891F0EDA31D4}" dt="2020-12-09T09:14:19.090" v="797"/>
          <ac:spMkLst>
            <pc:docMk/>
            <pc:sldMk cId="2995807528" sldId="276"/>
            <ac:spMk id="5" creationId="{ED3E5EC7-A22C-4CBD-8F12-BCCB345A5AA5}"/>
          </ac:spMkLst>
        </pc:spChg>
        <pc:spChg chg="add mod">
          <ac:chgData name="Petr Kalina" userId="c562be8a-72c8-4d98-8725-854d52c71664" providerId="ADAL" clId="{AEC7B0CA-A042-460E-8437-891F0EDA31D4}" dt="2020-12-09T09:19:23.529" v="987" actId="20577"/>
          <ac:spMkLst>
            <pc:docMk/>
            <pc:sldMk cId="2995807528" sldId="276"/>
            <ac:spMk id="8" creationId="{5A3B718A-982E-420C-8CFB-5B3A13F278E6}"/>
          </ac:spMkLst>
        </pc:spChg>
        <pc:picChg chg="add mod">
          <ac:chgData name="Petr Kalina" userId="c562be8a-72c8-4d98-8725-854d52c71664" providerId="ADAL" clId="{AEC7B0CA-A042-460E-8437-891F0EDA31D4}" dt="2020-12-09T09:19:38.008" v="988" actId="1076"/>
          <ac:picMkLst>
            <pc:docMk/>
            <pc:sldMk cId="2995807528" sldId="276"/>
            <ac:picMk id="7" creationId="{681FA20D-86D3-4D2E-9980-31AAF7E6CA51}"/>
          </ac:picMkLst>
        </pc:picChg>
      </pc:sldChg>
      <pc:sldChg chg="addSp delSp modSp add mod">
        <pc:chgData name="Petr Kalina" userId="c562be8a-72c8-4d98-8725-854d52c71664" providerId="ADAL" clId="{AEC7B0CA-A042-460E-8437-891F0EDA31D4}" dt="2020-12-09T09:15:10.881" v="809" actId="790"/>
        <pc:sldMkLst>
          <pc:docMk/>
          <pc:sldMk cId="560661266" sldId="277"/>
        </pc:sldMkLst>
        <pc:spChg chg="mod">
          <ac:chgData name="Petr Kalina" userId="c562be8a-72c8-4d98-8725-854d52c71664" providerId="ADAL" clId="{AEC7B0CA-A042-460E-8437-891F0EDA31D4}" dt="2020-12-09T09:15:10.881" v="809" actId="790"/>
          <ac:spMkLst>
            <pc:docMk/>
            <pc:sldMk cId="560661266" sldId="277"/>
            <ac:spMk id="6" creationId="{7DCAA60A-9957-4DE3-9955-282B6FEF0618}"/>
          </ac:spMkLst>
        </pc:spChg>
        <pc:picChg chg="add mod">
          <ac:chgData name="Petr Kalina" userId="c562be8a-72c8-4d98-8725-854d52c71664" providerId="ADAL" clId="{AEC7B0CA-A042-460E-8437-891F0EDA31D4}" dt="2020-12-09T09:14:52.439" v="805" actId="1076"/>
          <ac:picMkLst>
            <pc:docMk/>
            <pc:sldMk cId="560661266" sldId="277"/>
            <ac:picMk id="3" creationId="{9872899E-600B-4869-B25F-AFB7CA7D1D91}"/>
          </ac:picMkLst>
        </pc:picChg>
        <pc:picChg chg="del">
          <ac:chgData name="Petr Kalina" userId="c562be8a-72c8-4d98-8725-854d52c71664" providerId="ADAL" clId="{AEC7B0CA-A042-460E-8437-891F0EDA31D4}" dt="2020-12-09T09:14:32.647" v="799" actId="478"/>
          <ac:picMkLst>
            <pc:docMk/>
            <pc:sldMk cId="560661266" sldId="277"/>
            <ac:picMk id="8" creationId="{40E66066-AA9F-48BF-A212-D867F1F3D8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/>
          <a:p>
            <a:r>
              <a:rPr lang="cs-CZ" sz="2800" dirty="0"/>
              <a:t>KARAIMOVÉ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/>
          <a:p>
            <a:r>
              <a:rPr lang="cs-CZ"/>
              <a:t>PhDr. Petr Kalina, Ph.D.</a:t>
            </a:r>
          </a:p>
        </p:txBody>
      </p:sp>
      <p:pic>
        <p:nvPicPr>
          <p:cNvPr id="6" name="Obrázek 5" descr="Obsah obrázku osoba, stojící, skupina, bílá&#10;&#10;Popis byl vytvořen automaticky">
            <a:extLst>
              <a:ext uri="{FF2B5EF4-FFF2-40B4-BE49-F238E27FC236}">
                <a16:creationId xmlns:a16="http://schemas.microsoft.com/office/drawing/2014/main" id="{5CADFA4F-7722-4347-8258-8809FDF98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23" y="994068"/>
            <a:ext cx="6121754" cy="34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5CD2027-B57D-441A-8F97-7FC578E50FA3}"/>
              </a:ext>
            </a:extLst>
          </p:cNvPr>
          <p:cNvSpPr txBox="1"/>
          <p:nvPr/>
        </p:nvSpPr>
        <p:spPr>
          <a:xfrm>
            <a:off x="3044578" y="443883"/>
            <a:ext cx="2380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/>
              <a:t>Karaimové</a:t>
            </a: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CAA60A-9957-4DE3-9955-282B6FEF0618}"/>
              </a:ext>
            </a:extLst>
          </p:cNvPr>
          <p:cNvSpPr txBox="1"/>
          <p:nvPr/>
        </p:nvSpPr>
        <p:spPr>
          <a:xfrm>
            <a:off x="665825" y="1580226"/>
            <a:ext cx="43411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zvaní též </a:t>
            </a:r>
            <a:r>
              <a:rPr lang="cs-CZ" sz="2400" dirty="0" err="1"/>
              <a:t>Karaité</a:t>
            </a:r>
            <a:r>
              <a:rPr lang="cs-CZ" sz="2400" dirty="0"/>
              <a:t> (</a:t>
            </a:r>
            <a:r>
              <a:rPr lang="cs-CZ" sz="2400" dirty="0" err="1"/>
              <a:t>karainismus</a:t>
            </a:r>
            <a:r>
              <a:rPr lang="cs-CZ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judaistická sekta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vymezují se vůči rabínskému judaismu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uznávají Mohameda i Ježíše jako proroky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„</a:t>
            </a:r>
            <a:r>
              <a:rPr lang="cs-CZ" sz="2400" dirty="0" err="1"/>
              <a:t>kara</a:t>
            </a:r>
            <a:r>
              <a:rPr lang="cs-CZ" sz="2400" dirty="0"/>
              <a:t>“ = číst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motlitebny</a:t>
            </a:r>
            <a:r>
              <a:rPr lang="cs-CZ" sz="2400" dirty="0"/>
              <a:t> </a:t>
            </a:r>
            <a:r>
              <a:rPr lang="cs-CZ" sz="2400" dirty="0" err="1"/>
              <a:t>kenesa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džímata</a:t>
            </a:r>
            <a:r>
              <a:rPr lang="cs-CZ" sz="2400" dirty="0"/>
              <a:t>, </a:t>
            </a:r>
            <a:r>
              <a:rPr lang="cs-CZ" sz="2400" dirty="0" err="1"/>
              <a:t>hacham</a:t>
            </a:r>
            <a:r>
              <a:rPr lang="cs-CZ" sz="2400" dirty="0"/>
              <a:t>, </a:t>
            </a:r>
            <a:r>
              <a:rPr lang="cs-CZ" sz="2400" dirty="0" err="1"/>
              <a:t>hazzan</a:t>
            </a:r>
            <a:r>
              <a:rPr lang="cs-CZ" sz="2400" dirty="0"/>
              <a:t> (</a:t>
            </a:r>
            <a:r>
              <a:rPr lang="cs-CZ" sz="2400" dirty="0" err="1"/>
              <a:t>chazan</a:t>
            </a:r>
            <a:r>
              <a:rPr lang="cs-CZ" sz="2400" dirty="0"/>
              <a:t>), </a:t>
            </a:r>
            <a:r>
              <a:rPr lang="cs-CZ" sz="2400" dirty="0" err="1"/>
              <a:t>ochuvču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Obrázek 7" descr="Obsah obrázku text, kniha, osoba, pózování&#10;&#10;Popis byl vytvořen automaticky">
            <a:extLst>
              <a:ext uri="{FF2B5EF4-FFF2-40B4-BE49-F238E27FC236}">
                <a16:creationId xmlns:a16="http://schemas.microsoft.com/office/drawing/2014/main" id="{40E66066-AA9F-48BF-A212-D867F1F3D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7" y="1518082"/>
            <a:ext cx="3006007" cy="42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1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5CD2027-B57D-441A-8F97-7FC578E50FA3}"/>
              </a:ext>
            </a:extLst>
          </p:cNvPr>
          <p:cNvSpPr txBox="1"/>
          <p:nvPr/>
        </p:nvSpPr>
        <p:spPr>
          <a:xfrm>
            <a:off x="3044578" y="443883"/>
            <a:ext cx="2380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/>
              <a:t>Karaimové</a:t>
            </a: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CAA60A-9957-4DE3-9955-282B6FEF0618}"/>
              </a:ext>
            </a:extLst>
          </p:cNvPr>
          <p:cNvSpPr txBox="1"/>
          <p:nvPr/>
        </p:nvSpPr>
        <p:spPr>
          <a:xfrm>
            <a:off x="393710" y="1363269"/>
            <a:ext cx="49328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noProof="1"/>
              <a:t>počátky v 8. století na území dnešního Iráku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noProof="1"/>
              <a:t>na Krymský poloostrov přišli kolem 14. století z Byzance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noProof="1"/>
              <a:t>Čufut Kale, Jevpatoria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noProof="1"/>
              <a:t>karaimština patří do turkických jazyků, do podskupiny jazyků kypčastských (krymská tatarština, kazaština, kyrgyzština)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noProof="1"/>
              <a:t>po anexi Krymu Kateřinou II. Velikou se stěhovali na západní Ukrajinu (Luck, Halič, Lvov)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noProof="1"/>
              <a:t>Michal Ajvaz (* 1949)</a:t>
            </a:r>
            <a:endParaRPr lang="cs-CZ" noProof="1"/>
          </a:p>
        </p:txBody>
      </p:sp>
      <p:pic>
        <p:nvPicPr>
          <p:cNvPr id="3" name="Obrázek 2" descr="Obsah obrázku text, osoba, exteriér, staré&#10;&#10;Popis byl vytvořen automaticky">
            <a:extLst>
              <a:ext uri="{FF2B5EF4-FFF2-40B4-BE49-F238E27FC236}">
                <a16:creationId xmlns:a16="http://schemas.microsoft.com/office/drawing/2014/main" id="{9872899E-600B-4869-B25F-AFB7CA7D1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25" y="1730761"/>
            <a:ext cx="3181465" cy="45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6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81FA20D-86D3-4D2E-9980-31AAF7E6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49" y="834810"/>
            <a:ext cx="3508135" cy="51883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A3B718A-982E-420C-8CFB-5B3A13F278E6}"/>
              </a:ext>
            </a:extLst>
          </p:cNvPr>
          <p:cNvSpPr txBox="1"/>
          <p:nvPr/>
        </p:nvSpPr>
        <p:spPr>
          <a:xfrm>
            <a:off x="756059" y="2090171"/>
            <a:ext cx="3746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Petr Kaleta:</a:t>
            </a:r>
          </a:p>
          <a:p>
            <a:r>
              <a:rPr lang="cs-CZ" sz="2400" dirty="0"/>
              <a:t>Tajemné etnikum z Krymu. Osudy příslušníků </a:t>
            </a:r>
            <a:r>
              <a:rPr lang="cs-CZ" sz="2400" dirty="0" err="1"/>
              <a:t>karaimské</a:t>
            </a:r>
            <a:r>
              <a:rPr lang="cs-CZ" sz="2400" dirty="0"/>
              <a:t> emigrace do meziválečného Československa,</a:t>
            </a:r>
          </a:p>
          <a:p>
            <a:r>
              <a:rPr lang="cs-CZ" sz="2400" dirty="0"/>
              <a:t>KPL – </a:t>
            </a:r>
            <a:r>
              <a:rPr lang="cs-CZ" sz="2400" dirty="0" err="1"/>
              <a:t>Koniasch</a:t>
            </a:r>
            <a:r>
              <a:rPr lang="cs-CZ" sz="2400" dirty="0"/>
              <a:t> Latin </a:t>
            </a:r>
            <a:r>
              <a:rPr lang="cs-CZ" sz="2400" dirty="0" err="1"/>
              <a:t>Press</a:t>
            </a:r>
            <a:r>
              <a:rPr lang="cs-CZ" sz="2400" dirty="0"/>
              <a:t>, Praha 2015</a:t>
            </a:r>
          </a:p>
        </p:txBody>
      </p:sp>
    </p:spTree>
    <p:extLst>
      <p:ext uri="{BB962C8B-B14F-4D97-AF65-F5344CB8AC3E}">
        <p14:creationId xmlns:p14="http://schemas.microsoft.com/office/powerpoint/2010/main" val="2995807528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8B49F-D4D2-4631-A947-A3B763841FF6}">
  <ds:schemaRefs>
    <ds:schemaRef ds:uri="http://schemas.microsoft.com/office/2006/metadata/properties"/>
    <ds:schemaRef ds:uri="http://schemas.microsoft.com/office/2006/documentManagement/types"/>
    <ds:schemaRef ds:uri="54009e06-620e-4fd8-b78b-e302f16c71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136</Words>
  <Application>Microsoft Office PowerPoint</Application>
  <PresentationFormat>Předvádění na obrazovce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Moje prezentace modrá</vt:lpstr>
      <vt:lpstr>KARAIMOVÉ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Krymští Tataři</dc:title>
  <dc:creator>Petr Kalina</dc:creator>
  <cp:lastModifiedBy>Petr Kalina</cp:lastModifiedBy>
  <cp:revision>1</cp:revision>
  <dcterms:created xsi:type="dcterms:W3CDTF">2020-11-09T13:38:16Z</dcterms:created>
  <dcterms:modified xsi:type="dcterms:W3CDTF">2020-12-09T09:19:53Z</dcterms:modified>
</cp:coreProperties>
</file>