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9" r:id="rId9"/>
    <p:sldId id="271" r:id="rId10"/>
    <p:sldId id="262" r:id="rId11"/>
    <p:sldId id="268" r:id="rId12"/>
    <p:sldId id="266" r:id="rId13"/>
    <p:sldId id="270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2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2AE2-E239-4603-93B8-D919569C3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BF09-9A1B-4C73-A020-D5C71BBD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OmcLTgHt0" TargetMode="External"/><Relationship Id="rId2" Type="http://schemas.openxmlformats.org/officeDocument/2006/relationships/hyperlink" Target="https://www.youtube.com/watch?v=0neLH0HjK-o&amp;t=5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Tw2Lk93q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d7AVp8q2U" TargetMode="External"/><Relationship Id="rId2" Type="http://schemas.openxmlformats.org/officeDocument/2006/relationships/hyperlink" Target="https://www.youtube.com/watch?v=1_vDikyLYV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lopotenko.com/kartoplyani-deruny-u-blenderi-reczept-vid-yevgena-klopotenka/" TargetMode="External"/><Relationship Id="rId2" Type="http://schemas.openxmlformats.org/officeDocument/2006/relationships/hyperlink" Target="https://lastivka.dk/pro-ukra%D1%97nu-abou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ditions.in.ua/kukhnia/tradytsiini-stravy" TargetMode="External"/><Relationship Id="rId5" Type="http://schemas.openxmlformats.org/officeDocument/2006/relationships/hyperlink" Target="https://sts.sumy.ua/society/11-ukrayinskyh-strav-pro-yaki-my-pochaly-zabuvaty.html" TargetMode="External"/><Relationship Id="rId4" Type="http://schemas.openxmlformats.org/officeDocument/2006/relationships/hyperlink" Target="https://www.metro.ua/Blogs/shcho-pryhotuvaty/Ukrayinska-kukhnya-10-smachnykh-natsionalnykh-stra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Zm2vQK6nQ" TargetMode="External"/><Relationship Id="rId2" Type="http://schemas.openxmlformats.org/officeDocument/2006/relationships/hyperlink" Target="https://www.youtube.com/watch?v=V7bpdryUlV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75RfToETr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Olga Mac</a:t>
            </a:r>
            <a:r>
              <a:rPr lang="cs-CZ" dirty="0" smtClean="0"/>
              <a:t>íčková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4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Українські смаколики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Українська їжа</a:t>
            </a:r>
            <a:r>
              <a:rPr lang="ru-RU" dirty="0"/>
              <a:t> – це не тільки сало, борщ, вареники та горілка.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53" y="2297705"/>
            <a:ext cx="3909610" cy="1954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8" y="2318679"/>
            <a:ext cx="3268854" cy="2175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21" y="2557462"/>
            <a:ext cx="3245556" cy="182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94" y="4300537"/>
            <a:ext cx="2344641" cy="2577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35" y="4252510"/>
            <a:ext cx="2992637" cy="2176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64" y="4361193"/>
            <a:ext cx="3610320" cy="2166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4" y="4426634"/>
            <a:ext cx="2738085" cy="20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Сало-сила, спорт-могила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www.youtube.com/watch?v=0neLH0HjK-o&amp;t=5s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https://www.youtube.com/watch?v=_</a:t>
            </a:r>
            <a:r>
              <a:rPr lang="en-US" dirty="0" smtClean="0">
                <a:hlinkClick r:id="rId3"/>
              </a:rPr>
              <a:t>wOmcLTgHt0</a:t>
            </a: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5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України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ТНМК: </a:t>
            </a:r>
          </a:p>
          <a:p>
            <a:r>
              <a:rPr lang="en-US" dirty="0" smtClean="0">
                <a:hlinkClick r:id="rId2"/>
              </a:rPr>
              <a:t>https://www.youtube.com/watch?v=BhuWhgS_HlA</a:t>
            </a:r>
            <a:endParaRPr lang="uk-UA" dirty="0" smtClean="0">
              <a:hlinkClick r:id="rId2"/>
            </a:endParaRPr>
          </a:p>
          <a:p>
            <a:r>
              <a:rPr lang="uk-UA" dirty="0" smtClean="0">
                <a:hlinkClick r:id="rId2"/>
              </a:rPr>
              <a:t>Коротка історія України: </a:t>
            </a:r>
          </a:p>
          <a:p>
            <a:r>
              <a:rPr lang="en-US" dirty="0" smtClean="0">
                <a:hlinkClick r:id="rId2"/>
              </a:rPr>
              <a:t>https://www.youtube.com/watch?v=ITw2Lk93qrY</a:t>
            </a: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2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Що таке українська мова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www.youtube.com/watch?v=1_vDikyLYVE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www.youtube.com/watch?v=yDd7AVp8q2U</a:t>
            </a:r>
            <a:r>
              <a:rPr lang="en-US" dirty="0" smtClean="0"/>
              <a:t> </a:t>
            </a:r>
            <a:r>
              <a:rPr lang="uk-UA" dirty="0" smtClean="0"/>
              <a:t>- </a:t>
            </a:r>
            <a:r>
              <a:rPr lang="uk-UA" b="1" dirty="0"/>
              <a:t>Українські діалекти</a:t>
            </a:r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2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Посилання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https://lastivka.dk/pro-ukra%D1%97nu-about.html</a:t>
            </a:r>
            <a:endParaRPr lang="uk-UA" dirty="0"/>
          </a:p>
          <a:p>
            <a:r>
              <a:rPr lang="en-US" dirty="0">
                <a:hlinkClick r:id="rId3"/>
              </a:rPr>
              <a:t>https://klopotenko.com/kartoplyani-deruny-u-blenderi-reczept-vid-yevgena-klopotenka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www.metro.ua/Blogs/shcho-pryhotuvaty/Ukrayinska-kukhnya-10-smachnykh-natsionalnykh-strav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sts.sumy.ua/society/11-ukrayinskyh-strav-pro-yaki-my-pochaly-zabuvaty.html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traditions.in.ua/kukhnia/tradytsiini-stravy</a:t>
            </a:r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СЛАВА УКРАЇНІ!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4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Повторення: Що ви знаєте про Україну?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Основні факти</a:t>
            </a:r>
          </a:p>
          <a:p>
            <a:r>
              <a:rPr lang="uk-UA" dirty="0" smtClean="0"/>
              <a:t>Державна символіка</a:t>
            </a:r>
          </a:p>
          <a:p>
            <a:r>
              <a:rPr lang="uk-UA" dirty="0" smtClean="0"/>
              <a:t>Відомі українці </a:t>
            </a:r>
            <a:endParaRPr lang="en-US" dirty="0" smtClean="0"/>
          </a:p>
          <a:p>
            <a:r>
              <a:rPr lang="uk-UA" dirty="0" smtClean="0"/>
              <a:t>Українська кухня</a:t>
            </a:r>
          </a:p>
          <a:p>
            <a:r>
              <a:rPr lang="uk-UA" dirty="0"/>
              <a:t>Ц</a:t>
            </a:r>
            <a:r>
              <a:rPr lang="uk-UA" dirty="0" smtClean="0"/>
              <a:t>ікаві факти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5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Повторення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Вікторини</a:t>
            </a:r>
          </a:p>
          <a:p>
            <a:r>
              <a:rPr lang="en-US" dirty="0" smtClean="0">
                <a:hlinkClick r:id="rId2"/>
              </a:rPr>
              <a:t>https://www.youtube.com/watch?v=V7bpdryUlV0</a:t>
            </a:r>
            <a:endParaRPr lang="uk-UA" dirty="0"/>
          </a:p>
          <a:p>
            <a:r>
              <a:rPr lang="en-US" dirty="0" smtClean="0">
                <a:hlinkClick r:id="rId3"/>
              </a:rPr>
              <a:t>https://www.youtube.com/watch?v=hdZm2vQK6nQ</a:t>
            </a:r>
            <a:endParaRPr lang="uk-UA" dirty="0"/>
          </a:p>
          <a:p>
            <a:r>
              <a:rPr lang="en-US" dirty="0" smtClean="0">
                <a:hlinkClick r:id="rId4"/>
              </a:rPr>
              <a:t>https://www.youtube.com/watch?v=075RfToETr8</a:t>
            </a:r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0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198166" cy="1275948"/>
          </a:xfrm>
        </p:spPr>
        <p:txBody>
          <a:bodyPr/>
          <a:lstStyle/>
          <a:p>
            <a:pPr algn="ctr"/>
            <a:r>
              <a:rPr lang="uk-UA" dirty="0" smtClean="0"/>
              <a:t>УКРАЇНА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1" y="1275949"/>
            <a:ext cx="6866304" cy="5582051"/>
          </a:xfrm>
        </p:spPr>
      </p:pic>
    </p:spTree>
    <p:extLst>
      <p:ext uri="{BB962C8B-B14F-4D97-AF65-F5344CB8AC3E}">
        <p14:creationId xmlns:p14="http://schemas.microsoft.com/office/powerpoint/2010/main" val="155105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інформація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az-Cyrl-AZ" dirty="0"/>
              <a:t>Украї́на — найбільша країна в Центрально-Східній Європі. Площа становить 603 628 км². Межує з Білоруссю на півночі, Польщею, Словаччиною та Угорщиною — на заході, Румунією та Молдовою — на південному заході, Росією на сході і північному сході. На півдні і південному сході омивається Чорним і Азовським морями.</a:t>
            </a:r>
          </a:p>
          <a:p>
            <a:pPr fontAlgn="base"/>
            <a:r>
              <a:rPr lang="az-Cyrl-AZ" dirty="0"/>
              <a:t>Україна — унітарна держава. Вона складається з 24 областей, Автономної Республіки Крим і двох міст зі спеціальним статусом: Київ — столиця та найбільше місто та Севастополь. Україна є парламентсько-президентською республікою. Найвищим органом державної влади є Верховна Рада України, а главою держави – Президент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77015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Президент - </a:t>
            </a:r>
            <a:r>
              <a:rPr lang="ru-RU" dirty="0" smtClean="0"/>
              <a:t>Зеленський </a:t>
            </a:r>
            <a:r>
              <a:rPr lang="ru-RU" dirty="0"/>
              <a:t>Володимир Олександрович</a:t>
            </a:r>
          </a:p>
          <a:p>
            <a:pPr fontAlgn="base"/>
            <a:r>
              <a:rPr lang="ru-RU" b="1" dirty="0" smtClean="0"/>
              <a:t>Прем’єр-міністр - </a:t>
            </a:r>
            <a:r>
              <a:rPr lang="uk-UA" dirty="0"/>
              <a:t>Денис Шмигаль </a:t>
            </a:r>
            <a:endParaRPr lang="en-US" dirty="0" smtClean="0"/>
          </a:p>
          <a:p>
            <a:pPr fontAlgn="base"/>
            <a:r>
              <a:rPr lang="ru-RU" b="1" dirty="0" smtClean="0"/>
              <a:t>Голова </a:t>
            </a:r>
            <a:r>
              <a:rPr lang="ru-RU" b="1" dirty="0"/>
              <a:t>Верховної Ради </a:t>
            </a:r>
            <a:r>
              <a:rPr lang="ru-RU" b="1" dirty="0" smtClean="0"/>
              <a:t>України - </a:t>
            </a:r>
            <a:r>
              <a:rPr lang="uk-UA" dirty="0"/>
              <a:t> Руслан Стефанчук 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3288"/>
            <a:ext cx="2143125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04" y="3461076"/>
            <a:ext cx="2102188" cy="2803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0671" y="3536950"/>
            <a:ext cx="2083472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366" y="1046602"/>
            <a:ext cx="10461434" cy="5130361"/>
          </a:xfrm>
        </p:spPr>
        <p:txBody>
          <a:bodyPr>
            <a:normAutofit/>
          </a:bodyPr>
          <a:lstStyle/>
          <a:p>
            <a:pPr fontAlgn="base"/>
            <a:r>
              <a:rPr lang="az-Cyrl-AZ" dirty="0"/>
              <a:t>Незалежність від СРСР Україна здобула 24 серпня 1991 року.</a:t>
            </a:r>
          </a:p>
          <a:p>
            <a:pPr fontAlgn="base"/>
            <a:r>
              <a:rPr lang="az-Cyrl-AZ" dirty="0"/>
              <a:t>Україна — промислово-аграрна країна з переважанням продукування сировини. Сільське́ господа́рство Украї́ни — одна з провідних галузей економіки України.</a:t>
            </a:r>
          </a:p>
          <a:p>
            <a:pPr fontAlgn="base"/>
            <a:r>
              <a:rPr lang="az-Cyrl-AZ" dirty="0"/>
              <a:t>Крім стабільного забезпечення населення країни якісним, безпечним, доступним продовольством, сільське господарство України спроможне на вагомий внесок у розв’язання світової проблеми голоду. Його потенціал виробництва значно перевищує потреби внутрішнього ринку. Сільськогосподарські угіддя займають 42 млн. гектарів, або 70% загального фонду країни</a:t>
            </a:r>
            <a:r>
              <a:rPr lang="az-Cyrl-AZ" dirty="0" smtClean="0"/>
              <a:t>.</a:t>
            </a:r>
          </a:p>
          <a:p>
            <a:pPr fontAlgn="base"/>
            <a:r>
              <a:rPr lang="ru-RU" dirty="0"/>
              <a:t>Національна валюта України – гривня (UAH).</a:t>
            </a:r>
            <a:endParaRPr lang="az-Cyrl-AZ" dirty="0"/>
          </a:p>
        </p:txBody>
      </p:sp>
    </p:spTree>
    <p:extLst>
      <p:ext uri="{BB962C8B-B14F-4D97-AF65-F5344CB8AC3E}">
        <p14:creationId xmlns:p14="http://schemas.microsoft.com/office/powerpoint/2010/main" val="10387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Українська символіка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https://www.youtube.com/watch?v=qGLE-MK_oA0</a:t>
            </a:r>
          </a:p>
        </p:txBody>
      </p:sp>
    </p:spTree>
    <p:extLst>
      <p:ext uri="{BB962C8B-B14F-4D97-AF65-F5344CB8AC3E}">
        <p14:creationId xmlns:p14="http://schemas.microsoft.com/office/powerpoint/2010/main" val="92037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6" y="227805"/>
            <a:ext cx="3339169" cy="2504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17" y="227806"/>
            <a:ext cx="3608270" cy="2706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32" y="308658"/>
            <a:ext cx="3354390" cy="251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7" y="3036525"/>
            <a:ext cx="3207744" cy="240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81" y="3036525"/>
            <a:ext cx="3538251" cy="265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32" y="2824450"/>
            <a:ext cx="2902945" cy="21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328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Україна</vt:lpstr>
      <vt:lpstr>Повторення: Що ви знаєте про Україну?</vt:lpstr>
      <vt:lpstr>Повторення</vt:lpstr>
      <vt:lpstr>УКРАЇНА</vt:lpstr>
      <vt:lpstr>Основна інформація</vt:lpstr>
      <vt:lpstr>PowerPoint Presentation</vt:lpstr>
      <vt:lpstr>PowerPoint Presentation</vt:lpstr>
      <vt:lpstr>Українська символіка</vt:lpstr>
      <vt:lpstr>PowerPoint Presentation</vt:lpstr>
      <vt:lpstr>Українські смаколики</vt:lpstr>
      <vt:lpstr>Сало-сила, спорт-могила</vt:lpstr>
      <vt:lpstr>Історія України</vt:lpstr>
      <vt:lpstr>Що таке українська мова</vt:lpstr>
      <vt:lpstr>Посилання</vt:lpstr>
      <vt:lpstr>СЛАВА УКРАЇНІ!</vt:lpstr>
    </vt:vector>
  </TitlesOfParts>
  <Company>Homecredit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</dc:title>
  <dc:creator>Macicek Martin</dc:creator>
  <cp:lastModifiedBy>Macicek Martin</cp:lastModifiedBy>
  <cp:revision>15</cp:revision>
  <dcterms:created xsi:type="dcterms:W3CDTF">2023-09-24T07:38:18Z</dcterms:created>
  <dcterms:modified xsi:type="dcterms:W3CDTF">2023-09-25T22:19:20Z</dcterms:modified>
</cp:coreProperties>
</file>