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3" r:id="rId4"/>
    <p:sldId id="258" r:id="rId5"/>
    <p:sldId id="268" r:id="rId6"/>
    <p:sldId id="259" r:id="rId7"/>
    <p:sldId id="260" r:id="rId8"/>
    <p:sldId id="261" r:id="rId9"/>
    <p:sldId id="310" r:id="rId10"/>
    <p:sldId id="262" r:id="rId11"/>
    <p:sldId id="266" r:id="rId12"/>
    <p:sldId id="265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313" r:id="rId23"/>
    <p:sldId id="277" r:id="rId24"/>
    <p:sldId id="312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EU9W2GLyQ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UGikRxGQ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BlO8Qd9-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j74ZNdJu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cJlLjGg0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nSf0uB4g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zhZkeBir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KH7Tw97H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dfn02K8b0&amp;t=212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IxdwEFk1c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0xDI5R50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FQGC-jm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g2d05cnG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MNmyjsux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UlKW4MWN8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ZpmxpHApQ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4D8h-_q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s7gl4Yek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270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KPOP CLASS</a:t>
            </a:r>
            <a:endParaRPr kumimoji="0" lang="ko-KR" altLang="en-US" sz="4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Copyrightⓒ. Saebyeol Yu. All Rights Reserved.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2577" y="5549942"/>
            <a:ext cx="43785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2019.11.19</a:t>
            </a:r>
            <a:r>
              <a:rPr kumimoji="0" lang="cs-CZ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+ 2020.12.30 + 2021.11.10 + 2022 + 2023.11.01</a:t>
            </a: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513FBDE-730F-4E3F-BA61-5BFDD544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8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FB20-2E3B-4144-8577-F645866FB9B0}"/>
              </a:ext>
            </a:extLst>
          </p:cNvPr>
          <p:cNvSpPr/>
          <p:nvPr/>
        </p:nvSpPr>
        <p:spPr>
          <a:xfrm>
            <a:off x="8876037" y="2491859"/>
            <a:ext cx="22313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Dowoon</a:t>
            </a:r>
            <a:endParaRPr lang="en-US" altLang="ko-KR" dirty="0"/>
          </a:p>
          <a:p>
            <a:r>
              <a:rPr lang="en-US" altLang="ko-KR" dirty="0"/>
              <a:t>Position: Vocal, Drum</a:t>
            </a:r>
          </a:p>
          <a:p>
            <a:r>
              <a:rPr lang="en-US" altLang="ko-KR" dirty="0"/>
              <a:t>Birth: 25-08-1995</a:t>
            </a:r>
          </a:p>
          <a:p>
            <a:r>
              <a:rPr lang="en-US" altLang="ko-KR" dirty="0"/>
              <a:t>Physical: 177cm, 60kg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AAE8CD1-1D5F-4963-A17A-892864CD8D7F}"/>
              </a:ext>
            </a:extLst>
          </p:cNvPr>
          <p:cNvSpPr/>
          <p:nvPr/>
        </p:nvSpPr>
        <p:spPr>
          <a:xfrm>
            <a:off x="1998294" y="5968484"/>
            <a:ext cx="506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https://www.youtube.com/watch?v=zXEU9W2GLyQ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17073D-41BA-49B9-A932-64E7AADE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19128" r="39312" b="17678"/>
          <a:stretch/>
        </p:blipFill>
        <p:spPr>
          <a:xfrm>
            <a:off x="1670147" y="623947"/>
            <a:ext cx="8851706" cy="557106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904C93E-CBB6-41B4-A6FD-00A1E754418F}"/>
              </a:ext>
            </a:extLst>
          </p:cNvPr>
          <p:cNvSpPr/>
          <p:nvPr/>
        </p:nvSpPr>
        <p:spPr>
          <a:xfrm>
            <a:off x="3568000" y="6395466"/>
            <a:ext cx="505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https://www.youtube.com/watch?v=CWUGikRxGQs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C029B-6067-4E1F-BDF7-07AC6B4C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273" r="38714" b="28007"/>
          <a:stretch/>
        </p:blipFill>
        <p:spPr>
          <a:xfrm>
            <a:off x="2082163" y="954911"/>
            <a:ext cx="8157212" cy="5028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E94EEA-AC38-4C19-B8E4-1CF1A9C3B2F2}"/>
              </a:ext>
            </a:extLst>
          </p:cNvPr>
          <p:cNvSpPr/>
          <p:nvPr/>
        </p:nvSpPr>
        <p:spPr>
          <a:xfrm>
            <a:off x="3870860" y="6419801"/>
            <a:ext cx="501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https://www.youtube.com/watch?v=sGBlO8Qd9-Q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33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FD9AF0-5B73-404C-8A84-D571655E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630" r="39083" b="26389"/>
          <a:stretch/>
        </p:blipFill>
        <p:spPr>
          <a:xfrm>
            <a:off x="1781179" y="643467"/>
            <a:ext cx="8629641" cy="55710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819B7A-AF50-48AB-A963-C36226797516}"/>
              </a:ext>
            </a:extLst>
          </p:cNvPr>
          <p:cNvSpPr/>
          <p:nvPr/>
        </p:nvSpPr>
        <p:spPr>
          <a:xfrm>
            <a:off x="3833597" y="6385706"/>
            <a:ext cx="479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https://www.youtube.com/watch?v=clj74ZNdJu0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226D9D-ABCB-4C17-B7ED-9767E6B5F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926" r="39083" b="28055"/>
          <a:stretch/>
        </p:blipFill>
        <p:spPr>
          <a:xfrm>
            <a:off x="2389661" y="1123527"/>
            <a:ext cx="7412673" cy="46048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3E98E1C-CF29-4B92-AA05-C686F9BA1CF1}"/>
              </a:ext>
            </a:extLst>
          </p:cNvPr>
          <p:cNvSpPr/>
          <p:nvPr/>
        </p:nvSpPr>
        <p:spPr>
          <a:xfrm>
            <a:off x="3699507" y="6385705"/>
            <a:ext cx="479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https://www.youtube.com/watch?v=ZwcJlLjGg08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5980FB4-3140-4260-88F8-37418F8F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22500" r="39219" b="24583"/>
          <a:stretch/>
        </p:blipFill>
        <p:spPr>
          <a:xfrm>
            <a:off x="1906818" y="643466"/>
            <a:ext cx="8378364" cy="557106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5D703C8-F276-4580-A402-5D40307C0530}"/>
              </a:ext>
            </a:extLst>
          </p:cNvPr>
          <p:cNvSpPr/>
          <p:nvPr/>
        </p:nvSpPr>
        <p:spPr>
          <a:xfrm>
            <a:off x="3423284" y="6320909"/>
            <a:ext cx="498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https://www.youtube.com/watch?v=G6nSf0uB4g8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4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0415-1CE4-48A5-990F-147F9A94D80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IU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96094A-1525-42EB-80A7-FEF5FAAC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-2" b="-2"/>
          <a:stretch/>
        </p:blipFill>
        <p:spPr>
          <a:xfrm>
            <a:off x="6364216" y="492573"/>
            <a:ext cx="41327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아이유 이미지 검색결과&quot;">
            <a:extLst>
              <a:ext uri="{FF2B5EF4-FFF2-40B4-BE49-F238E27FC236}">
                <a16:creationId xmlns:a16="http://schemas.microsoft.com/office/drawing/2014/main" id="{686B5357-290E-466D-80C4-E592424D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41936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아이유 이미지 검색결과&quot;">
            <a:extLst>
              <a:ext uri="{FF2B5EF4-FFF2-40B4-BE49-F238E27FC236}">
                <a16:creationId xmlns:a16="http://schemas.microsoft.com/office/drawing/2014/main" id="{C0EAA645-646F-423E-B3EA-A430B545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" b="42764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E3CBD7-D497-45AA-B234-98C1AFDA6FC9}"/>
              </a:ext>
            </a:extLst>
          </p:cNvPr>
          <p:cNvSpPr/>
          <p:nvPr/>
        </p:nvSpPr>
        <p:spPr>
          <a:xfrm>
            <a:off x="7594824" y="10828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18-09-2008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missing child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The music connect I &amp;You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U&amp;I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681132-5465-4195-9B5F-285C2F50C44E}"/>
              </a:ext>
            </a:extLst>
          </p:cNvPr>
          <p:cNvSpPr/>
          <p:nvPr/>
        </p:nvSpPr>
        <p:spPr>
          <a:xfrm>
            <a:off x="1061408" y="4557970"/>
            <a:ext cx="34921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IU (Lee </a:t>
            </a:r>
            <a:r>
              <a:rPr lang="en-US" altLang="ko-KR" dirty="0" err="1"/>
              <a:t>Jieun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Position: Sing a song writer, Actress</a:t>
            </a:r>
          </a:p>
          <a:p>
            <a:r>
              <a:rPr lang="en-US" altLang="ko-KR" dirty="0"/>
              <a:t>Birth: 16-05-1993</a:t>
            </a:r>
          </a:p>
          <a:p>
            <a:r>
              <a:rPr lang="en-US" altLang="ko-KR" dirty="0"/>
              <a:t>Physical: 160cm, 44kg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5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1D757-359B-4A84-A594-358C35BD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21185" r="40083" b="16944"/>
          <a:stretch/>
        </p:blipFill>
        <p:spPr>
          <a:xfrm>
            <a:off x="1731743" y="643467"/>
            <a:ext cx="8728513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4A771EB-20D0-46F0-BA17-95E6A450A204}"/>
              </a:ext>
            </a:extLst>
          </p:cNvPr>
          <p:cNvSpPr/>
          <p:nvPr/>
        </p:nvSpPr>
        <p:spPr>
          <a:xfrm>
            <a:off x="2584174" y="6385706"/>
            <a:ext cx="740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171202 IU -Through the Night + Dear Name @ MMA 2017 [LIVE]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7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6F400F-B7EC-4166-9AC9-934389C7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" t="20296" r="39585" b="15000"/>
          <a:stretch/>
        </p:blipFill>
        <p:spPr>
          <a:xfrm>
            <a:off x="1860759" y="643467"/>
            <a:ext cx="8470482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39EE75F-AFDB-4CA9-93E0-5AA2673C2E75}"/>
              </a:ext>
            </a:extLst>
          </p:cNvPr>
          <p:cNvSpPr/>
          <p:nvPr/>
        </p:nvSpPr>
        <p:spPr>
          <a:xfrm>
            <a:off x="3747052" y="6433304"/>
            <a:ext cx="509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https://www.youtube.com/watch?v=U_KH7Tw97HU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4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7A9C-F058-4B60-97A7-FE9FAE7BD7E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DAY6</a:t>
            </a:r>
          </a:p>
        </p:txBody>
      </p:sp>
      <p:pic>
        <p:nvPicPr>
          <p:cNvPr id="1028" name="Picture 4" descr="center">
            <a:extLst>
              <a:ext uri="{FF2B5EF4-FFF2-40B4-BE49-F238E27FC236}">
                <a16:creationId xmlns:a16="http://schemas.microsoft.com/office/drawing/2014/main" id="{72A7DFA1-ADB3-4C2E-A3AC-2DC522F2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320040" y="384473"/>
            <a:ext cx="5455917" cy="3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밴드 데이식스">
            <a:extLst>
              <a:ext uri="{FF2B5EF4-FFF2-40B4-BE49-F238E27FC236}">
                <a16:creationId xmlns:a16="http://schemas.microsoft.com/office/drawing/2014/main" id="{707E4B40-F191-4807-B5D7-32CC327C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170" b="3"/>
          <a:stretch/>
        </p:blipFill>
        <p:spPr bwMode="auto">
          <a:xfrm>
            <a:off x="6416043" y="403227"/>
            <a:ext cx="5455917" cy="38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2D10-3579-47D5-AF00-8E126B2C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0296" r="39585" b="15139"/>
          <a:stretch/>
        </p:blipFill>
        <p:spPr>
          <a:xfrm>
            <a:off x="1845660" y="661074"/>
            <a:ext cx="8500680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136A6C-E18C-4007-ACCC-D9EAB000BFAF}"/>
              </a:ext>
            </a:extLst>
          </p:cNvPr>
          <p:cNvSpPr/>
          <p:nvPr/>
        </p:nvSpPr>
        <p:spPr>
          <a:xfrm>
            <a:off x="3161779" y="6374288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https://www.youtube.com/watch?v=9_dfn02K8b0&amp;t=212s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9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06F99C-64C2-4C8D-85C3-26C34B75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20592" r="39833" b="16806"/>
          <a:stretch/>
        </p:blipFill>
        <p:spPr>
          <a:xfrm>
            <a:off x="1744422" y="643467"/>
            <a:ext cx="8703156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1999967-65CF-44AF-B48C-5F1C374277DA}"/>
              </a:ext>
            </a:extLst>
          </p:cNvPr>
          <p:cNvSpPr/>
          <p:nvPr/>
        </p:nvSpPr>
        <p:spPr>
          <a:xfrm>
            <a:off x="3800072" y="6385706"/>
            <a:ext cx="487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https://www.youtube.com/watch?v=d9IxdwEFk1c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485D7D5-9436-4AEB-9340-D78E53A7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19827" r="38906" b="10301"/>
          <a:stretch/>
        </p:blipFill>
        <p:spPr>
          <a:xfrm>
            <a:off x="2802644" y="1123527"/>
            <a:ext cx="658670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2DBDDE-F430-43C4-B47C-DE22DD42B6D1}"/>
              </a:ext>
            </a:extLst>
          </p:cNvPr>
          <p:cNvSpPr/>
          <p:nvPr/>
        </p:nvSpPr>
        <p:spPr>
          <a:xfrm>
            <a:off x="3603263" y="6488667"/>
            <a:ext cx="49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https://www.youtube.com/watch?v=nM0xDI5R50E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A6BD3-C424-4639-A898-B93DC5C5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148" r="39667" b="17361"/>
          <a:stretch/>
        </p:blipFill>
        <p:spPr>
          <a:xfrm>
            <a:off x="1711171" y="643467"/>
            <a:ext cx="876965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DDFE553-0926-4323-A9F7-8CF09314BB1F}"/>
              </a:ext>
            </a:extLst>
          </p:cNvPr>
          <p:cNvSpPr/>
          <p:nvPr/>
        </p:nvSpPr>
        <p:spPr>
          <a:xfrm>
            <a:off x="3687968" y="6433304"/>
            <a:ext cx="504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https://www.youtube.com/watch?v=2OQFQGC-jmo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912D6-42F2-48C5-8E24-B688056E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21481" r="40000" b="12083"/>
          <a:stretch/>
        </p:blipFill>
        <p:spPr>
          <a:xfrm>
            <a:off x="2731510" y="1123527"/>
            <a:ext cx="6728974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51BEED4-0F58-4647-94C3-A362724830E8}"/>
              </a:ext>
            </a:extLst>
          </p:cNvPr>
          <p:cNvSpPr/>
          <p:nvPr/>
        </p:nvSpPr>
        <p:spPr>
          <a:xfrm>
            <a:off x="2080592" y="6407573"/>
            <a:ext cx="83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hlinkClick r:id="rId3"/>
              </a:rPr>
              <a:t>IU (</a:t>
            </a:r>
            <a:r>
              <a:rPr lang="ko-KR" altLang="en-US" dirty="0">
                <a:hlinkClick r:id="rId3"/>
              </a:rPr>
              <a:t>아이유</a:t>
            </a:r>
            <a:r>
              <a:rPr lang="en-US" altLang="ko-KR" dirty="0">
                <a:hlinkClick r:id="rId3"/>
              </a:rPr>
              <a:t>) - '</a:t>
            </a:r>
            <a:r>
              <a:rPr lang="cs-CZ" dirty="0">
                <a:hlinkClick r:id="rId3"/>
              </a:rPr>
              <a:t>LOVE POEM' (</a:t>
            </a:r>
            <a:r>
              <a:rPr lang="ko-KR" altLang="en-US" dirty="0">
                <a:hlinkClick r:id="rId3"/>
              </a:rPr>
              <a:t>러브 포엠</a:t>
            </a:r>
            <a:r>
              <a:rPr lang="en-US" altLang="ko-KR" dirty="0">
                <a:hlinkClick r:id="rId3"/>
              </a:rPr>
              <a:t>) </a:t>
            </a:r>
            <a:r>
              <a:rPr lang="cs-CZ" dirty="0" err="1">
                <a:hlinkClick r:id="rId3"/>
              </a:rPr>
              <a:t>Lyrics</a:t>
            </a:r>
            <a:r>
              <a:rPr lang="cs-CZ" dirty="0">
                <a:hlinkClick r:id="rId3"/>
              </a:rPr>
              <a:t> [</a:t>
            </a:r>
            <a:r>
              <a:rPr lang="cs-CZ" dirty="0" err="1">
                <a:hlinkClick r:id="rId3"/>
              </a:rPr>
              <a:t>Color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Coded_Han_Rom_Eng</a:t>
            </a:r>
            <a:r>
              <a:rPr lang="cs-CZ" dirty="0">
                <a:hlinkClick r:id="rId3"/>
              </a:rPr>
              <a:t>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50000"/>
                  </a:schemeClr>
                </a:solidFill>
              </a:rPr>
              <a:t>BTOB</a:t>
            </a:r>
          </a:p>
          <a:p>
            <a:r>
              <a:rPr lang="en-US" altLang="ko-KR" sz="2800" dirty="0">
                <a:solidFill>
                  <a:schemeClr val="accent5">
                    <a:lumMod val="50000"/>
                  </a:schemeClr>
                </a:solidFill>
              </a:rPr>
              <a:t>   Born TO Beat</a:t>
            </a:r>
            <a:endParaRPr lang="ko-KR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Debut: 21.03.2012</a:t>
            </a:r>
          </a:p>
          <a:p>
            <a:r>
              <a:rPr lang="en-US" altLang="ko-KR" dirty="0"/>
              <a:t>Fandom: Melody</a:t>
            </a:r>
          </a:p>
          <a:p>
            <a:r>
              <a:rPr lang="en-US" altLang="ko-KR" dirty="0"/>
              <a:t>Famous songs: </a:t>
            </a:r>
          </a:p>
          <a:p>
            <a:r>
              <a:rPr lang="en-US" altLang="ko-KR" dirty="0"/>
              <a:t>I can’t live without you</a:t>
            </a:r>
          </a:p>
          <a:p>
            <a:r>
              <a:rPr lang="en-US" altLang="ko-KR" dirty="0"/>
              <a:t>Miss you</a:t>
            </a:r>
          </a:p>
          <a:p>
            <a:r>
              <a:rPr lang="en-US" altLang="ko-KR" dirty="0"/>
              <a:t>Beautiful</a:t>
            </a:r>
            <a:r>
              <a:rPr lang="ko-KR" altLang="en-US" dirty="0"/>
              <a:t> </a:t>
            </a: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sick</a:t>
            </a:r>
          </a:p>
          <a:p>
            <a:r>
              <a:rPr lang="en-US" altLang="ko-KR" dirty="0"/>
              <a:t>MOVIE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enter">
            <a:extLst>
              <a:ext uri="{FF2B5EF4-FFF2-40B4-BE49-F238E27FC236}">
                <a16:creationId xmlns:a16="http://schemas.microsoft.com/office/drawing/2014/main" id="{5528DD23-AAB2-4852-B307-95075B08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824504" y="1126600"/>
            <a:ext cx="660090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A59D1B-CF86-47B1-ADD1-AE3C77A3F7E9}"/>
              </a:ext>
            </a:extLst>
          </p:cNvPr>
          <p:cNvSpPr/>
          <p:nvPr/>
        </p:nvSpPr>
        <p:spPr>
          <a:xfrm>
            <a:off x="7680549" y="2364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07-09-2015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Congratulations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Team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6 days + 1day = 1week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My day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34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6054353-6E97-4175-B0D0-F758672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C4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5A6139-406D-48E2-A083-E9C640E22951}"/>
              </a:ext>
            </a:extLst>
          </p:cNvPr>
          <p:cNvSpPr/>
          <p:nvPr/>
        </p:nvSpPr>
        <p:spPr>
          <a:xfrm>
            <a:off x="8709771" y="2663309"/>
            <a:ext cx="2983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SungJin</a:t>
            </a:r>
            <a:endParaRPr lang="en-US" altLang="ko-KR" dirty="0"/>
          </a:p>
          <a:p>
            <a:r>
              <a:rPr lang="en-US" altLang="ko-KR" dirty="0"/>
              <a:t>Position: Leader, Vocal, Guitar</a:t>
            </a:r>
          </a:p>
          <a:p>
            <a:r>
              <a:rPr lang="en-US" altLang="ko-KR" dirty="0"/>
              <a:t>Birth: 16-01-1993</a:t>
            </a:r>
          </a:p>
          <a:p>
            <a:r>
              <a:rPr lang="en-US" altLang="ko-KR" dirty="0"/>
              <a:t>Physical: 177cm, 70kg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00A9C1-5B41-49A4-9750-F939264F3278}"/>
              </a:ext>
            </a:extLst>
          </p:cNvPr>
          <p:cNvSpPr/>
          <p:nvPr/>
        </p:nvSpPr>
        <p:spPr>
          <a:xfrm>
            <a:off x="2484635" y="6054209"/>
            <a:ext cx="495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https://www.youtube.com/watch?v=kSMNmyjsuxs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5EF937-9A25-46C4-B2ED-4FBF912D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" b="34000"/>
          <a:stretch/>
        </p:blipFill>
        <p:spPr>
          <a:xfrm>
            <a:off x="20" y="-1"/>
            <a:ext cx="4063977" cy="3429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F1BBCF-E4C4-4910-BE48-CEC06EA7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702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B16F55-C1B3-4D9F-9C51-644EF5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" r="17946" b="3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A8B580-83E3-4D0A-872E-D59918A82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64ACB4-2601-4A73-BF3C-E661E6D5E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0" r="3" b="2854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A82002-CDC9-4010-B499-4DE08DE51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0" r="2" b="1127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1CF87-3154-4E25-BDE6-DE97FA0B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E7C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6EE081-39C4-4FBC-820E-7F7883B11916}"/>
              </a:ext>
            </a:extLst>
          </p:cNvPr>
          <p:cNvSpPr/>
          <p:nvPr/>
        </p:nvSpPr>
        <p:spPr>
          <a:xfrm>
            <a:off x="8776658" y="2701409"/>
            <a:ext cx="271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Jae</a:t>
            </a:r>
          </a:p>
          <a:p>
            <a:r>
              <a:rPr lang="en-US" altLang="ko-KR" dirty="0"/>
              <a:t>Position: Vocal, Rap, Guitar</a:t>
            </a:r>
          </a:p>
          <a:p>
            <a:r>
              <a:rPr lang="en-US" altLang="ko-KR" dirty="0"/>
              <a:t>Birth: 15-09-1992</a:t>
            </a:r>
          </a:p>
          <a:p>
            <a:r>
              <a:rPr lang="en-US" altLang="ko-KR" dirty="0"/>
              <a:t>Physical: 182cm, 65kg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33D2C51-76D6-4519-B5DA-930D6E431883}"/>
              </a:ext>
            </a:extLst>
          </p:cNvPr>
          <p:cNvSpPr/>
          <p:nvPr/>
        </p:nvSpPr>
        <p:spPr>
          <a:xfrm>
            <a:off x="2338851" y="5987534"/>
            <a:ext cx="520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https://www.youtube.com/watch?v=8CUlKW4MWN8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02DE80-E19D-437A-B215-EFBEA53D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56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2D20DB-4928-471A-9570-A300AD2C89F9}"/>
              </a:ext>
            </a:extLst>
          </p:cNvPr>
          <p:cNvSpPr/>
          <p:nvPr/>
        </p:nvSpPr>
        <p:spPr>
          <a:xfrm>
            <a:off x="8692457" y="2548764"/>
            <a:ext cx="32129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Young K</a:t>
            </a:r>
          </a:p>
          <a:p>
            <a:r>
              <a:rPr lang="en-US" altLang="ko-KR" dirty="0"/>
              <a:t>Position: Vocal, Rap, Base Guitar</a:t>
            </a:r>
          </a:p>
          <a:p>
            <a:r>
              <a:rPr lang="en-US" altLang="ko-KR" dirty="0"/>
              <a:t>Birth: 19-12-1993</a:t>
            </a:r>
          </a:p>
          <a:p>
            <a:r>
              <a:rPr lang="en-US" altLang="ko-KR" dirty="0"/>
              <a:t>Physical: 180.2cm, 68kg</a:t>
            </a:r>
            <a:endParaRPr lang="en-US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C34CFCC-F7AC-42CC-93FA-C7B435FFB0F1}"/>
              </a:ext>
            </a:extLst>
          </p:cNvPr>
          <p:cNvSpPr/>
          <p:nvPr/>
        </p:nvSpPr>
        <p:spPr>
          <a:xfrm>
            <a:off x="2233247" y="5968484"/>
            <a:ext cx="503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https://www.youtube.com/watch?v=J1ZpmxpHApQ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7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29AF5E-C638-451D-941D-22B18F36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5A7E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2BE83D7-3CEA-475D-9E35-C13F644499DE}"/>
              </a:ext>
            </a:extLst>
          </p:cNvPr>
          <p:cNvSpPr/>
          <p:nvPr/>
        </p:nvSpPr>
        <p:spPr>
          <a:xfrm>
            <a:off x="8480343" y="2615684"/>
            <a:ext cx="37116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Wonpil</a:t>
            </a:r>
            <a:endParaRPr lang="en-US" altLang="ko-KR" dirty="0"/>
          </a:p>
          <a:p>
            <a:r>
              <a:rPr lang="en-US" altLang="ko-KR" dirty="0"/>
              <a:t>Position: Vocal, Keyboard, synthesizer</a:t>
            </a:r>
          </a:p>
          <a:p>
            <a:r>
              <a:rPr lang="en-US" altLang="ko-KR" dirty="0"/>
              <a:t>Birth: 28-04-1994</a:t>
            </a:r>
          </a:p>
          <a:p>
            <a:r>
              <a:rPr lang="en-US" altLang="ko-KR" dirty="0"/>
              <a:t>Physical: 176cm, 60kg</a:t>
            </a:r>
            <a:endParaRPr lang="en-US" dirty="0"/>
          </a:p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03D5-D85A-43A6-A4A7-7A5826A591DC}"/>
              </a:ext>
            </a:extLst>
          </p:cNvPr>
          <p:cNvSpPr/>
          <p:nvPr/>
        </p:nvSpPr>
        <p:spPr>
          <a:xfrm>
            <a:off x="2401297" y="5978009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https://www.youtube.com/watch?v=g74D8h-_quA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D51211-F9CC-4E7F-AC40-053AABB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62087"/>
            <a:ext cx="5238750" cy="39338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1D3-7FDC-49E8-A4F7-B65330241B77}"/>
              </a:ext>
            </a:extLst>
          </p:cNvPr>
          <p:cNvSpPr/>
          <p:nvPr/>
        </p:nvSpPr>
        <p:spPr>
          <a:xfrm>
            <a:off x="2963142" y="6090166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https://www.youtube.com/watch?v=whs7gl4Yeks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4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Širokoúhlá obrazovka</PresentationFormat>
  <Paragraphs>66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돋움</vt:lpstr>
      <vt:lpstr>Arial</vt:lpstr>
      <vt:lpstr>Calibri</vt:lpstr>
      <vt:lpstr>Calibri Light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Michal Schwarz</cp:lastModifiedBy>
  <cp:revision>18</cp:revision>
  <dcterms:created xsi:type="dcterms:W3CDTF">2019-11-18T15:49:30Z</dcterms:created>
  <dcterms:modified xsi:type="dcterms:W3CDTF">2023-10-31T18:09:46Z</dcterms:modified>
</cp:coreProperties>
</file>