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7" r:id="rId4"/>
    <p:sldId id="259" r:id="rId5"/>
    <p:sldId id="260" r:id="rId6"/>
    <p:sldId id="261" r:id="rId7"/>
    <p:sldId id="263" r:id="rId8"/>
    <p:sldId id="262" r:id="rId9"/>
    <p:sldId id="266" r:id="rId10"/>
    <p:sldId id="265" r:id="rId11"/>
    <p:sldId id="264" r:id="rId12"/>
    <p:sldId id="25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ára Keclíková" userId="a2ea737900fe523f" providerId="LiveId" clId="{E638206D-7350-4C8B-8819-1FA2B6623DD1}"/>
    <pc:docChg chg="modSld">
      <pc:chgData name="Klára Keclíková" userId="a2ea737900fe523f" providerId="LiveId" clId="{E638206D-7350-4C8B-8819-1FA2B6623DD1}" dt="2024-10-07T17:44:29.835" v="72" actId="20577"/>
      <pc:docMkLst>
        <pc:docMk/>
      </pc:docMkLst>
      <pc:sldChg chg="modSp mod">
        <pc:chgData name="Klára Keclíková" userId="a2ea737900fe523f" providerId="LiveId" clId="{E638206D-7350-4C8B-8819-1FA2B6623DD1}" dt="2024-10-07T17:44:29.835" v="72" actId="20577"/>
        <pc:sldMkLst>
          <pc:docMk/>
          <pc:sldMk cId="3332272725" sldId="258"/>
        </pc:sldMkLst>
        <pc:spChg chg="mod">
          <ac:chgData name="Klára Keclíková" userId="a2ea737900fe523f" providerId="LiveId" clId="{E638206D-7350-4C8B-8819-1FA2B6623DD1}" dt="2024-10-07T17:44:29.835" v="72" actId="20577"/>
          <ac:spMkLst>
            <pc:docMk/>
            <pc:sldMk cId="3332272725" sldId="258"/>
            <ac:spMk id="2" creationId="{A95A9EBE-6A95-17D1-23F6-862BF3A721F0}"/>
          </ac:spMkLst>
        </pc:spChg>
      </pc:sldChg>
    </pc:docChg>
  </pc:docChgLst>
  <pc:docChgLst>
    <pc:chgData name="Klára Keclíková" userId="a2ea737900fe523f" providerId="LiveId" clId="{14F1EEA0-1845-4300-A7A9-1EC86116DEAE}"/>
    <pc:docChg chg="undo custSel addSld modSld">
      <pc:chgData name="Klára Keclíková" userId="a2ea737900fe523f" providerId="LiveId" clId="{14F1EEA0-1845-4300-A7A9-1EC86116DEAE}" dt="2024-10-07T17:38:22.794" v="342" actId="20577"/>
      <pc:docMkLst>
        <pc:docMk/>
      </pc:docMkLst>
      <pc:sldChg chg="addSp delSp modSp mod chgLayout">
        <pc:chgData name="Klára Keclíková" userId="a2ea737900fe523f" providerId="LiveId" clId="{14F1EEA0-1845-4300-A7A9-1EC86116DEAE}" dt="2024-10-07T17:33:18.533" v="324" actId="20577"/>
        <pc:sldMkLst>
          <pc:docMk/>
          <pc:sldMk cId="2761115803" sldId="259"/>
        </pc:sldMkLst>
        <pc:spChg chg="mod ord">
          <ac:chgData name="Klára Keclíková" userId="a2ea737900fe523f" providerId="LiveId" clId="{14F1EEA0-1845-4300-A7A9-1EC86116DEAE}" dt="2024-10-07T17:33:18.533" v="324" actId="20577"/>
          <ac:spMkLst>
            <pc:docMk/>
            <pc:sldMk cId="2761115803" sldId="259"/>
            <ac:spMk id="2" creationId="{1ED4071A-A525-E6EA-0F10-295ABE09D51E}"/>
          </ac:spMkLst>
        </pc:spChg>
        <pc:spChg chg="add del mod">
          <ac:chgData name="Klára Keclíková" userId="a2ea737900fe523f" providerId="LiveId" clId="{14F1EEA0-1845-4300-A7A9-1EC86116DEAE}" dt="2024-10-07T17:24:28.281" v="57" actId="6264"/>
          <ac:spMkLst>
            <pc:docMk/>
            <pc:sldMk cId="2761115803" sldId="259"/>
            <ac:spMk id="3" creationId="{5B5A4CFC-FC2F-80D9-2CF7-2CAD1A856234}"/>
          </ac:spMkLst>
        </pc:spChg>
        <pc:spChg chg="add del mod">
          <ac:chgData name="Klára Keclíková" userId="a2ea737900fe523f" providerId="LiveId" clId="{14F1EEA0-1845-4300-A7A9-1EC86116DEAE}" dt="2024-10-07T17:24:28.281" v="57" actId="6264"/>
          <ac:spMkLst>
            <pc:docMk/>
            <pc:sldMk cId="2761115803" sldId="259"/>
            <ac:spMk id="4" creationId="{CFE8127F-7A52-F2C7-A2C1-0AB16FDC6535}"/>
          </ac:spMkLst>
        </pc:spChg>
        <pc:spChg chg="add del mod">
          <ac:chgData name="Klára Keclíková" userId="a2ea737900fe523f" providerId="LiveId" clId="{14F1EEA0-1845-4300-A7A9-1EC86116DEAE}" dt="2024-10-07T17:25:27.112" v="62"/>
          <ac:spMkLst>
            <pc:docMk/>
            <pc:sldMk cId="2761115803" sldId="259"/>
            <ac:spMk id="5" creationId="{8BC4FE45-9224-AE53-C163-4F000DD2CE3D}"/>
          </ac:spMkLst>
        </pc:spChg>
        <pc:spChg chg="add mod">
          <ac:chgData name="Klára Keclíková" userId="a2ea737900fe523f" providerId="LiveId" clId="{14F1EEA0-1845-4300-A7A9-1EC86116DEAE}" dt="2024-10-07T17:29:08.846" v="296" actId="20577"/>
          <ac:spMkLst>
            <pc:docMk/>
            <pc:sldMk cId="2761115803" sldId="259"/>
            <ac:spMk id="7" creationId="{085FD8DB-4423-CEB6-8B3E-05C855B9F5BD}"/>
          </ac:spMkLst>
        </pc:spChg>
        <pc:picChg chg="mod ord">
          <ac:chgData name="Klára Keclíková" userId="a2ea737900fe523f" providerId="LiveId" clId="{14F1EEA0-1845-4300-A7A9-1EC86116DEAE}" dt="2024-10-07T17:24:28.281" v="57" actId="6264"/>
          <ac:picMkLst>
            <pc:docMk/>
            <pc:sldMk cId="2761115803" sldId="259"/>
            <ac:picMk id="6" creationId="{95DA6AF5-9460-139B-D14B-255B2882772E}"/>
          </ac:picMkLst>
        </pc:picChg>
      </pc:sldChg>
      <pc:sldChg chg="addSp delSp modSp mod">
        <pc:chgData name="Klára Keclíková" userId="a2ea737900fe523f" providerId="LiveId" clId="{14F1EEA0-1845-4300-A7A9-1EC86116DEAE}" dt="2024-10-07T15:21:39.315" v="26" actId="1076"/>
        <pc:sldMkLst>
          <pc:docMk/>
          <pc:sldMk cId="2450465097" sldId="261"/>
        </pc:sldMkLst>
        <pc:spChg chg="mod">
          <ac:chgData name="Klára Keclíková" userId="a2ea737900fe523f" providerId="LiveId" clId="{14F1EEA0-1845-4300-A7A9-1EC86116DEAE}" dt="2024-10-07T15:20:37.366" v="22" actId="20577"/>
          <ac:spMkLst>
            <pc:docMk/>
            <pc:sldMk cId="2450465097" sldId="261"/>
            <ac:spMk id="2" creationId="{8F8B00D2-7E27-ECC3-8D56-577C92F2BC1D}"/>
          </ac:spMkLst>
        </pc:spChg>
        <pc:spChg chg="add del mod">
          <ac:chgData name="Klára Keclíková" userId="a2ea737900fe523f" providerId="LiveId" clId="{14F1EEA0-1845-4300-A7A9-1EC86116DEAE}" dt="2024-10-07T15:20:01.062" v="1" actId="22"/>
          <ac:spMkLst>
            <pc:docMk/>
            <pc:sldMk cId="2450465097" sldId="261"/>
            <ac:spMk id="4" creationId="{6157DCBC-7082-6148-F728-0A9E2256D150}"/>
          </ac:spMkLst>
        </pc:spChg>
        <pc:spChg chg="add mod">
          <ac:chgData name="Klára Keclíková" userId="a2ea737900fe523f" providerId="LiveId" clId="{14F1EEA0-1845-4300-A7A9-1EC86116DEAE}" dt="2024-10-07T15:21:04.567" v="24" actId="478"/>
          <ac:spMkLst>
            <pc:docMk/>
            <pc:sldMk cId="2450465097" sldId="261"/>
            <ac:spMk id="11" creationId="{05E654A8-B025-D1EF-47CA-5E14873FAC49}"/>
          </ac:spMkLst>
        </pc:spChg>
        <pc:picChg chg="del">
          <ac:chgData name="Klára Keclíková" userId="a2ea737900fe523f" providerId="LiveId" clId="{14F1EEA0-1845-4300-A7A9-1EC86116DEAE}" dt="2024-10-07T15:19:18.683" v="0" actId="478"/>
          <ac:picMkLst>
            <pc:docMk/>
            <pc:sldMk cId="2450465097" sldId="261"/>
            <ac:picMk id="5" creationId="{87DCBEB3-0ED9-CC33-6A95-001E34B15884}"/>
          </ac:picMkLst>
        </pc:picChg>
        <pc:picChg chg="add del mod ord">
          <ac:chgData name="Klára Keclíková" userId="a2ea737900fe523f" providerId="LiveId" clId="{14F1EEA0-1845-4300-A7A9-1EC86116DEAE}" dt="2024-10-07T15:21:04.567" v="24" actId="478"/>
          <ac:picMkLst>
            <pc:docMk/>
            <pc:sldMk cId="2450465097" sldId="261"/>
            <ac:picMk id="7" creationId="{AEDAD37E-9B01-8CF3-4CC7-CEAF2DBFE14A}"/>
          </ac:picMkLst>
        </pc:picChg>
        <pc:picChg chg="add mod">
          <ac:chgData name="Klára Keclíková" userId="a2ea737900fe523f" providerId="LiveId" clId="{14F1EEA0-1845-4300-A7A9-1EC86116DEAE}" dt="2024-10-07T15:21:39.315" v="26" actId="1076"/>
          <ac:picMkLst>
            <pc:docMk/>
            <pc:sldMk cId="2450465097" sldId="261"/>
            <ac:picMk id="9" creationId="{1561452B-B4D3-987C-CC21-76709A19BF53}"/>
          </ac:picMkLst>
        </pc:picChg>
      </pc:sldChg>
      <pc:sldChg chg="modSp mod">
        <pc:chgData name="Klára Keclíková" userId="a2ea737900fe523f" providerId="LiveId" clId="{14F1EEA0-1845-4300-A7A9-1EC86116DEAE}" dt="2024-10-07T15:21:57.984" v="43" actId="20577"/>
        <pc:sldMkLst>
          <pc:docMk/>
          <pc:sldMk cId="1896007257" sldId="263"/>
        </pc:sldMkLst>
        <pc:spChg chg="mod">
          <ac:chgData name="Klára Keclíková" userId="a2ea737900fe523f" providerId="LiveId" clId="{14F1EEA0-1845-4300-A7A9-1EC86116DEAE}" dt="2024-10-07T15:21:57.984" v="43" actId="20577"/>
          <ac:spMkLst>
            <pc:docMk/>
            <pc:sldMk cId="1896007257" sldId="263"/>
            <ac:spMk id="2" creationId="{1EBCF59A-C2A5-7EFA-6064-71EF0BED3A56}"/>
          </ac:spMkLst>
        </pc:spChg>
      </pc:sldChg>
      <pc:sldChg chg="modSp mod">
        <pc:chgData name="Klára Keclíková" userId="a2ea737900fe523f" providerId="LiveId" clId="{14F1EEA0-1845-4300-A7A9-1EC86116DEAE}" dt="2024-10-07T17:38:22.794" v="342" actId="20577"/>
        <pc:sldMkLst>
          <pc:docMk/>
          <pc:sldMk cId="1038113643" sldId="265"/>
        </pc:sldMkLst>
        <pc:spChg chg="mod">
          <ac:chgData name="Klára Keclíková" userId="a2ea737900fe523f" providerId="LiveId" clId="{14F1EEA0-1845-4300-A7A9-1EC86116DEAE}" dt="2024-10-07T17:38:22.794" v="342" actId="20577"/>
          <ac:spMkLst>
            <pc:docMk/>
            <pc:sldMk cId="1038113643" sldId="265"/>
            <ac:spMk id="2" creationId="{A31C4759-D0CE-5585-9760-498D78603E3F}"/>
          </ac:spMkLst>
        </pc:spChg>
      </pc:sldChg>
      <pc:sldChg chg="modSp mod">
        <pc:chgData name="Klára Keclíková" userId="a2ea737900fe523f" providerId="LiveId" clId="{14F1EEA0-1845-4300-A7A9-1EC86116DEAE}" dt="2024-10-07T17:37:51.324" v="336" actId="20577"/>
        <pc:sldMkLst>
          <pc:docMk/>
          <pc:sldMk cId="1948024412" sldId="267"/>
        </pc:sldMkLst>
        <pc:spChg chg="mod">
          <ac:chgData name="Klára Keclíková" userId="a2ea737900fe523f" providerId="LiveId" clId="{14F1EEA0-1845-4300-A7A9-1EC86116DEAE}" dt="2024-10-07T17:37:51.324" v="336" actId="20577"/>
          <ac:spMkLst>
            <pc:docMk/>
            <pc:sldMk cId="1948024412" sldId="267"/>
            <ac:spMk id="3" creationId="{3C30B989-6E2D-23AD-BF44-F0D8D58DBB0A}"/>
          </ac:spMkLst>
        </pc:spChg>
      </pc:sldChg>
      <pc:sldChg chg="addSp delSp modSp new mod">
        <pc:chgData name="Klára Keclíková" userId="a2ea737900fe523f" providerId="LiveId" clId="{14F1EEA0-1845-4300-A7A9-1EC86116DEAE}" dt="2024-10-07T17:31:24.279" v="300" actId="1076"/>
        <pc:sldMkLst>
          <pc:docMk/>
          <pc:sldMk cId="2319181563" sldId="268"/>
        </pc:sldMkLst>
        <pc:spChg chg="del">
          <ac:chgData name="Klára Keclíková" userId="a2ea737900fe523f" providerId="LiveId" clId="{14F1EEA0-1845-4300-A7A9-1EC86116DEAE}" dt="2024-10-07T17:31:15.716" v="298" actId="22"/>
          <ac:spMkLst>
            <pc:docMk/>
            <pc:sldMk cId="2319181563" sldId="268"/>
            <ac:spMk id="3" creationId="{AD289FC5-51F3-EDE9-ABDD-1E49CAF58DC0}"/>
          </ac:spMkLst>
        </pc:spChg>
        <pc:picChg chg="add mod ord">
          <ac:chgData name="Klára Keclíková" userId="a2ea737900fe523f" providerId="LiveId" clId="{14F1EEA0-1845-4300-A7A9-1EC86116DEAE}" dt="2024-10-07T17:31:24.279" v="300" actId="1076"/>
          <ac:picMkLst>
            <pc:docMk/>
            <pc:sldMk cId="2319181563" sldId="268"/>
            <ac:picMk id="5" creationId="{B33EC603-9FEC-0BBF-7EEC-F31A460033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8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0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5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9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5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4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7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2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4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arluvhradek.cz/" TargetMode="External"/><Relationship Id="rId2" Type="http://schemas.openxmlformats.org/officeDocument/2006/relationships/hyperlink" Target="https://ags.cuzk.cz/archiv/?start=lm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FE95A-35A9-DE1B-A189-CBC0960F1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Karlův Hrádek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8F711C-CE64-71F7-59BA-31AD9E85A6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Klára Anna Keclíková, 552900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85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C4759-D0CE-5585-9760-498D78603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AC7A01B-5B5C-5600-B7C5-087B213C6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212" y="1850421"/>
            <a:ext cx="4209544" cy="315715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06D10F4-1607-417D-D344-7DFD59DD0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383" y="2661201"/>
            <a:ext cx="5211417" cy="390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13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7AA4B5-11A7-A1AF-A16F-C950914E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22993C2-4833-8077-DF46-27984DC3E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649" y="1848678"/>
            <a:ext cx="5151697" cy="393246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3314B9F-42AA-3F12-1BE9-7E4BF0F2D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765" y="2091565"/>
            <a:ext cx="48768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74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A9EBE-6A95-17D1-23F6-862BF3A72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Rekonstrukce podoby hradu (L. Herc)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5A119D7-CAF9-872D-481B-D2CA586BB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021" y="1690688"/>
            <a:ext cx="6791957" cy="51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72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60C18-832A-5DA4-0E62-E77D2CBD1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30B989-6E2D-23AD-BF44-F0D8D58DB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DURDÍK, Tomáš. </a:t>
            </a:r>
            <a:r>
              <a:rPr lang="cs-CZ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Ilustrovaná encyklopedie českých hradů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Praha: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Libri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, 1999. ISBN 80-85983-62-1.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Archiv (cuzk.cz)</a:t>
            </a:r>
            <a:endParaRPr lang="cs-CZ" dirty="0"/>
          </a:p>
          <a:p>
            <a:r>
              <a:rPr lang="cs-CZ" dirty="0">
                <a:hlinkClick r:id="rId3"/>
              </a:rPr>
              <a:t>Karlův Hrádek (karluvhradek.cz)</a:t>
            </a:r>
            <a:endParaRPr lang="cs-CZ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02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78D61-1268-1281-2B36-7D4ABB8B6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33EC603-9FEC-0BBF-7EEC-F31A46003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0225" y="1690688"/>
            <a:ext cx="6491549" cy="4486275"/>
          </a:xfrm>
        </p:spPr>
      </p:pic>
    </p:spTree>
    <p:extLst>
      <p:ext uri="{BB962C8B-B14F-4D97-AF65-F5344CB8AC3E}">
        <p14:creationId xmlns:p14="http://schemas.microsoft.com/office/powerpoint/2010/main" val="231918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52E2D-742C-46E6-557E-8049AAF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Stručná historie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8DDD993-078A-D97C-46EF-C92E8D4FB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1357 – první zmínka</a:t>
            </a:r>
          </a:p>
          <a:p>
            <a:r>
              <a:rPr lang="cs-CZ" dirty="0"/>
              <a:t>1364 – purkrabí Petr řečený Nasavrk</a:t>
            </a:r>
          </a:p>
          <a:p>
            <a:r>
              <a:rPr lang="cs-CZ" dirty="0"/>
              <a:t>V poslední čtvrtině 14. století už pravděpodobně opuštěn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4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D4071A-A525-E6EA-0F10-295ABE09D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Půdorys a stručný popis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5DA6AF5-9460-139B-D14B-255B28827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8378" y="1129160"/>
            <a:ext cx="4403894" cy="552695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85FD8DB-4423-CEB6-8B3E-05C855B9F5BD}"/>
              </a:ext>
            </a:extLst>
          </p:cNvPr>
          <p:cNvSpPr txBox="1"/>
          <p:nvPr/>
        </p:nvSpPr>
        <p:spPr>
          <a:xfrm>
            <a:off x="838200" y="1986455"/>
            <a:ext cx="47427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Valem chráněná přední část</a:t>
            </a:r>
          </a:p>
          <a:p>
            <a:r>
              <a:rPr lang="cs-CZ" dirty="0"/>
              <a:t>Hrad polygonálního tvaru, ze všech stran chráněný příkopem s valem</a:t>
            </a:r>
          </a:p>
          <a:p>
            <a:r>
              <a:rPr lang="cs-CZ" dirty="0"/>
              <a:t>Na vstupní straně parkán</a:t>
            </a:r>
          </a:p>
          <a:p>
            <a:r>
              <a:rPr lang="cs-CZ" dirty="0"/>
              <a:t>Polygonální kaple v jednom z nároží</a:t>
            </a:r>
          </a:p>
          <a:p>
            <a:r>
              <a:rPr lang="cs-CZ" dirty="0"/>
              <a:t>Roubené komory</a:t>
            </a:r>
          </a:p>
          <a:p>
            <a:r>
              <a:rPr lang="cs-CZ" dirty="0"/>
              <a:t>Žádné pozůstatky věží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111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DE81ED-C2FE-3923-B86E-F03D6571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EC2FCA6-0B4D-D8F4-4DCA-33D333E74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2604" y="1690688"/>
            <a:ext cx="5586791" cy="4351338"/>
          </a:xfrm>
        </p:spPr>
      </p:pic>
    </p:spTree>
    <p:extLst>
      <p:ext uri="{BB962C8B-B14F-4D97-AF65-F5344CB8AC3E}">
        <p14:creationId xmlns:p14="http://schemas.microsoft.com/office/powerpoint/2010/main" val="4071282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B00D2-7E27-ECC3-8D56-577C92F2B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Indikační skica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561452B-B4D3-987C-CC21-76709A19B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732" y="1690688"/>
            <a:ext cx="5982535" cy="4429743"/>
          </a:xfrm>
          <a:prstGeom prst="rect">
            <a:avLst/>
          </a:prstGeom>
        </p:spPr>
      </p:pic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05E654A8-B025-D1EF-47CA-5E14873FA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046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CF59A-C2A5-7EFA-6064-71EF0BED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Ortofoto 2021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1B28569-3690-43D2-6CD0-C1835E3DD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4915" y="1690688"/>
            <a:ext cx="5022169" cy="4351338"/>
          </a:xfrm>
        </p:spPr>
      </p:pic>
    </p:spTree>
    <p:extLst>
      <p:ext uri="{BB962C8B-B14F-4D97-AF65-F5344CB8AC3E}">
        <p14:creationId xmlns:p14="http://schemas.microsoft.com/office/powerpoint/2010/main" val="1896007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117E9-B6D4-43F1-E464-FC670ADCF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Ortofoto 2021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9BBCAF2-FA47-390D-ABED-A886EE357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3507" y="1690688"/>
            <a:ext cx="4144985" cy="4351338"/>
          </a:xfrm>
        </p:spPr>
      </p:pic>
    </p:spTree>
    <p:extLst>
      <p:ext uri="{BB962C8B-B14F-4D97-AF65-F5344CB8AC3E}">
        <p14:creationId xmlns:p14="http://schemas.microsoft.com/office/powerpoint/2010/main" val="405095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BB669-DEA8-59CB-B496-D0FBE02A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Ortofoto 2013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001332B-83D6-BADF-BA9C-18ACBE8F7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F351A46-21CC-526B-F9C9-24FB34EF4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461" y="1690688"/>
            <a:ext cx="5195077" cy="458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8658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Prozkoumat</Template>
  <TotalTime>2780</TotalTime>
  <Words>110</Words>
  <Application>Microsoft Office PowerPoint</Application>
  <PresentationFormat>Širokoúhlá obrazovka</PresentationFormat>
  <Paragraphs>23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Avenir Next LT Pro</vt:lpstr>
      <vt:lpstr>AvenirNext LT Pro Medium</vt:lpstr>
      <vt:lpstr>Open Sans</vt:lpstr>
      <vt:lpstr>Posterama</vt:lpstr>
      <vt:lpstr>ExploreVTI</vt:lpstr>
      <vt:lpstr>Karlův Hrádek</vt:lpstr>
      <vt:lpstr>Prezentace aplikace PowerPoint</vt:lpstr>
      <vt:lpstr>Stručná historie</vt:lpstr>
      <vt:lpstr>Půdorys a stručný popis</vt:lpstr>
      <vt:lpstr>Prezentace aplikace PowerPoint</vt:lpstr>
      <vt:lpstr>Indikační skica</vt:lpstr>
      <vt:lpstr>Ortofoto 2021</vt:lpstr>
      <vt:lpstr>Ortofoto 2021</vt:lpstr>
      <vt:lpstr>Ortofoto 2013</vt:lpstr>
      <vt:lpstr>Prezentace aplikace PowerPoint</vt:lpstr>
      <vt:lpstr>Prezentace aplikace PowerPoint</vt:lpstr>
      <vt:lpstr>Rekonstrukce podoby hradu (L. Herc)</vt:lpstr>
      <vt:lpstr>Zdroje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Klára Keclíková</dc:creator>
  <cp:lastModifiedBy>Klára Keclíková</cp:lastModifiedBy>
  <cp:revision>1</cp:revision>
  <dcterms:created xsi:type="dcterms:W3CDTF">2024-10-05T08:28:24Z</dcterms:created>
  <dcterms:modified xsi:type="dcterms:W3CDTF">2024-10-07T17:46:27Z</dcterms:modified>
</cp:coreProperties>
</file>