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25/11/19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k-SK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k-SK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k-SK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k-SK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k-SK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k-SK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k-SK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25/11/19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25/11/19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25/11/19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25/11/19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25/11/19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25/11/19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37770"/>
            <a:ext cx="9144000" cy="2585874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Prague Spring and Russian Winter</a:t>
            </a:r>
            <a:endParaRPr lang="en-US" sz="6000" b="1" dirty="0"/>
          </a:p>
        </p:txBody>
      </p:sp>
      <p:pic>
        <p:nvPicPr>
          <p:cNvPr id="4" name="Picture 3" descr="main_1200 (3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87" y="1704846"/>
            <a:ext cx="7370424" cy="5153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6668" y="1842149"/>
            <a:ext cx="728774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The Liberal 60s and </a:t>
            </a:r>
            <a:r>
              <a:rPr lang="en-US" sz="3400" b="1" dirty="0"/>
              <a:t>the Warsaw Pact </a:t>
            </a:r>
            <a:r>
              <a:rPr lang="en-US" sz="3400" b="1" dirty="0" smtClean="0"/>
              <a:t>Invasion of Czechoslovakia</a:t>
            </a:r>
            <a:endParaRPr lang="en-US" sz="3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3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</a:t>
            </a:r>
            <a:r>
              <a:rPr lang="en-US" dirty="0" err="1" smtClean="0"/>
              <a:t>Dub</a:t>
            </a:r>
            <a:r>
              <a:rPr lang="en-US" dirty="0" err="1" smtClean="0"/>
              <a:t>ček</a:t>
            </a:r>
            <a:r>
              <a:rPr lang="en-US" dirty="0" smtClean="0"/>
              <a:t> be considered a hero?</a:t>
            </a:r>
          </a:p>
          <a:p>
            <a:r>
              <a:rPr lang="en-US" dirty="0" smtClean="0"/>
              <a:t>Was the Prague Spring doomed from the start?</a:t>
            </a:r>
          </a:p>
          <a:p>
            <a:r>
              <a:rPr lang="en-US" dirty="0" smtClean="0"/>
              <a:t>Was the invasion of </a:t>
            </a:r>
            <a:r>
              <a:rPr lang="cs-CZ" dirty="0" err="1" smtClean="0"/>
              <a:t>Czechoslovakia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correct</a:t>
            </a:r>
            <a:r>
              <a:rPr lang="cs-CZ" dirty="0" smtClean="0"/>
              <a:t> </a:t>
            </a:r>
            <a:r>
              <a:rPr lang="cs-CZ" dirty="0" err="1" smtClean="0"/>
              <a:t>move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Brezhnev</a:t>
            </a:r>
            <a:r>
              <a:rPr lang="cs-CZ" dirty="0" smtClean="0"/>
              <a:t>,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counter-productive</a:t>
            </a:r>
            <a:r>
              <a:rPr lang="cs-CZ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292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4832" y="1"/>
            <a:ext cx="9770379" cy="262019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1. The Bratislava and Prague Springs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pl-PL" sz="2800" dirty="0"/>
              <a:t>2. </a:t>
            </a:r>
            <a:r>
              <a:rPr lang="pl-PL" sz="2800" dirty="0" err="1"/>
              <a:t>Warsaw</a:t>
            </a:r>
            <a:r>
              <a:rPr lang="pl-PL" sz="2800" dirty="0"/>
              <a:t> </a:t>
            </a:r>
            <a:r>
              <a:rPr lang="pl-PL" sz="2800" dirty="0" err="1"/>
              <a:t>Pact</a:t>
            </a:r>
            <a:r>
              <a:rPr lang="pl-PL" sz="2800" dirty="0"/>
              <a:t> </a:t>
            </a:r>
            <a:r>
              <a:rPr lang="pl-PL" sz="2800" dirty="0" err="1"/>
              <a:t>invasion</a:t>
            </a:r>
            <a:r>
              <a:rPr lang="pl-PL" sz="2800" dirty="0"/>
              <a:t> of </a:t>
            </a:r>
            <a:r>
              <a:rPr lang="pl-PL" sz="2800" dirty="0" err="1" smtClean="0"/>
              <a:t>Czechoslovakia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en-US" sz="2800" dirty="0"/>
              <a:t>3. </a:t>
            </a:r>
            <a:r>
              <a:rPr lang="en-US" sz="2800" dirty="0" smtClean="0"/>
              <a:t>Aftermath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7" name="Picture 6" descr="main_12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46" y="2368477"/>
            <a:ext cx="6421250" cy="448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0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848" y="0"/>
            <a:ext cx="9358513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en-US" dirty="0"/>
              <a:t>The Bratislava and Prague Springs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848" y="1036952"/>
            <a:ext cx="53313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Alexander </a:t>
            </a:r>
            <a:r>
              <a:rPr lang="en-US" sz="2400" b="1" dirty="0" err="1" smtClean="0"/>
              <a:t>Dub</a:t>
            </a:r>
            <a:r>
              <a:rPr lang="en-US" sz="2800" b="1" dirty="0" err="1" smtClean="0"/>
              <a:t>č</a:t>
            </a:r>
            <a:r>
              <a:rPr lang="en-US" sz="2400" b="1" dirty="0" err="1" smtClean="0"/>
              <a:t>ek</a:t>
            </a:r>
            <a:r>
              <a:rPr lang="en-US" sz="2400" b="1" dirty="0" smtClean="0"/>
              <a:t> </a:t>
            </a:r>
            <a:r>
              <a:rPr lang="en-US" sz="2400" b="1" dirty="0"/>
              <a:t>and Socialism with a human face </a:t>
            </a:r>
          </a:p>
        </p:txBody>
      </p:sp>
      <p:pic>
        <p:nvPicPr>
          <p:cNvPr id="8" name="Content Placeholder 7" descr="brezhnev-13639990879420260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9" b="12679"/>
          <a:stretch>
            <a:fillRect/>
          </a:stretch>
        </p:blipFill>
        <p:spPr>
          <a:xfrm>
            <a:off x="-1965108" y="2292860"/>
            <a:ext cx="8043036" cy="3879404"/>
          </a:xfrm>
        </p:spPr>
      </p:pic>
      <p:pic>
        <p:nvPicPr>
          <p:cNvPr id="7" name="Picture 6" descr="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45" y="1425680"/>
            <a:ext cx="4121521" cy="556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32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the </a:t>
            </a:r>
            <a:r>
              <a:rPr lang="en-US" dirty="0"/>
              <a:t>Warsaw Pact Invasion of Czechoslovakia</a:t>
            </a:r>
          </a:p>
        </p:txBody>
      </p:sp>
      <p:pic>
        <p:nvPicPr>
          <p:cNvPr id="5" name="Picture 4" descr="main_1200 (2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5" y="939832"/>
            <a:ext cx="7880944" cy="59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3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ielik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024"/>
            <a:ext cx="9139765" cy="607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7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ielik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6141"/>
            <a:ext cx="9367761" cy="622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2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in_1200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4" y="212207"/>
            <a:ext cx="8910610" cy="63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6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in_1200 (4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15029" cy="668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2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90"/>
            <a:ext cx="9301309" cy="914400"/>
          </a:xfrm>
        </p:spPr>
        <p:txBody>
          <a:bodyPr/>
          <a:lstStyle/>
          <a:p>
            <a:r>
              <a:rPr lang="en-US" dirty="0" smtClean="0"/>
              <a:t>3. Aftermath</a:t>
            </a:r>
            <a:endParaRPr lang="en-US" dirty="0"/>
          </a:p>
        </p:txBody>
      </p:sp>
      <p:pic>
        <p:nvPicPr>
          <p:cNvPr id="4" name="Picture 3" descr="horici-ker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5" y="1086982"/>
            <a:ext cx="8298104" cy="534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3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982</TotalTime>
  <Words>83</Words>
  <Application>Microsoft Macintosh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Perception</vt:lpstr>
      <vt:lpstr>Prague Spring and Russian Winter</vt:lpstr>
      <vt:lpstr>1. The Bratislava and Prague Springs  2. Warsaw Pact invasion of Czechoslovakia  3. Aftermath </vt:lpstr>
      <vt:lpstr>1. The Bratislava and Prague Springs</vt:lpstr>
      <vt:lpstr>2. the Warsaw Pact Invasion of Czechoslovakia</vt:lpstr>
      <vt:lpstr>PowerPoint Presentation</vt:lpstr>
      <vt:lpstr>PowerPoint Presentation</vt:lpstr>
      <vt:lpstr>PowerPoint Presentation</vt:lpstr>
      <vt:lpstr>PowerPoint Presentation</vt:lpstr>
      <vt:lpstr>3. Aftermath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Prague Spring and Russian Winter</dc:title>
  <dc:creator>Marco Paška</dc:creator>
  <cp:lastModifiedBy>Marco Paška</cp:lastModifiedBy>
  <cp:revision>9</cp:revision>
  <dcterms:created xsi:type="dcterms:W3CDTF">2019-11-25T20:15:20Z</dcterms:created>
  <dcterms:modified xsi:type="dcterms:W3CDTF">2019-11-26T12:37:51Z</dcterms:modified>
</cp:coreProperties>
</file>