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1" y="4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D11DA-E203-4DD1-2E66-3896265DBB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6EB52D-8E17-4C94-59B2-21C87F79F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0ADA80-7F82-ECB2-469A-0747D7F7C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C6E1-72E7-4CB0-AAE0-7FE4D9A14B3A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00904E-9FE2-5D90-AA55-FB28CC866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F834AF-DB30-AE45-5C9D-13B4B14FD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6F1-6AD4-4F34-9751-E8B69CE1A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38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53F37C-2DF1-155B-50EC-EA2F3E3ED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730EA89-DACF-56AC-E6FB-46E2BD169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8E86A1-FD5D-C490-2E60-144250D33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C6E1-72E7-4CB0-AAE0-7FE4D9A14B3A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00A471-EF8A-615D-E842-14C8A11A8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A1E2E0-AB63-3945-A424-31A926E5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6F1-6AD4-4F34-9751-E8B69CE1A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801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EECE8F0-F192-1971-6392-36FDA91B92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22DA17-9048-D8D1-FD40-C9F664EB2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318AC9-C9B6-5FD4-805F-346007927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C6E1-72E7-4CB0-AAE0-7FE4D9A14B3A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3A5AB0-31DE-94F4-C673-E0C65B6B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14E9EB-56C1-6C3E-9F2B-C1EB868FC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6F1-6AD4-4F34-9751-E8B69CE1A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4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15AEA-0590-5BA3-2288-A9F01A4A6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0C6709-06DD-FC23-0683-102697A8A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9CB2D5-F45C-BF92-8A93-B4B4D6C25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C6E1-72E7-4CB0-AAE0-7FE4D9A14B3A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EA04B1-D4F3-FA14-239E-E7F0898E1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5F59A3-0E6D-F0FC-8376-1BFFB9635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6F1-6AD4-4F34-9751-E8B69CE1A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853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145AA8-7D89-355C-7045-600088143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AFAD11-5A3C-89BC-F04E-9DFE1EB49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AB4193-485D-D5FE-C80D-243727013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C6E1-72E7-4CB0-AAE0-7FE4D9A14B3A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2067F8-D261-168F-0FF7-9E5F5552A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F058B8-5985-74F9-F5E1-B65829F9A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6F1-6AD4-4F34-9751-E8B69CE1A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724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131ADD-1201-47DF-830B-FF5581E2C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78FBFD-4E52-0D71-1B40-AE1DEC77C1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95E60F7-15ED-25B3-EFBA-4C6BB462A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7B4AE0-8E96-9209-29A3-BBB281818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C6E1-72E7-4CB0-AAE0-7FE4D9A14B3A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A8EDD0-F389-BC5D-381E-DE7A79B11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F7327D-C8F0-5F1A-7909-E60275DD3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6F1-6AD4-4F34-9751-E8B69CE1A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95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CD142E-C1DE-F4FA-B973-6DE6197D7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389FA5-D9D6-B6D3-6B8B-BD306E955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31356DD-8CE7-44BE-4C71-8A271B833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51EF083-D317-EA32-75F3-59467CCD38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379BD26-C2F0-6CF5-9005-2D00317AE7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469B0E5-3D3F-61F5-5C6D-FA69BC029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C6E1-72E7-4CB0-AAE0-7FE4D9A14B3A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AD189BD-AAC3-AE5A-3E41-6D4E6E022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3B4CFC9-E185-D13E-2A22-0913F55F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6F1-6AD4-4F34-9751-E8B69CE1A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63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467F04-60BD-D420-A6CB-DB684C204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035C63C-6DDA-3EC6-80CD-AFC9E0168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C6E1-72E7-4CB0-AAE0-7FE4D9A14B3A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886F732-A33B-0965-2C31-979262381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64C08BE-533D-E2F4-E8CA-EBD31D6A5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6F1-6AD4-4F34-9751-E8B69CE1A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197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39F55B6-362B-69E3-B65A-6AF55BA9A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C6E1-72E7-4CB0-AAE0-7FE4D9A14B3A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1D3DD5-3400-9036-48DA-907512B1D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68FDF17-6785-E12F-0375-93252227E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6F1-6AD4-4F34-9751-E8B69CE1A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33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A6E71-945C-FEF5-D708-2E8CDD21E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720D14-E7CC-CFC3-2C21-0DA99CAC5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BCCD4E9-5BFA-A0ED-FBBF-E6329880E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E71EA5-43FA-81E1-7474-B08EE0D00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C6E1-72E7-4CB0-AAE0-7FE4D9A14B3A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FD1099D-638C-1C5F-C3B5-9ED420EDF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D1E5E8-DB53-5D8C-5866-1E27A518D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6F1-6AD4-4F34-9751-E8B69CE1A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77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8EDA5-FBEA-EF4B-5FA9-EEF7E7E8D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7C51460-81E6-40B6-E1F7-3C65ACF19B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342CCC-122E-6C44-36F2-42B4C0394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3604294-A5EC-9C5E-7761-6020CE51C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C6E1-72E7-4CB0-AAE0-7FE4D9A14B3A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A7299D-C5B4-B3C7-EF6A-7377D793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BB3798-7961-C74C-C993-B1CC6BD58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6F1-6AD4-4F34-9751-E8B69CE1A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30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B94734F-11EC-C5E0-695E-A5000E921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4AC9FD-F387-DEC0-94BD-D6F0AFFE7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2A6E02-8699-D2B3-5CC1-5FA7E24FE5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2C6E1-72E7-4CB0-AAE0-7FE4D9A14B3A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7EA970-5716-2E9A-4908-7B50A6E8B9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E786C8-87CB-DA5F-09F5-95D5D512AA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516F1-6AD4-4F34-9751-E8B69CE1A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45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zechcentres.gov.cz/projekty/cena-susanny-roth-2024-rozlozis-pame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ujop.cuni.cz/UJOP-454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zv.gov.cz/ljubljana/cz/o_velvyslanectvi/velvyslanec/index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A4F686-EDA0-B3AA-7835-DE56E13EEB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2617" y="318655"/>
            <a:ext cx="11381509" cy="328338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Čeština v interkulturních souvislostech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9C6886-6C54-13C9-56C9-D29A7C6254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2617" y="3602037"/>
            <a:ext cx="11381509" cy="2466253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sz="4000" b="1" dirty="0"/>
              <a:t>úvodní hodina</a:t>
            </a:r>
          </a:p>
        </p:txBody>
      </p:sp>
    </p:spTree>
    <p:extLst>
      <p:ext uri="{BB962C8B-B14F-4D97-AF65-F5344CB8AC3E}">
        <p14:creationId xmlns:p14="http://schemas.microsoft.com/office/powerpoint/2010/main" val="786362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A70C0-66FC-D214-CCF7-1E74AC2E7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1620"/>
          </a:xfrm>
        </p:spPr>
        <p:txBody>
          <a:bodyPr>
            <a:noAutofit/>
          </a:bodyPr>
          <a:lstStyle/>
          <a:p>
            <a:r>
              <a:rPr lang="cs-CZ" sz="2800" dirty="0"/>
              <a:t>CJCC12									FF 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13822E-9A18-D875-EC40-DB58B1E53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0655"/>
            <a:ext cx="10515600" cy="5096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Odkud jste? </a:t>
            </a:r>
          </a:p>
          <a:p>
            <a:pPr marL="0" indent="0">
              <a:buNone/>
            </a:pPr>
            <a:r>
              <a:rPr lang="cs-CZ" sz="3200" dirty="0"/>
              <a:t>Co a kde studujete? </a:t>
            </a:r>
          </a:p>
          <a:p>
            <a:pPr marL="0" indent="0">
              <a:buNone/>
            </a:pPr>
            <a:r>
              <a:rPr lang="cs-CZ" sz="3200" dirty="0"/>
              <a:t>Jak dlouho a kde studujete češtinu? (…učíte se česky?)</a:t>
            </a:r>
          </a:p>
          <a:p>
            <a:pPr marL="0" indent="0">
              <a:buNone/>
            </a:pPr>
            <a:r>
              <a:rPr lang="cs-CZ" sz="3200" dirty="0"/>
              <a:t>Co Vás k češtině přivedlo? </a:t>
            </a:r>
          </a:p>
          <a:p>
            <a:pPr marL="0" indent="0">
              <a:buNone/>
            </a:pPr>
            <a:r>
              <a:rPr lang="cs-CZ" sz="3200" dirty="0"/>
              <a:t>Máte již nějakou zkušenost s výukou češtiny / jiného jazyka </a:t>
            </a:r>
            <a:br>
              <a:rPr lang="cs-CZ" sz="3200" dirty="0"/>
            </a:br>
            <a:r>
              <a:rPr lang="cs-CZ" sz="3200" dirty="0"/>
              <a:t>/ svého mateřského jazyka? </a:t>
            </a:r>
          </a:p>
          <a:p>
            <a:pPr marL="0" indent="0">
              <a:buNone/>
            </a:pPr>
            <a:r>
              <a:rPr lang="cs-CZ" sz="3200" dirty="0"/>
              <a:t>Máte již nějakou zkušenost s překlady / tlumočením? 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dirty="0"/>
              <a:t>Získali jste již díky znalosti češtiny nějakou výhodu/benefit/ práci? </a:t>
            </a:r>
          </a:p>
        </p:txBody>
      </p:sp>
    </p:spTree>
    <p:extLst>
      <p:ext uri="{BB962C8B-B14F-4D97-AF65-F5344CB8AC3E}">
        <p14:creationId xmlns:p14="http://schemas.microsoft.com/office/powerpoint/2010/main" val="804314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2066B6-0986-5661-9E9B-C28018809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r>
              <a:rPr lang="cs-CZ" sz="2800" dirty="0"/>
              <a:t>CJCC12									FF 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05E238-4AB5-7BC0-6E06-2968EF80A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3563"/>
            <a:ext cx="10515600" cy="537339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https://czechcentres.gov.cz/projekty/cena-susanny-roth-2024-rozlozis-pamet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916DDF9-30AE-2531-0120-805EED0A56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2873" y="1371366"/>
            <a:ext cx="8970818" cy="480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833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908533-BAD3-3CD6-F196-A19455727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7711"/>
          </a:xfrm>
        </p:spPr>
        <p:txBody>
          <a:bodyPr>
            <a:normAutofit/>
          </a:bodyPr>
          <a:lstStyle/>
          <a:p>
            <a:r>
              <a:rPr lang="cs-CZ" sz="2800" dirty="0"/>
              <a:t>CJCC12									FF 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1EA999-1371-5147-8BE9-F5CBF099A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https://ujop.cuni.cz/UJOP-454.html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AE9B356-13F3-E2D5-D146-7AF6B48CE5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803164"/>
            <a:ext cx="4197927" cy="594269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49A87BB-370F-A601-DB9E-9FAB4AE8E2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181" y="2151170"/>
            <a:ext cx="4660789" cy="301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609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DC434-3F74-3601-52F9-8616D5032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6930"/>
          </a:xfrm>
        </p:spPr>
        <p:txBody>
          <a:bodyPr>
            <a:normAutofit/>
          </a:bodyPr>
          <a:lstStyle/>
          <a:p>
            <a:r>
              <a:rPr lang="cs-CZ" sz="2800" dirty="0"/>
              <a:t>CJCC12									FF 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B446F8-7429-40D7-EF31-75821CBEC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8309"/>
            <a:ext cx="10515600" cy="51586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Chcete zůstat v České republice, nebo se chcete vrátit domů? </a:t>
            </a:r>
          </a:p>
          <a:p>
            <a:pPr marL="0" indent="0">
              <a:buNone/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Plánujete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svoji znalost češtiny nějakým způsobem využít? </a:t>
            </a:r>
          </a:p>
          <a:p>
            <a:pPr marL="0" indent="0"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učitelé/lektoři; překladatelé - tlumočníci</a:t>
            </a:r>
          </a:p>
          <a:p>
            <a:pPr marL="0" indent="0"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práce na českém ZÚ 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https://mzv.gov.cz/ljubljana/cz/o_velvyslanectvi/velvyslanec/index.html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ekretářky nebo asistentky na slavistice FF /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PdF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b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(pracovníci na zahraničním oddělení univerzit)</a:t>
            </a: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obchodní společnosti nebo výrobní firmy, které obchodují s ČR a které potřebují přímo jednat s klientem, prezentovat svoje výrobky na setkáních/veletrzích aj. 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375002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93958-2A54-047A-9DF9-51BCE4588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7711"/>
          </a:xfrm>
        </p:spPr>
        <p:txBody>
          <a:bodyPr>
            <a:normAutofit/>
          </a:bodyPr>
          <a:lstStyle/>
          <a:p>
            <a:r>
              <a:rPr lang="cs-CZ" sz="2800" dirty="0"/>
              <a:t>CJCC12									FF 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FD8CE0-0FDC-06D4-10C1-84579C2C0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6745"/>
            <a:ext cx="10515600" cy="5200218"/>
          </a:xfrm>
        </p:spPr>
        <p:txBody>
          <a:bodyPr/>
          <a:lstStyle/>
          <a:p>
            <a:pPr marL="0" indent="0">
              <a:buNone/>
            </a:pPr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DOMÁCÍ ÚKOL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1/</a:t>
            </a:r>
            <a:r>
              <a:rPr lang="cs-CZ" dirty="0"/>
              <a:t> </a:t>
            </a:r>
            <a:r>
              <a:rPr lang="cs-CZ" sz="3200" b="1" dirty="0"/>
              <a:t>Představte studium češtiny na vaší univerzitě </a:t>
            </a:r>
            <a:r>
              <a:rPr lang="cs-CZ" dirty="0"/>
              <a:t>- délka studia (Bc., Mag, Ph.D.), hodinová dotace výuky jazyka, složení jednotlivých předmětů, učitelé (český lektor/</a:t>
            </a:r>
            <a:r>
              <a:rPr lang="cs-CZ" dirty="0" err="1"/>
              <a:t>ka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b="1" dirty="0"/>
              <a:t>2/ </a:t>
            </a:r>
            <a:r>
              <a:rPr lang="cs-CZ" dirty="0"/>
              <a:t>Na kterých univerzitách je možné češtinu jako obor (=bohemistiku) studovat? Kde je možné v rámci univerzity studovat češtinu jako jazyk?</a:t>
            </a:r>
          </a:p>
          <a:p>
            <a:pPr marL="0" indent="0">
              <a:buNone/>
            </a:pPr>
            <a:r>
              <a:rPr lang="cs-CZ" dirty="0"/>
              <a:t>(většinou se jedná o výběrový předmět; kolik semestrů, hodinová dotace atd.)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959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2C1D15-86E1-3200-5D60-1D5890CD3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0784"/>
          </a:xfrm>
        </p:spPr>
        <p:txBody>
          <a:bodyPr>
            <a:normAutofit/>
          </a:bodyPr>
          <a:lstStyle/>
          <a:p>
            <a:r>
              <a:rPr lang="cs-CZ" sz="2800" dirty="0"/>
              <a:t>CJCC12									FF 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A07B23-5C1D-958F-7C74-A6A88D0DA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1436"/>
            <a:ext cx="10515600" cy="52993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900" b="1" dirty="0"/>
              <a:t>3/ Kde jinde je možné ve Vaší zemi češtinu studovat? </a:t>
            </a:r>
          </a:p>
          <a:p>
            <a:pPr marL="0" indent="0">
              <a:buNone/>
            </a:pPr>
            <a:endParaRPr lang="cs-CZ" sz="3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krajanské komunity – jazykové kurzy, MŠ, ZŠ, SŠ (gymnázia)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Česká centra (ZÚ) – organizace kurzů pro veřejnost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České školy bez hranic (existují i tzv. školičky – sobotní setkání pro děti předškolního věku)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Centra pro integraci cizinců – nevím, zda je úplně aktuální pro Čechy.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Jazykové školy a jazykové kurzy – nyní i možnost on-line výuky, tedy pro zájemce z různých míst. Často také v rámci univerzity.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kern="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Jinde???</a:t>
            </a:r>
            <a:endParaRPr lang="cs-CZ" b="1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1504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438</Words>
  <Application>Microsoft Office PowerPoint</Application>
  <PresentationFormat>Širokoúhlá obrazovka</PresentationFormat>
  <Paragraphs>40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Čeština v interkulturních souvislostech</vt:lpstr>
      <vt:lpstr>CJCC12         FF MU</vt:lpstr>
      <vt:lpstr>CJCC12         FF MU</vt:lpstr>
      <vt:lpstr>CJCC12         FF MU</vt:lpstr>
      <vt:lpstr>CJCC12         FF MU</vt:lpstr>
      <vt:lpstr>CJCC12         FF MU</vt:lpstr>
      <vt:lpstr>CJCC12         FF MU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Zuzana Muchová</dc:creator>
  <cp:lastModifiedBy>Zuzana Muchová</cp:lastModifiedBy>
  <cp:revision>1</cp:revision>
  <dcterms:created xsi:type="dcterms:W3CDTF">2024-09-26T08:01:29Z</dcterms:created>
  <dcterms:modified xsi:type="dcterms:W3CDTF">2024-09-26T08:01:44Z</dcterms:modified>
</cp:coreProperties>
</file>